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274" r:id="rId3"/>
    <p:sldId id="266" r:id="rId4"/>
    <p:sldId id="267" r:id="rId5"/>
    <p:sldId id="272" r:id="rId6"/>
    <p:sldId id="275" r:id="rId7"/>
    <p:sldId id="269" r:id="rId8"/>
    <p:sldId id="270" r:id="rId9"/>
    <p:sldId id="271" r:id="rId10"/>
    <p:sldId id="25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1D94"/>
    <a:srgbClr val="F00A8B"/>
    <a:srgbClr val="28ABDB"/>
    <a:srgbClr val="A2B932"/>
    <a:srgbClr val="FEC607"/>
    <a:srgbClr val="562D7F"/>
    <a:srgbClr val="A0CC3C"/>
    <a:srgbClr val="ADE5FA"/>
    <a:srgbClr val="CAB5DB"/>
    <a:srgbClr val="FAB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2" autoAdjust="0"/>
    <p:restoredTop sz="94656" autoAdjust="0"/>
  </p:normalViewPr>
  <p:slideViewPr>
    <p:cSldViewPr snapToGrid="0" showGuides="1">
      <p:cViewPr varScale="1">
        <p:scale>
          <a:sx n="67" d="100"/>
          <a:sy n="67" d="100"/>
        </p:scale>
        <p:origin x="-63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 b="1" dirty="0" smtClean="0"/>
              <a:t>点此处添加标题</a:t>
            </a:r>
            <a:endParaRPr lang="zh-CN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00A8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EC60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E41F2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536512"/>
        <c:axId val="147542400"/>
      </c:barChart>
      <c:catAx>
        <c:axId val="14753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47542400"/>
        <c:crosses val="autoZero"/>
        <c:auto val="1"/>
        <c:lblAlgn val="ctr"/>
        <c:lblOffset val="100"/>
        <c:noMultiLvlLbl val="0"/>
      </c:catAx>
      <c:valAx>
        <c:axId val="14754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4753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4FA78-9449-49F6-B1BD-341E469BA08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AA839-1A1E-4270-8382-CF48981152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61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A839-1A1E-4270-8382-CF489811529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534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A839-1A1E-4270-8382-CF489811529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012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A839-1A1E-4270-8382-CF489811529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85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A839-1A1E-4270-8382-CF489811529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83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A839-1A1E-4270-8382-CF489811529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718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641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41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88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l="1296" t="28248" r="1277" b="16220"/>
          <a:stretch/>
        </p:blipFill>
        <p:spPr>
          <a:xfrm>
            <a:off x="-1" y="-14514"/>
            <a:ext cx="12380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31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65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01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32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91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5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330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B8EA2D-91C7-4F59-8AB4-B91FD62FECD2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2CA0EB-7C43-4724-B91E-9FAA47FA29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2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20466" y="1714"/>
            <a:ext cx="12263366" cy="6864400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0" y="-1238865"/>
            <a:ext cx="7949679" cy="855407"/>
            <a:chOff x="-29833" y="-1209368"/>
            <a:chExt cx="7949679" cy="855407"/>
          </a:xfrm>
        </p:grpSpPr>
        <p:sp>
          <p:nvSpPr>
            <p:cNvPr id="4" name="矩形 3"/>
            <p:cNvSpPr/>
            <p:nvPr/>
          </p:nvSpPr>
          <p:spPr>
            <a:xfrm>
              <a:off x="-29833" y="-1209368"/>
              <a:ext cx="982103" cy="855407"/>
            </a:xfrm>
            <a:prstGeom prst="rect">
              <a:avLst/>
            </a:prstGeom>
            <a:solidFill>
              <a:srgbClr val="F00A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363682" y="-1209368"/>
              <a:ext cx="982103" cy="855407"/>
            </a:xfrm>
            <a:prstGeom prst="rect">
              <a:avLst/>
            </a:prstGeom>
            <a:solidFill>
              <a:srgbClr val="FEC6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757197" y="-1209368"/>
              <a:ext cx="982103" cy="855407"/>
            </a:xfrm>
            <a:prstGeom prst="rect">
              <a:avLst/>
            </a:prstGeom>
            <a:solidFill>
              <a:srgbClr val="E41F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150712" y="-1209368"/>
              <a:ext cx="982103" cy="855407"/>
            </a:xfrm>
            <a:prstGeom prst="rect">
              <a:avLst/>
            </a:prstGeom>
            <a:solidFill>
              <a:srgbClr val="562D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544227" y="-1209368"/>
              <a:ext cx="982103" cy="855407"/>
            </a:xfrm>
            <a:prstGeom prst="rect">
              <a:avLst/>
            </a:prstGeom>
            <a:solidFill>
              <a:srgbClr val="28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937743" y="-1209368"/>
              <a:ext cx="982103" cy="855407"/>
            </a:xfrm>
            <a:prstGeom prst="rect">
              <a:avLst/>
            </a:prstGeom>
            <a:solidFill>
              <a:srgbClr val="A0C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33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FDFDFF"/>
            </a:gs>
            <a:gs pos="100000">
              <a:srgbClr val="CCCCCA">
                <a:lumMod val="98000"/>
                <a:lumOff val="2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图片 10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058" y="0"/>
            <a:ext cx="12293600" cy="6858000"/>
          </a:xfrm>
          <a:prstGeom prst="rect">
            <a:avLst/>
          </a:prstGeom>
        </p:spPr>
      </p:pic>
      <p:sp>
        <p:nvSpPr>
          <p:cNvPr id="7" name="Freeform 5"/>
          <p:cNvSpPr>
            <a:spLocks/>
          </p:cNvSpPr>
          <p:nvPr/>
        </p:nvSpPr>
        <p:spPr bwMode="auto">
          <a:xfrm>
            <a:off x="6946483" y="4139585"/>
            <a:ext cx="342396" cy="344125"/>
          </a:xfrm>
          <a:custGeom>
            <a:avLst/>
            <a:gdLst>
              <a:gd name="T0" fmla="*/ 6 w 19"/>
              <a:gd name="T1" fmla="*/ 17 h 19"/>
              <a:gd name="T2" fmla="*/ 17 w 19"/>
              <a:gd name="T3" fmla="*/ 13 h 19"/>
              <a:gd name="T4" fmla="*/ 13 w 19"/>
              <a:gd name="T5" fmla="*/ 2 h 19"/>
              <a:gd name="T6" fmla="*/ 2 w 19"/>
              <a:gd name="T7" fmla="*/ 6 h 19"/>
              <a:gd name="T8" fmla="*/ 6 w 19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6" y="17"/>
                </a:moveTo>
                <a:cubicBezTo>
                  <a:pt x="10" y="19"/>
                  <a:pt x="15" y="17"/>
                  <a:pt x="17" y="13"/>
                </a:cubicBezTo>
                <a:cubicBezTo>
                  <a:pt x="19" y="9"/>
                  <a:pt x="17" y="4"/>
                  <a:pt x="13" y="2"/>
                </a:cubicBezTo>
                <a:cubicBezTo>
                  <a:pt x="9" y="0"/>
                  <a:pt x="4" y="1"/>
                  <a:pt x="2" y="6"/>
                </a:cubicBezTo>
                <a:cubicBezTo>
                  <a:pt x="0" y="10"/>
                  <a:pt x="2" y="15"/>
                  <a:pt x="6" y="17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5237963" y="4520024"/>
            <a:ext cx="2753001" cy="2337976"/>
          </a:xfrm>
          <a:custGeom>
            <a:avLst/>
            <a:gdLst>
              <a:gd name="T0" fmla="*/ 129 w 153"/>
              <a:gd name="T1" fmla="*/ 74 h 129"/>
              <a:gd name="T2" fmla="*/ 87 w 153"/>
              <a:gd name="T3" fmla="*/ 30 h 129"/>
              <a:gd name="T4" fmla="*/ 67 w 153"/>
              <a:gd name="T5" fmla="*/ 69 h 129"/>
              <a:gd name="T6" fmla="*/ 0 w 153"/>
              <a:gd name="T7" fmla="*/ 129 h 129"/>
              <a:gd name="T8" fmla="*/ 8 w 153"/>
              <a:gd name="T9" fmla="*/ 129 h 129"/>
              <a:gd name="T10" fmla="*/ 129 w 153"/>
              <a:gd name="T11" fmla="*/ 7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" h="129">
                <a:moveTo>
                  <a:pt x="129" y="74"/>
                </a:moveTo>
                <a:cubicBezTo>
                  <a:pt x="153" y="34"/>
                  <a:pt x="113" y="0"/>
                  <a:pt x="87" y="30"/>
                </a:cubicBezTo>
                <a:cubicBezTo>
                  <a:pt x="78" y="40"/>
                  <a:pt x="72" y="57"/>
                  <a:pt x="67" y="69"/>
                </a:cubicBezTo>
                <a:cubicBezTo>
                  <a:pt x="56" y="99"/>
                  <a:pt x="29" y="117"/>
                  <a:pt x="0" y="129"/>
                </a:cubicBezTo>
                <a:cubicBezTo>
                  <a:pt x="8" y="129"/>
                  <a:pt x="8" y="129"/>
                  <a:pt x="8" y="129"/>
                </a:cubicBezTo>
                <a:cubicBezTo>
                  <a:pt x="51" y="121"/>
                  <a:pt x="107" y="111"/>
                  <a:pt x="129" y="74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676717" y="4502732"/>
            <a:ext cx="145259" cy="145259"/>
          </a:xfrm>
          <a:custGeom>
            <a:avLst/>
            <a:gdLst>
              <a:gd name="T0" fmla="*/ 1 w 8"/>
              <a:gd name="T1" fmla="*/ 2 h 8"/>
              <a:gd name="T2" fmla="*/ 2 w 8"/>
              <a:gd name="T3" fmla="*/ 7 h 8"/>
              <a:gd name="T4" fmla="*/ 7 w 8"/>
              <a:gd name="T5" fmla="*/ 5 h 8"/>
              <a:gd name="T6" fmla="*/ 5 w 8"/>
              <a:gd name="T7" fmla="*/ 1 h 8"/>
              <a:gd name="T8" fmla="*/ 1 w 8"/>
              <a:gd name="T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1" y="2"/>
                </a:moveTo>
                <a:cubicBezTo>
                  <a:pt x="0" y="4"/>
                  <a:pt x="0" y="6"/>
                  <a:pt x="2" y="7"/>
                </a:cubicBezTo>
                <a:cubicBezTo>
                  <a:pt x="4" y="8"/>
                  <a:pt x="6" y="7"/>
                  <a:pt x="7" y="5"/>
                </a:cubicBezTo>
                <a:cubicBezTo>
                  <a:pt x="8" y="3"/>
                  <a:pt x="7" y="1"/>
                  <a:pt x="5" y="1"/>
                </a:cubicBezTo>
                <a:cubicBezTo>
                  <a:pt x="3" y="0"/>
                  <a:pt x="1" y="1"/>
                  <a:pt x="1" y="2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327885" y="5861939"/>
            <a:ext cx="323374" cy="325103"/>
          </a:xfrm>
          <a:custGeom>
            <a:avLst/>
            <a:gdLst>
              <a:gd name="T0" fmla="*/ 2 w 18"/>
              <a:gd name="T1" fmla="*/ 4 h 18"/>
              <a:gd name="T2" fmla="*/ 4 w 18"/>
              <a:gd name="T3" fmla="*/ 15 h 18"/>
              <a:gd name="T4" fmla="*/ 16 w 18"/>
              <a:gd name="T5" fmla="*/ 13 h 18"/>
              <a:gd name="T6" fmla="*/ 14 w 18"/>
              <a:gd name="T7" fmla="*/ 2 h 18"/>
              <a:gd name="T8" fmla="*/ 2 w 18"/>
              <a:gd name="T9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2" y="4"/>
                </a:moveTo>
                <a:cubicBezTo>
                  <a:pt x="0" y="8"/>
                  <a:pt x="1" y="13"/>
                  <a:pt x="4" y="15"/>
                </a:cubicBezTo>
                <a:cubicBezTo>
                  <a:pt x="8" y="18"/>
                  <a:pt x="13" y="17"/>
                  <a:pt x="16" y="13"/>
                </a:cubicBezTo>
                <a:cubicBezTo>
                  <a:pt x="18" y="10"/>
                  <a:pt x="17" y="5"/>
                  <a:pt x="14" y="2"/>
                </a:cubicBezTo>
                <a:cubicBezTo>
                  <a:pt x="10" y="0"/>
                  <a:pt x="5" y="1"/>
                  <a:pt x="2" y="4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5237963" y="6368616"/>
            <a:ext cx="162552" cy="145259"/>
          </a:xfrm>
          <a:custGeom>
            <a:avLst/>
            <a:gdLst>
              <a:gd name="T0" fmla="*/ 8 w 9"/>
              <a:gd name="T1" fmla="*/ 6 h 8"/>
              <a:gd name="T2" fmla="*/ 7 w 9"/>
              <a:gd name="T3" fmla="*/ 1 h 8"/>
              <a:gd name="T4" fmla="*/ 2 w 9"/>
              <a:gd name="T5" fmla="*/ 2 h 8"/>
              <a:gd name="T6" fmla="*/ 2 w 9"/>
              <a:gd name="T7" fmla="*/ 7 h 8"/>
              <a:gd name="T8" fmla="*/ 8 w 9"/>
              <a:gd name="T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8" y="6"/>
                </a:moveTo>
                <a:cubicBezTo>
                  <a:pt x="9" y="4"/>
                  <a:pt x="8" y="2"/>
                  <a:pt x="7" y="1"/>
                </a:cubicBezTo>
                <a:cubicBezTo>
                  <a:pt x="5" y="0"/>
                  <a:pt x="3" y="0"/>
                  <a:pt x="2" y="2"/>
                </a:cubicBezTo>
                <a:cubicBezTo>
                  <a:pt x="0" y="3"/>
                  <a:pt x="1" y="6"/>
                  <a:pt x="2" y="7"/>
                </a:cubicBezTo>
                <a:cubicBezTo>
                  <a:pt x="4" y="8"/>
                  <a:pt x="6" y="8"/>
                  <a:pt x="8" y="6"/>
                </a:cubicBezTo>
                <a:close/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2664806" y="5699388"/>
            <a:ext cx="2069938" cy="1158612"/>
          </a:xfrm>
          <a:custGeom>
            <a:avLst/>
            <a:gdLst>
              <a:gd name="T0" fmla="*/ 9 w 115"/>
              <a:gd name="T1" fmla="*/ 24 h 64"/>
              <a:gd name="T2" fmla="*/ 22 w 115"/>
              <a:gd name="T3" fmla="*/ 55 h 64"/>
              <a:gd name="T4" fmla="*/ 47 w 115"/>
              <a:gd name="T5" fmla="*/ 56 h 64"/>
              <a:gd name="T6" fmla="*/ 104 w 115"/>
              <a:gd name="T7" fmla="*/ 64 h 64"/>
              <a:gd name="T8" fmla="*/ 115 w 115"/>
              <a:gd name="T9" fmla="*/ 64 h 64"/>
              <a:gd name="T10" fmla="*/ 9 w 115"/>
              <a:gd name="T11" fmla="*/ 2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5" h="64">
                <a:moveTo>
                  <a:pt x="9" y="24"/>
                </a:moveTo>
                <a:cubicBezTo>
                  <a:pt x="0" y="34"/>
                  <a:pt x="4" y="51"/>
                  <a:pt x="22" y="55"/>
                </a:cubicBezTo>
                <a:cubicBezTo>
                  <a:pt x="30" y="57"/>
                  <a:pt x="38" y="57"/>
                  <a:pt x="47" y="56"/>
                </a:cubicBezTo>
                <a:cubicBezTo>
                  <a:pt x="61" y="56"/>
                  <a:pt x="78" y="55"/>
                  <a:pt x="104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83" y="32"/>
                  <a:pt x="31" y="0"/>
                  <a:pt x="9" y="24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6246128" y="4374766"/>
            <a:ext cx="4352577" cy="2483234"/>
          </a:xfrm>
          <a:custGeom>
            <a:avLst/>
            <a:gdLst>
              <a:gd name="T0" fmla="*/ 182 w 242"/>
              <a:gd name="T1" fmla="*/ 128 h 137"/>
              <a:gd name="T2" fmla="*/ 139 w 242"/>
              <a:gd name="T3" fmla="*/ 33 h 137"/>
              <a:gd name="T4" fmla="*/ 86 w 242"/>
              <a:gd name="T5" fmla="*/ 86 h 137"/>
              <a:gd name="T6" fmla="*/ 0 w 242"/>
              <a:gd name="T7" fmla="*/ 137 h 137"/>
              <a:gd name="T8" fmla="*/ 170 w 242"/>
              <a:gd name="T9" fmla="*/ 137 h 137"/>
              <a:gd name="T10" fmla="*/ 182 w 242"/>
              <a:gd name="T11" fmla="*/ 12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2" h="137">
                <a:moveTo>
                  <a:pt x="182" y="128"/>
                </a:moveTo>
                <a:cubicBezTo>
                  <a:pt x="242" y="77"/>
                  <a:pt x="197" y="0"/>
                  <a:pt x="139" y="33"/>
                </a:cubicBezTo>
                <a:cubicBezTo>
                  <a:pt x="119" y="45"/>
                  <a:pt x="100" y="68"/>
                  <a:pt x="86" y="86"/>
                </a:cubicBezTo>
                <a:cubicBezTo>
                  <a:pt x="63" y="113"/>
                  <a:pt x="33" y="128"/>
                  <a:pt x="0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4" y="134"/>
                  <a:pt x="179" y="131"/>
                  <a:pt x="182" y="128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>
            <a:off x="2611199" y="6804393"/>
            <a:ext cx="1115380" cy="53607"/>
          </a:xfrm>
          <a:custGeom>
            <a:avLst/>
            <a:gdLst>
              <a:gd name="T0" fmla="*/ 0 w 62"/>
              <a:gd name="T1" fmla="*/ 3 h 3"/>
              <a:gd name="T2" fmla="*/ 62 w 62"/>
              <a:gd name="T3" fmla="*/ 3 h 3"/>
              <a:gd name="T4" fmla="*/ 0 w 62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" h="3">
                <a:moveTo>
                  <a:pt x="0" y="3"/>
                </a:moveTo>
                <a:cubicBezTo>
                  <a:pt x="62" y="3"/>
                  <a:pt x="62" y="3"/>
                  <a:pt x="62" y="3"/>
                </a:cubicBezTo>
                <a:cubicBezTo>
                  <a:pt x="41" y="0"/>
                  <a:pt x="20" y="0"/>
                  <a:pt x="0" y="3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2251510" y="5571422"/>
            <a:ext cx="216159" cy="198866"/>
          </a:xfrm>
          <a:custGeom>
            <a:avLst/>
            <a:gdLst>
              <a:gd name="T0" fmla="*/ 9 w 12"/>
              <a:gd name="T1" fmla="*/ 9 h 11"/>
              <a:gd name="T2" fmla="*/ 10 w 12"/>
              <a:gd name="T3" fmla="*/ 2 h 11"/>
              <a:gd name="T4" fmla="*/ 3 w 12"/>
              <a:gd name="T5" fmla="*/ 2 h 11"/>
              <a:gd name="T6" fmla="*/ 2 w 12"/>
              <a:gd name="T7" fmla="*/ 9 h 11"/>
              <a:gd name="T8" fmla="*/ 9 w 12"/>
              <a:gd name="T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9" y="9"/>
                </a:moveTo>
                <a:cubicBezTo>
                  <a:pt x="12" y="7"/>
                  <a:pt x="12" y="4"/>
                  <a:pt x="10" y="2"/>
                </a:cubicBezTo>
                <a:cubicBezTo>
                  <a:pt x="8" y="0"/>
                  <a:pt x="5" y="0"/>
                  <a:pt x="3" y="2"/>
                </a:cubicBezTo>
                <a:cubicBezTo>
                  <a:pt x="1" y="4"/>
                  <a:pt x="0" y="7"/>
                  <a:pt x="2" y="9"/>
                </a:cubicBezTo>
                <a:cubicBezTo>
                  <a:pt x="4" y="11"/>
                  <a:pt x="7" y="11"/>
                  <a:pt x="9" y="9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4"/>
          <p:cNvSpPr>
            <a:spLocks/>
          </p:cNvSpPr>
          <p:nvPr/>
        </p:nvSpPr>
        <p:spPr bwMode="auto">
          <a:xfrm>
            <a:off x="2071666" y="5934569"/>
            <a:ext cx="755692" cy="797194"/>
          </a:xfrm>
          <a:custGeom>
            <a:avLst/>
            <a:gdLst>
              <a:gd name="T0" fmla="*/ 13 w 42"/>
              <a:gd name="T1" fmla="*/ 36 h 44"/>
              <a:gd name="T2" fmla="*/ 42 w 42"/>
              <a:gd name="T3" fmla="*/ 44 h 44"/>
              <a:gd name="T4" fmla="*/ 22 w 42"/>
              <a:gd name="T5" fmla="*/ 23 h 44"/>
              <a:gd name="T6" fmla="*/ 2 w 42"/>
              <a:gd name="T7" fmla="*/ 14 h 44"/>
              <a:gd name="T8" fmla="*/ 13 w 42"/>
              <a:gd name="T9" fmla="*/ 3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4">
                <a:moveTo>
                  <a:pt x="13" y="36"/>
                </a:moveTo>
                <a:cubicBezTo>
                  <a:pt x="22" y="42"/>
                  <a:pt x="34" y="37"/>
                  <a:pt x="42" y="44"/>
                </a:cubicBezTo>
                <a:cubicBezTo>
                  <a:pt x="36" y="35"/>
                  <a:pt x="20" y="36"/>
                  <a:pt x="22" y="23"/>
                </a:cubicBezTo>
                <a:cubicBezTo>
                  <a:pt x="24" y="6"/>
                  <a:pt x="6" y="0"/>
                  <a:pt x="2" y="14"/>
                </a:cubicBezTo>
                <a:cubicBezTo>
                  <a:pt x="0" y="22"/>
                  <a:pt x="6" y="32"/>
                  <a:pt x="13" y="36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5"/>
          <p:cNvSpPr>
            <a:spLocks/>
          </p:cNvSpPr>
          <p:nvPr/>
        </p:nvSpPr>
        <p:spPr bwMode="auto">
          <a:xfrm>
            <a:off x="1495819" y="6423953"/>
            <a:ext cx="989143" cy="434047"/>
          </a:xfrm>
          <a:custGeom>
            <a:avLst/>
            <a:gdLst>
              <a:gd name="T0" fmla="*/ 13 w 55"/>
              <a:gd name="T1" fmla="*/ 23 h 24"/>
              <a:gd name="T2" fmla="*/ 25 w 55"/>
              <a:gd name="T3" fmla="*/ 18 h 24"/>
              <a:gd name="T4" fmla="*/ 55 w 55"/>
              <a:gd name="T5" fmla="*/ 18 h 24"/>
              <a:gd name="T6" fmla="*/ 12 w 55"/>
              <a:gd name="T7" fmla="*/ 5 h 24"/>
              <a:gd name="T8" fmla="*/ 11 w 55"/>
              <a:gd name="T9" fmla="*/ 24 h 24"/>
              <a:gd name="T10" fmla="*/ 11 w 55"/>
              <a:gd name="T11" fmla="*/ 24 h 24"/>
              <a:gd name="T12" fmla="*/ 13 w 55"/>
              <a:gd name="T13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24">
                <a:moveTo>
                  <a:pt x="13" y="23"/>
                </a:moveTo>
                <a:cubicBezTo>
                  <a:pt x="17" y="23"/>
                  <a:pt x="22" y="20"/>
                  <a:pt x="25" y="18"/>
                </a:cubicBezTo>
                <a:cubicBezTo>
                  <a:pt x="35" y="13"/>
                  <a:pt x="45" y="14"/>
                  <a:pt x="55" y="18"/>
                </a:cubicBezTo>
                <a:cubicBezTo>
                  <a:pt x="43" y="11"/>
                  <a:pt x="26" y="0"/>
                  <a:pt x="12" y="5"/>
                </a:cubicBezTo>
                <a:cubicBezTo>
                  <a:pt x="0" y="9"/>
                  <a:pt x="1" y="23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3" y="23"/>
                  <a:pt x="13" y="23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6"/>
          <p:cNvSpPr>
            <a:spLocks/>
          </p:cNvSpPr>
          <p:nvPr/>
        </p:nvSpPr>
        <p:spPr bwMode="auto">
          <a:xfrm>
            <a:off x="2557592" y="5699388"/>
            <a:ext cx="809299" cy="361418"/>
          </a:xfrm>
          <a:custGeom>
            <a:avLst/>
            <a:gdLst>
              <a:gd name="T0" fmla="*/ 12 w 45"/>
              <a:gd name="T1" fmla="*/ 19 h 20"/>
              <a:gd name="T2" fmla="*/ 22 w 45"/>
              <a:gd name="T3" fmla="*/ 14 h 20"/>
              <a:gd name="T4" fmla="*/ 45 w 45"/>
              <a:gd name="T5" fmla="*/ 14 h 20"/>
              <a:gd name="T6" fmla="*/ 11 w 45"/>
              <a:gd name="T7" fmla="*/ 4 h 20"/>
              <a:gd name="T8" fmla="*/ 12 w 45"/>
              <a:gd name="T9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20">
                <a:moveTo>
                  <a:pt x="12" y="19"/>
                </a:moveTo>
                <a:cubicBezTo>
                  <a:pt x="15" y="18"/>
                  <a:pt x="19" y="16"/>
                  <a:pt x="22" y="14"/>
                </a:cubicBezTo>
                <a:cubicBezTo>
                  <a:pt x="29" y="10"/>
                  <a:pt x="38" y="11"/>
                  <a:pt x="45" y="14"/>
                </a:cubicBezTo>
                <a:cubicBezTo>
                  <a:pt x="36" y="9"/>
                  <a:pt x="22" y="0"/>
                  <a:pt x="11" y="4"/>
                </a:cubicBezTo>
                <a:cubicBezTo>
                  <a:pt x="0" y="8"/>
                  <a:pt x="2" y="20"/>
                  <a:pt x="12" y="19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7"/>
          <p:cNvSpPr>
            <a:spLocks/>
          </p:cNvSpPr>
          <p:nvPr/>
        </p:nvSpPr>
        <p:spPr bwMode="auto">
          <a:xfrm>
            <a:off x="2107981" y="5498792"/>
            <a:ext cx="89922" cy="91651"/>
          </a:xfrm>
          <a:custGeom>
            <a:avLst/>
            <a:gdLst>
              <a:gd name="T0" fmla="*/ 4 w 5"/>
              <a:gd name="T1" fmla="*/ 5 h 5"/>
              <a:gd name="T2" fmla="*/ 4 w 5"/>
              <a:gd name="T3" fmla="*/ 1 h 5"/>
              <a:gd name="T4" fmla="*/ 1 w 5"/>
              <a:gd name="T5" fmla="*/ 1 h 5"/>
              <a:gd name="T6" fmla="*/ 1 w 5"/>
              <a:gd name="T7" fmla="*/ 4 h 5"/>
              <a:gd name="T8" fmla="*/ 4 w 5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4" y="5"/>
                </a:moveTo>
                <a:cubicBezTo>
                  <a:pt x="5" y="4"/>
                  <a:pt x="5" y="2"/>
                  <a:pt x="4" y="1"/>
                </a:cubicBezTo>
                <a:cubicBezTo>
                  <a:pt x="4" y="1"/>
                  <a:pt x="2" y="0"/>
                  <a:pt x="1" y="1"/>
                </a:cubicBezTo>
                <a:cubicBezTo>
                  <a:pt x="0" y="2"/>
                  <a:pt x="0" y="4"/>
                  <a:pt x="1" y="4"/>
                </a:cubicBezTo>
                <a:cubicBezTo>
                  <a:pt x="2" y="5"/>
                  <a:pt x="3" y="5"/>
                  <a:pt x="4" y="5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8"/>
          <p:cNvSpPr>
            <a:spLocks/>
          </p:cNvSpPr>
          <p:nvPr/>
        </p:nvSpPr>
        <p:spPr bwMode="auto">
          <a:xfrm>
            <a:off x="2664806" y="5009408"/>
            <a:ext cx="233452" cy="236910"/>
          </a:xfrm>
          <a:custGeom>
            <a:avLst/>
            <a:gdLst>
              <a:gd name="T0" fmla="*/ 7 w 13"/>
              <a:gd name="T1" fmla="*/ 12 h 13"/>
              <a:gd name="T2" fmla="*/ 12 w 13"/>
              <a:gd name="T3" fmla="*/ 5 h 13"/>
              <a:gd name="T4" fmla="*/ 5 w 13"/>
              <a:gd name="T5" fmla="*/ 1 h 13"/>
              <a:gd name="T6" fmla="*/ 0 w 13"/>
              <a:gd name="T7" fmla="*/ 8 h 13"/>
              <a:gd name="T8" fmla="*/ 7 w 13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7" y="12"/>
                </a:moveTo>
                <a:cubicBezTo>
                  <a:pt x="11" y="12"/>
                  <a:pt x="13" y="9"/>
                  <a:pt x="12" y="5"/>
                </a:cubicBezTo>
                <a:cubicBezTo>
                  <a:pt x="11" y="2"/>
                  <a:pt x="8" y="0"/>
                  <a:pt x="5" y="1"/>
                </a:cubicBezTo>
                <a:cubicBezTo>
                  <a:pt x="2" y="1"/>
                  <a:pt x="0" y="4"/>
                  <a:pt x="0" y="8"/>
                </a:cubicBezTo>
                <a:cubicBezTo>
                  <a:pt x="1" y="11"/>
                  <a:pt x="4" y="13"/>
                  <a:pt x="7" y="12"/>
                </a:cubicBezTo>
                <a:close/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9"/>
          <p:cNvSpPr>
            <a:spLocks/>
          </p:cNvSpPr>
          <p:nvPr/>
        </p:nvSpPr>
        <p:spPr bwMode="auto">
          <a:xfrm>
            <a:off x="4589486" y="4827835"/>
            <a:ext cx="325103" cy="326832"/>
          </a:xfrm>
          <a:custGeom>
            <a:avLst/>
            <a:gdLst>
              <a:gd name="T0" fmla="*/ 10 w 18"/>
              <a:gd name="T1" fmla="*/ 17 h 18"/>
              <a:gd name="T2" fmla="*/ 17 w 18"/>
              <a:gd name="T3" fmla="*/ 8 h 18"/>
              <a:gd name="T4" fmla="*/ 7 w 18"/>
              <a:gd name="T5" fmla="*/ 1 h 18"/>
              <a:gd name="T6" fmla="*/ 1 w 18"/>
              <a:gd name="T7" fmla="*/ 11 h 18"/>
              <a:gd name="T8" fmla="*/ 10 w 18"/>
              <a:gd name="T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10" y="17"/>
                </a:moveTo>
                <a:cubicBezTo>
                  <a:pt x="15" y="16"/>
                  <a:pt x="18" y="12"/>
                  <a:pt x="17" y="8"/>
                </a:cubicBezTo>
                <a:cubicBezTo>
                  <a:pt x="16" y="3"/>
                  <a:pt x="12" y="0"/>
                  <a:pt x="7" y="1"/>
                </a:cubicBezTo>
                <a:cubicBezTo>
                  <a:pt x="3" y="2"/>
                  <a:pt x="0" y="6"/>
                  <a:pt x="1" y="11"/>
                </a:cubicBezTo>
                <a:cubicBezTo>
                  <a:pt x="2" y="15"/>
                  <a:pt x="6" y="18"/>
                  <a:pt x="10" y="17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0"/>
          <p:cNvSpPr>
            <a:spLocks/>
          </p:cNvSpPr>
          <p:nvPr/>
        </p:nvSpPr>
        <p:spPr bwMode="auto">
          <a:xfrm>
            <a:off x="3294261" y="4447395"/>
            <a:ext cx="1654913" cy="2410605"/>
          </a:xfrm>
          <a:custGeom>
            <a:avLst/>
            <a:gdLst>
              <a:gd name="T0" fmla="*/ 65 w 92"/>
              <a:gd name="T1" fmla="*/ 24 h 133"/>
              <a:gd name="T2" fmla="*/ 25 w 92"/>
              <a:gd name="T3" fmla="*/ 12 h 133"/>
              <a:gd name="T4" fmla="*/ 85 w 92"/>
              <a:gd name="T5" fmla="*/ 133 h 133"/>
              <a:gd name="T6" fmla="*/ 92 w 92"/>
              <a:gd name="T7" fmla="*/ 133 h 133"/>
              <a:gd name="T8" fmla="*/ 65 w 92"/>
              <a:gd name="T9" fmla="*/ 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133">
                <a:moveTo>
                  <a:pt x="65" y="24"/>
                </a:moveTo>
                <a:cubicBezTo>
                  <a:pt x="58" y="2"/>
                  <a:pt x="36" y="0"/>
                  <a:pt x="25" y="12"/>
                </a:cubicBezTo>
                <a:cubicBezTo>
                  <a:pt x="0" y="42"/>
                  <a:pt x="43" y="98"/>
                  <a:pt x="85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62" y="77"/>
                  <a:pt x="74" y="51"/>
                  <a:pt x="65" y="24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1"/>
          <p:cNvSpPr>
            <a:spLocks/>
          </p:cNvSpPr>
          <p:nvPr/>
        </p:nvSpPr>
        <p:spPr bwMode="auto">
          <a:xfrm>
            <a:off x="2718414" y="5082038"/>
            <a:ext cx="1151695" cy="760880"/>
          </a:xfrm>
          <a:custGeom>
            <a:avLst/>
            <a:gdLst>
              <a:gd name="T0" fmla="*/ 32 w 64"/>
              <a:gd name="T1" fmla="*/ 25 h 42"/>
              <a:gd name="T2" fmla="*/ 64 w 64"/>
              <a:gd name="T3" fmla="*/ 42 h 42"/>
              <a:gd name="T4" fmla="*/ 45 w 64"/>
              <a:gd name="T5" fmla="*/ 10 h 42"/>
              <a:gd name="T6" fmla="*/ 16 w 64"/>
              <a:gd name="T7" fmla="*/ 5 h 42"/>
              <a:gd name="T8" fmla="*/ 32 w 64"/>
              <a:gd name="T9" fmla="*/ 2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2">
                <a:moveTo>
                  <a:pt x="32" y="25"/>
                </a:moveTo>
                <a:cubicBezTo>
                  <a:pt x="47" y="18"/>
                  <a:pt x="52" y="37"/>
                  <a:pt x="64" y="42"/>
                </a:cubicBezTo>
                <a:cubicBezTo>
                  <a:pt x="52" y="34"/>
                  <a:pt x="55" y="19"/>
                  <a:pt x="45" y="10"/>
                </a:cubicBezTo>
                <a:cubicBezTo>
                  <a:pt x="37" y="3"/>
                  <a:pt x="24" y="0"/>
                  <a:pt x="16" y="5"/>
                </a:cubicBezTo>
                <a:cubicBezTo>
                  <a:pt x="0" y="14"/>
                  <a:pt x="14" y="34"/>
                  <a:pt x="32" y="25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2"/>
          <p:cNvSpPr>
            <a:spLocks/>
          </p:cNvSpPr>
          <p:nvPr/>
        </p:nvSpPr>
        <p:spPr bwMode="auto">
          <a:xfrm>
            <a:off x="3007202" y="4430102"/>
            <a:ext cx="593140" cy="797194"/>
          </a:xfrm>
          <a:custGeom>
            <a:avLst/>
            <a:gdLst>
              <a:gd name="T0" fmla="*/ 33 w 33"/>
              <a:gd name="T1" fmla="*/ 44 h 44"/>
              <a:gd name="T2" fmla="*/ 19 w 33"/>
              <a:gd name="T3" fmla="*/ 22 h 44"/>
              <a:gd name="T4" fmla="*/ 17 w 33"/>
              <a:gd name="T5" fmla="*/ 10 h 44"/>
              <a:gd name="T6" fmla="*/ 2 w 33"/>
              <a:gd name="T7" fmla="*/ 18 h 44"/>
              <a:gd name="T8" fmla="*/ 33 w 33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4">
                <a:moveTo>
                  <a:pt x="33" y="44"/>
                </a:moveTo>
                <a:cubicBezTo>
                  <a:pt x="25" y="38"/>
                  <a:pt x="19" y="31"/>
                  <a:pt x="19" y="22"/>
                </a:cubicBezTo>
                <a:cubicBezTo>
                  <a:pt x="19" y="18"/>
                  <a:pt x="19" y="13"/>
                  <a:pt x="17" y="10"/>
                </a:cubicBezTo>
                <a:cubicBezTo>
                  <a:pt x="13" y="0"/>
                  <a:pt x="0" y="5"/>
                  <a:pt x="2" y="18"/>
                </a:cubicBezTo>
                <a:cubicBezTo>
                  <a:pt x="5" y="31"/>
                  <a:pt x="22" y="38"/>
                  <a:pt x="33" y="44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3"/>
          <p:cNvSpPr>
            <a:spLocks/>
          </p:cNvSpPr>
          <p:nvPr/>
        </p:nvSpPr>
        <p:spPr bwMode="auto">
          <a:xfrm>
            <a:off x="4445956" y="5082038"/>
            <a:ext cx="809299" cy="1775962"/>
          </a:xfrm>
          <a:custGeom>
            <a:avLst/>
            <a:gdLst>
              <a:gd name="T0" fmla="*/ 45 w 45"/>
              <a:gd name="T1" fmla="*/ 22 h 98"/>
              <a:gd name="T2" fmla="*/ 23 w 45"/>
              <a:gd name="T3" fmla="*/ 5 h 98"/>
              <a:gd name="T4" fmla="*/ 34 w 45"/>
              <a:gd name="T5" fmla="*/ 98 h 98"/>
              <a:gd name="T6" fmla="*/ 35 w 45"/>
              <a:gd name="T7" fmla="*/ 98 h 98"/>
              <a:gd name="T8" fmla="*/ 45 w 45"/>
              <a:gd name="T9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98">
                <a:moveTo>
                  <a:pt x="45" y="22"/>
                </a:moveTo>
                <a:cubicBezTo>
                  <a:pt x="45" y="7"/>
                  <a:pt x="32" y="0"/>
                  <a:pt x="23" y="5"/>
                </a:cubicBezTo>
                <a:cubicBezTo>
                  <a:pt x="0" y="18"/>
                  <a:pt x="15" y="66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29" y="54"/>
                  <a:pt x="44" y="41"/>
                  <a:pt x="45" y="22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24"/>
          <p:cNvSpPr>
            <a:spLocks/>
          </p:cNvSpPr>
          <p:nvPr/>
        </p:nvSpPr>
        <p:spPr bwMode="auto">
          <a:xfrm>
            <a:off x="5274277" y="5154667"/>
            <a:ext cx="306081" cy="688250"/>
          </a:xfrm>
          <a:custGeom>
            <a:avLst/>
            <a:gdLst>
              <a:gd name="T0" fmla="*/ 16 w 17"/>
              <a:gd name="T1" fmla="*/ 10 h 38"/>
              <a:gd name="T2" fmla="*/ 3 w 17"/>
              <a:gd name="T3" fmla="*/ 8 h 38"/>
              <a:gd name="T4" fmla="*/ 5 w 17"/>
              <a:gd name="T5" fmla="*/ 17 h 38"/>
              <a:gd name="T6" fmla="*/ 0 w 17"/>
              <a:gd name="T7" fmla="*/ 38 h 38"/>
              <a:gd name="T8" fmla="*/ 16 w 17"/>
              <a:gd name="T9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38">
                <a:moveTo>
                  <a:pt x="16" y="10"/>
                </a:moveTo>
                <a:cubicBezTo>
                  <a:pt x="15" y="0"/>
                  <a:pt x="3" y="0"/>
                  <a:pt x="3" y="8"/>
                </a:cubicBezTo>
                <a:cubicBezTo>
                  <a:pt x="3" y="11"/>
                  <a:pt x="4" y="15"/>
                  <a:pt x="5" y="17"/>
                </a:cubicBezTo>
                <a:cubicBezTo>
                  <a:pt x="7" y="25"/>
                  <a:pt x="4" y="31"/>
                  <a:pt x="0" y="38"/>
                </a:cubicBezTo>
                <a:cubicBezTo>
                  <a:pt x="7" y="30"/>
                  <a:pt x="17" y="20"/>
                  <a:pt x="16" y="1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5"/>
          <p:cNvSpPr>
            <a:spLocks/>
          </p:cNvSpPr>
          <p:nvPr/>
        </p:nvSpPr>
        <p:spPr bwMode="auto">
          <a:xfrm>
            <a:off x="4625801" y="4556339"/>
            <a:ext cx="179844" cy="164281"/>
          </a:xfrm>
          <a:custGeom>
            <a:avLst/>
            <a:gdLst>
              <a:gd name="T0" fmla="*/ 9 w 10"/>
              <a:gd name="T1" fmla="*/ 8 h 9"/>
              <a:gd name="T2" fmla="*/ 9 w 10"/>
              <a:gd name="T3" fmla="*/ 1 h 9"/>
              <a:gd name="T4" fmla="*/ 2 w 10"/>
              <a:gd name="T5" fmla="*/ 1 h 9"/>
              <a:gd name="T6" fmla="*/ 2 w 10"/>
              <a:gd name="T7" fmla="*/ 8 h 9"/>
              <a:gd name="T8" fmla="*/ 9 w 10"/>
              <a:gd name="T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9" y="8"/>
                </a:moveTo>
                <a:cubicBezTo>
                  <a:pt x="10" y="6"/>
                  <a:pt x="10" y="3"/>
                  <a:pt x="9" y="1"/>
                </a:cubicBezTo>
                <a:cubicBezTo>
                  <a:pt x="7" y="0"/>
                  <a:pt x="4" y="0"/>
                  <a:pt x="2" y="1"/>
                </a:cubicBezTo>
                <a:cubicBezTo>
                  <a:pt x="1" y="3"/>
                  <a:pt x="0" y="6"/>
                  <a:pt x="2" y="8"/>
                </a:cubicBezTo>
                <a:cubicBezTo>
                  <a:pt x="4" y="9"/>
                  <a:pt x="7" y="9"/>
                  <a:pt x="9" y="8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26"/>
          <p:cNvSpPr>
            <a:spLocks/>
          </p:cNvSpPr>
          <p:nvPr/>
        </p:nvSpPr>
        <p:spPr bwMode="auto">
          <a:xfrm>
            <a:off x="4914589" y="4611676"/>
            <a:ext cx="107215" cy="108944"/>
          </a:xfrm>
          <a:custGeom>
            <a:avLst/>
            <a:gdLst>
              <a:gd name="T0" fmla="*/ 5 w 6"/>
              <a:gd name="T1" fmla="*/ 5 h 6"/>
              <a:gd name="T2" fmla="*/ 5 w 6"/>
              <a:gd name="T3" fmla="*/ 1 h 6"/>
              <a:gd name="T4" fmla="*/ 1 w 6"/>
              <a:gd name="T5" fmla="*/ 1 h 6"/>
              <a:gd name="T6" fmla="*/ 1 w 6"/>
              <a:gd name="T7" fmla="*/ 5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cubicBezTo>
                  <a:pt x="6" y="4"/>
                  <a:pt x="6" y="2"/>
                  <a:pt x="5" y="1"/>
                </a:cubicBezTo>
                <a:cubicBezTo>
                  <a:pt x="4" y="0"/>
                  <a:pt x="2" y="0"/>
                  <a:pt x="1" y="1"/>
                </a:cubicBezTo>
                <a:cubicBezTo>
                  <a:pt x="0" y="2"/>
                  <a:pt x="0" y="4"/>
                  <a:pt x="1" y="5"/>
                </a:cubicBezTo>
                <a:cubicBezTo>
                  <a:pt x="2" y="6"/>
                  <a:pt x="4" y="6"/>
                  <a:pt x="5" y="5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7"/>
          <p:cNvSpPr>
            <a:spLocks/>
          </p:cNvSpPr>
          <p:nvPr/>
        </p:nvSpPr>
        <p:spPr bwMode="auto">
          <a:xfrm>
            <a:off x="2953595" y="4883172"/>
            <a:ext cx="89922" cy="108944"/>
          </a:xfrm>
          <a:custGeom>
            <a:avLst/>
            <a:gdLst>
              <a:gd name="T0" fmla="*/ 3 w 5"/>
              <a:gd name="T1" fmla="*/ 5 h 6"/>
              <a:gd name="T2" fmla="*/ 5 w 5"/>
              <a:gd name="T3" fmla="*/ 2 h 6"/>
              <a:gd name="T4" fmla="*/ 2 w 5"/>
              <a:gd name="T5" fmla="*/ 0 h 6"/>
              <a:gd name="T6" fmla="*/ 0 w 5"/>
              <a:gd name="T7" fmla="*/ 3 h 6"/>
              <a:gd name="T8" fmla="*/ 3 w 5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3" y="5"/>
                </a:moveTo>
                <a:cubicBezTo>
                  <a:pt x="4" y="5"/>
                  <a:pt x="5" y="4"/>
                  <a:pt x="5" y="2"/>
                </a:cubicBezTo>
                <a:cubicBezTo>
                  <a:pt x="5" y="1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0" y="5"/>
                  <a:pt x="2" y="6"/>
                  <a:pt x="3" y="5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8"/>
          <p:cNvSpPr>
            <a:spLocks/>
          </p:cNvSpPr>
          <p:nvPr/>
        </p:nvSpPr>
        <p:spPr bwMode="auto">
          <a:xfrm>
            <a:off x="7774804" y="5227297"/>
            <a:ext cx="287059" cy="307810"/>
          </a:xfrm>
          <a:custGeom>
            <a:avLst/>
            <a:gdLst>
              <a:gd name="T0" fmla="*/ 13 w 16"/>
              <a:gd name="T1" fmla="*/ 14 h 17"/>
              <a:gd name="T2" fmla="*/ 14 w 16"/>
              <a:gd name="T3" fmla="*/ 4 h 17"/>
              <a:gd name="T4" fmla="*/ 3 w 16"/>
              <a:gd name="T5" fmla="*/ 3 h 17"/>
              <a:gd name="T6" fmla="*/ 2 w 16"/>
              <a:gd name="T7" fmla="*/ 13 h 17"/>
              <a:gd name="T8" fmla="*/ 13 w 16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13" y="14"/>
                </a:moveTo>
                <a:cubicBezTo>
                  <a:pt x="16" y="12"/>
                  <a:pt x="16" y="7"/>
                  <a:pt x="14" y="4"/>
                </a:cubicBezTo>
                <a:cubicBezTo>
                  <a:pt x="11" y="1"/>
                  <a:pt x="6" y="0"/>
                  <a:pt x="3" y="3"/>
                </a:cubicBezTo>
                <a:cubicBezTo>
                  <a:pt x="0" y="5"/>
                  <a:pt x="0" y="10"/>
                  <a:pt x="2" y="13"/>
                </a:cubicBezTo>
                <a:cubicBezTo>
                  <a:pt x="5" y="16"/>
                  <a:pt x="9" y="17"/>
                  <a:pt x="13" y="14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29"/>
          <p:cNvSpPr>
            <a:spLocks/>
          </p:cNvSpPr>
          <p:nvPr/>
        </p:nvSpPr>
        <p:spPr bwMode="auto">
          <a:xfrm>
            <a:off x="6586795" y="4085977"/>
            <a:ext cx="145259" cy="162552"/>
          </a:xfrm>
          <a:custGeom>
            <a:avLst/>
            <a:gdLst>
              <a:gd name="T0" fmla="*/ 6 w 8"/>
              <a:gd name="T1" fmla="*/ 7 h 9"/>
              <a:gd name="T2" fmla="*/ 7 w 8"/>
              <a:gd name="T3" fmla="*/ 2 h 9"/>
              <a:gd name="T4" fmla="*/ 1 w 8"/>
              <a:gd name="T5" fmla="*/ 2 h 9"/>
              <a:gd name="T6" fmla="*/ 1 w 8"/>
              <a:gd name="T7" fmla="*/ 7 h 9"/>
              <a:gd name="T8" fmla="*/ 6 w 8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6" y="7"/>
                </a:moveTo>
                <a:cubicBezTo>
                  <a:pt x="8" y="6"/>
                  <a:pt x="8" y="4"/>
                  <a:pt x="7" y="2"/>
                </a:cubicBezTo>
                <a:cubicBezTo>
                  <a:pt x="5" y="1"/>
                  <a:pt x="3" y="0"/>
                  <a:pt x="1" y="2"/>
                </a:cubicBezTo>
                <a:cubicBezTo>
                  <a:pt x="0" y="3"/>
                  <a:pt x="0" y="5"/>
                  <a:pt x="1" y="7"/>
                </a:cubicBezTo>
                <a:cubicBezTo>
                  <a:pt x="2" y="9"/>
                  <a:pt x="5" y="9"/>
                  <a:pt x="6" y="7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30"/>
          <p:cNvSpPr>
            <a:spLocks/>
          </p:cNvSpPr>
          <p:nvPr/>
        </p:nvSpPr>
        <p:spPr bwMode="auto">
          <a:xfrm>
            <a:off x="5381492" y="4774227"/>
            <a:ext cx="1115380" cy="1938514"/>
          </a:xfrm>
          <a:custGeom>
            <a:avLst/>
            <a:gdLst>
              <a:gd name="T0" fmla="*/ 60 w 62"/>
              <a:gd name="T1" fmla="*/ 37 h 107"/>
              <a:gd name="T2" fmla="*/ 24 w 62"/>
              <a:gd name="T3" fmla="*/ 24 h 107"/>
              <a:gd name="T4" fmla="*/ 24 w 62"/>
              <a:gd name="T5" fmla="*/ 52 h 107"/>
              <a:gd name="T6" fmla="*/ 0 w 62"/>
              <a:gd name="T7" fmla="*/ 107 h 107"/>
              <a:gd name="T8" fmla="*/ 60 w 62"/>
              <a:gd name="T9" fmla="*/ 3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07">
                <a:moveTo>
                  <a:pt x="60" y="37"/>
                </a:moveTo>
                <a:cubicBezTo>
                  <a:pt x="62" y="8"/>
                  <a:pt x="30" y="0"/>
                  <a:pt x="24" y="24"/>
                </a:cubicBezTo>
                <a:cubicBezTo>
                  <a:pt x="22" y="33"/>
                  <a:pt x="23" y="43"/>
                  <a:pt x="24" y="52"/>
                </a:cubicBezTo>
                <a:cubicBezTo>
                  <a:pt x="26" y="74"/>
                  <a:pt x="14" y="92"/>
                  <a:pt x="0" y="107"/>
                </a:cubicBezTo>
                <a:cubicBezTo>
                  <a:pt x="23" y="90"/>
                  <a:pt x="57" y="67"/>
                  <a:pt x="60" y="37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31"/>
          <p:cNvSpPr>
            <a:spLocks/>
          </p:cNvSpPr>
          <p:nvPr/>
        </p:nvSpPr>
        <p:spPr bwMode="auto">
          <a:xfrm>
            <a:off x="5614944" y="4303865"/>
            <a:ext cx="594869" cy="996061"/>
          </a:xfrm>
          <a:custGeom>
            <a:avLst/>
            <a:gdLst>
              <a:gd name="T0" fmla="*/ 17 w 33"/>
              <a:gd name="T1" fmla="*/ 28 h 55"/>
              <a:gd name="T2" fmla="*/ 27 w 33"/>
              <a:gd name="T3" fmla="*/ 19 h 55"/>
              <a:gd name="T4" fmla="*/ 10 w 33"/>
              <a:gd name="T5" fmla="*/ 11 h 55"/>
              <a:gd name="T6" fmla="*/ 5 w 33"/>
              <a:gd name="T7" fmla="*/ 55 h 55"/>
              <a:gd name="T8" fmla="*/ 17 w 33"/>
              <a:gd name="T9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55">
                <a:moveTo>
                  <a:pt x="17" y="28"/>
                </a:moveTo>
                <a:cubicBezTo>
                  <a:pt x="20" y="26"/>
                  <a:pt x="24" y="23"/>
                  <a:pt x="27" y="19"/>
                </a:cubicBezTo>
                <a:cubicBezTo>
                  <a:pt x="33" y="9"/>
                  <a:pt x="20" y="0"/>
                  <a:pt x="10" y="11"/>
                </a:cubicBezTo>
                <a:cubicBezTo>
                  <a:pt x="0" y="21"/>
                  <a:pt x="4" y="41"/>
                  <a:pt x="5" y="55"/>
                </a:cubicBezTo>
                <a:cubicBezTo>
                  <a:pt x="6" y="45"/>
                  <a:pt x="9" y="35"/>
                  <a:pt x="17" y="28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32"/>
          <p:cNvSpPr>
            <a:spLocks/>
          </p:cNvSpPr>
          <p:nvPr/>
        </p:nvSpPr>
        <p:spPr bwMode="auto">
          <a:xfrm>
            <a:off x="6173499" y="4684305"/>
            <a:ext cx="179844" cy="179844"/>
          </a:xfrm>
          <a:custGeom>
            <a:avLst/>
            <a:gdLst>
              <a:gd name="T0" fmla="*/ 3 w 10"/>
              <a:gd name="T1" fmla="*/ 9 h 10"/>
              <a:gd name="T2" fmla="*/ 9 w 10"/>
              <a:gd name="T3" fmla="*/ 7 h 10"/>
              <a:gd name="T4" fmla="*/ 7 w 10"/>
              <a:gd name="T5" fmla="*/ 0 h 10"/>
              <a:gd name="T6" fmla="*/ 0 w 10"/>
              <a:gd name="T7" fmla="*/ 3 h 10"/>
              <a:gd name="T8" fmla="*/ 3 w 10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3" y="9"/>
                </a:moveTo>
                <a:cubicBezTo>
                  <a:pt x="6" y="10"/>
                  <a:pt x="8" y="9"/>
                  <a:pt x="9" y="7"/>
                </a:cubicBezTo>
                <a:cubicBezTo>
                  <a:pt x="10" y="4"/>
                  <a:pt x="9" y="1"/>
                  <a:pt x="7" y="0"/>
                </a:cubicBezTo>
                <a:cubicBezTo>
                  <a:pt x="4" y="0"/>
                  <a:pt x="1" y="1"/>
                  <a:pt x="0" y="3"/>
                </a:cubicBezTo>
                <a:cubicBezTo>
                  <a:pt x="0" y="6"/>
                  <a:pt x="1" y="8"/>
                  <a:pt x="3" y="9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33"/>
          <p:cNvSpPr>
            <a:spLocks/>
          </p:cNvSpPr>
          <p:nvPr/>
        </p:nvSpPr>
        <p:spPr bwMode="auto">
          <a:xfrm>
            <a:off x="8746655" y="3650201"/>
            <a:ext cx="503218" cy="508406"/>
          </a:xfrm>
          <a:custGeom>
            <a:avLst/>
            <a:gdLst>
              <a:gd name="T0" fmla="*/ 8 w 28"/>
              <a:gd name="T1" fmla="*/ 25 h 28"/>
              <a:gd name="T2" fmla="*/ 24 w 28"/>
              <a:gd name="T3" fmla="*/ 21 h 28"/>
              <a:gd name="T4" fmla="*/ 21 w 28"/>
              <a:gd name="T5" fmla="*/ 4 h 28"/>
              <a:gd name="T6" fmla="*/ 4 w 28"/>
              <a:gd name="T7" fmla="*/ 8 h 28"/>
              <a:gd name="T8" fmla="*/ 8 w 28"/>
              <a:gd name="T9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8" y="25"/>
                </a:moveTo>
                <a:cubicBezTo>
                  <a:pt x="13" y="28"/>
                  <a:pt x="21" y="26"/>
                  <a:pt x="24" y="21"/>
                </a:cubicBezTo>
                <a:cubicBezTo>
                  <a:pt x="28" y="15"/>
                  <a:pt x="26" y="8"/>
                  <a:pt x="21" y="4"/>
                </a:cubicBezTo>
                <a:cubicBezTo>
                  <a:pt x="15" y="0"/>
                  <a:pt x="7" y="2"/>
                  <a:pt x="4" y="8"/>
                </a:cubicBezTo>
                <a:cubicBezTo>
                  <a:pt x="0" y="13"/>
                  <a:pt x="2" y="21"/>
                  <a:pt x="8" y="25"/>
                </a:cubicBezTo>
                <a:close/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34"/>
          <p:cNvSpPr>
            <a:spLocks/>
          </p:cNvSpPr>
          <p:nvPr/>
        </p:nvSpPr>
        <p:spPr bwMode="auto">
          <a:xfrm>
            <a:off x="8367945" y="4175899"/>
            <a:ext cx="1367854" cy="961475"/>
          </a:xfrm>
          <a:custGeom>
            <a:avLst/>
            <a:gdLst>
              <a:gd name="T0" fmla="*/ 39 w 76"/>
              <a:gd name="T1" fmla="*/ 31 h 53"/>
              <a:gd name="T2" fmla="*/ 59 w 76"/>
              <a:gd name="T3" fmla="*/ 29 h 53"/>
              <a:gd name="T4" fmla="*/ 47 w 76"/>
              <a:gd name="T5" fmla="*/ 4 h 53"/>
              <a:gd name="T6" fmla="*/ 0 w 76"/>
              <a:gd name="T7" fmla="*/ 53 h 53"/>
              <a:gd name="T8" fmla="*/ 39 w 76"/>
              <a:gd name="T9" fmla="*/ 3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3">
                <a:moveTo>
                  <a:pt x="39" y="31"/>
                </a:moveTo>
                <a:cubicBezTo>
                  <a:pt x="45" y="31"/>
                  <a:pt x="53" y="31"/>
                  <a:pt x="59" y="29"/>
                </a:cubicBezTo>
                <a:cubicBezTo>
                  <a:pt x="76" y="23"/>
                  <a:pt x="67" y="0"/>
                  <a:pt x="47" y="4"/>
                </a:cubicBezTo>
                <a:cubicBezTo>
                  <a:pt x="25" y="8"/>
                  <a:pt x="11" y="35"/>
                  <a:pt x="0" y="53"/>
                </a:cubicBezTo>
                <a:cubicBezTo>
                  <a:pt x="10" y="41"/>
                  <a:pt x="23" y="31"/>
                  <a:pt x="39" y="31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35"/>
          <p:cNvSpPr>
            <a:spLocks/>
          </p:cNvSpPr>
          <p:nvPr/>
        </p:nvSpPr>
        <p:spPr bwMode="auto">
          <a:xfrm>
            <a:off x="9663169" y="4575361"/>
            <a:ext cx="162552" cy="181574"/>
          </a:xfrm>
          <a:custGeom>
            <a:avLst/>
            <a:gdLst>
              <a:gd name="T0" fmla="*/ 2 w 9"/>
              <a:gd name="T1" fmla="*/ 9 h 10"/>
              <a:gd name="T2" fmla="*/ 8 w 9"/>
              <a:gd name="T3" fmla="*/ 7 h 10"/>
              <a:gd name="T4" fmla="*/ 7 w 9"/>
              <a:gd name="T5" fmla="*/ 1 h 10"/>
              <a:gd name="T6" fmla="*/ 1 w 9"/>
              <a:gd name="T7" fmla="*/ 3 h 10"/>
              <a:gd name="T8" fmla="*/ 2 w 9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0">
                <a:moveTo>
                  <a:pt x="2" y="9"/>
                </a:moveTo>
                <a:cubicBezTo>
                  <a:pt x="4" y="10"/>
                  <a:pt x="7" y="9"/>
                  <a:pt x="8" y="7"/>
                </a:cubicBezTo>
                <a:cubicBezTo>
                  <a:pt x="9" y="5"/>
                  <a:pt x="9" y="3"/>
                  <a:pt x="7" y="1"/>
                </a:cubicBezTo>
                <a:cubicBezTo>
                  <a:pt x="5" y="0"/>
                  <a:pt x="2" y="1"/>
                  <a:pt x="1" y="3"/>
                </a:cubicBezTo>
                <a:cubicBezTo>
                  <a:pt x="0" y="5"/>
                  <a:pt x="0" y="7"/>
                  <a:pt x="2" y="9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6"/>
          <p:cNvSpPr>
            <a:spLocks/>
          </p:cNvSpPr>
          <p:nvPr/>
        </p:nvSpPr>
        <p:spPr bwMode="auto">
          <a:xfrm>
            <a:off x="7738490" y="2961950"/>
            <a:ext cx="485925" cy="435777"/>
          </a:xfrm>
          <a:custGeom>
            <a:avLst/>
            <a:gdLst>
              <a:gd name="T0" fmla="*/ 14 w 27"/>
              <a:gd name="T1" fmla="*/ 0 h 24"/>
              <a:gd name="T2" fmla="*/ 3 w 27"/>
              <a:gd name="T3" fmla="*/ 7 h 24"/>
              <a:gd name="T4" fmla="*/ 8 w 27"/>
              <a:gd name="T5" fmla="*/ 23 h 24"/>
              <a:gd name="T6" fmla="*/ 14 w 27"/>
              <a:gd name="T7" fmla="*/ 24 h 24"/>
              <a:gd name="T8" fmla="*/ 24 w 27"/>
              <a:gd name="T9" fmla="*/ 17 h 24"/>
              <a:gd name="T10" fmla="*/ 19 w 27"/>
              <a:gd name="T11" fmla="*/ 1 h 24"/>
              <a:gd name="T12" fmla="*/ 14 w 27"/>
              <a:gd name="T1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4">
                <a:moveTo>
                  <a:pt x="14" y="0"/>
                </a:moveTo>
                <a:cubicBezTo>
                  <a:pt x="9" y="0"/>
                  <a:pt x="5" y="2"/>
                  <a:pt x="3" y="7"/>
                </a:cubicBezTo>
                <a:cubicBezTo>
                  <a:pt x="0" y="13"/>
                  <a:pt x="2" y="20"/>
                  <a:pt x="8" y="23"/>
                </a:cubicBezTo>
                <a:cubicBezTo>
                  <a:pt x="10" y="23"/>
                  <a:pt x="12" y="24"/>
                  <a:pt x="14" y="24"/>
                </a:cubicBezTo>
                <a:cubicBezTo>
                  <a:pt x="18" y="24"/>
                  <a:pt x="22" y="21"/>
                  <a:pt x="24" y="17"/>
                </a:cubicBezTo>
                <a:cubicBezTo>
                  <a:pt x="27" y="11"/>
                  <a:pt x="25" y="4"/>
                  <a:pt x="19" y="1"/>
                </a:cubicBezTo>
                <a:cubicBezTo>
                  <a:pt x="17" y="0"/>
                  <a:pt x="15" y="0"/>
                  <a:pt x="14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37"/>
          <p:cNvSpPr>
            <a:spLocks noEditPoints="1"/>
          </p:cNvSpPr>
          <p:nvPr/>
        </p:nvSpPr>
        <p:spPr bwMode="auto">
          <a:xfrm>
            <a:off x="5184355" y="3940718"/>
            <a:ext cx="3598615" cy="2844652"/>
          </a:xfrm>
          <a:custGeom>
            <a:avLst/>
            <a:gdLst>
              <a:gd name="T0" fmla="*/ 44 w 200"/>
              <a:gd name="T1" fmla="*/ 137 h 157"/>
              <a:gd name="T2" fmla="*/ 11 w 200"/>
              <a:gd name="T3" fmla="*/ 153 h 157"/>
              <a:gd name="T4" fmla="*/ 11 w 200"/>
              <a:gd name="T5" fmla="*/ 153 h 157"/>
              <a:gd name="T6" fmla="*/ 11 w 200"/>
              <a:gd name="T7" fmla="*/ 153 h 157"/>
              <a:gd name="T8" fmla="*/ 0 w 200"/>
              <a:gd name="T9" fmla="*/ 157 h 157"/>
              <a:gd name="T10" fmla="*/ 17 w 200"/>
              <a:gd name="T11" fmla="*/ 154 h 157"/>
              <a:gd name="T12" fmla="*/ 44 w 200"/>
              <a:gd name="T13" fmla="*/ 137 h 157"/>
              <a:gd name="T14" fmla="*/ 152 w 200"/>
              <a:gd name="T15" fmla="*/ 87 h 157"/>
              <a:gd name="T16" fmla="*/ 146 w 200"/>
              <a:gd name="T17" fmla="*/ 84 h 157"/>
              <a:gd name="T18" fmla="*/ 147 w 200"/>
              <a:gd name="T19" fmla="*/ 74 h 157"/>
              <a:gd name="T20" fmla="*/ 152 w 200"/>
              <a:gd name="T21" fmla="*/ 72 h 157"/>
              <a:gd name="T22" fmla="*/ 158 w 200"/>
              <a:gd name="T23" fmla="*/ 75 h 157"/>
              <a:gd name="T24" fmla="*/ 157 w 200"/>
              <a:gd name="T25" fmla="*/ 85 h 157"/>
              <a:gd name="T26" fmla="*/ 152 w 200"/>
              <a:gd name="T27" fmla="*/ 87 h 157"/>
              <a:gd name="T28" fmla="*/ 162 w 200"/>
              <a:gd name="T29" fmla="*/ 0 h 157"/>
              <a:gd name="T30" fmla="*/ 131 w 200"/>
              <a:gd name="T31" fmla="*/ 16 h 157"/>
              <a:gd name="T32" fmla="*/ 111 w 200"/>
              <a:gd name="T33" fmla="*/ 50 h 157"/>
              <a:gd name="T34" fmla="*/ 112 w 200"/>
              <a:gd name="T35" fmla="*/ 50 h 157"/>
              <a:gd name="T36" fmla="*/ 132 w 200"/>
              <a:gd name="T37" fmla="*/ 106 h 157"/>
              <a:gd name="T38" fmla="*/ 93 w 200"/>
              <a:gd name="T39" fmla="*/ 138 h 157"/>
              <a:gd name="T40" fmla="*/ 128 w 200"/>
              <a:gd name="T41" fmla="*/ 126 h 157"/>
              <a:gd name="T42" fmla="*/ 145 w 200"/>
              <a:gd name="T43" fmla="*/ 110 h 157"/>
              <a:gd name="T44" fmla="*/ 198 w 200"/>
              <a:gd name="T45" fmla="*/ 57 h 157"/>
              <a:gd name="T46" fmla="*/ 198 w 200"/>
              <a:gd name="T47" fmla="*/ 57 h 157"/>
              <a:gd name="T48" fmla="*/ 200 w 200"/>
              <a:gd name="T49" fmla="*/ 48 h 157"/>
              <a:gd name="T50" fmla="*/ 177 w 200"/>
              <a:gd name="T51" fmla="*/ 66 h 157"/>
              <a:gd name="T52" fmla="*/ 199 w 200"/>
              <a:gd name="T53" fmla="*/ 33 h 157"/>
              <a:gd name="T54" fmla="*/ 162 w 200"/>
              <a:gd name="T55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0" h="157">
                <a:moveTo>
                  <a:pt x="44" y="137"/>
                </a:moveTo>
                <a:cubicBezTo>
                  <a:pt x="34" y="143"/>
                  <a:pt x="22" y="149"/>
                  <a:pt x="11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7" y="155"/>
                  <a:pt x="4" y="156"/>
                  <a:pt x="0" y="157"/>
                </a:cubicBezTo>
                <a:cubicBezTo>
                  <a:pt x="6" y="156"/>
                  <a:pt x="11" y="155"/>
                  <a:pt x="17" y="154"/>
                </a:cubicBezTo>
                <a:cubicBezTo>
                  <a:pt x="27" y="150"/>
                  <a:pt x="36" y="144"/>
                  <a:pt x="44" y="137"/>
                </a:cubicBezTo>
                <a:moveTo>
                  <a:pt x="152" y="87"/>
                </a:moveTo>
                <a:cubicBezTo>
                  <a:pt x="150" y="87"/>
                  <a:pt x="148" y="86"/>
                  <a:pt x="146" y="84"/>
                </a:cubicBezTo>
                <a:cubicBezTo>
                  <a:pt x="144" y="81"/>
                  <a:pt x="144" y="76"/>
                  <a:pt x="147" y="74"/>
                </a:cubicBezTo>
                <a:cubicBezTo>
                  <a:pt x="149" y="73"/>
                  <a:pt x="150" y="72"/>
                  <a:pt x="152" y="72"/>
                </a:cubicBezTo>
                <a:cubicBezTo>
                  <a:pt x="154" y="72"/>
                  <a:pt x="156" y="73"/>
                  <a:pt x="158" y="75"/>
                </a:cubicBezTo>
                <a:cubicBezTo>
                  <a:pt x="160" y="78"/>
                  <a:pt x="160" y="83"/>
                  <a:pt x="157" y="85"/>
                </a:cubicBezTo>
                <a:cubicBezTo>
                  <a:pt x="155" y="86"/>
                  <a:pt x="154" y="87"/>
                  <a:pt x="152" y="87"/>
                </a:cubicBezTo>
                <a:moveTo>
                  <a:pt x="162" y="0"/>
                </a:moveTo>
                <a:cubicBezTo>
                  <a:pt x="152" y="0"/>
                  <a:pt x="141" y="5"/>
                  <a:pt x="131" y="16"/>
                </a:cubicBezTo>
                <a:cubicBezTo>
                  <a:pt x="123" y="25"/>
                  <a:pt x="117" y="38"/>
                  <a:pt x="111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32" y="50"/>
                  <a:pt x="149" y="77"/>
                  <a:pt x="132" y="106"/>
                </a:cubicBezTo>
                <a:cubicBezTo>
                  <a:pt x="123" y="120"/>
                  <a:pt x="110" y="131"/>
                  <a:pt x="93" y="138"/>
                </a:cubicBezTo>
                <a:cubicBezTo>
                  <a:pt x="105" y="135"/>
                  <a:pt x="117" y="131"/>
                  <a:pt x="128" y="126"/>
                </a:cubicBezTo>
                <a:cubicBezTo>
                  <a:pt x="134" y="121"/>
                  <a:pt x="139" y="116"/>
                  <a:pt x="145" y="110"/>
                </a:cubicBezTo>
                <a:cubicBezTo>
                  <a:pt x="159" y="92"/>
                  <a:pt x="178" y="69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4"/>
                  <a:pt x="200" y="51"/>
                  <a:pt x="200" y="48"/>
                </a:cubicBezTo>
                <a:cubicBezTo>
                  <a:pt x="191" y="52"/>
                  <a:pt x="184" y="59"/>
                  <a:pt x="177" y="66"/>
                </a:cubicBezTo>
                <a:cubicBezTo>
                  <a:pt x="183" y="56"/>
                  <a:pt x="190" y="43"/>
                  <a:pt x="199" y="33"/>
                </a:cubicBezTo>
                <a:cubicBezTo>
                  <a:pt x="195" y="13"/>
                  <a:pt x="179" y="0"/>
                  <a:pt x="162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39"/>
          <p:cNvSpPr>
            <a:spLocks/>
          </p:cNvSpPr>
          <p:nvPr/>
        </p:nvSpPr>
        <p:spPr bwMode="auto">
          <a:xfrm>
            <a:off x="7487745" y="4973094"/>
            <a:ext cx="1258910" cy="1250264"/>
          </a:xfrm>
          <a:custGeom>
            <a:avLst/>
            <a:gdLst>
              <a:gd name="T0" fmla="*/ 70 w 70"/>
              <a:gd name="T1" fmla="*/ 0 h 69"/>
              <a:gd name="T2" fmla="*/ 70 w 70"/>
              <a:gd name="T3" fmla="*/ 0 h 69"/>
              <a:gd name="T4" fmla="*/ 17 w 70"/>
              <a:gd name="T5" fmla="*/ 53 h 69"/>
              <a:gd name="T6" fmla="*/ 0 w 70"/>
              <a:gd name="T7" fmla="*/ 69 h 69"/>
              <a:gd name="T8" fmla="*/ 62 w 70"/>
              <a:gd name="T9" fmla="*/ 20 h 69"/>
              <a:gd name="T10" fmla="*/ 70 w 70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9">
                <a:moveTo>
                  <a:pt x="70" y="0"/>
                </a:moveTo>
                <a:cubicBezTo>
                  <a:pt x="70" y="0"/>
                  <a:pt x="70" y="0"/>
                  <a:pt x="70" y="0"/>
                </a:cubicBezTo>
                <a:cubicBezTo>
                  <a:pt x="50" y="12"/>
                  <a:pt x="31" y="35"/>
                  <a:pt x="17" y="53"/>
                </a:cubicBezTo>
                <a:cubicBezTo>
                  <a:pt x="11" y="59"/>
                  <a:pt x="6" y="64"/>
                  <a:pt x="0" y="69"/>
                </a:cubicBezTo>
                <a:cubicBezTo>
                  <a:pt x="26" y="58"/>
                  <a:pt x="49" y="43"/>
                  <a:pt x="62" y="20"/>
                </a:cubicBezTo>
                <a:cubicBezTo>
                  <a:pt x="66" y="13"/>
                  <a:pt x="69" y="7"/>
                  <a:pt x="70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40"/>
          <p:cNvSpPr>
            <a:spLocks/>
          </p:cNvSpPr>
          <p:nvPr/>
        </p:nvSpPr>
        <p:spPr bwMode="auto">
          <a:xfrm>
            <a:off x="7774804" y="5246319"/>
            <a:ext cx="287059" cy="271496"/>
          </a:xfrm>
          <a:custGeom>
            <a:avLst/>
            <a:gdLst>
              <a:gd name="T0" fmla="*/ 8 w 16"/>
              <a:gd name="T1" fmla="*/ 0 h 15"/>
              <a:gd name="T2" fmla="*/ 3 w 16"/>
              <a:gd name="T3" fmla="*/ 2 h 15"/>
              <a:gd name="T4" fmla="*/ 2 w 16"/>
              <a:gd name="T5" fmla="*/ 12 h 15"/>
              <a:gd name="T6" fmla="*/ 8 w 16"/>
              <a:gd name="T7" fmla="*/ 15 h 15"/>
              <a:gd name="T8" fmla="*/ 13 w 16"/>
              <a:gd name="T9" fmla="*/ 13 h 15"/>
              <a:gd name="T10" fmla="*/ 14 w 16"/>
              <a:gd name="T11" fmla="*/ 3 h 15"/>
              <a:gd name="T12" fmla="*/ 8 w 16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5">
                <a:moveTo>
                  <a:pt x="8" y="0"/>
                </a:moveTo>
                <a:cubicBezTo>
                  <a:pt x="6" y="0"/>
                  <a:pt x="5" y="1"/>
                  <a:pt x="3" y="2"/>
                </a:cubicBezTo>
                <a:cubicBezTo>
                  <a:pt x="0" y="4"/>
                  <a:pt x="0" y="9"/>
                  <a:pt x="2" y="12"/>
                </a:cubicBezTo>
                <a:cubicBezTo>
                  <a:pt x="4" y="14"/>
                  <a:pt x="6" y="15"/>
                  <a:pt x="8" y="15"/>
                </a:cubicBezTo>
                <a:cubicBezTo>
                  <a:pt x="10" y="15"/>
                  <a:pt x="11" y="14"/>
                  <a:pt x="13" y="13"/>
                </a:cubicBezTo>
                <a:cubicBezTo>
                  <a:pt x="16" y="11"/>
                  <a:pt x="16" y="6"/>
                  <a:pt x="14" y="3"/>
                </a:cubicBezTo>
                <a:cubicBezTo>
                  <a:pt x="12" y="1"/>
                  <a:pt x="10" y="0"/>
                  <a:pt x="8" y="0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41"/>
          <p:cNvSpPr>
            <a:spLocks/>
          </p:cNvSpPr>
          <p:nvPr/>
        </p:nvSpPr>
        <p:spPr bwMode="auto">
          <a:xfrm>
            <a:off x="5381492" y="6712741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3480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42"/>
          <p:cNvSpPr>
            <a:spLocks/>
          </p:cNvSpPr>
          <p:nvPr/>
        </p:nvSpPr>
        <p:spPr bwMode="auto">
          <a:xfrm>
            <a:off x="8367945" y="4539046"/>
            <a:ext cx="415025" cy="598328"/>
          </a:xfrm>
          <a:custGeom>
            <a:avLst/>
            <a:gdLst>
              <a:gd name="T0" fmla="*/ 22 w 23"/>
              <a:gd name="T1" fmla="*/ 0 h 33"/>
              <a:gd name="T2" fmla="*/ 0 w 23"/>
              <a:gd name="T3" fmla="*/ 33 h 33"/>
              <a:gd name="T4" fmla="*/ 23 w 23"/>
              <a:gd name="T5" fmla="*/ 15 h 33"/>
              <a:gd name="T6" fmla="*/ 22 w 23"/>
              <a:gd name="T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33">
                <a:moveTo>
                  <a:pt x="22" y="0"/>
                </a:moveTo>
                <a:cubicBezTo>
                  <a:pt x="13" y="10"/>
                  <a:pt x="6" y="23"/>
                  <a:pt x="0" y="33"/>
                </a:cubicBezTo>
                <a:cubicBezTo>
                  <a:pt x="7" y="26"/>
                  <a:pt x="14" y="19"/>
                  <a:pt x="23" y="15"/>
                </a:cubicBezTo>
                <a:cubicBezTo>
                  <a:pt x="23" y="10"/>
                  <a:pt x="23" y="5"/>
                  <a:pt x="22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43"/>
          <p:cNvSpPr>
            <a:spLocks/>
          </p:cNvSpPr>
          <p:nvPr/>
        </p:nvSpPr>
        <p:spPr bwMode="auto">
          <a:xfrm>
            <a:off x="7361508" y="3451334"/>
            <a:ext cx="197137" cy="181574"/>
          </a:xfrm>
          <a:custGeom>
            <a:avLst/>
            <a:gdLst>
              <a:gd name="T0" fmla="*/ 5 w 11"/>
              <a:gd name="T1" fmla="*/ 0 h 10"/>
              <a:gd name="T2" fmla="*/ 1 w 11"/>
              <a:gd name="T3" fmla="*/ 3 h 10"/>
              <a:gd name="T4" fmla="*/ 3 w 11"/>
              <a:gd name="T5" fmla="*/ 9 h 10"/>
              <a:gd name="T6" fmla="*/ 5 w 11"/>
              <a:gd name="T7" fmla="*/ 10 h 10"/>
              <a:gd name="T8" fmla="*/ 10 w 11"/>
              <a:gd name="T9" fmla="*/ 7 h 10"/>
              <a:gd name="T10" fmla="*/ 7 w 11"/>
              <a:gd name="T11" fmla="*/ 1 h 10"/>
              <a:gd name="T12" fmla="*/ 5 w 11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0">
                <a:moveTo>
                  <a:pt x="5" y="0"/>
                </a:moveTo>
                <a:cubicBezTo>
                  <a:pt x="4" y="0"/>
                  <a:pt x="2" y="1"/>
                  <a:pt x="1" y="3"/>
                </a:cubicBezTo>
                <a:cubicBezTo>
                  <a:pt x="0" y="5"/>
                  <a:pt x="1" y="8"/>
                  <a:pt x="3" y="9"/>
                </a:cubicBezTo>
                <a:cubicBezTo>
                  <a:pt x="4" y="10"/>
                  <a:pt x="5" y="10"/>
                  <a:pt x="5" y="10"/>
                </a:cubicBezTo>
                <a:cubicBezTo>
                  <a:pt x="7" y="10"/>
                  <a:pt x="9" y="9"/>
                  <a:pt x="10" y="7"/>
                </a:cubicBezTo>
                <a:cubicBezTo>
                  <a:pt x="11" y="5"/>
                  <a:pt x="10" y="2"/>
                  <a:pt x="7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44"/>
          <p:cNvSpPr>
            <a:spLocks/>
          </p:cNvSpPr>
          <p:nvPr/>
        </p:nvSpPr>
        <p:spPr bwMode="auto">
          <a:xfrm>
            <a:off x="5507729" y="5372555"/>
            <a:ext cx="306081" cy="397733"/>
          </a:xfrm>
          <a:custGeom>
            <a:avLst/>
            <a:gdLst>
              <a:gd name="T0" fmla="*/ 11 w 17"/>
              <a:gd name="T1" fmla="*/ 0 h 22"/>
              <a:gd name="T2" fmla="*/ 2 w 17"/>
              <a:gd name="T3" fmla="*/ 4 h 22"/>
              <a:gd name="T4" fmla="*/ 0 w 17"/>
              <a:gd name="T5" fmla="*/ 10 h 22"/>
              <a:gd name="T6" fmla="*/ 5 w 17"/>
              <a:gd name="T7" fmla="*/ 20 h 22"/>
              <a:gd name="T8" fmla="*/ 11 w 17"/>
              <a:gd name="T9" fmla="*/ 22 h 22"/>
              <a:gd name="T10" fmla="*/ 17 w 17"/>
              <a:gd name="T11" fmla="*/ 21 h 22"/>
              <a:gd name="T12" fmla="*/ 17 w 17"/>
              <a:gd name="T13" fmla="*/ 19 h 22"/>
              <a:gd name="T14" fmla="*/ 16 w 17"/>
              <a:gd name="T15" fmla="*/ 1 h 22"/>
              <a:gd name="T16" fmla="*/ 11 w 17"/>
              <a:gd name="T1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2">
                <a:moveTo>
                  <a:pt x="11" y="0"/>
                </a:moveTo>
                <a:cubicBezTo>
                  <a:pt x="8" y="0"/>
                  <a:pt x="5" y="1"/>
                  <a:pt x="2" y="4"/>
                </a:cubicBezTo>
                <a:cubicBezTo>
                  <a:pt x="2" y="6"/>
                  <a:pt x="1" y="8"/>
                  <a:pt x="0" y="10"/>
                </a:cubicBezTo>
                <a:cubicBezTo>
                  <a:pt x="0" y="14"/>
                  <a:pt x="1" y="18"/>
                  <a:pt x="5" y="20"/>
                </a:cubicBezTo>
                <a:cubicBezTo>
                  <a:pt x="7" y="22"/>
                  <a:pt x="9" y="22"/>
                  <a:pt x="11" y="22"/>
                </a:cubicBezTo>
                <a:cubicBezTo>
                  <a:pt x="13" y="22"/>
                  <a:pt x="15" y="22"/>
                  <a:pt x="17" y="21"/>
                </a:cubicBezTo>
                <a:cubicBezTo>
                  <a:pt x="17" y="20"/>
                  <a:pt x="17" y="19"/>
                  <a:pt x="17" y="19"/>
                </a:cubicBezTo>
                <a:cubicBezTo>
                  <a:pt x="16" y="13"/>
                  <a:pt x="15" y="7"/>
                  <a:pt x="16" y="1"/>
                </a:cubicBezTo>
                <a:cubicBezTo>
                  <a:pt x="14" y="0"/>
                  <a:pt x="13" y="0"/>
                  <a:pt x="11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45"/>
          <p:cNvSpPr>
            <a:spLocks/>
          </p:cNvSpPr>
          <p:nvPr/>
        </p:nvSpPr>
        <p:spPr bwMode="auto">
          <a:xfrm>
            <a:off x="5507729" y="5445185"/>
            <a:ext cx="36315" cy="108944"/>
          </a:xfrm>
          <a:custGeom>
            <a:avLst/>
            <a:gdLst>
              <a:gd name="T0" fmla="*/ 2 w 2"/>
              <a:gd name="T1" fmla="*/ 0 h 6"/>
              <a:gd name="T2" fmla="*/ 2 w 2"/>
              <a:gd name="T3" fmla="*/ 0 h 6"/>
              <a:gd name="T4" fmla="*/ 0 w 2"/>
              <a:gd name="T5" fmla="*/ 6 h 6"/>
              <a:gd name="T6" fmla="*/ 2 w 2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6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2"/>
                  <a:pt x="0" y="4"/>
                  <a:pt x="0" y="6"/>
                </a:cubicBezTo>
                <a:cubicBezTo>
                  <a:pt x="1" y="4"/>
                  <a:pt x="2" y="2"/>
                  <a:pt x="2" y="0"/>
                </a:cubicBezTo>
              </a:path>
            </a:pathLst>
          </a:custGeom>
          <a:solidFill>
            <a:srgbClr val="8A14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46"/>
          <p:cNvSpPr>
            <a:spLocks/>
          </p:cNvSpPr>
          <p:nvPr/>
        </p:nvSpPr>
        <p:spPr bwMode="auto">
          <a:xfrm>
            <a:off x="5777496" y="5389848"/>
            <a:ext cx="162552" cy="363147"/>
          </a:xfrm>
          <a:custGeom>
            <a:avLst/>
            <a:gdLst>
              <a:gd name="T0" fmla="*/ 1 w 9"/>
              <a:gd name="T1" fmla="*/ 0 h 20"/>
              <a:gd name="T2" fmla="*/ 2 w 9"/>
              <a:gd name="T3" fmla="*/ 18 h 20"/>
              <a:gd name="T4" fmla="*/ 2 w 9"/>
              <a:gd name="T5" fmla="*/ 20 h 20"/>
              <a:gd name="T6" fmla="*/ 5 w 9"/>
              <a:gd name="T7" fmla="*/ 16 h 20"/>
              <a:gd name="T8" fmla="*/ 2 w 9"/>
              <a:gd name="T9" fmla="*/ 1 h 20"/>
              <a:gd name="T10" fmla="*/ 1 w 9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0">
                <a:moveTo>
                  <a:pt x="1" y="0"/>
                </a:moveTo>
                <a:cubicBezTo>
                  <a:pt x="0" y="6"/>
                  <a:pt x="1" y="12"/>
                  <a:pt x="2" y="18"/>
                </a:cubicBezTo>
                <a:cubicBezTo>
                  <a:pt x="2" y="18"/>
                  <a:pt x="2" y="19"/>
                  <a:pt x="2" y="20"/>
                </a:cubicBezTo>
                <a:cubicBezTo>
                  <a:pt x="3" y="19"/>
                  <a:pt x="4" y="18"/>
                  <a:pt x="5" y="16"/>
                </a:cubicBezTo>
                <a:cubicBezTo>
                  <a:pt x="9" y="11"/>
                  <a:pt x="8" y="4"/>
                  <a:pt x="2" y="1"/>
                </a:cubicBezTo>
                <a:cubicBezTo>
                  <a:pt x="2" y="0"/>
                  <a:pt x="1" y="0"/>
                  <a:pt x="1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47"/>
          <p:cNvSpPr>
            <a:spLocks/>
          </p:cNvSpPr>
          <p:nvPr/>
        </p:nvSpPr>
        <p:spPr bwMode="auto">
          <a:xfrm>
            <a:off x="5364200" y="6116142"/>
            <a:ext cx="197137" cy="126237"/>
          </a:xfrm>
          <a:custGeom>
            <a:avLst/>
            <a:gdLst>
              <a:gd name="T0" fmla="*/ 1 w 11"/>
              <a:gd name="T1" fmla="*/ 0 h 7"/>
              <a:gd name="T2" fmla="*/ 3 w 11"/>
              <a:gd name="T3" fmla="*/ 6 h 7"/>
              <a:gd name="T4" fmla="*/ 6 w 11"/>
              <a:gd name="T5" fmla="*/ 7 h 7"/>
              <a:gd name="T6" fmla="*/ 10 w 11"/>
              <a:gd name="T7" fmla="*/ 5 h 7"/>
              <a:gd name="T8" fmla="*/ 11 w 11"/>
              <a:gd name="T9" fmla="*/ 2 h 7"/>
              <a:gd name="T10" fmla="*/ 7 w 11"/>
              <a:gd name="T11" fmla="*/ 3 h 7"/>
              <a:gd name="T12" fmla="*/ 2 w 11"/>
              <a:gd name="T13" fmla="*/ 1 h 7"/>
              <a:gd name="T14" fmla="*/ 1 w 11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7">
                <a:moveTo>
                  <a:pt x="1" y="0"/>
                </a:moveTo>
                <a:cubicBezTo>
                  <a:pt x="0" y="3"/>
                  <a:pt x="1" y="5"/>
                  <a:pt x="3" y="6"/>
                </a:cubicBezTo>
                <a:cubicBezTo>
                  <a:pt x="4" y="7"/>
                  <a:pt x="5" y="7"/>
                  <a:pt x="6" y="7"/>
                </a:cubicBezTo>
                <a:cubicBezTo>
                  <a:pt x="8" y="7"/>
                  <a:pt x="9" y="6"/>
                  <a:pt x="10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3"/>
                  <a:pt x="8" y="3"/>
                  <a:pt x="7" y="3"/>
                </a:cubicBezTo>
                <a:cubicBezTo>
                  <a:pt x="5" y="3"/>
                  <a:pt x="4" y="2"/>
                  <a:pt x="2" y="1"/>
                </a:cubicBezTo>
                <a:cubicBezTo>
                  <a:pt x="2" y="1"/>
                  <a:pt x="1" y="1"/>
                  <a:pt x="1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48"/>
          <p:cNvSpPr>
            <a:spLocks/>
          </p:cNvSpPr>
          <p:nvPr/>
        </p:nvSpPr>
        <p:spPr bwMode="auto">
          <a:xfrm>
            <a:off x="5381492" y="6060806"/>
            <a:ext cx="179844" cy="108944"/>
          </a:xfrm>
          <a:custGeom>
            <a:avLst/>
            <a:gdLst>
              <a:gd name="T0" fmla="*/ 5 w 10"/>
              <a:gd name="T1" fmla="*/ 0 h 6"/>
              <a:gd name="T2" fmla="*/ 1 w 10"/>
              <a:gd name="T3" fmla="*/ 2 h 6"/>
              <a:gd name="T4" fmla="*/ 0 w 10"/>
              <a:gd name="T5" fmla="*/ 3 h 6"/>
              <a:gd name="T6" fmla="*/ 1 w 10"/>
              <a:gd name="T7" fmla="*/ 4 h 6"/>
              <a:gd name="T8" fmla="*/ 6 w 10"/>
              <a:gd name="T9" fmla="*/ 6 h 6"/>
              <a:gd name="T10" fmla="*/ 10 w 10"/>
              <a:gd name="T11" fmla="*/ 5 h 6"/>
              <a:gd name="T12" fmla="*/ 8 w 10"/>
              <a:gd name="T13" fmla="*/ 1 h 6"/>
              <a:gd name="T14" fmla="*/ 5 w 10"/>
              <a:gd name="T1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6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4"/>
                  <a:pt x="1" y="4"/>
                </a:cubicBezTo>
                <a:cubicBezTo>
                  <a:pt x="3" y="5"/>
                  <a:pt x="4" y="6"/>
                  <a:pt x="6" y="6"/>
                </a:cubicBezTo>
                <a:cubicBezTo>
                  <a:pt x="7" y="6"/>
                  <a:pt x="9" y="6"/>
                  <a:pt x="10" y="5"/>
                </a:cubicBezTo>
                <a:cubicBezTo>
                  <a:pt x="10" y="3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49"/>
          <p:cNvSpPr>
            <a:spLocks noEditPoints="1"/>
          </p:cNvSpPr>
          <p:nvPr/>
        </p:nvSpPr>
        <p:spPr bwMode="auto">
          <a:xfrm>
            <a:off x="1782878" y="5517814"/>
            <a:ext cx="2986452" cy="1322893"/>
          </a:xfrm>
          <a:custGeom>
            <a:avLst/>
            <a:gdLst>
              <a:gd name="T0" fmla="*/ 53 w 166"/>
              <a:gd name="T1" fmla="*/ 29 h 73"/>
              <a:gd name="T2" fmla="*/ 54 w 166"/>
              <a:gd name="T3" fmla="*/ 14 h 73"/>
              <a:gd name="T4" fmla="*/ 60 w 166"/>
              <a:gd name="T5" fmla="*/ 13 h 73"/>
              <a:gd name="T6" fmla="*/ 88 w 166"/>
              <a:gd name="T7" fmla="*/ 24 h 73"/>
              <a:gd name="T8" fmla="*/ 76 w 166"/>
              <a:gd name="T9" fmla="*/ 22 h 73"/>
              <a:gd name="T10" fmla="*/ 65 w 166"/>
              <a:gd name="T11" fmla="*/ 24 h 73"/>
              <a:gd name="T12" fmla="*/ 55 w 166"/>
              <a:gd name="T13" fmla="*/ 29 h 73"/>
              <a:gd name="T14" fmla="*/ 53 w 166"/>
              <a:gd name="T15" fmla="*/ 29 h 73"/>
              <a:gd name="T16" fmla="*/ 32 w 166"/>
              <a:gd name="T17" fmla="*/ 14 h 73"/>
              <a:gd name="T18" fmla="*/ 28 w 166"/>
              <a:gd name="T19" fmla="*/ 12 h 73"/>
              <a:gd name="T20" fmla="*/ 29 w 166"/>
              <a:gd name="T21" fmla="*/ 5 h 73"/>
              <a:gd name="T22" fmla="*/ 32 w 166"/>
              <a:gd name="T23" fmla="*/ 3 h 73"/>
              <a:gd name="T24" fmla="*/ 36 w 166"/>
              <a:gd name="T25" fmla="*/ 5 h 73"/>
              <a:gd name="T26" fmla="*/ 35 w 166"/>
              <a:gd name="T27" fmla="*/ 12 h 73"/>
              <a:gd name="T28" fmla="*/ 32 w 166"/>
              <a:gd name="T29" fmla="*/ 14 h 73"/>
              <a:gd name="T30" fmla="*/ 40 w 166"/>
              <a:gd name="T31" fmla="*/ 0 h 73"/>
              <a:gd name="T32" fmla="*/ 22 w 166"/>
              <a:gd name="T33" fmla="*/ 3 h 73"/>
              <a:gd name="T34" fmla="*/ 22 w 166"/>
              <a:gd name="T35" fmla="*/ 4 h 73"/>
              <a:gd name="T36" fmla="*/ 21 w 166"/>
              <a:gd name="T37" fmla="*/ 4 h 73"/>
              <a:gd name="T38" fmla="*/ 21 w 166"/>
              <a:gd name="T39" fmla="*/ 4 h 73"/>
              <a:gd name="T40" fmla="*/ 11 w 166"/>
              <a:gd name="T41" fmla="*/ 12 h 73"/>
              <a:gd name="T42" fmla="*/ 22 w 166"/>
              <a:gd name="T43" fmla="*/ 53 h 73"/>
              <a:gd name="T44" fmla="*/ 18 w 166"/>
              <a:gd name="T45" fmla="*/ 37 h 73"/>
              <a:gd name="T46" fmla="*/ 27 w 166"/>
              <a:gd name="T47" fmla="*/ 29 h 73"/>
              <a:gd name="T48" fmla="*/ 38 w 166"/>
              <a:gd name="T49" fmla="*/ 46 h 73"/>
              <a:gd name="T50" fmla="*/ 43 w 166"/>
              <a:gd name="T51" fmla="*/ 57 h 73"/>
              <a:gd name="T52" fmla="*/ 48 w 166"/>
              <a:gd name="T53" fmla="*/ 57 h 73"/>
              <a:gd name="T54" fmla="*/ 57 w 166"/>
              <a:gd name="T55" fmla="*/ 57 h 73"/>
              <a:gd name="T56" fmla="*/ 58 w 166"/>
              <a:gd name="T57" fmla="*/ 34 h 73"/>
              <a:gd name="T58" fmla="*/ 79 w 166"/>
              <a:gd name="T59" fmla="*/ 26 h 73"/>
              <a:gd name="T60" fmla="*/ 164 w 166"/>
              <a:gd name="T61" fmla="*/ 73 h 73"/>
              <a:gd name="T62" fmla="*/ 166 w 166"/>
              <a:gd name="T63" fmla="*/ 73 h 73"/>
              <a:gd name="T64" fmla="*/ 40 w 166"/>
              <a:gd name="T6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6" h="73">
                <a:moveTo>
                  <a:pt x="53" y="29"/>
                </a:moveTo>
                <a:cubicBezTo>
                  <a:pt x="45" y="29"/>
                  <a:pt x="44" y="18"/>
                  <a:pt x="54" y="14"/>
                </a:cubicBezTo>
                <a:cubicBezTo>
                  <a:pt x="56" y="13"/>
                  <a:pt x="58" y="13"/>
                  <a:pt x="60" y="13"/>
                </a:cubicBezTo>
                <a:cubicBezTo>
                  <a:pt x="70" y="13"/>
                  <a:pt x="80" y="20"/>
                  <a:pt x="88" y="24"/>
                </a:cubicBezTo>
                <a:cubicBezTo>
                  <a:pt x="84" y="23"/>
                  <a:pt x="80" y="22"/>
                  <a:pt x="76" y="22"/>
                </a:cubicBezTo>
                <a:cubicBezTo>
                  <a:pt x="72" y="22"/>
                  <a:pt x="68" y="22"/>
                  <a:pt x="65" y="24"/>
                </a:cubicBezTo>
                <a:cubicBezTo>
                  <a:pt x="62" y="26"/>
                  <a:pt x="58" y="28"/>
                  <a:pt x="55" y="29"/>
                </a:cubicBezTo>
                <a:cubicBezTo>
                  <a:pt x="54" y="29"/>
                  <a:pt x="54" y="29"/>
                  <a:pt x="53" y="29"/>
                </a:cubicBezTo>
                <a:moveTo>
                  <a:pt x="32" y="14"/>
                </a:moveTo>
                <a:cubicBezTo>
                  <a:pt x="31" y="14"/>
                  <a:pt x="29" y="13"/>
                  <a:pt x="28" y="12"/>
                </a:cubicBezTo>
                <a:cubicBezTo>
                  <a:pt x="26" y="10"/>
                  <a:pt x="27" y="7"/>
                  <a:pt x="29" y="5"/>
                </a:cubicBezTo>
                <a:cubicBezTo>
                  <a:pt x="30" y="4"/>
                  <a:pt x="31" y="3"/>
                  <a:pt x="32" y="3"/>
                </a:cubicBezTo>
                <a:cubicBezTo>
                  <a:pt x="33" y="3"/>
                  <a:pt x="35" y="4"/>
                  <a:pt x="36" y="5"/>
                </a:cubicBezTo>
                <a:cubicBezTo>
                  <a:pt x="38" y="7"/>
                  <a:pt x="38" y="10"/>
                  <a:pt x="35" y="12"/>
                </a:cubicBezTo>
                <a:cubicBezTo>
                  <a:pt x="34" y="13"/>
                  <a:pt x="33" y="14"/>
                  <a:pt x="32" y="14"/>
                </a:cubicBezTo>
                <a:moveTo>
                  <a:pt x="40" y="0"/>
                </a:moveTo>
                <a:cubicBezTo>
                  <a:pt x="34" y="0"/>
                  <a:pt x="28" y="1"/>
                  <a:pt x="22" y="3"/>
                </a:cubicBezTo>
                <a:cubicBezTo>
                  <a:pt x="22" y="3"/>
                  <a:pt x="22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17" y="6"/>
                  <a:pt x="14" y="9"/>
                  <a:pt x="11" y="12"/>
                </a:cubicBezTo>
                <a:cubicBezTo>
                  <a:pt x="0" y="24"/>
                  <a:pt x="3" y="45"/>
                  <a:pt x="22" y="53"/>
                </a:cubicBezTo>
                <a:cubicBezTo>
                  <a:pt x="19" y="49"/>
                  <a:pt x="17" y="43"/>
                  <a:pt x="18" y="37"/>
                </a:cubicBezTo>
                <a:cubicBezTo>
                  <a:pt x="20" y="32"/>
                  <a:pt x="23" y="29"/>
                  <a:pt x="27" y="29"/>
                </a:cubicBezTo>
                <a:cubicBezTo>
                  <a:pt x="33" y="29"/>
                  <a:pt x="39" y="36"/>
                  <a:pt x="38" y="46"/>
                </a:cubicBezTo>
                <a:cubicBezTo>
                  <a:pt x="37" y="51"/>
                  <a:pt x="39" y="55"/>
                  <a:pt x="43" y="57"/>
                </a:cubicBezTo>
                <a:cubicBezTo>
                  <a:pt x="45" y="57"/>
                  <a:pt x="46" y="57"/>
                  <a:pt x="48" y="57"/>
                </a:cubicBezTo>
                <a:cubicBezTo>
                  <a:pt x="51" y="57"/>
                  <a:pt x="54" y="57"/>
                  <a:pt x="57" y="57"/>
                </a:cubicBezTo>
                <a:cubicBezTo>
                  <a:pt x="51" y="50"/>
                  <a:pt x="52" y="40"/>
                  <a:pt x="58" y="34"/>
                </a:cubicBezTo>
                <a:cubicBezTo>
                  <a:pt x="63" y="28"/>
                  <a:pt x="70" y="26"/>
                  <a:pt x="79" y="26"/>
                </a:cubicBezTo>
                <a:cubicBezTo>
                  <a:pt x="104" y="26"/>
                  <a:pt x="139" y="49"/>
                  <a:pt x="164" y="73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32" y="38"/>
                  <a:pt x="78" y="0"/>
                  <a:pt x="40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51"/>
          <p:cNvSpPr>
            <a:spLocks/>
          </p:cNvSpPr>
          <p:nvPr/>
        </p:nvSpPr>
        <p:spPr bwMode="auto">
          <a:xfrm>
            <a:off x="2251510" y="5571422"/>
            <a:ext cx="216159" cy="198866"/>
          </a:xfrm>
          <a:custGeom>
            <a:avLst/>
            <a:gdLst>
              <a:gd name="T0" fmla="*/ 6 w 12"/>
              <a:gd name="T1" fmla="*/ 0 h 11"/>
              <a:gd name="T2" fmla="*/ 3 w 12"/>
              <a:gd name="T3" fmla="*/ 2 h 11"/>
              <a:gd name="T4" fmla="*/ 2 w 12"/>
              <a:gd name="T5" fmla="*/ 9 h 11"/>
              <a:gd name="T6" fmla="*/ 6 w 12"/>
              <a:gd name="T7" fmla="*/ 11 h 11"/>
              <a:gd name="T8" fmla="*/ 9 w 12"/>
              <a:gd name="T9" fmla="*/ 9 h 11"/>
              <a:gd name="T10" fmla="*/ 10 w 12"/>
              <a:gd name="T11" fmla="*/ 2 h 11"/>
              <a:gd name="T12" fmla="*/ 6 w 1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1">
                <a:moveTo>
                  <a:pt x="6" y="0"/>
                </a:moveTo>
                <a:cubicBezTo>
                  <a:pt x="5" y="0"/>
                  <a:pt x="4" y="1"/>
                  <a:pt x="3" y="2"/>
                </a:cubicBezTo>
                <a:cubicBezTo>
                  <a:pt x="1" y="4"/>
                  <a:pt x="0" y="7"/>
                  <a:pt x="2" y="9"/>
                </a:cubicBezTo>
                <a:cubicBezTo>
                  <a:pt x="3" y="10"/>
                  <a:pt x="5" y="11"/>
                  <a:pt x="6" y="11"/>
                </a:cubicBezTo>
                <a:cubicBezTo>
                  <a:pt x="7" y="11"/>
                  <a:pt x="8" y="10"/>
                  <a:pt x="9" y="9"/>
                </a:cubicBezTo>
                <a:cubicBezTo>
                  <a:pt x="12" y="7"/>
                  <a:pt x="12" y="4"/>
                  <a:pt x="10" y="2"/>
                </a:cubicBezTo>
                <a:cubicBezTo>
                  <a:pt x="9" y="1"/>
                  <a:pt x="7" y="0"/>
                  <a:pt x="6" y="0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54"/>
          <p:cNvSpPr>
            <a:spLocks/>
          </p:cNvSpPr>
          <p:nvPr/>
        </p:nvSpPr>
        <p:spPr bwMode="auto">
          <a:xfrm>
            <a:off x="2161588" y="5571422"/>
            <a:ext cx="17293" cy="19022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1" y="0"/>
                  <a:pt x="1" y="0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55"/>
          <p:cNvSpPr>
            <a:spLocks noEditPoints="1"/>
          </p:cNvSpPr>
          <p:nvPr/>
        </p:nvSpPr>
        <p:spPr bwMode="auto">
          <a:xfrm>
            <a:off x="6156206" y="3904404"/>
            <a:ext cx="6439808" cy="2936304"/>
          </a:xfrm>
          <a:custGeom>
            <a:avLst/>
            <a:gdLst>
              <a:gd name="T0" fmla="*/ 15 w 358"/>
              <a:gd name="T1" fmla="*/ 160 h 162"/>
              <a:gd name="T2" fmla="*/ 0 w 358"/>
              <a:gd name="T3" fmla="*/ 162 h 162"/>
              <a:gd name="T4" fmla="*/ 6 w 358"/>
              <a:gd name="T5" fmla="*/ 162 h 162"/>
              <a:gd name="T6" fmla="*/ 15 w 358"/>
              <a:gd name="T7" fmla="*/ 160 h 162"/>
              <a:gd name="T8" fmla="*/ 199 w 358"/>
              <a:gd name="T9" fmla="*/ 46 h 162"/>
              <a:gd name="T10" fmla="*/ 197 w 358"/>
              <a:gd name="T11" fmla="*/ 46 h 162"/>
              <a:gd name="T12" fmla="*/ 196 w 358"/>
              <a:gd name="T13" fmla="*/ 40 h 162"/>
              <a:gd name="T14" fmla="*/ 199 w 358"/>
              <a:gd name="T15" fmla="*/ 38 h 162"/>
              <a:gd name="T16" fmla="*/ 202 w 358"/>
              <a:gd name="T17" fmla="*/ 38 h 162"/>
              <a:gd name="T18" fmla="*/ 203 w 358"/>
              <a:gd name="T19" fmla="*/ 44 h 162"/>
              <a:gd name="T20" fmla="*/ 199 w 358"/>
              <a:gd name="T21" fmla="*/ 46 h 162"/>
              <a:gd name="T22" fmla="*/ 267 w 358"/>
              <a:gd name="T23" fmla="*/ 0 h 162"/>
              <a:gd name="T24" fmla="*/ 229 w 358"/>
              <a:gd name="T25" fmla="*/ 12 h 162"/>
              <a:gd name="T26" fmla="*/ 181 w 358"/>
              <a:gd name="T27" fmla="*/ 52 h 162"/>
              <a:gd name="T28" fmla="*/ 187 w 358"/>
              <a:gd name="T29" fmla="*/ 154 h 162"/>
              <a:gd name="T30" fmla="*/ 175 w 358"/>
              <a:gd name="T31" fmla="*/ 162 h 162"/>
              <a:gd name="T32" fmla="*/ 260 w 358"/>
              <a:gd name="T33" fmla="*/ 162 h 162"/>
              <a:gd name="T34" fmla="*/ 289 w 358"/>
              <a:gd name="T35" fmla="*/ 143 h 162"/>
              <a:gd name="T36" fmla="*/ 267 w 358"/>
              <a:gd name="T37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8" h="162">
                <a:moveTo>
                  <a:pt x="15" y="160"/>
                </a:moveTo>
                <a:cubicBezTo>
                  <a:pt x="10" y="161"/>
                  <a:pt x="5" y="162"/>
                  <a:pt x="0" y="162"/>
                </a:cubicBezTo>
                <a:cubicBezTo>
                  <a:pt x="6" y="162"/>
                  <a:pt x="6" y="162"/>
                  <a:pt x="6" y="162"/>
                </a:cubicBezTo>
                <a:cubicBezTo>
                  <a:pt x="9" y="162"/>
                  <a:pt x="12" y="161"/>
                  <a:pt x="15" y="160"/>
                </a:cubicBezTo>
                <a:moveTo>
                  <a:pt x="199" y="46"/>
                </a:moveTo>
                <a:cubicBezTo>
                  <a:pt x="199" y="46"/>
                  <a:pt x="198" y="46"/>
                  <a:pt x="197" y="46"/>
                </a:cubicBezTo>
                <a:cubicBezTo>
                  <a:pt x="195" y="44"/>
                  <a:pt x="195" y="42"/>
                  <a:pt x="196" y="40"/>
                </a:cubicBezTo>
                <a:cubicBezTo>
                  <a:pt x="197" y="38"/>
                  <a:pt x="198" y="38"/>
                  <a:pt x="199" y="38"/>
                </a:cubicBezTo>
                <a:cubicBezTo>
                  <a:pt x="200" y="38"/>
                  <a:pt x="201" y="38"/>
                  <a:pt x="202" y="38"/>
                </a:cubicBezTo>
                <a:cubicBezTo>
                  <a:pt x="204" y="40"/>
                  <a:pt x="204" y="42"/>
                  <a:pt x="203" y="44"/>
                </a:cubicBezTo>
                <a:cubicBezTo>
                  <a:pt x="202" y="46"/>
                  <a:pt x="201" y="46"/>
                  <a:pt x="199" y="46"/>
                </a:cubicBezTo>
                <a:moveTo>
                  <a:pt x="267" y="0"/>
                </a:moveTo>
                <a:cubicBezTo>
                  <a:pt x="255" y="0"/>
                  <a:pt x="242" y="4"/>
                  <a:pt x="229" y="12"/>
                </a:cubicBezTo>
                <a:cubicBezTo>
                  <a:pt x="212" y="21"/>
                  <a:pt x="196" y="37"/>
                  <a:pt x="181" y="52"/>
                </a:cubicBezTo>
                <a:cubicBezTo>
                  <a:pt x="217" y="60"/>
                  <a:pt x="233" y="115"/>
                  <a:pt x="187" y="154"/>
                </a:cubicBezTo>
                <a:cubicBezTo>
                  <a:pt x="184" y="157"/>
                  <a:pt x="180" y="160"/>
                  <a:pt x="175" y="162"/>
                </a:cubicBezTo>
                <a:cubicBezTo>
                  <a:pt x="260" y="162"/>
                  <a:pt x="260" y="162"/>
                  <a:pt x="260" y="162"/>
                </a:cubicBezTo>
                <a:cubicBezTo>
                  <a:pt x="270" y="157"/>
                  <a:pt x="280" y="151"/>
                  <a:pt x="289" y="143"/>
                </a:cubicBezTo>
                <a:cubicBezTo>
                  <a:pt x="358" y="85"/>
                  <a:pt x="326" y="0"/>
                  <a:pt x="267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57"/>
          <p:cNvSpPr>
            <a:spLocks/>
          </p:cNvSpPr>
          <p:nvPr/>
        </p:nvSpPr>
        <p:spPr bwMode="auto">
          <a:xfrm>
            <a:off x="9663169" y="4592654"/>
            <a:ext cx="162552" cy="145259"/>
          </a:xfrm>
          <a:custGeom>
            <a:avLst/>
            <a:gdLst>
              <a:gd name="T0" fmla="*/ 4 w 9"/>
              <a:gd name="T1" fmla="*/ 0 h 8"/>
              <a:gd name="T2" fmla="*/ 1 w 9"/>
              <a:gd name="T3" fmla="*/ 2 h 8"/>
              <a:gd name="T4" fmla="*/ 2 w 9"/>
              <a:gd name="T5" fmla="*/ 8 h 8"/>
              <a:gd name="T6" fmla="*/ 4 w 9"/>
              <a:gd name="T7" fmla="*/ 8 h 8"/>
              <a:gd name="T8" fmla="*/ 8 w 9"/>
              <a:gd name="T9" fmla="*/ 6 h 8"/>
              <a:gd name="T10" fmla="*/ 7 w 9"/>
              <a:gd name="T11" fmla="*/ 0 h 8"/>
              <a:gd name="T12" fmla="*/ 4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4" y="0"/>
                </a:moveTo>
                <a:cubicBezTo>
                  <a:pt x="3" y="0"/>
                  <a:pt x="2" y="0"/>
                  <a:pt x="1" y="2"/>
                </a:cubicBezTo>
                <a:cubicBezTo>
                  <a:pt x="0" y="4"/>
                  <a:pt x="0" y="6"/>
                  <a:pt x="2" y="8"/>
                </a:cubicBezTo>
                <a:cubicBezTo>
                  <a:pt x="3" y="8"/>
                  <a:pt x="4" y="8"/>
                  <a:pt x="4" y="8"/>
                </a:cubicBezTo>
                <a:cubicBezTo>
                  <a:pt x="6" y="8"/>
                  <a:pt x="7" y="8"/>
                  <a:pt x="8" y="6"/>
                </a:cubicBezTo>
                <a:cubicBezTo>
                  <a:pt x="9" y="4"/>
                  <a:pt x="9" y="2"/>
                  <a:pt x="7" y="0"/>
                </a:cubicBezTo>
                <a:cubicBezTo>
                  <a:pt x="6" y="0"/>
                  <a:pt x="5" y="0"/>
                  <a:pt x="4" y="0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58"/>
          <p:cNvSpPr>
            <a:spLocks noEditPoints="1"/>
          </p:cNvSpPr>
          <p:nvPr/>
        </p:nvSpPr>
        <p:spPr bwMode="auto">
          <a:xfrm>
            <a:off x="1189738" y="6676426"/>
            <a:ext cx="2932845" cy="164281"/>
          </a:xfrm>
          <a:custGeom>
            <a:avLst/>
            <a:gdLst>
              <a:gd name="T0" fmla="*/ 20 w 163"/>
              <a:gd name="T1" fmla="*/ 4 h 9"/>
              <a:gd name="T2" fmla="*/ 0 w 163"/>
              <a:gd name="T3" fmla="*/ 9 h 9"/>
              <a:gd name="T4" fmla="*/ 27 w 163"/>
              <a:gd name="T5" fmla="*/ 9 h 9"/>
              <a:gd name="T6" fmla="*/ 20 w 163"/>
              <a:gd name="T7" fmla="*/ 4 h 9"/>
              <a:gd name="T8" fmla="*/ 68 w 163"/>
              <a:gd name="T9" fmla="*/ 0 h 9"/>
              <a:gd name="T10" fmla="*/ 65 w 163"/>
              <a:gd name="T11" fmla="*/ 0 h 9"/>
              <a:gd name="T12" fmla="*/ 72 w 163"/>
              <a:gd name="T13" fmla="*/ 4 h 9"/>
              <a:gd name="T14" fmla="*/ 56 w 163"/>
              <a:gd name="T15" fmla="*/ 1 h 9"/>
              <a:gd name="T16" fmla="*/ 42 w 163"/>
              <a:gd name="T17" fmla="*/ 4 h 9"/>
              <a:gd name="T18" fmla="*/ 30 w 163"/>
              <a:gd name="T19" fmla="*/ 9 h 9"/>
              <a:gd name="T20" fmla="*/ 30 w 163"/>
              <a:gd name="T21" fmla="*/ 9 h 9"/>
              <a:gd name="T22" fmla="*/ 80 w 163"/>
              <a:gd name="T23" fmla="*/ 9 h 9"/>
              <a:gd name="T24" fmla="*/ 108 w 163"/>
              <a:gd name="T25" fmla="*/ 8 h 9"/>
              <a:gd name="T26" fmla="*/ 140 w 163"/>
              <a:gd name="T27" fmla="*/ 9 h 9"/>
              <a:gd name="T28" fmla="*/ 163 w 163"/>
              <a:gd name="T29" fmla="*/ 9 h 9"/>
              <a:gd name="T30" fmla="*/ 89 w 163"/>
              <a:gd name="T31" fmla="*/ 1 h 9"/>
              <a:gd name="T32" fmla="*/ 91 w 163"/>
              <a:gd name="T33" fmla="*/ 3 h 9"/>
              <a:gd name="T34" fmla="*/ 87 w 163"/>
              <a:gd name="T35" fmla="*/ 1 h 9"/>
              <a:gd name="T36" fmla="*/ 68 w 163"/>
              <a:gd name="T3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3" h="9">
                <a:moveTo>
                  <a:pt x="20" y="4"/>
                </a:moveTo>
                <a:cubicBezTo>
                  <a:pt x="13" y="5"/>
                  <a:pt x="6" y="7"/>
                  <a:pt x="0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3" y="9"/>
                  <a:pt x="21" y="7"/>
                  <a:pt x="20" y="4"/>
                </a:cubicBezTo>
                <a:moveTo>
                  <a:pt x="68" y="0"/>
                </a:moveTo>
                <a:cubicBezTo>
                  <a:pt x="67" y="0"/>
                  <a:pt x="66" y="0"/>
                  <a:pt x="65" y="0"/>
                </a:cubicBezTo>
                <a:cubicBezTo>
                  <a:pt x="67" y="1"/>
                  <a:pt x="70" y="3"/>
                  <a:pt x="72" y="4"/>
                </a:cubicBezTo>
                <a:cubicBezTo>
                  <a:pt x="66" y="2"/>
                  <a:pt x="61" y="1"/>
                  <a:pt x="56" y="1"/>
                </a:cubicBezTo>
                <a:cubicBezTo>
                  <a:pt x="51" y="1"/>
                  <a:pt x="47" y="1"/>
                  <a:pt x="42" y="4"/>
                </a:cubicBezTo>
                <a:cubicBezTo>
                  <a:pt x="39" y="6"/>
                  <a:pt x="34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80" y="9"/>
                  <a:pt x="80" y="9"/>
                  <a:pt x="80" y="9"/>
                </a:cubicBezTo>
                <a:cubicBezTo>
                  <a:pt x="89" y="8"/>
                  <a:pt x="98" y="8"/>
                  <a:pt x="108" y="8"/>
                </a:cubicBezTo>
                <a:cubicBezTo>
                  <a:pt x="118" y="8"/>
                  <a:pt x="129" y="8"/>
                  <a:pt x="140" y="9"/>
                </a:cubicBezTo>
                <a:cubicBezTo>
                  <a:pt x="163" y="9"/>
                  <a:pt x="163" y="9"/>
                  <a:pt x="163" y="9"/>
                </a:cubicBezTo>
                <a:cubicBezTo>
                  <a:pt x="139" y="6"/>
                  <a:pt x="114" y="2"/>
                  <a:pt x="89" y="1"/>
                </a:cubicBezTo>
                <a:cubicBezTo>
                  <a:pt x="90" y="1"/>
                  <a:pt x="91" y="2"/>
                  <a:pt x="91" y="3"/>
                </a:cubicBezTo>
                <a:cubicBezTo>
                  <a:pt x="90" y="2"/>
                  <a:pt x="89" y="1"/>
                  <a:pt x="87" y="1"/>
                </a:cubicBezTo>
                <a:cubicBezTo>
                  <a:pt x="81" y="0"/>
                  <a:pt x="74" y="0"/>
                  <a:pt x="68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59"/>
          <p:cNvSpPr>
            <a:spLocks/>
          </p:cNvSpPr>
          <p:nvPr/>
        </p:nvSpPr>
        <p:spPr bwMode="auto">
          <a:xfrm>
            <a:off x="2628492" y="6821685"/>
            <a:ext cx="1080795" cy="19022"/>
          </a:xfrm>
          <a:custGeom>
            <a:avLst/>
            <a:gdLst>
              <a:gd name="T0" fmla="*/ 28 w 60"/>
              <a:gd name="T1" fmla="*/ 0 h 1"/>
              <a:gd name="T2" fmla="*/ 0 w 60"/>
              <a:gd name="T3" fmla="*/ 1 h 1"/>
              <a:gd name="T4" fmla="*/ 60 w 60"/>
              <a:gd name="T5" fmla="*/ 1 h 1"/>
              <a:gd name="T6" fmla="*/ 28 w 60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1">
                <a:moveTo>
                  <a:pt x="28" y="0"/>
                </a:moveTo>
                <a:cubicBezTo>
                  <a:pt x="18" y="0"/>
                  <a:pt x="9" y="0"/>
                  <a:pt x="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49" y="0"/>
                  <a:pt x="38" y="0"/>
                  <a:pt x="28" y="0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60"/>
          <p:cNvSpPr>
            <a:spLocks/>
          </p:cNvSpPr>
          <p:nvPr/>
        </p:nvSpPr>
        <p:spPr bwMode="auto">
          <a:xfrm>
            <a:off x="2754728" y="6695448"/>
            <a:ext cx="72629" cy="36315"/>
          </a:xfrm>
          <a:custGeom>
            <a:avLst/>
            <a:gdLst>
              <a:gd name="T0" fmla="*/ 0 w 4"/>
              <a:gd name="T1" fmla="*/ 0 h 2"/>
              <a:gd name="T2" fmla="*/ 4 w 4"/>
              <a:gd name="T3" fmla="*/ 2 h 2"/>
              <a:gd name="T4" fmla="*/ 2 w 4"/>
              <a:gd name="T5" fmla="*/ 0 h 2"/>
              <a:gd name="T6" fmla="*/ 0 w 4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0" y="0"/>
                </a:moveTo>
                <a:cubicBezTo>
                  <a:pt x="2" y="0"/>
                  <a:pt x="3" y="1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B88E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61"/>
          <p:cNvSpPr>
            <a:spLocks/>
          </p:cNvSpPr>
          <p:nvPr/>
        </p:nvSpPr>
        <p:spPr bwMode="auto">
          <a:xfrm>
            <a:off x="1549426" y="6676426"/>
            <a:ext cx="935536" cy="164281"/>
          </a:xfrm>
          <a:custGeom>
            <a:avLst/>
            <a:gdLst>
              <a:gd name="T0" fmla="*/ 45 w 52"/>
              <a:gd name="T1" fmla="*/ 0 h 9"/>
              <a:gd name="T2" fmla="*/ 0 w 52"/>
              <a:gd name="T3" fmla="*/ 4 h 9"/>
              <a:gd name="T4" fmla="*/ 7 w 52"/>
              <a:gd name="T5" fmla="*/ 9 h 9"/>
              <a:gd name="T6" fmla="*/ 10 w 52"/>
              <a:gd name="T7" fmla="*/ 9 h 9"/>
              <a:gd name="T8" fmla="*/ 10 w 52"/>
              <a:gd name="T9" fmla="*/ 9 h 9"/>
              <a:gd name="T10" fmla="*/ 22 w 52"/>
              <a:gd name="T11" fmla="*/ 4 h 9"/>
              <a:gd name="T12" fmla="*/ 36 w 52"/>
              <a:gd name="T13" fmla="*/ 1 h 9"/>
              <a:gd name="T14" fmla="*/ 52 w 52"/>
              <a:gd name="T15" fmla="*/ 4 h 9"/>
              <a:gd name="T16" fmla="*/ 45 w 52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9">
                <a:moveTo>
                  <a:pt x="45" y="0"/>
                </a:moveTo>
                <a:cubicBezTo>
                  <a:pt x="30" y="0"/>
                  <a:pt x="15" y="1"/>
                  <a:pt x="0" y="4"/>
                </a:cubicBezTo>
                <a:cubicBezTo>
                  <a:pt x="1" y="7"/>
                  <a:pt x="3" y="9"/>
                  <a:pt x="7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4" y="9"/>
                  <a:pt x="19" y="6"/>
                  <a:pt x="22" y="4"/>
                </a:cubicBezTo>
                <a:cubicBezTo>
                  <a:pt x="27" y="1"/>
                  <a:pt x="31" y="1"/>
                  <a:pt x="36" y="1"/>
                </a:cubicBezTo>
                <a:cubicBezTo>
                  <a:pt x="41" y="1"/>
                  <a:pt x="46" y="2"/>
                  <a:pt x="52" y="4"/>
                </a:cubicBezTo>
                <a:cubicBezTo>
                  <a:pt x="50" y="3"/>
                  <a:pt x="47" y="1"/>
                  <a:pt x="45" y="0"/>
                </a:cubicBezTo>
              </a:path>
            </a:pathLst>
          </a:custGeom>
          <a:solidFill>
            <a:srgbClr val="B88E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62"/>
          <p:cNvSpPr>
            <a:spLocks/>
          </p:cNvSpPr>
          <p:nvPr/>
        </p:nvSpPr>
        <p:spPr bwMode="auto">
          <a:xfrm>
            <a:off x="1189738" y="4955801"/>
            <a:ext cx="287059" cy="254203"/>
          </a:xfrm>
          <a:custGeom>
            <a:avLst/>
            <a:gdLst>
              <a:gd name="T0" fmla="*/ 8 w 16"/>
              <a:gd name="T1" fmla="*/ 0 h 14"/>
              <a:gd name="T2" fmla="*/ 3 w 16"/>
              <a:gd name="T3" fmla="*/ 2 h 14"/>
              <a:gd name="T4" fmla="*/ 3 w 16"/>
              <a:gd name="T5" fmla="*/ 12 h 14"/>
              <a:gd name="T6" fmla="*/ 8 w 16"/>
              <a:gd name="T7" fmla="*/ 14 h 14"/>
              <a:gd name="T8" fmla="*/ 13 w 16"/>
              <a:gd name="T9" fmla="*/ 12 h 14"/>
              <a:gd name="T10" fmla="*/ 13 w 16"/>
              <a:gd name="T11" fmla="*/ 2 h 14"/>
              <a:gd name="T12" fmla="*/ 8 w 16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4">
                <a:moveTo>
                  <a:pt x="8" y="0"/>
                </a:moveTo>
                <a:cubicBezTo>
                  <a:pt x="6" y="0"/>
                  <a:pt x="5" y="0"/>
                  <a:pt x="3" y="2"/>
                </a:cubicBezTo>
                <a:cubicBezTo>
                  <a:pt x="0" y="4"/>
                  <a:pt x="0" y="9"/>
                  <a:pt x="3" y="12"/>
                </a:cubicBezTo>
                <a:cubicBezTo>
                  <a:pt x="4" y="13"/>
                  <a:pt x="6" y="14"/>
                  <a:pt x="8" y="14"/>
                </a:cubicBezTo>
                <a:cubicBezTo>
                  <a:pt x="10" y="14"/>
                  <a:pt x="11" y="14"/>
                  <a:pt x="13" y="12"/>
                </a:cubicBezTo>
                <a:cubicBezTo>
                  <a:pt x="16" y="10"/>
                  <a:pt x="16" y="5"/>
                  <a:pt x="13" y="2"/>
                </a:cubicBezTo>
                <a:cubicBezTo>
                  <a:pt x="12" y="1"/>
                  <a:pt x="10" y="0"/>
                  <a:pt x="8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63"/>
          <p:cNvSpPr>
            <a:spLocks/>
          </p:cNvSpPr>
          <p:nvPr/>
        </p:nvSpPr>
        <p:spPr bwMode="auto">
          <a:xfrm>
            <a:off x="937264" y="5607736"/>
            <a:ext cx="990873" cy="888846"/>
          </a:xfrm>
          <a:custGeom>
            <a:avLst/>
            <a:gdLst>
              <a:gd name="T0" fmla="*/ 15 w 55"/>
              <a:gd name="T1" fmla="*/ 0 h 49"/>
              <a:gd name="T2" fmla="*/ 2 w 55"/>
              <a:gd name="T3" fmla="*/ 11 h 49"/>
              <a:gd name="T4" fmla="*/ 18 w 55"/>
              <a:gd name="T5" fmla="*/ 42 h 49"/>
              <a:gd name="T6" fmla="*/ 52 w 55"/>
              <a:gd name="T7" fmla="*/ 49 h 49"/>
              <a:gd name="T8" fmla="*/ 55 w 55"/>
              <a:gd name="T9" fmla="*/ 49 h 49"/>
              <a:gd name="T10" fmla="*/ 30 w 55"/>
              <a:gd name="T11" fmla="*/ 23 h 49"/>
              <a:gd name="T12" fmla="*/ 15 w 55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49">
                <a:moveTo>
                  <a:pt x="15" y="0"/>
                </a:moveTo>
                <a:cubicBezTo>
                  <a:pt x="10" y="0"/>
                  <a:pt x="4" y="3"/>
                  <a:pt x="2" y="11"/>
                </a:cubicBezTo>
                <a:cubicBezTo>
                  <a:pt x="0" y="22"/>
                  <a:pt x="7" y="35"/>
                  <a:pt x="18" y="42"/>
                </a:cubicBezTo>
                <a:cubicBezTo>
                  <a:pt x="28" y="48"/>
                  <a:pt x="41" y="45"/>
                  <a:pt x="52" y="49"/>
                </a:cubicBezTo>
                <a:cubicBezTo>
                  <a:pt x="53" y="49"/>
                  <a:pt x="54" y="49"/>
                  <a:pt x="55" y="49"/>
                </a:cubicBezTo>
                <a:cubicBezTo>
                  <a:pt x="45" y="41"/>
                  <a:pt x="27" y="40"/>
                  <a:pt x="30" y="23"/>
                </a:cubicBezTo>
                <a:cubicBezTo>
                  <a:pt x="32" y="9"/>
                  <a:pt x="23" y="0"/>
                  <a:pt x="15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64"/>
          <p:cNvSpPr>
            <a:spLocks/>
          </p:cNvSpPr>
          <p:nvPr/>
        </p:nvSpPr>
        <p:spPr bwMode="auto">
          <a:xfrm>
            <a:off x="1872800" y="6496582"/>
            <a:ext cx="126237" cy="72629"/>
          </a:xfrm>
          <a:custGeom>
            <a:avLst/>
            <a:gdLst>
              <a:gd name="T0" fmla="*/ 0 w 7"/>
              <a:gd name="T1" fmla="*/ 0 h 4"/>
              <a:gd name="T2" fmla="*/ 7 w 7"/>
              <a:gd name="T3" fmla="*/ 4 h 4"/>
              <a:gd name="T4" fmla="*/ 3 w 7"/>
              <a:gd name="T5" fmla="*/ 0 h 4"/>
              <a:gd name="T6" fmla="*/ 0 w 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0" y="0"/>
                </a:moveTo>
                <a:cubicBezTo>
                  <a:pt x="2" y="1"/>
                  <a:pt x="4" y="2"/>
                  <a:pt x="7" y="4"/>
                </a:cubicBezTo>
                <a:cubicBezTo>
                  <a:pt x="6" y="2"/>
                  <a:pt x="4" y="1"/>
                  <a:pt x="3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65"/>
          <p:cNvSpPr>
            <a:spLocks/>
          </p:cNvSpPr>
          <p:nvPr/>
        </p:nvSpPr>
        <p:spPr bwMode="auto">
          <a:xfrm>
            <a:off x="110672" y="6223357"/>
            <a:ext cx="1385147" cy="508406"/>
          </a:xfrm>
          <a:custGeom>
            <a:avLst/>
            <a:gdLst>
              <a:gd name="T0" fmla="*/ 28 w 77"/>
              <a:gd name="T1" fmla="*/ 0 h 28"/>
              <a:gd name="T2" fmla="*/ 17 w 77"/>
              <a:gd name="T3" fmla="*/ 2 h 28"/>
              <a:gd name="T4" fmla="*/ 16 w 77"/>
              <a:gd name="T5" fmla="*/ 28 h 28"/>
              <a:gd name="T6" fmla="*/ 19 w 77"/>
              <a:gd name="T7" fmla="*/ 28 h 28"/>
              <a:gd name="T8" fmla="*/ 36 w 77"/>
              <a:gd name="T9" fmla="*/ 20 h 28"/>
              <a:gd name="T10" fmla="*/ 55 w 77"/>
              <a:gd name="T11" fmla="*/ 15 h 28"/>
              <a:gd name="T12" fmla="*/ 77 w 77"/>
              <a:gd name="T13" fmla="*/ 20 h 28"/>
              <a:gd name="T14" fmla="*/ 28 w 77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28">
                <a:moveTo>
                  <a:pt x="28" y="0"/>
                </a:moveTo>
                <a:cubicBezTo>
                  <a:pt x="24" y="0"/>
                  <a:pt x="21" y="1"/>
                  <a:pt x="17" y="2"/>
                </a:cubicBezTo>
                <a:cubicBezTo>
                  <a:pt x="0" y="8"/>
                  <a:pt x="2" y="28"/>
                  <a:pt x="16" y="28"/>
                </a:cubicBezTo>
                <a:cubicBezTo>
                  <a:pt x="17" y="28"/>
                  <a:pt x="18" y="28"/>
                  <a:pt x="19" y="28"/>
                </a:cubicBezTo>
                <a:cubicBezTo>
                  <a:pt x="25" y="27"/>
                  <a:pt x="31" y="23"/>
                  <a:pt x="36" y="20"/>
                </a:cubicBezTo>
                <a:cubicBezTo>
                  <a:pt x="42" y="17"/>
                  <a:pt x="49" y="15"/>
                  <a:pt x="55" y="15"/>
                </a:cubicBezTo>
                <a:cubicBezTo>
                  <a:pt x="62" y="15"/>
                  <a:pt x="70" y="17"/>
                  <a:pt x="77" y="20"/>
                </a:cubicBezTo>
                <a:cubicBezTo>
                  <a:pt x="63" y="12"/>
                  <a:pt x="45" y="0"/>
                  <a:pt x="28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66"/>
          <p:cNvSpPr>
            <a:spLocks/>
          </p:cNvSpPr>
          <p:nvPr/>
        </p:nvSpPr>
        <p:spPr bwMode="auto">
          <a:xfrm>
            <a:off x="1622056" y="5190982"/>
            <a:ext cx="1132673" cy="416755"/>
          </a:xfrm>
          <a:custGeom>
            <a:avLst/>
            <a:gdLst>
              <a:gd name="T0" fmla="*/ 23 w 63"/>
              <a:gd name="T1" fmla="*/ 0 h 23"/>
              <a:gd name="T2" fmla="*/ 14 w 63"/>
              <a:gd name="T3" fmla="*/ 1 h 23"/>
              <a:gd name="T4" fmla="*/ 14 w 63"/>
              <a:gd name="T5" fmla="*/ 23 h 23"/>
              <a:gd name="T6" fmla="*/ 16 w 63"/>
              <a:gd name="T7" fmla="*/ 22 h 23"/>
              <a:gd name="T8" fmla="*/ 30 w 63"/>
              <a:gd name="T9" fmla="*/ 16 h 23"/>
              <a:gd name="T10" fmla="*/ 45 w 63"/>
              <a:gd name="T11" fmla="*/ 12 h 23"/>
              <a:gd name="T12" fmla="*/ 63 w 63"/>
              <a:gd name="T13" fmla="*/ 16 h 23"/>
              <a:gd name="T14" fmla="*/ 23 w 63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23">
                <a:moveTo>
                  <a:pt x="23" y="0"/>
                </a:moveTo>
                <a:cubicBezTo>
                  <a:pt x="20" y="0"/>
                  <a:pt x="17" y="0"/>
                  <a:pt x="14" y="1"/>
                </a:cubicBezTo>
                <a:cubicBezTo>
                  <a:pt x="0" y="7"/>
                  <a:pt x="2" y="23"/>
                  <a:pt x="14" y="23"/>
                </a:cubicBezTo>
                <a:cubicBezTo>
                  <a:pt x="14" y="23"/>
                  <a:pt x="15" y="22"/>
                  <a:pt x="16" y="22"/>
                </a:cubicBezTo>
                <a:cubicBezTo>
                  <a:pt x="21" y="22"/>
                  <a:pt x="26" y="18"/>
                  <a:pt x="30" y="16"/>
                </a:cubicBezTo>
                <a:cubicBezTo>
                  <a:pt x="35" y="13"/>
                  <a:pt x="40" y="12"/>
                  <a:pt x="45" y="12"/>
                </a:cubicBezTo>
                <a:cubicBezTo>
                  <a:pt x="51" y="12"/>
                  <a:pt x="57" y="14"/>
                  <a:pt x="63" y="16"/>
                </a:cubicBezTo>
                <a:cubicBezTo>
                  <a:pt x="52" y="10"/>
                  <a:pt x="37" y="0"/>
                  <a:pt x="23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67"/>
          <p:cNvSpPr>
            <a:spLocks/>
          </p:cNvSpPr>
          <p:nvPr/>
        </p:nvSpPr>
        <p:spPr bwMode="auto">
          <a:xfrm>
            <a:off x="990871" y="4864150"/>
            <a:ext cx="126237" cy="108944"/>
          </a:xfrm>
          <a:custGeom>
            <a:avLst/>
            <a:gdLst>
              <a:gd name="T0" fmla="*/ 3 w 7"/>
              <a:gd name="T1" fmla="*/ 0 h 6"/>
              <a:gd name="T2" fmla="*/ 1 w 7"/>
              <a:gd name="T3" fmla="*/ 0 h 6"/>
              <a:gd name="T4" fmla="*/ 1 w 7"/>
              <a:gd name="T5" fmla="*/ 5 h 6"/>
              <a:gd name="T6" fmla="*/ 3 w 7"/>
              <a:gd name="T7" fmla="*/ 6 h 6"/>
              <a:gd name="T8" fmla="*/ 5 w 7"/>
              <a:gd name="T9" fmla="*/ 5 h 6"/>
              <a:gd name="T10" fmla="*/ 5 w 7"/>
              <a:gd name="T11" fmla="*/ 1 h 6"/>
              <a:gd name="T12" fmla="*/ 3 w 7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2" y="0"/>
                  <a:pt x="2" y="0"/>
                  <a:pt x="1" y="0"/>
                </a:cubicBezTo>
                <a:cubicBezTo>
                  <a:pt x="0" y="2"/>
                  <a:pt x="0" y="4"/>
                  <a:pt x="1" y="5"/>
                </a:cubicBezTo>
                <a:cubicBezTo>
                  <a:pt x="1" y="6"/>
                  <a:pt x="2" y="6"/>
                  <a:pt x="3" y="6"/>
                </a:cubicBezTo>
                <a:cubicBezTo>
                  <a:pt x="4" y="6"/>
                  <a:pt x="5" y="6"/>
                  <a:pt x="5" y="5"/>
                </a:cubicBezTo>
                <a:cubicBezTo>
                  <a:pt x="7" y="4"/>
                  <a:pt x="7" y="2"/>
                  <a:pt x="5" y="1"/>
                </a:cubicBezTo>
                <a:cubicBezTo>
                  <a:pt x="5" y="0"/>
                  <a:pt x="4" y="0"/>
                  <a:pt x="3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68"/>
          <p:cNvSpPr>
            <a:spLocks/>
          </p:cNvSpPr>
          <p:nvPr/>
        </p:nvSpPr>
        <p:spPr bwMode="auto">
          <a:xfrm>
            <a:off x="1746563" y="4175899"/>
            <a:ext cx="325103" cy="290518"/>
          </a:xfrm>
          <a:custGeom>
            <a:avLst/>
            <a:gdLst>
              <a:gd name="T0" fmla="*/ 9 w 18"/>
              <a:gd name="T1" fmla="*/ 0 h 16"/>
              <a:gd name="T2" fmla="*/ 8 w 18"/>
              <a:gd name="T3" fmla="*/ 0 h 16"/>
              <a:gd name="T4" fmla="*/ 1 w 18"/>
              <a:gd name="T5" fmla="*/ 10 h 16"/>
              <a:gd name="T6" fmla="*/ 9 w 18"/>
              <a:gd name="T7" fmla="*/ 16 h 16"/>
              <a:gd name="T8" fmla="*/ 11 w 18"/>
              <a:gd name="T9" fmla="*/ 16 h 16"/>
              <a:gd name="T10" fmla="*/ 18 w 18"/>
              <a:gd name="T11" fmla="*/ 6 h 16"/>
              <a:gd name="T12" fmla="*/ 9 w 1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6">
                <a:moveTo>
                  <a:pt x="9" y="0"/>
                </a:moveTo>
                <a:cubicBezTo>
                  <a:pt x="9" y="0"/>
                  <a:pt x="8" y="0"/>
                  <a:pt x="8" y="0"/>
                </a:cubicBezTo>
                <a:cubicBezTo>
                  <a:pt x="3" y="1"/>
                  <a:pt x="0" y="5"/>
                  <a:pt x="1" y="10"/>
                </a:cubicBezTo>
                <a:cubicBezTo>
                  <a:pt x="2" y="14"/>
                  <a:pt x="5" y="16"/>
                  <a:pt x="9" y="16"/>
                </a:cubicBezTo>
                <a:cubicBezTo>
                  <a:pt x="10" y="16"/>
                  <a:pt x="10" y="16"/>
                  <a:pt x="11" y="16"/>
                </a:cubicBezTo>
                <a:cubicBezTo>
                  <a:pt x="15" y="15"/>
                  <a:pt x="18" y="11"/>
                  <a:pt x="18" y="6"/>
                </a:cubicBezTo>
                <a:cubicBezTo>
                  <a:pt x="17" y="2"/>
                  <a:pt x="13" y="0"/>
                  <a:pt x="9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69"/>
          <p:cNvSpPr>
            <a:spLocks/>
          </p:cNvSpPr>
          <p:nvPr/>
        </p:nvSpPr>
        <p:spPr bwMode="auto">
          <a:xfrm>
            <a:off x="4445956" y="3921696"/>
            <a:ext cx="449611" cy="416755"/>
          </a:xfrm>
          <a:custGeom>
            <a:avLst/>
            <a:gdLst>
              <a:gd name="T0" fmla="*/ 13 w 25"/>
              <a:gd name="T1" fmla="*/ 0 h 23"/>
              <a:gd name="T2" fmla="*/ 10 w 25"/>
              <a:gd name="T3" fmla="*/ 0 h 23"/>
              <a:gd name="T4" fmla="*/ 1 w 25"/>
              <a:gd name="T5" fmla="*/ 14 h 23"/>
              <a:gd name="T6" fmla="*/ 13 w 25"/>
              <a:gd name="T7" fmla="*/ 23 h 23"/>
              <a:gd name="T8" fmla="*/ 15 w 25"/>
              <a:gd name="T9" fmla="*/ 23 h 23"/>
              <a:gd name="T10" fmla="*/ 24 w 25"/>
              <a:gd name="T11" fmla="*/ 10 h 23"/>
              <a:gd name="T12" fmla="*/ 13 w 25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23">
                <a:moveTo>
                  <a:pt x="13" y="0"/>
                </a:moveTo>
                <a:cubicBezTo>
                  <a:pt x="12" y="0"/>
                  <a:pt x="11" y="0"/>
                  <a:pt x="10" y="0"/>
                </a:cubicBezTo>
                <a:cubicBezTo>
                  <a:pt x="4" y="2"/>
                  <a:pt x="0" y="8"/>
                  <a:pt x="1" y="14"/>
                </a:cubicBezTo>
                <a:cubicBezTo>
                  <a:pt x="2" y="20"/>
                  <a:pt x="7" y="23"/>
                  <a:pt x="13" y="23"/>
                </a:cubicBezTo>
                <a:cubicBezTo>
                  <a:pt x="13" y="23"/>
                  <a:pt x="14" y="23"/>
                  <a:pt x="15" y="23"/>
                </a:cubicBezTo>
                <a:cubicBezTo>
                  <a:pt x="21" y="22"/>
                  <a:pt x="25" y="16"/>
                  <a:pt x="24" y="10"/>
                </a:cubicBezTo>
                <a:cubicBezTo>
                  <a:pt x="23" y="4"/>
                  <a:pt x="18" y="0"/>
                  <a:pt x="13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70"/>
          <p:cNvSpPr>
            <a:spLocks noEditPoints="1"/>
          </p:cNvSpPr>
          <p:nvPr/>
        </p:nvSpPr>
        <p:spPr bwMode="auto">
          <a:xfrm>
            <a:off x="3043517" y="3487649"/>
            <a:ext cx="1978287" cy="3353058"/>
          </a:xfrm>
          <a:custGeom>
            <a:avLst/>
            <a:gdLst>
              <a:gd name="T0" fmla="*/ 87 w 110"/>
              <a:gd name="T1" fmla="*/ 136 h 185"/>
              <a:gd name="T2" fmla="*/ 106 w 110"/>
              <a:gd name="T3" fmla="*/ 185 h 185"/>
              <a:gd name="T4" fmla="*/ 110 w 110"/>
              <a:gd name="T5" fmla="*/ 185 h 185"/>
              <a:gd name="T6" fmla="*/ 87 w 110"/>
              <a:gd name="T7" fmla="*/ 136 h 185"/>
              <a:gd name="T8" fmla="*/ 36 w 110"/>
              <a:gd name="T9" fmla="*/ 0 h 185"/>
              <a:gd name="T10" fmla="*/ 13 w 110"/>
              <a:gd name="T11" fmla="*/ 10 h 185"/>
              <a:gd name="T12" fmla="*/ 5 w 110"/>
              <a:gd name="T13" fmla="*/ 57 h 185"/>
              <a:gd name="T14" fmla="*/ 8 w 110"/>
              <a:gd name="T15" fmla="*/ 56 h 185"/>
              <a:gd name="T16" fmla="*/ 15 w 110"/>
              <a:gd name="T17" fmla="*/ 62 h 185"/>
              <a:gd name="T18" fmla="*/ 17 w 110"/>
              <a:gd name="T19" fmla="*/ 74 h 185"/>
              <a:gd name="T20" fmla="*/ 31 w 110"/>
              <a:gd name="T21" fmla="*/ 96 h 185"/>
              <a:gd name="T22" fmla="*/ 18 w 110"/>
              <a:gd name="T23" fmla="*/ 89 h 185"/>
              <a:gd name="T24" fmla="*/ 21 w 110"/>
              <a:gd name="T25" fmla="*/ 94 h 185"/>
              <a:gd name="T26" fmla="*/ 27 w 110"/>
              <a:gd name="T27" fmla="*/ 98 h 185"/>
              <a:gd name="T28" fmla="*/ 37 w 110"/>
              <a:gd name="T29" fmla="*/ 118 h 185"/>
              <a:gd name="T30" fmla="*/ 52 w 110"/>
              <a:gd name="T31" fmla="*/ 136 h 185"/>
              <a:gd name="T32" fmla="*/ 39 w 110"/>
              <a:gd name="T33" fmla="*/ 65 h 185"/>
              <a:gd name="T34" fmla="*/ 55 w 110"/>
              <a:gd name="T35" fmla="*/ 58 h 185"/>
              <a:gd name="T36" fmla="*/ 75 w 110"/>
              <a:gd name="T37" fmla="*/ 68 h 185"/>
              <a:gd name="T38" fmla="*/ 68 w 110"/>
              <a:gd name="T39" fmla="*/ 26 h 185"/>
              <a:gd name="T40" fmla="*/ 36 w 110"/>
              <a:gd name="T4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185">
                <a:moveTo>
                  <a:pt x="87" y="136"/>
                </a:moveTo>
                <a:cubicBezTo>
                  <a:pt x="90" y="150"/>
                  <a:pt x="95" y="166"/>
                  <a:pt x="106" y="185"/>
                </a:cubicBezTo>
                <a:cubicBezTo>
                  <a:pt x="110" y="185"/>
                  <a:pt x="110" y="185"/>
                  <a:pt x="110" y="185"/>
                </a:cubicBezTo>
                <a:cubicBezTo>
                  <a:pt x="99" y="167"/>
                  <a:pt x="92" y="151"/>
                  <a:pt x="87" y="136"/>
                </a:cubicBezTo>
                <a:moveTo>
                  <a:pt x="36" y="0"/>
                </a:moveTo>
                <a:cubicBezTo>
                  <a:pt x="27" y="0"/>
                  <a:pt x="19" y="4"/>
                  <a:pt x="13" y="10"/>
                </a:cubicBezTo>
                <a:cubicBezTo>
                  <a:pt x="2" y="23"/>
                  <a:pt x="0" y="39"/>
                  <a:pt x="5" y="57"/>
                </a:cubicBezTo>
                <a:cubicBezTo>
                  <a:pt x="6" y="57"/>
                  <a:pt x="7" y="56"/>
                  <a:pt x="8" y="56"/>
                </a:cubicBezTo>
                <a:cubicBezTo>
                  <a:pt x="11" y="56"/>
                  <a:pt x="14" y="58"/>
                  <a:pt x="15" y="62"/>
                </a:cubicBezTo>
                <a:cubicBezTo>
                  <a:pt x="17" y="65"/>
                  <a:pt x="17" y="70"/>
                  <a:pt x="17" y="74"/>
                </a:cubicBezTo>
                <a:cubicBezTo>
                  <a:pt x="17" y="83"/>
                  <a:pt x="23" y="90"/>
                  <a:pt x="31" y="96"/>
                </a:cubicBezTo>
                <a:cubicBezTo>
                  <a:pt x="27" y="94"/>
                  <a:pt x="22" y="92"/>
                  <a:pt x="18" y="89"/>
                </a:cubicBezTo>
                <a:cubicBezTo>
                  <a:pt x="19" y="91"/>
                  <a:pt x="20" y="92"/>
                  <a:pt x="21" y="94"/>
                </a:cubicBezTo>
                <a:cubicBezTo>
                  <a:pt x="23" y="95"/>
                  <a:pt x="25" y="97"/>
                  <a:pt x="27" y="98"/>
                </a:cubicBezTo>
                <a:cubicBezTo>
                  <a:pt x="33" y="104"/>
                  <a:pt x="34" y="111"/>
                  <a:pt x="37" y="118"/>
                </a:cubicBezTo>
                <a:cubicBezTo>
                  <a:pt x="42" y="124"/>
                  <a:pt x="47" y="130"/>
                  <a:pt x="52" y="136"/>
                </a:cubicBezTo>
                <a:cubicBezTo>
                  <a:pt x="34" y="110"/>
                  <a:pt x="24" y="83"/>
                  <a:pt x="39" y="65"/>
                </a:cubicBezTo>
                <a:cubicBezTo>
                  <a:pt x="43" y="60"/>
                  <a:pt x="49" y="58"/>
                  <a:pt x="55" y="58"/>
                </a:cubicBezTo>
                <a:cubicBezTo>
                  <a:pt x="63" y="58"/>
                  <a:pt x="70" y="61"/>
                  <a:pt x="75" y="68"/>
                </a:cubicBezTo>
                <a:cubicBezTo>
                  <a:pt x="74" y="53"/>
                  <a:pt x="73" y="40"/>
                  <a:pt x="68" y="26"/>
                </a:cubicBezTo>
                <a:cubicBezTo>
                  <a:pt x="62" y="8"/>
                  <a:pt x="49" y="0"/>
                  <a:pt x="36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72"/>
          <p:cNvSpPr>
            <a:spLocks/>
          </p:cNvSpPr>
          <p:nvPr/>
        </p:nvSpPr>
        <p:spPr bwMode="auto">
          <a:xfrm>
            <a:off x="3420498" y="5190982"/>
            <a:ext cx="288788" cy="435777"/>
          </a:xfrm>
          <a:custGeom>
            <a:avLst/>
            <a:gdLst>
              <a:gd name="T0" fmla="*/ 0 w 16"/>
              <a:gd name="T1" fmla="*/ 0 h 24"/>
              <a:gd name="T2" fmla="*/ 16 w 16"/>
              <a:gd name="T3" fmla="*/ 24 h 24"/>
              <a:gd name="T4" fmla="*/ 6 w 16"/>
              <a:gd name="T5" fmla="*/ 4 h 24"/>
              <a:gd name="T6" fmla="*/ 0 w 16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4">
                <a:moveTo>
                  <a:pt x="0" y="0"/>
                </a:moveTo>
                <a:cubicBezTo>
                  <a:pt x="5" y="8"/>
                  <a:pt x="10" y="16"/>
                  <a:pt x="16" y="24"/>
                </a:cubicBezTo>
                <a:cubicBezTo>
                  <a:pt x="13" y="17"/>
                  <a:pt x="12" y="10"/>
                  <a:pt x="6" y="4"/>
                </a:cubicBezTo>
                <a:cubicBezTo>
                  <a:pt x="4" y="3"/>
                  <a:pt x="2" y="1"/>
                  <a:pt x="0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73"/>
          <p:cNvSpPr>
            <a:spLocks/>
          </p:cNvSpPr>
          <p:nvPr/>
        </p:nvSpPr>
        <p:spPr bwMode="auto">
          <a:xfrm>
            <a:off x="3133439" y="4502732"/>
            <a:ext cx="466903" cy="724565"/>
          </a:xfrm>
          <a:custGeom>
            <a:avLst/>
            <a:gdLst>
              <a:gd name="T0" fmla="*/ 3 w 26"/>
              <a:gd name="T1" fmla="*/ 0 h 40"/>
              <a:gd name="T2" fmla="*/ 0 w 26"/>
              <a:gd name="T3" fmla="*/ 1 h 40"/>
              <a:gd name="T4" fmla="*/ 13 w 26"/>
              <a:gd name="T5" fmla="*/ 33 h 40"/>
              <a:gd name="T6" fmla="*/ 26 w 26"/>
              <a:gd name="T7" fmla="*/ 40 h 40"/>
              <a:gd name="T8" fmla="*/ 12 w 26"/>
              <a:gd name="T9" fmla="*/ 18 h 40"/>
              <a:gd name="T10" fmla="*/ 10 w 26"/>
              <a:gd name="T11" fmla="*/ 6 h 40"/>
              <a:gd name="T12" fmla="*/ 3 w 26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40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2" y="12"/>
                  <a:pt x="7" y="22"/>
                  <a:pt x="13" y="33"/>
                </a:cubicBezTo>
                <a:cubicBezTo>
                  <a:pt x="17" y="36"/>
                  <a:pt x="22" y="38"/>
                  <a:pt x="26" y="40"/>
                </a:cubicBezTo>
                <a:cubicBezTo>
                  <a:pt x="18" y="34"/>
                  <a:pt x="12" y="27"/>
                  <a:pt x="12" y="18"/>
                </a:cubicBezTo>
                <a:cubicBezTo>
                  <a:pt x="12" y="14"/>
                  <a:pt x="12" y="9"/>
                  <a:pt x="10" y="6"/>
                </a:cubicBezTo>
                <a:cubicBezTo>
                  <a:pt x="9" y="2"/>
                  <a:pt x="6" y="0"/>
                  <a:pt x="3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74"/>
          <p:cNvSpPr>
            <a:spLocks/>
          </p:cNvSpPr>
          <p:nvPr/>
        </p:nvSpPr>
        <p:spPr bwMode="auto">
          <a:xfrm>
            <a:off x="1909115" y="4321158"/>
            <a:ext cx="1367854" cy="816216"/>
          </a:xfrm>
          <a:custGeom>
            <a:avLst/>
            <a:gdLst>
              <a:gd name="T0" fmla="*/ 31 w 76"/>
              <a:gd name="T1" fmla="*/ 0 h 45"/>
              <a:gd name="T2" fmla="*/ 18 w 76"/>
              <a:gd name="T3" fmla="*/ 3 h 45"/>
              <a:gd name="T4" fmla="*/ 28 w 76"/>
              <a:gd name="T5" fmla="*/ 35 h 45"/>
              <a:gd name="T6" fmla="*/ 41 w 76"/>
              <a:gd name="T7" fmla="*/ 32 h 45"/>
              <a:gd name="T8" fmla="*/ 49 w 76"/>
              <a:gd name="T9" fmla="*/ 29 h 45"/>
              <a:gd name="T10" fmla="*/ 58 w 76"/>
              <a:gd name="T11" fmla="*/ 32 h 45"/>
              <a:gd name="T12" fmla="*/ 60 w 76"/>
              <a:gd name="T13" fmla="*/ 31 h 45"/>
              <a:gd name="T14" fmla="*/ 60 w 76"/>
              <a:gd name="T15" fmla="*/ 31 h 45"/>
              <a:gd name="T16" fmla="*/ 63 w 76"/>
              <a:gd name="T17" fmla="*/ 33 h 45"/>
              <a:gd name="T18" fmla="*/ 63 w 76"/>
              <a:gd name="T19" fmla="*/ 35 h 45"/>
              <a:gd name="T20" fmla="*/ 71 w 76"/>
              <a:gd name="T21" fmla="*/ 44 h 45"/>
              <a:gd name="T22" fmla="*/ 76 w 76"/>
              <a:gd name="T23" fmla="*/ 45 h 45"/>
              <a:gd name="T24" fmla="*/ 72 w 76"/>
              <a:gd name="T25" fmla="*/ 37 h 45"/>
              <a:gd name="T26" fmla="*/ 63 w 76"/>
              <a:gd name="T27" fmla="*/ 24 h 45"/>
              <a:gd name="T28" fmla="*/ 64 w 76"/>
              <a:gd name="T29" fmla="*/ 17 h 45"/>
              <a:gd name="T30" fmla="*/ 59 w 76"/>
              <a:gd name="T31" fmla="*/ 11 h 45"/>
              <a:gd name="T32" fmla="*/ 31 w 76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45">
                <a:moveTo>
                  <a:pt x="31" y="0"/>
                </a:moveTo>
                <a:cubicBezTo>
                  <a:pt x="26" y="0"/>
                  <a:pt x="22" y="1"/>
                  <a:pt x="18" y="3"/>
                </a:cubicBezTo>
                <a:cubicBezTo>
                  <a:pt x="0" y="14"/>
                  <a:pt x="10" y="35"/>
                  <a:pt x="28" y="35"/>
                </a:cubicBezTo>
                <a:cubicBezTo>
                  <a:pt x="32" y="35"/>
                  <a:pt x="36" y="34"/>
                  <a:pt x="41" y="32"/>
                </a:cubicBezTo>
                <a:cubicBezTo>
                  <a:pt x="44" y="30"/>
                  <a:pt x="47" y="29"/>
                  <a:pt x="49" y="29"/>
                </a:cubicBezTo>
                <a:cubicBezTo>
                  <a:pt x="53" y="29"/>
                  <a:pt x="56" y="31"/>
                  <a:pt x="58" y="32"/>
                </a:cubicBezTo>
                <a:cubicBezTo>
                  <a:pt x="59" y="32"/>
                  <a:pt x="59" y="31"/>
                  <a:pt x="60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2"/>
                  <a:pt x="63" y="33"/>
                </a:cubicBezTo>
                <a:cubicBezTo>
                  <a:pt x="63" y="34"/>
                  <a:pt x="63" y="35"/>
                  <a:pt x="63" y="35"/>
                </a:cubicBezTo>
                <a:cubicBezTo>
                  <a:pt x="66" y="38"/>
                  <a:pt x="68" y="41"/>
                  <a:pt x="71" y="44"/>
                </a:cubicBezTo>
                <a:cubicBezTo>
                  <a:pt x="73" y="45"/>
                  <a:pt x="74" y="45"/>
                  <a:pt x="76" y="45"/>
                </a:cubicBezTo>
                <a:cubicBezTo>
                  <a:pt x="75" y="43"/>
                  <a:pt x="73" y="40"/>
                  <a:pt x="72" y="37"/>
                </a:cubicBezTo>
                <a:cubicBezTo>
                  <a:pt x="68" y="33"/>
                  <a:pt x="64" y="29"/>
                  <a:pt x="63" y="24"/>
                </a:cubicBezTo>
                <a:cubicBezTo>
                  <a:pt x="63" y="21"/>
                  <a:pt x="63" y="18"/>
                  <a:pt x="64" y="17"/>
                </a:cubicBezTo>
                <a:cubicBezTo>
                  <a:pt x="62" y="15"/>
                  <a:pt x="61" y="13"/>
                  <a:pt x="59" y="11"/>
                </a:cubicBezTo>
                <a:cubicBezTo>
                  <a:pt x="51" y="4"/>
                  <a:pt x="41" y="0"/>
                  <a:pt x="31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75"/>
          <p:cNvSpPr>
            <a:spLocks/>
          </p:cNvSpPr>
          <p:nvPr/>
        </p:nvSpPr>
        <p:spPr bwMode="auto">
          <a:xfrm>
            <a:off x="3187046" y="5118353"/>
            <a:ext cx="250744" cy="198866"/>
          </a:xfrm>
          <a:custGeom>
            <a:avLst/>
            <a:gdLst>
              <a:gd name="T0" fmla="*/ 0 w 14"/>
              <a:gd name="T1" fmla="*/ 0 h 11"/>
              <a:gd name="T2" fmla="*/ 14 w 14"/>
              <a:gd name="T3" fmla="*/ 11 h 11"/>
              <a:gd name="T4" fmla="*/ 5 w 14"/>
              <a:gd name="T5" fmla="*/ 1 h 11"/>
              <a:gd name="T6" fmla="*/ 0 w 14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cubicBezTo>
                  <a:pt x="4" y="5"/>
                  <a:pt x="9" y="9"/>
                  <a:pt x="14" y="11"/>
                </a:cubicBezTo>
                <a:cubicBezTo>
                  <a:pt x="10" y="8"/>
                  <a:pt x="7" y="5"/>
                  <a:pt x="5" y="1"/>
                </a:cubicBezTo>
                <a:cubicBezTo>
                  <a:pt x="3" y="1"/>
                  <a:pt x="2" y="1"/>
                  <a:pt x="0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76"/>
          <p:cNvSpPr>
            <a:spLocks/>
          </p:cNvSpPr>
          <p:nvPr/>
        </p:nvSpPr>
        <p:spPr bwMode="auto">
          <a:xfrm>
            <a:off x="3043517" y="4628969"/>
            <a:ext cx="160822" cy="363147"/>
          </a:xfrm>
          <a:custGeom>
            <a:avLst/>
            <a:gdLst>
              <a:gd name="T0" fmla="*/ 1 w 9"/>
              <a:gd name="T1" fmla="*/ 0 h 20"/>
              <a:gd name="T2" fmla="*/ 0 w 9"/>
              <a:gd name="T3" fmla="*/ 7 h 20"/>
              <a:gd name="T4" fmla="*/ 9 w 9"/>
              <a:gd name="T5" fmla="*/ 20 h 20"/>
              <a:gd name="T6" fmla="*/ 1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1" y="0"/>
                </a:moveTo>
                <a:cubicBezTo>
                  <a:pt x="0" y="1"/>
                  <a:pt x="0" y="4"/>
                  <a:pt x="0" y="7"/>
                </a:cubicBezTo>
                <a:cubicBezTo>
                  <a:pt x="1" y="12"/>
                  <a:pt x="5" y="16"/>
                  <a:pt x="9" y="20"/>
                </a:cubicBezTo>
                <a:cubicBezTo>
                  <a:pt x="7" y="13"/>
                  <a:pt x="5" y="6"/>
                  <a:pt x="1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77"/>
          <p:cNvSpPr>
            <a:spLocks/>
          </p:cNvSpPr>
          <p:nvPr/>
        </p:nvSpPr>
        <p:spPr bwMode="auto">
          <a:xfrm>
            <a:off x="2953595" y="4883172"/>
            <a:ext cx="89922" cy="72629"/>
          </a:xfrm>
          <a:custGeom>
            <a:avLst/>
            <a:gdLst>
              <a:gd name="T0" fmla="*/ 2 w 5"/>
              <a:gd name="T1" fmla="*/ 0 h 4"/>
              <a:gd name="T2" fmla="*/ 2 w 5"/>
              <a:gd name="T3" fmla="*/ 0 h 4"/>
              <a:gd name="T4" fmla="*/ 0 w 5"/>
              <a:gd name="T5" fmla="*/ 1 h 4"/>
              <a:gd name="T6" fmla="*/ 5 w 5"/>
              <a:gd name="T7" fmla="*/ 4 h 4"/>
              <a:gd name="T8" fmla="*/ 5 w 5"/>
              <a:gd name="T9" fmla="*/ 2 h 4"/>
              <a:gd name="T10" fmla="*/ 2 w 5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1"/>
                </a:cubicBezTo>
                <a:cubicBezTo>
                  <a:pt x="2" y="2"/>
                  <a:pt x="3" y="3"/>
                  <a:pt x="5" y="4"/>
                </a:cubicBezTo>
                <a:cubicBezTo>
                  <a:pt x="5" y="4"/>
                  <a:pt x="5" y="3"/>
                  <a:pt x="5" y="2"/>
                </a:cubicBezTo>
                <a:cubicBezTo>
                  <a:pt x="5" y="1"/>
                  <a:pt x="4" y="0"/>
                  <a:pt x="2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78"/>
          <p:cNvSpPr>
            <a:spLocks/>
          </p:cNvSpPr>
          <p:nvPr/>
        </p:nvSpPr>
        <p:spPr bwMode="auto">
          <a:xfrm>
            <a:off x="2251510" y="3451334"/>
            <a:ext cx="809299" cy="1015083"/>
          </a:xfrm>
          <a:custGeom>
            <a:avLst/>
            <a:gdLst>
              <a:gd name="T0" fmla="*/ 14 w 45"/>
              <a:gd name="T1" fmla="*/ 0 h 56"/>
              <a:gd name="T2" fmla="*/ 2 w 45"/>
              <a:gd name="T3" fmla="*/ 19 h 56"/>
              <a:gd name="T4" fmla="*/ 45 w 45"/>
              <a:gd name="T5" fmla="*/ 56 h 56"/>
              <a:gd name="T6" fmla="*/ 26 w 45"/>
              <a:gd name="T7" fmla="*/ 24 h 56"/>
              <a:gd name="T8" fmla="*/ 23 w 45"/>
              <a:gd name="T9" fmla="*/ 8 h 56"/>
              <a:gd name="T10" fmla="*/ 14 w 45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56">
                <a:moveTo>
                  <a:pt x="14" y="0"/>
                </a:moveTo>
                <a:cubicBezTo>
                  <a:pt x="7" y="0"/>
                  <a:pt x="0" y="8"/>
                  <a:pt x="2" y="19"/>
                </a:cubicBezTo>
                <a:cubicBezTo>
                  <a:pt x="6" y="37"/>
                  <a:pt x="30" y="48"/>
                  <a:pt x="45" y="56"/>
                </a:cubicBezTo>
                <a:cubicBezTo>
                  <a:pt x="35" y="48"/>
                  <a:pt x="26" y="38"/>
                  <a:pt x="26" y="24"/>
                </a:cubicBezTo>
                <a:cubicBezTo>
                  <a:pt x="25" y="19"/>
                  <a:pt x="25" y="13"/>
                  <a:pt x="23" y="8"/>
                </a:cubicBezTo>
                <a:cubicBezTo>
                  <a:pt x="21" y="3"/>
                  <a:pt x="17" y="0"/>
                  <a:pt x="14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79"/>
          <p:cNvSpPr>
            <a:spLocks noEditPoints="1"/>
          </p:cNvSpPr>
          <p:nvPr/>
        </p:nvSpPr>
        <p:spPr bwMode="auto">
          <a:xfrm>
            <a:off x="4464978" y="4357473"/>
            <a:ext cx="916514" cy="2464212"/>
          </a:xfrm>
          <a:custGeom>
            <a:avLst/>
            <a:gdLst>
              <a:gd name="T0" fmla="*/ 36 w 51"/>
              <a:gd name="T1" fmla="*/ 93 h 136"/>
              <a:gd name="T2" fmla="*/ 33 w 51"/>
              <a:gd name="T3" fmla="*/ 127 h 136"/>
              <a:gd name="T4" fmla="*/ 38 w 51"/>
              <a:gd name="T5" fmla="*/ 136 h 136"/>
              <a:gd name="T6" fmla="*/ 36 w 51"/>
              <a:gd name="T7" fmla="*/ 93 h 136"/>
              <a:gd name="T8" fmla="*/ 16 w 51"/>
              <a:gd name="T9" fmla="*/ 43 h 136"/>
              <a:gd name="T10" fmla="*/ 8 w 51"/>
              <a:gd name="T11" fmla="*/ 37 h 136"/>
              <a:gd name="T12" fmla="*/ 14 w 51"/>
              <a:gd name="T13" fmla="*/ 27 h 136"/>
              <a:gd name="T14" fmla="*/ 16 w 51"/>
              <a:gd name="T15" fmla="*/ 27 h 136"/>
              <a:gd name="T16" fmla="*/ 24 w 51"/>
              <a:gd name="T17" fmla="*/ 34 h 136"/>
              <a:gd name="T18" fmla="*/ 17 w 51"/>
              <a:gd name="T19" fmla="*/ 43 h 136"/>
              <a:gd name="T20" fmla="*/ 16 w 51"/>
              <a:gd name="T21" fmla="*/ 43 h 136"/>
              <a:gd name="T22" fmla="*/ 28 w 51"/>
              <a:gd name="T23" fmla="*/ 20 h 136"/>
              <a:gd name="T24" fmla="*/ 26 w 51"/>
              <a:gd name="T25" fmla="*/ 19 h 136"/>
              <a:gd name="T26" fmla="*/ 26 w 51"/>
              <a:gd name="T27" fmla="*/ 15 h 136"/>
              <a:gd name="T28" fmla="*/ 28 w 51"/>
              <a:gd name="T29" fmla="*/ 14 h 136"/>
              <a:gd name="T30" fmla="*/ 30 w 51"/>
              <a:gd name="T31" fmla="*/ 15 h 136"/>
              <a:gd name="T32" fmla="*/ 30 w 51"/>
              <a:gd name="T33" fmla="*/ 19 h 136"/>
              <a:gd name="T34" fmla="*/ 28 w 51"/>
              <a:gd name="T35" fmla="*/ 20 h 136"/>
              <a:gd name="T36" fmla="*/ 14 w 51"/>
              <a:gd name="T37" fmla="*/ 20 h 136"/>
              <a:gd name="T38" fmla="*/ 11 w 51"/>
              <a:gd name="T39" fmla="*/ 19 h 136"/>
              <a:gd name="T40" fmla="*/ 11 w 51"/>
              <a:gd name="T41" fmla="*/ 12 h 136"/>
              <a:gd name="T42" fmla="*/ 14 w 51"/>
              <a:gd name="T43" fmla="*/ 11 h 136"/>
              <a:gd name="T44" fmla="*/ 18 w 51"/>
              <a:gd name="T45" fmla="*/ 12 h 136"/>
              <a:gd name="T46" fmla="*/ 18 w 51"/>
              <a:gd name="T47" fmla="*/ 19 h 136"/>
              <a:gd name="T48" fmla="*/ 14 w 51"/>
              <a:gd name="T49" fmla="*/ 20 h 136"/>
              <a:gd name="T50" fmla="*/ 30 w 51"/>
              <a:gd name="T51" fmla="*/ 0 h 136"/>
              <a:gd name="T52" fmla="*/ 21 w 51"/>
              <a:gd name="T53" fmla="*/ 2 h 136"/>
              <a:gd name="T54" fmla="*/ 11 w 51"/>
              <a:gd name="T55" fmla="*/ 76 h 136"/>
              <a:gd name="T56" fmla="*/ 22 w 51"/>
              <a:gd name="T57" fmla="*/ 45 h 136"/>
              <a:gd name="T58" fmla="*/ 29 w 51"/>
              <a:gd name="T59" fmla="*/ 44 h 136"/>
              <a:gd name="T60" fmla="*/ 43 w 51"/>
              <a:gd name="T61" fmla="*/ 56 h 136"/>
              <a:gd name="T62" fmla="*/ 50 w 51"/>
              <a:gd name="T63" fmla="*/ 25 h 136"/>
              <a:gd name="T64" fmla="*/ 30 w 51"/>
              <a:gd name="T6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1" h="136">
                <a:moveTo>
                  <a:pt x="36" y="93"/>
                </a:moveTo>
                <a:cubicBezTo>
                  <a:pt x="34" y="102"/>
                  <a:pt x="32" y="113"/>
                  <a:pt x="33" y="127"/>
                </a:cubicBezTo>
                <a:cubicBezTo>
                  <a:pt x="35" y="130"/>
                  <a:pt x="37" y="133"/>
                  <a:pt x="38" y="136"/>
                </a:cubicBezTo>
                <a:cubicBezTo>
                  <a:pt x="36" y="119"/>
                  <a:pt x="35" y="105"/>
                  <a:pt x="36" y="93"/>
                </a:cubicBezTo>
                <a:moveTo>
                  <a:pt x="16" y="43"/>
                </a:moveTo>
                <a:cubicBezTo>
                  <a:pt x="12" y="43"/>
                  <a:pt x="8" y="41"/>
                  <a:pt x="8" y="37"/>
                </a:cubicBezTo>
                <a:cubicBezTo>
                  <a:pt x="7" y="32"/>
                  <a:pt x="10" y="28"/>
                  <a:pt x="14" y="27"/>
                </a:cubicBezTo>
                <a:cubicBezTo>
                  <a:pt x="15" y="27"/>
                  <a:pt x="15" y="27"/>
                  <a:pt x="16" y="27"/>
                </a:cubicBezTo>
                <a:cubicBezTo>
                  <a:pt x="20" y="27"/>
                  <a:pt x="23" y="30"/>
                  <a:pt x="24" y="34"/>
                </a:cubicBezTo>
                <a:cubicBezTo>
                  <a:pt x="25" y="38"/>
                  <a:pt x="22" y="42"/>
                  <a:pt x="17" y="43"/>
                </a:cubicBezTo>
                <a:cubicBezTo>
                  <a:pt x="17" y="43"/>
                  <a:pt x="16" y="43"/>
                  <a:pt x="16" y="43"/>
                </a:cubicBezTo>
                <a:moveTo>
                  <a:pt x="28" y="20"/>
                </a:moveTo>
                <a:cubicBezTo>
                  <a:pt x="27" y="20"/>
                  <a:pt x="27" y="19"/>
                  <a:pt x="26" y="19"/>
                </a:cubicBezTo>
                <a:cubicBezTo>
                  <a:pt x="25" y="18"/>
                  <a:pt x="25" y="16"/>
                  <a:pt x="26" y="15"/>
                </a:cubicBezTo>
                <a:cubicBezTo>
                  <a:pt x="27" y="14"/>
                  <a:pt x="27" y="14"/>
                  <a:pt x="28" y="14"/>
                </a:cubicBezTo>
                <a:cubicBezTo>
                  <a:pt x="29" y="14"/>
                  <a:pt x="30" y="14"/>
                  <a:pt x="30" y="15"/>
                </a:cubicBezTo>
                <a:cubicBezTo>
                  <a:pt x="31" y="16"/>
                  <a:pt x="31" y="18"/>
                  <a:pt x="30" y="19"/>
                </a:cubicBezTo>
                <a:cubicBezTo>
                  <a:pt x="30" y="19"/>
                  <a:pt x="29" y="20"/>
                  <a:pt x="28" y="20"/>
                </a:cubicBezTo>
                <a:moveTo>
                  <a:pt x="14" y="20"/>
                </a:moveTo>
                <a:cubicBezTo>
                  <a:pt x="13" y="20"/>
                  <a:pt x="12" y="20"/>
                  <a:pt x="11" y="19"/>
                </a:cubicBezTo>
                <a:cubicBezTo>
                  <a:pt x="9" y="17"/>
                  <a:pt x="10" y="14"/>
                  <a:pt x="11" y="12"/>
                </a:cubicBezTo>
                <a:cubicBezTo>
                  <a:pt x="12" y="11"/>
                  <a:pt x="13" y="11"/>
                  <a:pt x="14" y="11"/>
                </a:cubicBezTo>
                <a:cubicBezTo>
                  <a:pt x="16" y="11"/>
                  <a:pt x="17" y="12"/>
                  <a:pt x="18" y="12"/>
                </a:cubicBezTo>
                <a:cubicBezTo>
                  <a:pt x="19" y="14"/>
                  <a:pt x="19" y="17"/>
                  <a:pt x="18" y="19"/>
                </a:cubicBezTo>
                <a:cubicBezTo>
                  <a:pt x="17" y="20"/>
                  <a:pt x="16" y="20"/>
                  <a:pt x="14" y="20"/>
                </a:cubicBezTo>
                <a:moveTo>
                  <a:pt x="30" y="0"/>
                </a:moveTo>
                <a:cubicBezTo>
                  <a:pt x="27" y="0"/>
                  <a:pt x="24" y="0"/>
                  <a:pt x="21" y="2"/>
                </a:cubicBezTo>
                <a:cubicBezTo>
                  <a:pt x="0" y="13"/>
                  <a:pt x="1" y="44"/>
                  <a:pt x="11" y="76"/>
                </a:cubicBezTo>
                <a:cubicBezTo>
                  <a:pt x="10" y="62"/>
                  <a:pt x="13" y="50"/>
                  <a:pt x="22" y="45"/>
                </a:cubicBezTo>
                <a:cubicBezTo>
                  <a:pt x="24" y="44"/>
                  <a:pt x="27" y="44"/>
                  <a:pt x="29" y="44"/>
                </a:cubicBezTo>
                <a:cubicBezTo>
                  <a:pt x="35" y="44"/>
                  <a:pt x="41" y="48"/>
                  <a:pt x="43" y="56"/>
                </a:cubicBezTo>
                <a:cubicBezTo>
                  <a:pt x="47" y="45"/>
                  <a:pt x="50" y="35"/>
                  <a:pt x="50" y="25"/>
                </a:cubicBezTo>
                <a:cubicBezTo>
                  <a:pt x="51" y="9"/>
                  <a:pt x="40" y="0"/>
                  <a:pt x="30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80"/>
          <p:cNvSpPr>
            <a:spLocks/>
          </p:cNvSpPr>
          <p:nvPr/>
        </p:nvSpPr>
        <p:spPr bwMode="auto">
          <a:xfrm>
            <a:off x="4589486" y="4846857"/>
            <a:ext cx="325103" cy="290518"/>
          </a:xfrm>
          <a:custGeom>
            <a:avLst/>
            <a:gdLst>
              <a:gd name="T0" fmla="*/ 9 w 18"/>
              <a:gd name="T1" fmla="*/ 0 h 16"/>
              <a:gd name="T2" fmla="*/ 7 w 18"/>
              <a:gd name="T3" fmla="*/ 0 h 16"/>
              <a:gd name="T4" fmla="*/ 1 w 18"/>
              <a:gd name="T5" fmla="*/ 10 h 16"/>
              <a:gd name="T6" fmla="*/ 9 w 18"/>
              <a:gd name="T7" fmla="*/ 16 h 16"/>
              <a:gd name="T8" fmla="*/ 10 w 18"/>
              <a:gd name="T9" fmla="*/ 16 h 16"/>
              <a:gd name="T10" fmla="*/ 17 w 18"/>
              <a:gd name="T11" fmla="*/ 7 h 16"/>
              <a:gd name="T12" fmla="*/ 9 w 1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6">
                <a:moveTo>
                  <a:pt x="9" y="0"/>
                </a:moveTo>
                <a:cubicBezTo>
                  <a:pt x="8" y="0"/>
                  <a:pt x="8" y="0"/>
                  <a:pt x="7" y="0"/>
                </a:cubicBezTo>
                <a:cubicBezTo>
                  <a:pt x="3" y="1"/>
                  <a:pt x="0" y="5"/>
                  <a:pt x="1" y="10"/>
                </a:cubicBezTo>
                <a:cubicBezTo>
                  <a:pt x="1" y="14"/>
                  <a:pt x="5" y="16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5" y="15"/>
                  <a:pt x="18" y="11"/>
                  <a:pt x="17" y="7"/>
                </a:cubicBezTo>
                <a:cubicBezTo>
                  <a:pt x="16" y="3"/>
                  <a:pt x="13" y="0"/>
                  <a:pt x="9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82"/>
          <p:cNvSpPr>
            <a:spLocks/>
          </p:cNvSpPr>
          <p:nvPr/>
        </p:nvSpPr>
        <p:spPr bwMode="auto">
          <a:xfrm>
            <a:off x="4625801" y="4556339"/>
            <a:ext cx="179844" cy="164281"/>
          </a:xfrm>
          <a:custGeom>
            <a:avLst/>
            <a:gdLst>
              <a:gd name="T0" fmla="*/ 5 w 10"/>
              <a:gd name="T1" fmla="*/ 0 h 9"/>
              <a:gd name="T2" fmla="*/ 2 w 10"/>
              <a:gd name="T3" fmla="*/ 1 h 9"/>
              <a:gd name="T4" fmla="*/ 2 w 10"/>
              <a:gd name="T5" fmla="*/ 8 h 9"/>
              <a:gd name="T6" fmla="*/ 5 w 10"/>
              <a:gd name="T7" fmla="*/ 9 h 9"/>
              <a:gd name="T8" fmla="*/ 9 w 10"/>
              <a:gd name="T9" fmla="*/ 8 h 9"/>
              <a:gd name="T10" fmla="*/ 9 w 10"/>
              <a:gd name="T11" fmla="*/ 1 h 9"/>
              <a:gd name="T12" fmla="*/ 5 w 10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9">
                <a:moveTo>
                  <a:pt x="5" y="0"/>
                </a:moveTo>
                <a:cubicBezTo>
                  <a:pt x="4" y="0"/>
                  <a:pt x="3" y="0"/>
                  <a:pt x="2" y="1"/>
                </a:cubicBezTo>
                <a:cubicBezTo>
                  <a:pt x="1" y="3"/>
                  <a:pt x="0" y="6"/>
                  <a:pt x="2" y="8"/>
                </a:cubicBezTo>
                <a:cubicBezTo>
                  <a:pt x="3" y="9"/>
                  <a:pt x="4" y="9"/>
                  <a:pt x="5" y="9"/>
                </a:cubicBezTo>
                <a:cubicBezTo>
                  <a:pt x="7" y="9"/>
                  <a:pt x="8" y="9"/>
                  <a:pt x="9" y="8"/>
                </a:cubicBezTo>
                <a:cubicBezTo>
                  <a:pt x="10" y="6"/>
                  <a:pt x="10" y="3"/>
                  <a:pt x="9" y="1"/>
                </a:cubicBezTo>
                <a:cubicBezTo>
                  <a:pt x="8" y="1"/>
                  <a:pt x="7" y="0"/>
                  <a:pt x="5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83"/>
          <p:cNvSpPr>
            <a:spLocks/>
          </p:cNvSpPr>
          <p:nvPr/>
        </p:nvSpPr>
        <p:spPr bwMode="auto">
          <a:xfrm>
            <a:off x="4914589" y="4611676"/>
            <a:ext cx="107215" cy="108944"/>
          </a:xfrm>
          <a:custGeom>
            <a:avLst/>
            <a:gdLst>
              <a:gd name="T0" fmla="*/ 3 w 6"/>
              <a:gd name="T1" fmla="*/ 0 h 6"/>
              <a:gd name="T2" fmla="*/ 1 w 6"/>
              <a:gd name="T3" fmla="*/ 1 h 6"/>
              <a:gd name="T4" fmla="*/ 1 w 6"/>
              <a:gd name="T5" fmla="*/ 5 h 6"/>
              <a:gd name="T6" fmla="*/ 3 w 6"/>
              <a:gd name="T7" fmla="*/ 6 h 6"/>
              <a:gd name="T8" fmla="*/ 5 w 6"/>
              <a:gd name="T9" fmla="*/ 5 h 6"/>
              <a:gd name="T10" fmla="*/ 5 w 6"/>
              <a:gd name="T11" fmla="*/ 1 h 6"/>
              <a:gd name="T12" fmla="*/ 3 w 6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6">
                <a:moveTo>
                  <a:pt x="3" y="0"/>
                </a:move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4"/>
                  <a:pt x="1" y="5"/>
                </a:cubicBezTo>
                <a:cubicBezTo>
                  <a:pt x="2" y="5"/>
                  <a:pt x="2" y="6"/>
                  <a:pt x="3" y="6"/>
                </a:cubicBezTo>
                <a:cubicBezTo>
                  <a:pt x="4" y="6"/>
                  <a:pt x="5" y="5"/>
                  <a:pt x="5" y="5"/>
                </a:cubicBezTo>
                <a:cubicBezTo>
                  <a:pt x="6" y="4"/>
                  <a:pt x="6" y="2"/>
                  <a:pt x="5" y="1"/>
                </a:cubicBezTo>
                <a:cubicBezTo>
                  <a:pt x="5" y="0"/>
                  <a:pt x="4" y="0"/>
                  <a:pt x="3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84"/>
          <p:cNvSpPr>
            <a:spLocks/>
          </p:cNvSpPr>
          <p:nvPr/>
        </p:nvSpPr>
        <p:spPr bwMode="auto">
          <a:xfrm>
            <a:off x="5471414" y="4411080"/>
            <a:ext cx="306081" cy="816216"/>
          </a:xfrm>
          <a:custGeom>
            <a:avLst/>
            <a:gdLst>
              <a:gd name="T0" fmla="*/ 8 w 17"/>
              <a:gd name="T1" fmla="*/ 0 h 45"/>
              <a:gd name="T2" fmla="*/ 0 w 17"/>
              <a:gd name="T3" fmla="*/ 8 h 45"/>
              <a:gd name="T4" fmla="*/ 3 w 17"/>
              <a:gd name="T5" fmla="*/ 21 h 45"/>
              <a:gd name="T6" fmla="*/ 0 w 17"/>
              <a:gd name="T7" fmla="*/ 44 h 45"/>
              <a:gd name="T8" fmla="*/ 1 w 17"/>
              <a:gd name="T9" fmla="*/ 45 h 45"/>
              <a:gd name="T10" fmla="*/ 12 w 17"/>
              <a:gd name="T11" fmla="*/ 32 h 45"/>
              <a:gd name="T12" fmla="*/ 17 w 17"/>
              <a:gd name="T13" fmla="*/ 6 h 45"/>
              <a:gd name="T14" fmla="*/ 8 w 17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45">
                <a:moveTo>
                  <a:pt x="8" y="0"/>
                </a:moveTo>
                <a:cubicBezTo>
                  <a:pt x="4" y="0"/>
                  <a:pt x="1" y="3"/>
                  <a:pt x="0" y="8"/>
                </a:cubicBezTo>
                <a:cubicBezTo>
                  <a:pt x="0" y="13"/>
                  <a:pt x="2" y="18"/>
                  <a:pt x="3" y="21"/>
                </a:cubicBezTo>
                <a:cubicBezTo>
                  <a:pt x="5" y="29"/>
                  <a:pt x="3" y="37"/>
                  <a:pt x="0" y="44"/>
                </a:cubicBezTo>
                <a:cubicBezTo>
                  <a:pt x="0" y="44"/>
                  <a:pt x="1" y="44"/>
                  <a:pt x="1" y="45"/>
                </a:cubicBezTo>
                <a:cubicBezTo>
                  <a:pt x="5" y="41"/>
                  <a:pt x="9" y="36"/>
                  <a:pt x="12" y="32"/>
                </a:cubicBezTo>
                <a:cubicBezTo>
                  <a:pt x="11" y="22"/>
                  <a:pt x="12" y="13"/>
                  <a:pt x="17" y="6"/>
                </a:cubicBezTo>
                <a:cubicBezTo>
                  <a:pt x="15" y="2"/>
                  <a:pt x="11" y="0"/>
                  <a:pt x="8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85"/>
          <p:cNvSpPr>
            <a:spLocks/>
          </p:cNvSpPr>
          <p:nvPr/>
        </p:nvSpPr>
        <p:spPr bwMode="auto">
          <a:xfrm>
            <a:off x="5417807" y="5210004"/>
            <a:ext cx="72629" cy="107215"/>
          </a:xfrm>
          <a:custGeom>
            <a:avLst/>
            <a:gdLst>
              <a:gd name="T0" fmla="*/ 3 w 4"/>
              <a:gd name="T1" fmla="*/ 0 h 6"/>
              <a:gd name="T2" fmla="*/ 0 w 4"/>
              <a:gd name="T3" fmla="*/ 6 h 6"/>
              <a:gd name="T4" fmla="*/ 4 w 4"/>
              <a:gd name="T5" fmla="*/ 1 h 6"/>
              <a:gd name="T6" fmla="*/ 3 w 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3" y="0"/>
                </a:moveTo>
                <a:cubicBezTo>
                  <a:pt x="2" y="2"/>
                  <a:pt x="1" y="4"/>
                  <a:pt x="0" y="6"/>
                </a:cubicBezTo>
                <a:cubicBezTo>
                  <a:pt x="1" y="4"/>
                  <a:pt x="3" y="2"/>
                  <a:pt x="4" y="1"/>
                </a:cubicBezTo>
                <a:cubicBezTo>
                  <a:pt x="4" y="0"/>
                  <a:pt x="3" y="0"/>
                  <a:pt x="3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86"/>
          <p:cNvSpPr>
            <a:spLocks/>
          </p:cNvSpPr>
          <p:nvPr/>
        </p:nvSpPr>
        <p:spPr bwMode="auto">
          <a:xfrm>
            <a:off x="5670281" y="4520024"/>
            <a:ext cx="143530" cy="472091"/>
          </a:xfrm>
          <a:custGeom>
            <a:avLst/>
            <a:gdLst>
              <a:gd name="T0" fmla="*/ 6 w 8"/>
              <a:gd name="T1" fmla="*/ 0 h 26"/>
              <a:gd name="T2" fmla="*/ 1 w 8"/>
              <a:gd name="T3" fmla="*/ 26 h 26"/>
              <a:gd name="T4" fmla="*/ 7 w 8"/>
              <a:gd name="T5" fmla="*/ 5 h 26"/>
              <a:gd name="T6" fmla="*/ 6 w 8"/>
              <a:gd name="T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6">
                <a:moveTo>
                  <a:pt x="6" y="0"/>
                </a:moveTo>
                <a:cubicBezTo>
                  <a:pt x="1" y="7"/>
                  <a:pt x="0" y="16"/>
                  <a:pt x="1" y="26"/>
                </a:cubicBezTo>
                <a:cubicBezTo>
                  <a:pt x="5" y="19"/>
                  <a:pt x="8" y="12"/>
                  <a:pt x="7" y="5"/>
                </a:cubicBezTo>
                <a:cubicBezTo>
                  <a:pt x="7" y="3"/>
                  <a:pt x="7" y="2"/>
                  <a:pt x="6" y="0"/>
                </a:cubicBezTo>
              </a:path>
            </a:pathLst>
          </a:custGeom>
          <a:solidFill>
            <a:srgbClr val="BE0F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87"/>
          <p:cNvSpPr>
            <a:spLocks/>
          </p:cNvSpPr>
          <p:nvPr/>
        </p:nvSpPr>
        <p:spPr bwMode="auto">
          <a:xfrm>
            <a:off x="4518586" y="3523964"/>
            <a:ext cx="233452" cy="235181"/>
          </a:xfrm>
          <a:custGeom>
            <a:avLst/>
            <a:gdLst>
              <a:gd name="T0" fmla="*/ 7 w 13"/>
              <a:gd name="T1" fmla="*/ 0 h 13"/>
              <a:gd name="T2" fmla="*/ 2 w 13"/>
              <a:gd name="T3" fmla="*/ 2 h 13"/>
              <a:gd name="T4" fmla="*/ 2 w 13"/>
              <a:gd name="T5" fmla="*/ 11 h 13"/>
              <a:gd name="T6" fmla="*/ 7 w 13"/>
              <a:gd name="T7" fmla="*/ 13 h 13"/>
              <a:gd name="T8" fmla="*/ 11 w 13"/>
              <a:gd name="T9" fmla="*/ 11 h 13"/>
              <a:gd name="T10" fmla="*/ 11 w 13"/>
              <a:gd name="T11" fmla="*/ 2 h 13"/>
              <a:gd name="T12" fmla="*/ 7 w 13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5" y="0"/>
                  <a:pt x="3" y="1"/>
                  <a:pt x="2" y="2"/>
                </a:cubicBezTo>
                <a:cubicBezTo>
                  <a:pt x="0" y="4"/>
                  <a:pt x="0" y="8"/>
                  <a:pt x="2" y="11"/>
                </a:cubicBezTo>
                <a:cubicBezTo>
                  <a:pt x="3" y="12"/>
                  <a:pt x="5" y="13"/>
                  <a:pt x="7" y="13"/>
                </a:cubicBezTo>
                <a:cubicBezTo>
                  <a:pt x="8" y="13"/>
                  <a:pt x="10" y="12"/>
                  <a:pt x="11" y="11"/>
                </a:cubicBezTo>
                <a:cubicBezTo>
                  <a:pt x="13" y="8"/>
                  <a:pt x="13" y="4"/>
                  <a:pt x="11" y="2"/>
                </a:cubicBezTo>
                <a:cubicBezTo>
                  <a:pt x="10" y="1"/>
                  <a:pt x="8" y="0"/>
                  <a:pt x="7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88"/>
          <p:cNvSpPr>
            <a:spLocks/>
          </p:cNvSpPr>
          <p:nvPr/>
        </p:nvSpPr>
        <p:spPr bwMode="auto">
          <a:xfrm>
            <a:off x="4895567" y="3596593"/>
            <a:ext cx="162552" cy="145259"/>
          </a:xfrm>
          <a:custGeom>
            <a:avLst/>
            <a:gdLst>
              <a:gd name="T0" fmla="*/ 5 w 9"/>
              <a:gd name="T1" fmla="*/ 0 h 8"/>
              <a:gd name="T2" fmla="*/ 2 w 9"/>
              <a:gd name="T3" fmla="*/ 1 h 8"/>
              <a:gd name="T4" fmla="*/ 2 w 9"/>
              <a:gd name="T5" fmla="*/ 7 h 8"/>
              <a:gd name="T6" fmla="*/ 5 w 9"/>
              <a:gd name="T7" fmla="*/ 8 h 8"/>
              <a:gd name="T8" fmla="*/ 8 w 9"/>
              <a:gd name="T9" fmla="*/ 7 h 8"/>
              <a:gd name="T10" fmla="*/ 8 w 9"/>
              <a:gd name="T11" fmla="*/ 1 h 8"/>
              <a:gd name="T12" fmla="*/ 5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5" y="0"/>
                </a:moveTo>
                <a:cubicBezTo>
                  <a:pt x="4" y="0"/>
                  <a:pt x="3" y="0"/>
                  <a:pt x="2" y="1"/>
                </a:cubicBezTo>
                <a:cubicBezTo>
                  <a:pt x="0" y="3"/>
                  <a:pt x="0" y="5"/>
                  <a:pt x="2" y="7"/>
                </a:cubicBezTo>
                <a:cubicBezTo>
                  <a:pt x="3" y="8"/>
                  <a:pt x="4" y="8"/>
                  <a:pt x="5" y="8"/>
                </a:cubicBezTo>
                <a:cubicBezTo>
                  <a:pt x="6" y="8"/>
                  <a:pt x="7" y="8"/>
                  <a:pt x="8" y="7"/>
                </a:cubicBezTo>
                <a:cubicBezTo>
                  <a:pt x="9" y="5"/>
                  <a:pt x="9" y="3"/>
                  <a:pt x="8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89"/>
          <p:cNvSpPr>
            <a:spLocks/>
          </p:cNvSpPr>
          <p:nvPr/>
        </p:nvSpPr>
        <p:spPr bwMode="auto">
          <a:xfrm>
            <a:off x="2142566" y="3977033"/>
            <a:ext cx="145259" cy="145259"/>
          </a:xfrm>
          <a:custGeom>
            <a:avLst/>
            <a:gdLst>
              <a:gd name="T0" fmla="*/ 4 w 8"/>
              <a:gd name="T1" fmla="*/ 0 h 8"/>
              <a:gd name="T2" fmla="*/ 4 w 8"/>
              <a:gd name="T3" fmla="*/ 1 h 8"/>
              <a:gd name="T4" fmla="*/ 1 w 8"/>
              <a:gd name="T5" fmla="*/ 5 h 8"/>
              <a:gd name="T6" fmla="*/ 4 w 8"/>
              <a:gd name="T7" fmla="*/ 8 h 8"/>
              <a:gd name="T8" fmla="*/ 5 w 8"/>
              <a:gd name="T9" fmla="*/ 8 h 8"/>
              <a:gd name="T10" fmla="*/ 8 w 8"/>
              <a:gd name="T11" fmla="*/ 3 h 8"/>
              <a:gd name="T12" fmla="*/ 4 w 8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8">
                <a:moveTo>
                  <a:pt x="4" y="0"/>
                </a:moveTo>
                <a:cubicBezTo>
                  <a:pt x="4" y="0"/>
                  <a:pt x="4" y="0"/>
                  <a:pt x="4" y="1"/>
                </a:cubicBezTo>
                <a:cubicBezTo>
                  <a:pt x="2" y="1"/>
                  <a:pt x="0" y="3"/>
                  <a:pt x="1" y="5"/>
                </a:cubicBezTo>
                <a:cubicBezTo>
                  <a:pt x="1" y="7"/>
                  <a:pt x="3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7" y="7"/>
                  <a:pt x="8" y="5"/>
                  <a:pt x="8" y="3"/>
                </a:cubicBezTo>
                <a:cubicBezTo>
                  <a:pt x="8" y="2"/>
                  <a:pt x="6" y="0"/>
                  <a:pt x="4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90"/>
          <p:cNvSpPr>
            <a:spLocks/>
          </p:cNvSpPr>
          <p:nvPr/>
        </p:nvSpPr>
        <p:spPr bwMode="auto">
          <a:xfrm>
            <a:off x="8926499" y="4737913"/>
            <a:ext cx="359689" cy="126237"/>
          </a:xfrm>
          <a:custGeom>
            <a:avLst/>
            <a:gdLst>
              <a:gd name="T0" fmla="*/ 20 w 20"/>
              <a:gd name="T1" fmla="*/ 0 h 7"/>
              <a:gd name="T2" fmla="*/ 8 w 20"/>
              <a:gd name="T3" fmla="*/ 0 h 7"/>
              <a:gd name="T4" fmla="*/ 0 w 20"/>
              <a:gd name="T5" fmla="*/ 1 h 7"/>
              <a:gd name="T6" fmla="*/ 2 w 20"/>
              <a:gd name="T7" fmla="*/ 3 h 7"/>
              <a:gd name="T8" fmla="*/ 7 w 20"/>
              <a:gd name="T9" fmla="*/ 7 h 7"/>
              <a:gd name="T10" fmla="*/ 15 w 20"/>
              <a:gd name="T11" fmla="*/ 5 h 7"/>
              <a:gd name="T12" fmla="*/ 16 w 20"/>
              <a:gd name="T13" fmla="*/ 5 h 7"/>
              <a:gd name="T14" fmla="*/ 20 w 20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7">
                <a:moveTo>
                  <a:pt x="20" y="0"/>
                </a:moveTo>
                <a:cubicBezTo>
                  <a:pt x="16" y="0"/>
                  <a:pt x="11" y="0"/>
                  <a:pt x="8" y="0"/>
                </a:cubicBezTo>
                <a:cubicBezTo>
                  <a:pt x="5" y="0"/>
                  <a:pt x="3" y="1"/>
                  <a:pt x="0" y="1"/>
                </a:cubicBezTo>
                <a:cubicBezTo>
                  <a:pt x="1" y="2"/>
                  <a:pt x="1" y="3"/>
                  <a:pt x="2" y="3"/>
                </a:cubicBezTo>
                <a:cubicBezTo>
                  <a:pt x="3" y="5"/>
                  <a:pt x="5" y="6"/>
                  <a:pt x="7" y="7"/>
                </a:cubicBezTo>
                <a:cubicBezTo>
                  <a:pt x="10" y="6"/>
                  <a:pt x="13" y="5"/>
                  <a:pt x="15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8" y="3"/>
                  <a:pt x="19" y="2"/>
                  <a:pt x="20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91"/>
          <p:cNvSpPr>
            <a:spLocks/>
          </p:cNvSpPr>
          <p:nvPr/>
        </p:nvSpPr>
        <p:spPr bwMode="auto">
          <a:xfrm>
            <a:off x="9052736" y="4827835"/>
            <a:ext cx="143530" cy="36315"/>
          </a:xfrm>
          <a:custGeom>
            <a:avLst/>
            <a:gdLst>
              <a:gd name="T0" fmla="*/ 8 w 8"/>
              <a:gd name="T1" fmla="*/ 0 h 2"/>
              <a:gd name="T2" fmla="*/ 0 w 8"/>
              <a:gd name="T3" fmla="*/ 2 h 2"/>
              <a:gd name="T4" fmla="*/ 3 w 8"/>
              <a:gd name="T5" fmla="*/ 2 h 2"/>
              <a:gd name="T6" fmla="*/ 8 w 8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8" y="0"/>
                </a:moveTo>
                <a:cubicBezTo>
                  <a:pt x="6" y="0"/>
                  <a:pt x="3" y="1"/>
                  <a:pt x="0" y="2"/>
                </a:cubicBezTo>
                <a:cubicBezTo>
                  <a:pt x="1" y="2"/>
                  <a:pt x="2" y="2"/>
                  <a:pt x="3" y="2"/>
                </a:cubicBezTo>
                <a:cubicBezTo>
                  <a:pt x="5" y="2"/>
                  <a:pt x="7" y="1"/>
                  <a:pt x="8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92"/>
          <p:cNvSpPr>
            <a:spLocks/>
          </p:cNvSpPr>
          <p:nvPr/>
        </p:nvSpPr>
        <p:spPr bwMode="auto">
          <a:xfrm>
            <a:off x="8890185" y="4483710"/>
            <a:ext cx="413296" cy="273225"/>
          </a:xfrm>
          <a:custGeom>
            <a:avLst/>
            <a:gdLst>
              <a:gd name="T0" fmla="*/ 12 w 23"/>
              <a:gd name="T1" fmla="*/ 0 h 15"/>
              <a:gd name="T2" fmla="*/ 5 w 23"/>
              <a:gd name="T3" fmla="*/ 2 h 15"/>
              <a:gd name="T4" fmla="*/ 2 w 23"/>
              <a:gd name="T5" fmla="*/ 15 h 15"/>
              <a:gd name="T6" fmla="*/ 10 w 23"/>
              <a:gd name="T7" fmla="*/ 14 h 15"/>
              <a:gd name="T8" fmla="*/ 22 w 23"/>
              <a:gd name="T9" fmla="*/ 14 h 15"/>
              <a:gd name="T10" fmla="*/ 20 w 23"/>
              <a:gd name="T11" fmla="*/ 4 h 15"/>
              <a:gd name="T12" fmla="*/ 12 w 23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15">
                <a:moveTo>
                  <a:pt x="12" y="0"/>
                </a:moveTo>
                <a:cubicBezTo>
                  <a:pt x="9" y="0"/>
                  <a:pt x="7" y="1"/>
                  <a:pt x="5" y="2"/>
                </a:cubicBezTo>
                <a:cubicBezTo>
                  <a:pt x="1" y="6"/>
                  <a:pt x="0" y="11"/>
                  <a:pt x="2" y="15"/>
                </a:cubicBezTo>
                <a:cubicBezTo>
                  <a:pt x="5" y="15"/>
                  <a:pt x="7" y="14"/>
                  <a:pt x="10" y="14"/>
                </a:cubicBezTo>
                <a:cubicBezTo>
                  <a:pt x="13" y="14"/>
                  <a:pt x="18" y="14"/>
                  <a:pt x="22" y="14"/>
                </a:cubicBezTo>
                <a:cubicBezTo>
                  <a:pt x="23" y="11"/>
                  <a:pt x="22" y="7"/>
                  <a:pt x="20" y="4"/>
                </a:cubicBezTo>
                <a:cubicBezTo>
                  <a:pt x="18" y="1"/>
                  <a:pt x="15" y="0"/>
                  <a:pt x="12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93"/>
          <p:cNvSpPr>
            <a:spLocks/>
          </p:cNvSpPr>
          <p:nvPr/>
        </p:nvSpPr>
        <p:spPr bwMode="auto">
          <a:xfrm>
            <a:off x="7235272" y="2889321"/>
            <a:ext cx="216159" cy="181574"/>
          </a:xfrm>
          <a:custGeom>
            <a:avLst/>
            <a:gdLst>
              <a:gd name="T0" fmla="*/ 6 w 12"/>
              <a:gd name="T1" fmla="*/ 0 h 10"/>
              <a:gd name="T2" fmla="*/ 2 w 12"/>
              <a:gd name="T3" fmla="*/ 1 h 10"/>
              <a:gd name="T4" fmla="*/ 2 w 12"/>
              <a:gd name="T5" fmla="*/ 8 h 10"/>
              <a:gd name="T6" fmla="*/ 6 w 12"/>
              <a:gd name="T7" fmla="*/ 10 h 10"/>
              <a:gd name="T8" fmla="*/ 9 w 12"/>
              <a:gd name="T9" fmla="*/ 9 h 10"/>
              <a:gd name="T10" fmla="*/ 10 w 12"/>
              <a:gd name="T11" fmla="*/ 2 h 10"/>
              <a:gd name="T12" fmla="*/ 6 w 1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0">
                <a:moveTo>
                  <a:pt x="6" y="0"/>
                </a:moveTo>
                <a:cubicBezTo>
                  <a:pt x="5" y="0"/>
                  <a:pt x="3" y="0"/>
                  <a:pt x="2" y="1"/>
                </a:cubicBezTo>
                <a:cubicBezTo>
                  <a:pt x="0" y="3"/>
                  <a:pt x="0" y="6"/>
                  <a:pt x="2" y="8"/>
                </a:cubicBezTo>
                <a:cubicBezTo>
                  <a:pt x="3" y="10"/>
                  <a:pt x="4" y="10"/>
                  <a:pt x="6" y="10"/>
                </a:cubicBezTo>
                <a:cubicBezTo>
                  <a:pt x="7" y="10"/>
                  <a:pt x="8" y="10"/>
                  <a:pt x="9" y="9"/>
                </a:cubicBezTo>
                <a:cubicBezTo>
                  <a:pt x="11" y="7"/>
                  <a:pt x="12" y="4"/>
                  <a:pt x="10" y="2"/>
                </a:cubicBezTo>
                <a:cubicBezTo>
                  <a:pt x="9" y="0"/>
                  <a:pt x="7" y="0"/>
                  <a:pt x="6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94"/>
          <p:cNvSpPr>
            <a:spLocks noEditPoints="1"/>
          </p:cNvSpPr>
          <p:nvPr/>
        </p:nvSpPr>
        <p:spPr bwMode="auto">
          <a:xfrm>
            <a:off x="6083577" y="4085977"/>
            <a:ext cx="989143" cy="2047458"/>
          </a:xfrm>
          <a:custGeom>
            <a:avLst/>
            <a:gdLst>
              <a:gd name="T0" fmla="*/ 10 w 55"/>
              <a:gd name="T1" fmla="*/ 43 h 113"/>
              <a:gd name="T2" fmla="*/ 8 w 55"/>
              <a:gd name="T3" fmla="*/ 42 h 113"/>
              <a:gd name="T4" fmla="*/ 5 w 55"/>
              <a:gd name="T5" fmla="*/ 36 h 113"/>
              <a:gd name="T6" fmla="*/ 10 w 55"/>
              <a:gd name="T7" fmla="*/ 33 h 113"/>
              <a:gd name="T8" fmla="*/ 12 w 55"/>
              <a:gd name="T9" fmla="*/ 33 h 113"/>
              <a:gd name="T10" fmla="*/ 14 w 55"/>
              <a:gd name="T11" fmla="*/ 40 h 113"/>
              <a:gd name="T12" fmla="*/ 10 w 55"/>
              <a:gd name="T13" fmla="*/ 43 h 113"/>
              <a:gd name="T14" fmla="*/ 37 w 55"/>
              <a:gd name="T15" fmla="*/ 30 h 113"/>
              <a:gd name="T16" fmla="*/ 35 w 55"/>
              <a:gd name="T17" fmla="*/ 30 h 113"/>
              <a:gd name="T18" fmla="*/ 34 w 55"/>
              <a:gd name="T19" fmla="*/ 25 h 113"/>
              <a:gd name="T20" fmla="*/ 37 w 55"/>
              <a:gd name="T21" fmla="*/ 23 h 113"/>
              <a:gd name="T22" fmla="*/ 38 w 55"/>
              <a:gd name="T23" fmla="*/ 24 h 113"/>
              <a:gd name="T24" fmla="*/ 40 w 55"/>
              <a:gd name="T25" fmla="*/ 28 h 113"/>
              <a:gd name="T26" fmla="*/ 37 w 55"/>
              <a:gd name="T27" fmla="*/ 30 h 113"/>
              <a:gd name="T28" fmla="*/ 32 w 55"/>
              <a:gd name="T29" fmla="*/ 8 h 113"/>
              <a:gd name="T30" fmla="*/ 29 w 55"/>
              <a:gd name="T31" fmla="*/ 7 h 113"/>
              <a:gd name="T32" fmla="*/ 29 w 55"/>
              <a:gd name="T33" fmla="*/ 2 h 113"/>
              <a:gd name="T34" fmla="*/ 32 w 55"/>
              <a:gd name="T35" fmla="*/ 1 h 113"/>
              <a:gd name="T36" fmla="*/ 35 w 55"/>
              <a:gd name="T37" fmla="*/ 2 h 113"/>
              <a:gd name="T38" fmla="*/ 34 w 55"/>
              <a:gd name="T39" fmla="*/ 7 h 113"/>
              <a:gd name="T40" fmla="*/ 32 w 55"/>
              <a:gd name="T41" fmla="*/ 8 h 113"/>
              <a:gd name="T42" fmla="*/ 26 w 55"/>
              <a:gd name="T43" fmla="*/ 0 h 113"/>
              <a:gd name="T44" fmla="*/ 4 w 55"/>
              <a:gd name="T45" fmla="*/ 19 h 113"/>
              <a:gd name="T46" fmla="*/ 3 w 55"/>
              <a:gd name="T47" fmla="*/ 48 h 113"/>
              <a:gd name="T48" fmla="*/ 21 w 55"/>
              <a:gd name="T49" fmla="*/ 75 h 113"/>
              <a:gd name="T50" fmla="*/ 0 w 55"/>
              <a:gd name="T51" fmla="*/ 113 h 113"/>
              <a:gd name="T52" fmla="*/ 18 w 55"/>
              <a:gd name="T53" fmla="*/ 98 h 113"/>
              <a:gd name="T54" fmla="*/ 20 w 55"/>
              <a:gd name="T55" fmla="*/ 93 h 113"/>
              <a:gd name="T56" fmla="*/ 40 w 55"/>
              <a:gd name="T57" fmla="*/ 54 h 113"/>
              <a:gd name="T58" fmla="*/ 53 w 55"/>
              <a:gd name="T59" fmla="*/ 44 h 113"/>
              <a:gd name="T60" fmla="*/ 54 w 55"/>
              <a:gd name="T61" fmla="*/ 37 h 113"/>
              <a:gd name="T62" fmla="*/ 52 w 55"/>
              <a:gd name="T63" fmla="*/ 19 h 113"/>
              <a:gd name="T64" fmla="*/ 49 w 55"/>
              <a:gd name="T65" fmla="*/ 13 h 113"/>
              <a:gd name="T66" fmla="*/ 26 w 55"/>
              <a:gd name="T6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113">
                <a:moveTo>
                  <a:pt x="10" y="43"/>
                </a:moveTo>
                <a:cubicBezTo>
                  <a:pt x="9" y="43"/>
                  <a:pt x="9" y="43"/>
                  <a:pt x="8" y="42"/>
                </a:cubicBezTo>
                <a:cubicBezTo>
                  <a:pt x="6" y="41"/>
                  <a:pt x="5" y="39"/>
                  <a:pt x="5" y="36"/>
                </a:cubicBezTo>
                <a:cubicBezTo>
                  <a:pt x="6" y="34"/>
                  <a:pt x="8" y="33"/>
                  <a:pt x="10" y="33"/>
                </a:cubicBezTo>
                <a:cubicBezTo>
                  <a:pt x="10" y="33"/>
                  <a:pt x="11" y="33"/>
                  <a:pt x="12" y="33"/>
                </a:cubicBezTo>
                <a:cubicBezTo>
                  <a:pt x="14" y="34"/>
                  <a:pt x="15" y="37"/>
                  <a:pt x="14" y="40"/>
                </a:cubicBezTo>
                <a:cubicBezTo>
                  <a:pt x="14" y="41"/>
                  <a:pt x="12" y="43"/>
                  <a:pt x="10" y="43"/>
                </a:cubicBezTo>
                <a:moveTo>
                  <a:pt x="37" y="30"/>
                </a:moveTo>
                <a:cubicBezTo>
                  <a:pt x="36" y="30"/>
                  <a:pt x="36" y="30"/>
                  <a:pt x="35" y="30"/>
                </a:cubicBezTo>
                <a:cubicBezTo>
                  <a:pt x="33" y="29"/>
                  <a:pt x="33" y="27"/>
                  <a:pt x="34" y="25"/>
                </a:cubicBezTo>
                <a:cubicBezTo>
                  <a:pt x="34" y="24"/>
                  <a:pt x="35" y="23"/>
                  <a:pt x="37" y="23"/>
                </a:cubicBezTo>
                <a:cubicBezTo>
                  <a:pt x="37" y="23"/>
                  <a:pt x="38" y="23"/>
                  <a:pt x="38" y="24"/>
                </a:cubicBezTo>
                <a:cubicBezTo>
                  <a:pt x="40" y="24"/>
                  <a:pt x="41" y="26"/>
                  <a:pt x="40" y="28"/>
                </a:cubicBezTo>
                <a:cubicBezTo>
                  <a:pt x="39" y="29"/>
                  <a:pt x="38" y="30"/>
                  <a:pt x="37" y="30"/>
                </a:cubicBezTo>
                <a:moveTo>
                  <a:pt x="32" y="8"/>
                </a:moveTo>
                <a:cubicBezTo>
                  <a:pt x="31" y="8"/>
                  <a:pt x="30" y="8"/>
                  <a:pt x="29" y="7"/>
                </a:cubicBezTo>
                <a:cubicBezTo>
                  <a:pt x="28" y="5"/>
                  <a:pt x="28" y="3"/>
                  <a:pt x="29" y="2"/>
                </a:cubicBezTo>
                <a:cubicBezTo>
                  <a:pt x="30" y="1"/>
                  <a:pt x="31" y="1"/>
                  <a:pt x="32" y="1"/>
                </a:cubicBezTo>
                <a:cubicBezTo>
                  <a:pt x="33" y="1"/>
                  <a:pt x="34" y="1"/>
                  <a:pt x="35" y="2"/>
                </a:cubicBezTo>
                <a:cubicBezTo>
                  <a:pt x="36" y="4"/>
                  <a:pt x="36" y="6"/>
                  <a:pt x="34" y="7"/>
                </a:cubicBezTo>
                <a:cubicBezTo>
                  <a:pt x="34" y="8"/>
                  <a:pt x="33" y="8"/>
                  <a:pt x="32" y="8"/>
                </a:cubicBezTo>
                <a:moveTo>
                  <a:pt x="26" y="0"/>
                </a:moveTo>
                <a:cubicBezTo>
                  <a:pt x="17" y="0"/>
                  <a:pt x="7" y="6"/>
                  <a:pt x="4" y="19"/>
                </a:cubicBezTo>
                <a:cubicBezTo>
                  <a:pt x="2" y="28"/>
                  <a:pt x="2" y="39"/>
                  <a:pt x="3" y="48"/>
                </a:cubicBezTo>
                <a:cubicBezTo>
                  <a:pt x="12" y="49"/>
                  <a:pt x="22" y="59"/>
                  <a:pt x="21" y="75"/>
                </a:cubicBezTo>
                <a:cubicBezTo>
                  <a:pt x="20" y="89"/>
                  <a:pt x="11" y="102"/>
                  <a:pt x="0" y="113"/>
                </a:cubicBezTo>
                <a:cubicBezTo>
                  <a:pt x="6" y="108"/>
                  <a:pt x="12" y="103"/>
                  <a:pt x="18" y="98"/>
                </a:cubicBezTo>
                <a:cubicBezTo>
                  <a:pt x="19" y="96"/>
                  <a:pt x="20" y="95"/>
                  <a:pt x="20" y="93"/>
                </a:cubicBezTo>
                <a:cubicBezTo>
                  <a:pt x="25" y="81"/>
                  <a:pt x="31" y="64"/>
                  <a:pt x="40" y="54"/>
                </a:cubicBezTo>
                <a:cubicBezTo>
                  <a:pt x="44" y="49"/>
                  <a:pt x="49" y="46"/>
                  <a:pt x="53" y="44"/>
                </a:cubicBezTo>
                <a:cubicBezTo>
                  <a:pt x="54" y="42"/>
                  <a:pt x="54" y="40"/>
                  <a:pt x="54" y="37"/>
                </a:cubicBezTo>
                <a:cubicBezTo>
                  <a:pt x="55" y="30"/>
                  <a:pt x="54" y="24"/>
                  <a:pt x="52" y="19"/>
                </a:cubicBezTo>
                <a:cubicBezTo>
                  <a:pt x="50" y="17"/>
                  <a:pt x="49" y="15"/>
                  <a:pt x="49" y="13"/>
                </a:cubicBezTo>
                <a:cubicBezTo>
                  <a:pt x="43" y="4"/>
                  <a:pt x="35" y="0"/>
                  <a:pt x="26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95"/>
          <p:cNvSpPr>
            <a:spLocks/>
          </p:cNvSpPr>
          <p:nvPr/>
        </p:nvSpPr>
        <p:spPr bwMode="auto">
          <a:xfrm>
            <a:off x="6965505" y="4321158"/>
            <a:ext cx="53607" cy="108944"/>
          </a:xfrm>
          <a:custGeom>
            <a:avLst/>
            <a:gdLst>
              <a:gd name="T0" fmla="*/ 0 w 3"/>
              <a:gd name="T1" fmla="*/ 0 h 6"/>
              <a:gd name="T2" fmla="*/ 3 w 3"/>
              <a:gd name="T3" fmla="*/ 6 h 6"/>
              <a:gd name="T4" fmla="*/ 0 w 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2"/>
                  <a:pt x="1" y="4"/>
                  <a:pt x="3" y="6"/>
                </a:cubicBezTo>
                <a:cubicBezTo>
                  <a:pt x="2" y="4"/>
                  <a:pt x="1" y="2"/>
                  <a:pt x="0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96"/>
          <p:cNvSpPr>
            <a:spLocks/>
          </p:cNvSpPr>
          <p:nvPr/>
        </p:nvSpPr>
        <p:spPr bwMode="auto">
          <a:xfrm>
            <a:off x="6406950" y="4883172"/>
            <a:ext cx="629455" cy="978768"/>
          </a:xfrm>
          <a:custGeom>
            <a:avLst/>
            <a:gdLst>
              <a:gd name="T0" fmla="*/ 35 w 35"/>
              <a:gd name="T1" fmla="*/ 0 h 54"/>
              <a:gd name="T2" fmla="*/ 22 w 35"/>
              <a:gd name="T3" fmla="*/ 10 h 54"/>
              <a:gd name="T4" fmla="*/ 2 w 35"/>
              <a:gd name="T5" fmla="*/ 49 h 54"/>
              <a:gd name="T6" fmla="*/ 0 w 35"/>
              <a:gd name="T7" fmla="*/ 54 h 54"/>
              <a:gd name="T8" fmla="*/ 35 w 35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4">
                <a:moveTo>
                  <a:pt x="35" y="0"/>
                </a:moveTo>
                <a:cubicBezTo>
                  <a:pt x="31" y="2"/>
                  <a:pt x="26" y="5"/>
                  <a:pt x="22" y="10"/>
                </a:cubicBezTo>
                <a:cubicBezTo>
                  <a:pt x="13" y="20"/>
                  <a:pt x="7" y="37"/>
                  <a:pt x="2" y="49"/>
                </a:cubicBezTo>
                <a:cubicBezTo>
                  <a:pt x="2" y="51"/>
                  <a:pt x="1" y="52"/>
                  <a:pt x="0" y="54"/>
                </a:cubicBezTo>
                <a:cubicBezTo>
                  <a:pt x="17" y="38"/>
                  <a:pt x="31" y="20"/>
                  <a:pt x="35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97"/>
          <p:cNvSpPr>
            <a:spLocks/>
          </p:cNvSpPr>
          <p:nvPr/>
        </p:nvSpPr>
        <p:spPr bwMode="auto">
          <a:xfrm>
            <a:off x="6676717" y="4502732"/>
            <a:ext cx="145259" cy="126237"/>
          </a:xfrm>
          <a:custGeom>
            <a:avLst/>
            <a:gdLst>
              <a:gd name="T0" fmla="*/ 4 w 8"/>
              <a:gd name="T1" fmla="*/ 0 h 7"/>
              <a:gd name="T2" fmla="*/ 1 w 8"/>
              <a:gd name="T3" fmla="*/ 2 h 7"/>
              <a:gd name="T4" fmla="*/ 2 w 8"/>
              <a:gd name="T5" fmla="*/ 7 h 7"/>
              <a:gd name="T6" fmla="*/ 4 w 8"/>
              <a:gd name="T7" fmla="*/ 7 h 7"/>
              <a:gd name="T8" fmla="*/ 7 w 8"/>
              <a:gd name="T9" fmla="*/ 5 h 7"/>
              <a:gd name="T10" fmla="*/ 5 w 8"/>
              <a:gd name="T11" fmla="*/ 1 h 7"/>
              <a:gd name="T12" fmla="*/ 4 w 8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7">
                <a:moveTo>
                  <a:pt x="4" y="0"/>
                </a:moveTo>
                <a:cubicBezTo>
                  <a:pt x="2" y="0"/>
                  <a:pt x="1" y="1"/>
                  <a:pt x="1" y="2"/>
                </a:cubicBezTo>
                <a:cubicBezTo>
                  <a:pt x="0" y="4"/>
                  <a:pt x="0" y="6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6"/>
                  <a:pt x="7" y="5"/>
                </a:cubicBezTo>
                <a:cubicBezTo>
                  <a:pt x="8" y="3"/>
                  <a:pt x="7" y="1"/>
                  <a:pt x="5" y="1"/>
                </a:cubicBezTo>
                <a:cubicBezTo>
                  <a:pt x="5" y="0"/>
                  <a:pt x="4" y="0"/>
                  <a:pt x="4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98"/>
          <p:cNvSpPr>
            <a:spLocks/>
          </p:cNvSpPr>
          <p:nvPr/>
        </p:nvSpPr>
        <p:spPr bwMode="auto">
          <a:xfrm>
            <a:off x="6586795" y="4103270"/>
            <a:ext cx="145259" cy="127966"/>
          </a:xfrm>
          <a:custGeom>
            <a:avLst/>
            <a:gdLst>
              <a:gd name="T0" fmla="*/ 4 w 8"/>
              <a:gd name="T1" fmla="*/ 0 h 7"/>
              <a:gd name="T2" fmla="*/ 1 w 8"/>
              <a:gd name="T3" fmla="*/ 1 h 7"/>
              <a:gd name="T4" fmla="*/ 1 w 8"/>
              <a:gd name="T5" fmla="*/ 6 h 7"/>
              <a:gd name="T6" fmla="*/ 4 w 8"/>
              <a:gd name="T7" fmla="*/ 7 h 7"/>
              <a:gd name="T8" fmla="*/ 6 w 8"/>
              <a:gd name="T9" fmla="*/ 6 h 7"/>
              <a:gd name="T10" fmla="*/ 7 w 8"/>
              <a:gd name="T11" fmla="*/ 1 h 7"/>
              <a:gd name="T12" fmla="*/ 4 w 8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7">
                <a:moveTo>
                  <a:pt x="4" y="0"/>
                </a:move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1" y="6"/>
                </a:cubicBezTo>
                <a:cubicBezTo>
                  <a:pt x="2" y="7"/>
                  <a:pt x="3" y="7"/>
                  <a:pt x="4" y="7"/>
                </a:cubicBezTo>
                <a:cubicBezTo>
                  <a:pt x="5" y="7"/>
                  <a:pt x="6" y="7"/>
                  <a:pt x="6" y="6"/>
                </a:cubicBezTo>
                <a:cubicBezTo>
                  <a:pt x="8" y="5"/>
                  <a:pt x="8" y="3"/>
                  <a:pt x="7" y="1"/>
                </a:cubicBezTo>
                <a:cubicBezTo>
                  <a:pt x="6" y="0"/>
                  <a:pt x="5" y="0"/>
                  <a:pt x="4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00"/>
          <p:cNvSpPr>
            <a:spLocks/>
          </p:cNvSpPr>
          <p:nvPr/>
        </p:nvSpPr>
        <p:spPr bwMode="auto">
          <a:xfrm>
            <a:off x="6173499" y="4684305"/>
            <a:ext cx="179844" cy="179844"/>
          </a:xfrm>
          <a:custGeom>
            <a:avLst/>
            <a:gdLst>
              <a:gd name="T0" fmla="*/ 5 w 10"/>
              <a:gd name="T1" fmla="*/ 0 h 10"/>
              <a:gd name="T2" fmla="*/ 0 w 10"/>
              <a:gd name="T3" fmla="*/ 3 h 10"/>
              <a:gd name="T4" fmla="*/ 3 w 10"/>
              <a:gd name="T5" fmla="*/ 9 h 10"/>
              <a:gd name="T6" fmla="*/ 5 w 10"/>
              <a:gd name="T7" fmla="*/ 10 h 10"/>
              <a:gd name="T8" fmla="*/ 9 w 10"/>
              <a:gd name="T9" fmla="*/ 7 h 10"/>
              <a:gd name="T10" fmla="*/ 7 w 10"/>
              <a:gd name="T11" fmla="*/ 0 h 10"/>
              <a:gd name="T12" fmla="*/ 5 w 10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">
                <a:moveTo>
                  <a:pt x="5" y="0"/>
                </a:moveTo>
                <a:cubicBezTo>
                  <a:pt x="3" y="0"/>
                  <a:pt x="1" y="1"/>
                  <a:pt x="0" y="3"/>
                </a:cubicBezTo>
                <a:cubicBezTo>
                  <a:pt x="0" y="6"/>
                  <a:pt x="1" y="8"/>
                  <a:pt x="3" y="9"/>
                </a:cubicBezTo>
                <a:cubicBezTo>
                  <a:pt x="4" y="10"/>
                  <a:pt x="4" y="10"/>
                  <a:pt x="5" y="10"/>
                </a:cubicBezTo>
                <a:cubicBezTo>
                  <a:pt x="7" y="10"/>
                  <a:pt x="9" y="8"/>
                  <a:pt x="9" y="7"/>
                </a:cubicBezTo>
                <a:cubicBezTo>
                  <a:pt x="10" y="4"/>
                  <a:pt x="9" y="1"/>
                  <a:pt x="7" y="0"/>
                </a:cubicBezTo>
                <a:cubicBezTo>
                  <a:pt x="6" y="0"/>
                  <a:pt x="5" y="0"/>
                  <a:pt x="5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01"/>
          <p:cNvSpPr>
            <a:spLocks/>
          </p:cNvSpPr>
          <p:nvPr/>
        </p:nvSpPr>
        <p:spPr bwMode="auto">
          <a:xfrm>
            <a:off x="5921025" y="3325098"/>
            <a:ext cx="738399" cy="1105005"/>
          </a:xfrm>
          <a:custGeom>
            <a:avLst/>
            <a:gdLst>
              <a:gd name="T0" fmla="*/ 25 w 41"/>
              <a:gd name="T1" fmla="*/ 0 h 61"/>
              <a:gd name="T2" fmla="*/ 12 w 41"/>
              <a:gd name="T3" fmla="*/ 6 h 61"/>
              <a:gd name="T4" fmla="*/ 5 w 41"/>
              <a:gd name="T5" fmla="*/ 60 h 61"/>
              <a:gd name="T6" fmla="*/ 6 w 41"/>
              <a:gd name="T7" fmla="*/ 61 h 61"/>
              <a:gd name="T8" fmla="*/ 22 w 41"/>
              <a:gd name="T9" fmla="*/ 31 h 61"/>
              <a:gd name="T10" fmla="*/ 35 w 41"/>
              <a:gd name="T11" fmla="*/ 18 h 61"/>
              <a:gd name="T12" fmla="*/ 25 w 41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61">
                <a:moveTo>
                  <a:pt x="25" y="0"/>
                </a:moveTo>
                <a:cubicBezTo>
                  <a:pt x="21" y="0"/>
                  <a:pt x="16" y="2"/>
                  <a:pt x="12" y="6"/>
                </a:cubicBezTo>
                <a:cubicBezTo>
                  <a:pt x="0" y="19"/>
                  <a:pt x="2" y="42"/>
                  <a:pt x="5" y="60"/>
                </a:cubicBezTo>
                <a:cubicBezTo>
                  <a:pt x="5" y="60"/>
                  <a:pt x="6" y="61"/>
                  <a:pt x="6" y="61"/>
                </a:cubicBezTo>
                <a:cubicBezTo>
                  <a:pt x="8" y="49"/>
                  <a:pt x="12" y="38"/>
                  <a:pt x="22" y="31"/>
                </a:cubicBezTo>
                <a:cubicBezTo>
                  <a:pt x="26" y="27"/>
                  <a:pt x="32" y="23"/>
                  <a:pt x="35" y="18"/>
                </a:cubicBezTo>
                <a:cubicBezTo>
                  <a:pt x="41" y="8"/>
                  <a:pt x="34" y="0"/>
                  <a:pt x="25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102"/>
          <p:cNvSpPr>
            <a:spLocks/>
          </p:cNvSpPr>
          <p:nvPr/>
        </p:nvSpPr>
        <p:spPr bwMode="auto">
          <a:xfrm>
            <a:off x="6010947" y="4411080"/>
            <a:ext cx="19022" cy="145259"/>
          </a:xfrm>
          <a:custGeom>
            <a:avLst/>
            <a:gdLst>
              <a:gd name="T0" fmla="*/ 0 w 1"/>
              <a:gd name="T1" fmla="*/ 0 h 8"/>
              <a:gd name="T2" fmla="*/ 1 w 1"/>
              <a:gd name="T3" fmla="*/ 8 h 8"/>
              <a:gd name="T4" fmla="*/ 1 w 1"/>
              <a:gd name="T5" fmla="*/ 1 h 8"/>
              <a:gd name="T6" fmla="*/ 0 w 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8">
                <a:moveTo>
                  <a:pt x="0" y="0"/>
                </a:moveTo>
                <a:cubicBezTo>
                  <a:pt x="0" y="3"/>
                  <a:pt x="0" y="6"/>
                  <a:pt x="1" y="8"/>
                </a:cubicBezTo>
                <a:cubicBezTo>
                  <a:pt x="1" y="6"/>
                  <a:pt x="1" y="3"/>
                  <a:pt x="1" y="1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103"/>
          <p:cNvSpPr>
            <a:spLocks/>
          </p:cNvSpPr>
          <p:nvPr/>
        </p:nvSpPr>
        <p:spPr bwMode="auto">
          <a:xfrm>
            <a:off x="6659424" y="3705537"/>
            <a:ext cx="269766" cy="235181"/>
          </a:xfrm>
          <a:custGeom>
            <a:avLst/>
            <a:gdLst>
              <a:gd name="T0" fmla="*/ 7 w 15"/>
              <a:gd name="T1" fmla="*/ 0 h 13"/>
              <a:gd name="T2" fmla="*/ 1 w 15"/>
              <a:gd name="T3" fmla="*/ 4 h 13"/>
              <a:gd name="T4" fmla="*/ 5 w 15"/>
              <a:gd name="T5" fmla="*/ 13 h 13"/>
              <a:gd name="T6" fmla="*/ 7 w 15"/>
              <a:gd name="T7" fmla="*/ 13 h 13"/>
              <a:gd name="T8" fmla="*/ 13 w 15"/>
              <a:gd name="T9" fmla="*/ 9 h 13"/>
              <a:gd name="T10" fmla="*/ 9 w 15"/>
              <a:gd name="T11" fmla="*/ 0 h 13"/>
              <a:gd name="T12" fmla="*/ 7 w 15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3">
                <a:moveTo>
                  <a:pt x="7" y="0"/>
                </a:moveTo>
                <a:cubicBezTo>
                  <a:pt x="4" y="0"/>
                  <a:pt x="2" y="2"/>
                  <a:pt x="1" y="4"/>
                </a:cubicBezTo>
                <a:cubicBezTo>
                  <a:pt x="0" y="8"/>
                  <a:pt x="1" y="11"/>
                  <a:pt x="5" y="13"/>
                </a:cubicBezTo>
                <a:cubicBezTo>
                  <a:pt x="6" y="13"/>
                  <a:pt x="6" y="13"/>
                  <a:pt x="7" y="13"/>
                </a:cubicBezTo>
                <a:cubicBezTo>
                  <a:pt x="10" y="13"/>
                  <a:pt x="12" y="12"/>
                  <a:pt x="13" y="9"/>
                </a:cubicBezTo>
                <a:cubicBezTo>
                  <a:pt x="15" y="5"/>
                  <a:pt x="13" y="2"/>
                  <a:pt x="9" y="0"/>
                </a:cubicBezTo>
                <a:cubicBezTo>
                  <a:pt x="9" y="0"/>
                  <a:pt x="8" y="0"/>
                  <a:pt x="7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104"/>
          <p:cNvSpPr>
            <a:spLocks/>
          </p:cNvSpPr>
          <p:nvPr/>
        </p:nvSpPr>
        <p:spPr bwMode="auto">
          <a:xfrm>
            <a:off x="10275331" y="2310015"/>
            <a:ext cx="684792" cy="615621"/>
          </a:xfrm>
          <a:custGeom>
            <a:avLst/>
            <a:gdLst>
              <a:gd name="T0" fmla="*/ 19 w 38"/>
              <a:gd name="T1" fmla="*/ 0 h 34"/>
              <a:gd name="T2" fmla="*/ 5 w 38"/>
              <a:gd name="T3" fmla="*/ 8 h 34"/>
              <a:gd name="T4" fmla="*/ 10 w 38"/>
              <a:gd name="T5" fmla="*/ 31 h 34"/>
              <a:gd name="T6" fmla="*/ 19 w 38"/>
              <a:gd name="T7" fmla="*/ 34 h 34"/>
              <a:gd name="T8" fmla="*/ 33 w 38"/>
              <a:gd name="T9" fmla="*/ 26 h 34"/>
              <a:gd name="T10" fmla="*/ 28 w 38"/>
              <a:gd name="T11" fmla="*/ 3 h 34"/>
              <a:gd name="T12" fmla="*/ 19 w 38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4">
                <a:moveTo>
                  <a:pt x="19" y="0"/>
                </a:moveTo>
                <a:cubicBezTo>
                  <a:pt x="13" y="0"/>
                  <a:pt x="8" y="3"/>
                  <a:pt x="5" y="8"/>
                </a:cubicBezTo>
                <a:cubicBezTo>
                  <a:pt x="0" y="16"/>
                  <a:pt x="2" y="26"/>
                  <a:pt x="10" y="31"/>
                </a:cubicBezTo>
                <a:cubicBezTo>
                  <a:pt x="13" y="33"/>
                  <a:pt x="16" y="34"/>
                  <a:pt x="19" y="34"/>
                </a:cubicBezTo>
                <a:cubicBezTo>
                  <a:pt x="25" y="34"/>
                  <a:pt x="30" y="31"/>
                  <a:pt x="33" y="26"/>
                </a:cubicBezTo>
                <a:cubicBezTo>
                  <a:pt x="38" y="18"/>
                  <a:pt x="36" y="8"/>
                  <a:pt x="28" y="3"/>
                </a:cubicBezTo>
                <a:cubicBezTo>
                  <a:pt x="25" y="1"/>
                  <a:pt x="22" y="0"/>
                  <a:pt x="19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05"/>
          <p:cNvSpPr>
            <a:spLocks/>
          </p:cNvSpPr>
          <p:nvPr/>
        </p:nvSpPr>
        <p:spPr bwMode="auto">
          <a:xfrm>
            <a:off x="9735799" y="3088187"/>
            <a:ext cx="1871072" cy="1250264"/>
          </a:xfrm>
          <a:custGeom>
            <a:avLst/>
            <a:gdLst>
              <a:gd name="T0" fmla="*/ 71 w 104"/>
              <a:gd name="T1" fmla="*/ 0 h 69"/>
              <a:gd name="T2" fmla="*/ 65 w 104"/>
              <a:gd name="T3" fmla="*/ 0 h 69"/>
              <a:gd name="T4" fmla="*/ 0 w 104"/>
              <a:gd name="T5" fmla="*/ 69 h 69"/>
              <a:gd name="T6" fmla="*/ 54 w 104"/>
              <a:gd name="T7" fmla="*/ 38 h 69"/>
              <a:gd name="T8" fmla="*/ 82 w 104"/>
              <a:gd name="T9" fmla="*/ 35 h 69"/>
              <a:gd name="T10" fmla="*/ 71 w 104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" h="69">
                <a:moveTo>
                  <a:pt x="71" y="0"/>
                </a:moveTo>
                <a:cubicBezTo>
                  <a:pt x="69" y="0"/>
                  <a:pt x="67" y="0"/>
                  <a:pt x="65" y="0"/>
                </a:cubicBezTo>
                <a:cubicBezTo>
                  <a:pt x="34" y="6"/>
                  <a:pt x="15" y="44"/>
                  <a:pt x="0" y="69"/>
                </a:cubicBezTo>
                <a:cubicBezTo>
                  <a:pt x="14" y="52"/>
                  <a:pt x="31" y="39"/>
                  <a:pt x="54" y="38"/>
                </a:cubicBezTo>
                <a:cubicBezTo>
                  <a:pt x="62" y="38"/>
                  <a:pt x="74" y="39"/>
                  <a:pt x="82" y="35"/>
                </a:cubicBezTo>
                <a:cubicBezTo>
                  <a:pt x="104" y="27"/>
                  <a:pt x="95" y="0"/>
                  <a:pt x="71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106"/>
          <p:cNvSpPr>
            <a:spLocks/>
          </p:cNvSpPr>
          <p:nvPr/>
        </p:nvSpPr>
        <p:spPr bwMode="auto">
          <a:xfrm>
            <a:off x="11535970" y="3560279"/>
            <a:ext cx="250744" cy="217888"/>
          </a:xfrm>
          <a:custGeom>
            <a:avLst/>
            <a:gdLst>
              <a:gd name="T0" fmla="*/ 7 w 14"/>
              <a:gd name="T1" fmla="*/ 0 h 12"/>
              <a:gd name="T2" fmla="*/ 2 w 14"/>
              <a:gd name="T3" fmla="*/ 3 h 12"/>
              <a:gd name="T4" fmla="*/ 3 w 14"/>
              <a:gd name="T5" fmla="*/ 11 h 12"/>
              <a:gd name="T6" fmla="*/ 7 w 14"/>
              <a:gd name="T7" fmla="*/ 12 h 12"/>
              <a:gd name="T8" fmla="*/ 12 w 14"/>
              <a:gd name="T9" fmla="*/ 10 h 12"/>
              <a:gd name="T10" fmla="*/ 10 w 14"/>
              <a:gd name="T11" fmla="*/ 1 h 12"/>
              <a:gd name="T12" fmla="*/ 7 w 14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7" y="0"/>
                </a:moveTo>
                <a:cubicBezTo>
                  <a:pt x="5" y="0"/>
                  <a:pt x="3" y="1"/>
                  <a:pt x="2" y="3"/>
                </a:cubicBezTo>
                <a:cubicBezTo>
                  <a:pt x="0" y="6"/>
                  <a:pt x="1" y="10"/>
                  <a:pt x="3" y="11"/>
                </a:cubicBezTo>
                <a:cubicBezTo>
                  <a:pt x="4" y="12"/>
                  <a:pt x="6" y="12"/>
                  <a:pt x="7" y="12"/>
                </a:cubicBezTo>
                <a:cubicBezTo>
                  <a:pt x="9" y="12"/>
                  <a:pt x="11" y="11"/>
                  <a:pt x="12" y="10"/>
                </a:cubicBezTo>
                <a:cubicBezTo>
                  <a:pt x="14" y="7"/>
                  <a:pt x="13" y="3"/>
                  <a:pt x="10" y="1"/>
                </a:cubicBezTo>
                <a:cubicBezTo>
                  <a:pt x="9" y="1"/>
                  <a:pt x="8" y="0"/>
                  <a:pt x="7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4" name="组合 103"/>
          <p:cNvGrpSpPr/>
          <p:nvPr/>
        </p:nvGrpSpPr>
        <p:grpSpPr>
          <a:xfrm>
            <a:off x="944277" y="2448268"/>
            <a:ext cx="11429868" cy="4404858"/>
            <a:chOff x="944277" y="2448268"/>
            <a:chExt cx="11429868" cy="4404858"/>
          </a:xfrm>
        </p:grpSpPr>
        <p:sp>
          <p:nvSpPr>
            <p:cNvPr id="105" name="Freeform 35"/>
            <p:cNvSpPr>
              <a:spLocks/>
            </p:cNvSpPr>
            <p:nvPr/>
          </p:nvSpPr>
          <p:spPr bwMode="auto">
            <a:xfrm>
              <a:off x="9663169" y="4516367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4"/>
            <p:cNvSpPr>
              <a:spLocks/>
            </p:cNvSpPr>
            <p:nvPr/>
          </p:nvSpPr>
          <p:spPr bwMode="auto">
            <a:xfrm>
              <a:off x="2161588" y="5512428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57"/>
            <p:cNvSpPr>
              <a:spLocks/>
            </p:cNvSpPr>
            <p:nvPr/>
          </p:nvSpPr>
          <p:spPr bwMode="auto">
            <a:xfrm>
              <a:off x="9663169" y="4533660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754728" y="6636454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82"/>
            <p:cNvSpPr>
              <a:spLocks noEditPoints="1"/>
            </p:cNvSpPr>
            <p:nvPr/>
          </p:nvSpPr>
          <p:spPr bwMode="auto">
            <a:xfrm>
              <a:off x="9830642" y="3814812"/>
              <a:ext cx="977662" cy="956571"/>
            </a:xfrm>
            <a:custGeom>
              <a:avLst/>
              <a:gdLst>
                <a:gd name="T0" fmla="*/ 9 w 52"/>
                <a:gd name="T1" fmla="*/ 10 h 52"/>
                <a:gd name="T2" fmla="*/ 4 w 52"/>
                <a:gd name="T3" fmla="*/ 10 h 52"/>
                <a:gd name="T4" fmla="*/ 2 w 52"/>
                <a:gd name="T5" fmla="*/ 10 h 52"/>
                <a:gd name="T6" fmla="*/ 0 w 52"/>
                <a:gd name="T7" fmla="*/ 14 h 52"/>
                <a:gd name="T8" fmla="*/ 2 w 52"/>
                <a:gd name="T9" fmla="*/ 17 h 52"/>
                <a:gd name="T10" fmla="*/ 9 w 52"/>
                <a:gd name="T11" fmla="*/ 10 h 52"/>
                <a:gd name="T12" fmla="*/ 33 w 52"/>
                <a:gd name="T13" fmla="*/ 0 h 52"/>
                <a:gd name="T14" fmla="*/ 20 w 52"/>
                <a:gd name="T15" fmla="*/ 7 h 52"/>
                <a:gd name="T16" fmla="*/ 36 w 52"/>
                <a:gd name="T17" fmla="*/ 25 h 52"/>
                <a:gd name="T18" fmla="*/ 19 w 52"/>
                <a:gd name="T19" fmla="*/ 43 h 52"/>
                <a:gd name="T20" fmla="*/ 18 w 52"/>
                <a:gd name="T21" fmla="*/ 43 h 52"/>
                <a:gd name="T22" fmla="*/ 13 w 52"/>
                <a:gd name="T23" fmla="*/ 43 h 52"/>
                <a:gd name="T24" fmla="*/ 13 w 52"/>
                <a:gd name="T25" fmla="*/ 44 h 52"/>
                <a:gd name="T26" fmla="*/ 13 w 52"/>
                <a:gd name="T27" fmla="*/ 50 h 52"/>
                <a:gd name="T28" fmla="*/ 25 w 52"/>
                <a:gd name="T29" fmla="*/ 52 h 52"/>
                <a:gd name="T30" fmla="*/ 25 w 52"/>
                <a:gd name="T31" fmla="*/ 52 h 52"/>
                <a:gd name="T32" fmla="*/ 52 w 52"/>
                <a:gd name="T33" fmla="*/ 24 h 52"/>
                <a:gd name="T34" fmla="*/ 39 w 52"/>
                <a:gd name="T35" fmla="*/ 2 h 52"/>
                <a:gd name="T36" fmla="*/ 33 w 52"/>
                <a:gd name="T3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52">
                  <a:moveTo>
                    <a:pt x="9" y="10"/>
                  </a:moveTo>
                  <a:cubicBezTo>
                    <a:pt x="7" y="10"/>
                    <a:pt x="5" y="10"/>
                    <a:pt x="4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1" y="15"/>
                    <a:pt x="2" y="16"/>
                    <a:pt x="2" y="17"/>
                  </a:cubicBezTo>
                  <a:cubicBezTo>
                    <a:pt x="4" y="14"/>
                    <a:pt x="6" y="12"/>
                    <a:pt x="9" y="10"/>
                  </a:cubicBezTo>
                  <a:moveTo>
                    <a:pt x="33" y="0"/>
                  </a:moveTo>
                  <a:cubicBezTo>
                    <a:pt x="29" y="3"/>
                    <a:pt x="24" y="6"/>
                    <a:pt x="20" y="7"/>
                  </a:cubicBezTo>
                  <a:cubicBezTo>
                    <a:pt x="29" y="8"/>
                    <a:pt x="36" y="15"/>
                    <a:pt x="36" y="25"/>
                  </a:cubicBezTo>
                  <a:cubicBezTo>
                    <a:pt x="37" y="35"/>
                    <a:pt x="29" y="43"/>
                    <a:pt x="19" y="43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6" y="43"/>
                    <a:pt x="15" y="43"/>
                    <a:pt x="13" y="43"/>
                  </a:cubicBezTo>
                  <a:cubicBezTo>
                    <a:pt x="13" y="43"/>
                    <a:pt x="13" y="43"/>
                    <a:pt x="13" y="44"/>
                  </a:cubicBezTo>
                  <a:cubicBezTo>
                    <a:pt x="13" y="46"/>
                    <a:pt x="13" y="48"/>
                    <a:pt x="13" y="50"/>
                  </a:cubicBezTo>
                  <a:cubicBezTo>
                    <a:pt x="16" y="51"/>
                    <a:pt x="20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40" y="52"/>
                    <a:pt x="52" y="39"/>
                    <a:pt x="52" y="24"/>
                  </a:cubicBezTo>
                  <a:cubicBezTo>
                    <a:pt x="51" y="15"/>
                    <a:pt x="46" y="7"/>
                    <a:pt x="39" y="2"/>
                  </a:cubicBezTo>
                  <a:cubicBezTo>
                    <a:pt x="37" y="2"/>
                    <a:pt x="35" y="1"/>
                    <a:pt x="33" y="0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6"/>
            <p:cNvSpPr>
              <a:spLocks noEditPoints="1"/>
            </p:cNvSpPr>
            <p:nvPr/>
          </p:nvSpPr>
          <p:spPr bwMode="auto">
            <a:xfrm>
              <a:off x="10164477" y="2918837"/>
              <a:ext cx="1057146" cy="1041431"/>
            </a:xfrm>
            <a:custGeom>
              <a:avLst/>
              <a:gdLst>
                <a:gd name="T0" fmla="*/ 13 w 56"/>
                <a:gd name="T1" fmla="*/ 28 h 57"/>
                <a:gd name="T2" fmla="*/ 0 w 56"/>
                <a:gd name="T3" fmla="*/ 35 h 57"/>
                <a:gd name="T4" fmla="*/ 2 w 56"/>
                <a:gd name="T5" fmla="*/ 41 h 57"/>
                <a:gd name="T6" fmla="*/ 15 w 56"/>
                <a:gd name="T7" fmla="*/ 33 h 57"/>
                <a:gd name="T8" fmla="*/ 13 w 56"/>
                <a:gd name="T9" fmla="*/ 28 h 57"/>
                <a:gd name="T10" fmla="*/ 23 w 56"/>
                <a:gd name="T11" fmla="*/ 0 h 57"/>
                <a:gd name="T12" fmla="*/ 19 w 56"/>
                <a:gd name="T13" fmla="*/ 1 h 57"/>
                <a:gd name="T14" fmla="*/ 20 w 56"/>
                <a:gd name="T15" fmla="*/ 7 h 57"/>
                <a:gd name="T16" fmla="*/ 24 w 56"/>
                <a:gd name="T17" fmla="*/ 4 h 57"/>
                <a:gd name="T18" fmla="*/ 23 w 56"/>
                <a:gd name="T19" fmla="*/ 0 h 57"/>
                <a:gd name="T20" fmla="*/ 28 w 56"/>
                <a:gd name="T21" fmla="*/ 0 h 57"/>
                <a:gd name="T22" fmla="*/ 26 w 56"/>
                <a:gd name="T23" fmla="*/ 0 h 57"/>
                <a:gd name="T24" fmla="*/ 28 w 56"/>
                <a:gd name="T25" fmla="*/ 3 h 57"/>
                <a:gd name="T26" fmla="*/ 32 w 56"/>
                <a:gd name="T27" fmla="*/ 3 h 57"/>
                <a:gd name="T28" fmla="*/ 52 w 56"/>
                <a:gd name="T29" fmla="*/ 23 h 57"/>
                <a:gd name="T30" fmla="*/ 32 w 56"/>
                <a:gd name="T31" fmla="*/ 43 h 57"/>
                <a:gd name="T32" fmla="*/ 25 w 56"/>
                <a:gd name="T33" fmla="*/ 42 h 57"/>
                <a:gd name="T34" fmla="*/ 15 w 56"/>
                <a:gd name="T35" fmla="*/ 54 h 57"/>
                <a:gd name="T36" fmla="*/ 21 w 56"/>
                <a:gd name="T37" fmla="*/ 56 h 57"/>
                <a:gd name="T38" fmla="*/ 28 w 56"/>
                <a:gd name="T39" fmla="*/ 57 h 57"/>
                <a:gd name="T40" fmla="*/ 56 w 56"/>
                <a:gd name="T41" fmla="*/ 28 h 57"/>
                <a:gd name="T42" fmla="*/ 49 w 56"/>
                <a:gd name="T43" fmla="*/ 9 h 57"/>
                <a:gd name="T44" fmla="*/ 40 w 56"/>
                <a:gd name="T45" fmla="*/ 2 h 57"/>
                <a:gd name="T46" fmla="*/ 28 w 56"/>
                <a:gd name="T4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57">
                  <a:moveTo>
                    <a:pt x="13" y="28"/>
                  </a:moveTo>
                  <a:cubicBezTo>
                    <a:pt x="9" y="31"/>
                    <a:pt x="5" y="34"/>
                    <a:pt x="0" y="35"/>
                  </a:cubicBezTo>
                  <a:cubicBezTo>
                    <a:pt x="0" y="37"/>
                    <a:pt x="1" y="39"/>
                    <a:pt x="2" y="41"/>
                  </a:cubicBezTo>
                  <a:cubicBezTo>
                    <a:pt x="7" y="40"/>
                    <a:pt x="11" y="37"/>
                    <a:pt x="15" y="33"/>
                  </a:cubicBezTo>
                  <a:cubicBezTo>
                    <a:pt x="14" y="32"/>
                    <a:pt x="13" y="30"/>
                    <a:pt x="13" y="28"/>
                  </a:cubicBezTo>
                  <a:moveTo>
                    <a:pt x="23" y="0"/>
                  </a:moveTo>
                  <a:cubicBezTo>
                    <a:pt x="21" y="0"/>
                    <a:pt x="20" y="1"/>
                    <a:pt x="19" y="1"/>
                  </a:cubicBezTo>
                  <a:cubicBezTo>
                    <a:pt x="19" y="3"/>
                    <a:pt x="20" y="5"/>
                    <a:pt x="20" y="7"/>
                  </a:cubicBezTo>
                  <a:cubicBezTo>
                    <a:pt x="21" y="6"/>
                    <a:pt x="23" y="5"/>
                    <a:pt x="24" y="4"/>
                  </a:cubicBezTo>
                  <a:cubicBezTo>
                    <a:pt x="24" y="3"/>
                    <a:pt x="23" y="1"/>
                    <a:pt x="23" y="0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7" y="1"/>
                    <a:pt x="28" y="2"/>
                    <a:pt x="28" y="3"/>
                  </a:cubicBezTo>
                  <a:cubicBezTo>
                    <a:pt x="29" y="3"/>
                    <a:pt x="31" y="3"/>
                    <a:pt x="32" y="3"/>
                  </a:cubicBezTo>
                  <a:cubicBezTo>
                    <a:pt x="43" y="3"/>
                    <a:pt x="52" y="12"/>
                    <a:pt x="52" y="23"/>
                  </a:cubicBezTo>
                  <a:cubicBezTo>
                    <a:pt x="52" y="34"/>
                    <a:pt x="43" y="43"/>
                    <a:pt x="32" y="43"/>
                  </a:cubicBezTo>
                  <a:cubicBezTo>
                    <a:pt x="30" y="43"/>
                    <a:pt x="27" y="43"/>
                    <a:pt x="25" y="42"/>
                  </a:cubicBezTo>
                  <a:cubicBezTo>
                    <a:pt x="22" y="46"/>
                    <a:pt x="19" y="50"/>
                    <a:pt x="15" y="54"/>
                  </a:cubicBezTo>
                  <a:cubicBezTo>
                    <a:pt x="17" y="55"/>
                    <a:pt x="19" y="56"/>
                    <a:pt x="21" y="56"/>
                  </a:cubicBezTo>
                  <a:cubicBezTo>
                    <a:pt x="23" y="57"/>
                    <a:pt x="25" y="57"/>
                    <a:pt x="28" y="57"/>
                  </a:cubicBezTo>
                  <a:cubicBezTo>
                    <a:pt x="43" y="57"/>
                    <a:pt x="56" y="44"/>
                    <a:pt x="56" y="28"/>
                  </a:cubicBezTo>
                  <a:cubicBezTo>
                    <a:pt x="56" y="21"/>
                    <a:pt x="53" y="14"/>
                    <a:pt x="49" y="9"/>
                  </a:cubicBezTo>
                  <a:cubicBezTo>
                    <a:pt x="45" y="7"/>
                    <a:pt x="42" y="5"/>
                    <a:pt x="40" y="2"/>
                  </a:cubicBezTo>
                  <a:cubicBezTo>
                    <a:pt x="36" y="0"/>
                    <a:pt x="32" y="0"/>
                    <a:pt x="2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87"/>
            <p:cNvSpPr>
              <a:spLocks noEditPoints="1"/>
            </p:cNvSpPr>
            <p:nvPr/>
          </p:nvSpPr>
          <p:spPr bwMode="auto">
            <a:xfrm>
              <a:off x="10466518" y="3011408"/>
              <a:ext cx="627930" cy="624859"/>
            </a:xfrm>
            <a:custGeom>
              <a:avLst/>
              <a:gdLst>
                <a:gd name="T0" fmla="*/ 9 w 33"/>
                <a:gd name="T1" fmla="*/ 3 h 34"/>
                <a:gd name="T2" fmla="*/ 4 w 33"/>
                <a:gd name="T3" fmla="*/ 6 h 34"/>
                <a:gd name="T4" fmla="*/ 0 w 33"/>
                <a:gd name="T5" fmla="*/ 19 h 34"/>
                <a:gd name="T6" fmla="*/ 2 w 33"/>
                <a:gd name="T7" fmla="*/ 25 h 34"/>
                <a:gd name="T8" fmla="*/ 9 w 33"/>
                <a:gd name="T9" fmla="*/ 6 h 34"/>
                <a:gd name="T10" fmla="*/ 9 w 33"/>
                <a:gd name="T11" fmla="*/ 3 h 34"/>
                <a:gd name="T12" fmla="*/ 17 w 33"/>
                <a:gd name="T13" fmla="*/ 0 h 34"/>
                <a:gd name="T14" fmla="*/ 13 w 33"/>
                <a:gd name="T15" fmla="*/ 1 h 34"/>
                <a:gd name="T16" fmla="*/ 15 w 33"/>
                <a:gd name="T17" fmla="*/ 14 h 34"/>
                <a:gd name="T18" fmla="*/ 14 w 33"/>
                <a:gd name="T19" fmla="*/ 20 h 34"/>
                <a:gd name="T20" fmla="*/ 16 w 33"/>
                <a:gd name="T21" fmla="*/ 23 h 34"/>
                <a:gd name="T22" fmla="*/ 13 w 33"/>
                <a:gd name="T23" fmla="*/ 27 h 34"/>
                <a:gd name="T24" fmla="*/ 11 w 33"/>
                <a:gd name="T25" fmla="*/ 33 h 34"/>
                <a:gd name="T26" fmla="*/ 17 w 33"/>
                <a:gd name="T27" fmla="*/ 34 h 34"/>
                <a:gd name="T28" fmla="*/ 33 w 33"/>
                <a:gd name="T29" fmla="*/ 17 h 34"/>
                <a:gd name="T30" fmla="*/ 17 w 33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34">
                  <a:moveTo>
                    <a:pt x="9" y="3"/>
                  </a:moveTo>
                  <a:cubicBezTo>
                    <a:pt x="7" y="4"/>
                    <a:pt x="5" y="5"/>
                    <a:pt x="4" y="6"/>
                  </a:cubicBezTo>
                  <a:cubicBezTo>
                    <a:pt x="4" y="11"/>
                    <a:pt x="2" y="15"/>
                    <a:pt x="0" y="19"/>
                  </a:cubicBezTo>
                  <a:cubicBezTo>
                    <a:pt x="0" y="21"/>
                    <a:pt x="1" y="23"/>
                    <a:pt x="2" y="25"/>
                  </a:cubicBezTo>
                  <a:cubicBezTo>
                    <a:pt x="6" y="20"/>
                    <a:pt x="9" y="13"/>
                    <a:pt x="9" y="6"/>
                  </a:cubicBezTo>
                  <a:cubicBezTo>
                    <a:pt x="9" y="5"/>
                    <a:pt x="9" y="4"/>
                    <a:pt x="9" y="3"/>
                  </a:cubicBezTo>
                  <a:moveTo>
                    <a:pt x="17" y="0"/>
                  </a:moveTo>
                  <a:cubicBezTo>
                    <a:pt x="15" y="0"/>
                    <a:pt x="14" y="1"/>
                    <a:pt x="13" y="1"/>
                  </a:cubicBezTo>
                  <a:cubicBezTo>
                    <a:pt x="14" y="5"/>
                    <a:pt x="15" y="10"/>
                    <a:pt x="15" y="14"/>
                  </a:cubicBezTo>
                  <a:cubicBezTo>
                    <a:pt x="15" y="16"/>
                    <a:pt x="15" y="18"/>
                    <a:pt x="14" y="20"/>
                  </a:cubicBezTo>
                  <a:cubicBezTo>
                    <a:pt x="15" y="21"/>
                    <a:pt x="16" y="22"/>
                    <a:pt x="16" y="23"/>
                  </a:cubicBezTo>
                  <a:cubicBezTo>
                    <a:pt x="16" y="25"/>
                    <a:pt x="15" y="26"/>
                    <a:pt x="13" y="27"/>
                  </a:cubicBezTo>
                  <a:cubicBezTo>
                    <a:pt x="12" y="29"/>
                    <a:pt x="12" y="31"/>
                    <a:pt x="11" y="33"/>
                  </a:cubicBezTo>
                  <a:cubicBezTo>
                    <a:pt x="13" y="34"/>
                    <a:pt x="15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06"/>
            <p:cNvSpPr>
              <a:spLocks noEditPoints="1"/>
            </p:cNvSpPr>
            <p:nvPr/>
          </p:nvSpPr>
          <p:spPr bwMode="auto">
            <a:xfrm>
              <a:off x="8145571" y="4315124"/>
              <a:ext cx="683566" cy="748288"/>
            </a:xfrm>
            <a:custGeom>
              <a:avLst/>
              <a:gdLst>
                <a:gd name="T0" fmla="*/ 27 w 36"/>
                <a:gd name="T1" fmla="*/ 22 h 41"/>
                <a:gd name="T2" fmla="*/ 22 w 36"/>
                <a:gd name="T3" fmla="*/ 28 h 41"/>
                <a:gd name="T4" fmla="*/ 28 w 36"/>
                <a:gd name="T5" fmla="*/ 41 h 41"/>
                <a:gd name="T6" fmla="*/ 33 w 36"/>
                <a:gd name="T7" fmla="*/ 39 h 41"/>
                <a:gd name="T8" fmla="*/ 27 w 36"/>
                <a:gd name="T9" fmla="*/ 24 h 41"/>
                <a:gd name="T10" fmla="*/ 27 w 36"/>
                <a:gd name="T11" fmla="*/ 22 h 41"/>
                <a:gd name="T12" fmla="*/ 31 w 36"/>
                <a:gd name="T13" fmla="*/ 2 h 41"/>
                <a:gd name="T14" fmla="*/ 24 w 36"/>
                <a:gd name="T15" fmla="*/ 11 h 41"/>
                <a:gd name="T16" fmla="*/ 28 w 36"/>
                <a:gd name="T17" fmla="*/ 18 h 41"/>
                <a:gd name="T18" fmla="*/ 36 w 36"/>
                <a:gd name="T19" fmla="*/ 4 h 41"/>
                <a:gd name="T20" fmla="*/ 31 w 36"/>
                <a:gd name="T21" fmla="*/ 2 h 41"/>
                <a:gd name="T22" fmla="*/ 23 w 36"/>
                <a:gd name="T23" fmla="*/ 0 h 41"/>
                <a:gd name="T24" fmla="*/ 3 w 36"/>
                <a:gd name="T25" fmla="*/ 14 h 41"/>
                <a:gd name="T26" fmla="*/ 17 w 36"/>
                <a:gd name="T27" fmla="*/ 40 h 41"/>
                <a:gd name="T28" fmla="*/ 21 w 36"/>
                <a:gd name="T29" fmla="*/ 41 h 41"/>
                <a:gd name="T30" fmla="*/ 18 w 36"/>
                <a:gd name="T31" fmla="*/ 30 h 41"/>
                <a:gd name="T32" fmla="*/ 16 w 36"/>
                <a:gd name="T33" fmla="*/ 30 h 41"/>
                <a:gd name="T34" fmla="*/ 13 w 36"/>
                <a:gd name="T35" fmla="*/ 29 h 41"/>
                <a:gd name="T36" fmla="*/ 6 w 36"/>
                <a:gd name="T37" fmla="*/ 15 h 41"/>
                <a:gd name="T38" fmla="*/ 16 w 36"/>
                <a:gd name="T39" fmla="*/ 7 h 41"/>
                <a:gd name="T40" fmla="*/ 20 w 36"/>
                <a:gd name="T41" fmla="*/ 8 h 41"/>
                <a:gd name="T42" fmla="*/ 20 w 36"/>
                <a:gd name="T43" fmla="*/ 8 h 41"/>
                <a:gd name="T44" fmla="*/ 24 w 36"/>
                <a:gd name="T45" fmla="*/ 0 h 41"/>
                <a:gd name="T46" fmla="*/ 23 w 36"/>
                <a:gd name="T4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41">
                  <a:moveTo>
                    <a:pt x="27" y="22"/>
                  </a:moveTo>
                  <a:cubicBezTo>
                    <a:pt x="26" y="25"/>
                    <a:pt x="24" y="27"/>
                    <a:pt x="22" y="28"/>
                  </a:cubicBezTo>
                  <a:cubicBezTo>
                    <a:pt x="23" y="33"/>
                    <a:pt x="25" y="37"/>
                    <a:pt x="28" y="41"/>
                  </a:cubicBezTo>
                  <a:cubicBezTo>
                    <a:pt x="29" y="40"/>
                    <a:pt x="31" y="40"/>
                    <a:pt x="33" y="39"/>
                  </a:cubicBezTo>
                  <a:cubicBezTo>
                    <a:pt x="29" y="35"/>
                    <a:pt x="27" y="30"/>
                    <a:pt x="27" y="24"/>
                  </a:cubicBezTo>
                  <a:cubicBezTo>
                    <a:pt x="27" y="23"/>
                    <a:pt x="27" y="23"/>
                    <a:pt x="27" y="22"/>
                  </a:cubicBezTo>
                  <a:moveTo>
                    <a:pt x="31" y="2"/>
                  </a:moveTo>
                  <a:cubicBezTo>
                    <a:pt x="28" y="4"/>
                    <a:pt x="26" y="7"/>
                    <a:pt x="24" y="11"/>
                  </a:cubicBezTo>
                  <a:cubicBezTo>
                    <a:pt x="26" y="13"/>
                    <a:pt x="27" y="15"/>
                    <a:pt x="28" y="18"/>
                  </a:cubicBezTo>
                  <a:cubicBezTo>
                    <a:pt x="29" y="12"/>
                    <a:pt x="32" y="8"/>
                    <a:pt x="36" y="4"/>
                  </a:cubicBezTo>
                  <a:cubicBezTo>
                    <a:pt x="35" y="3"/>
                    <a:pt x="33" y="2"/>
                    <a:pt x="31" y="2"/>
                  </a:cubicBezTo>
                  <a:moveTo>
                    <a:pt x="23" y="0"/>
                  </a:moveTo>
                  <a:cubicBezTo>
                    <a:pt x="14" y="0"/>
                    <a:pt x="6" y="5"/>
                    <a:pt x="3" y="14"/>
                  </a:cubicBezTo>
                  <a:cubicBezTo>
                    <a:pt x="0" y="25"/>
                    <a:pt x="6" y="37"/>
                    <a:pt x="17" y="40"/>
                  </a:cubicBezTo>
                  <a:cubicBezTo>
                    <a:pt x="18" y="41"/>
                    <a:pt x="20" y="41"/>
                    <a:pt x="21" y="41"/>
                  </a:cubicBezTo>
                  <a:cubicBezTo>
                    <a:pt x="20" y="38"/>
                    <a:pt x="18" y="34"/>
                    <a:pt x="18" y="30"/>
                  </a:cubicBezTo>
                  <a:cubicBezTo>
                    <a:pt x="17" y="30"/>
                    <a:pt x="17" y="30"/>
                    <a:pt x="16" y="30"/>
                  </a:cubicBezTo>
                  <a:cubicBezTo>
                    <a:pt x="15" y="30"/>
                    <a:pt x="14" y="30"/>
                    <a:pt x="13" y="29"/>
                  </a:cubicBezTo>
                  <a:cubicBezTo>
                    <a:pt x="7" y="27"/>
                    <a:pt x="4" y="21"/>
                    <a:pt x="6" y="15"/>
                  </a:cubicBezTo>
                  <a:cubicBezTo>
                    <a:pt x="7" y="11"/>
                    <a:pt x="12" y="7"/>
                    <a:pt x="16" y="7"/>
                  </a:cubicBezTo>
                  <a:cubicBezTo>
                    <a:pt x="18" y="7"/>
                    <a:pt x="19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5"/>
                    <a:pt x="22" y="2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07"/>
            <p:cNvSpPr>
              <a:spLocks noEditPoints="1"/>
            </p:cNvSpPr>
            <p:nvPr/>
          </p:nvSpPr>
          <p:spPr bwMode="auto">
            <a:xfrm>
              <a:off x="7183806" y="3157982"/>
              <a:ext cx="1096886" cy="1064571"/>
            </a:xfrm>
            <a:custGeom>
              <a:avLst/>
              <a:gdLst>
                <a:gd name="T0" fmla="*/ 41 w 58"/>
                <a:gd name="T1" fmla="*/ 3 h 58"/>
                <a:gd name="T2" fmla="*/ 40 w 58"/>
                <a:gd name="T3" fmla="*/ 5 h 58"/>
                <a:gd name="T4" fmla="*/ 47 w 58"/>
                <a:gd name="T5" fmla="*/ 11 h 58"/>
                <a:gd name="T6" fmla="*/ 55 w 58"/>
                <a:gd name="T7" fmla="*/ 29 h 58"/>
                <a:gd name="T8" fmla="*/ 47 w 58"/>
                <a:gd name="T9" fmla="*/ 47 h 58"/>
                <a:gd name="T10" fmla="*/ 29 w 58"/>
                <a:gd name="T11" fmla="*/ 55 h 58"/>
                <a:gd name="T12" fmla="*/ 11 w 58"/>
                <a:gd name="T13" fmla="*/ 47 h 58"/>
                <a:gd name="T14" fmla="*/ 3 w 58"/>
                <a:gd name="T15" fmla="*/ 29 h 58"/>
                <a:gd name="T16" fmla="*/ 4 w 58"/>
                <a:gd name="T17" fmla="*/ 21 h 58"/>
                <a:gd name="T18" fmla="*/ 2 w 58"/>
                <a:gd name="T19" fmla="*/ 19 h 58"/>
                <a:gd name="T20" fmla="*/ 0 w 58"/>
                <a:gd name="T21" fmla="*/ 29 h 58"/>
                <a:gd name="T22" fmla="*/ 9 w 58"/>
                <a:gd name="T23" fmla="*/ 49 h 58"/>
                <a:gd name="T24" fmla="*/ 29 w 58"/>
                <a:gd name="T25" fmla="*/ 58 h 58"/>
                <a:gd name="T26" fmla="*/ 49 w 58"/>
                <a:gd name="T27" fmla="*/ 49 h 58"/>
                <a:gd name="T28" fmla="*/ 58 w 58"/>
                <a:gd name="T29" fmla="*/ 29 h 58"/>
                <a:gd name="T30" fmla="*/ 49 w 58"/>
                <a:gd name="T31" fmla="*/ 9 h 58"/>
                <a:gd name="T32" fmla="*/ 41 w 58"/>
                <a:gd name="T33" fmla="*/ 3 h 58"/>
                <a:gd name="T34" fmla="*/ 29 w 58"/>
                <a:gd name="T35" fmla="*/ 0 h 58"/>
                <a:gd name="T36" fmla="*/ 9 w 58"/>
                <a:gd name="T37" fmla="*/ 9 h 58"/>
                <a:gd name="T38" fmla="*/ 3 w 58"/>
                <a:gd name="T39" fmla="*/ 17 h 58"/>
                <a:gd name="T40" fmla="*/ 5 w 58"/>
                <a:gd name="T41" fmla="*/ 19 h 58"/>
                <a:gd name="T42" fmla="*/ 11 w 58"/>
                <a:gd name="T43" fmla="*/ 11 h 58"/>
                <a:gd name="T44" fmla="*/ 29 w 58"/>
                <a:gd name="T45" fmla="*/ 3 h 58"/>
                <a:gd name="T46" fmla="*/ 38 w 58"/>
                <a:gd name="T47" fmla="*/ 5 h 58"/>
                <a:gd name="T48" fmla="*/ 38 w 58"/>
                <a:gd name="T49" fmla="*/ 2 h 58"/>
                <a:gd name="T50" fmla="*/ 29 w 58"/>
                <a:gd name="T5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58">
                  <a:moveTo>
                    <a:pt x="41" y="3"/>
                  </a:moveTo>
                  <a:cubicBezTo>
                    <a:pt x="40" y="4"/>
                    <a:pt x="40" y="4"/>
                    <a:pt x="40" y="5"/>
                  </a:cubicBezTo>
                  <a:cubicBezTo>
                    <a:pt x="43" y="7"/>
                    <a:pt x="45" y="8"/>
                    <a:pt x="47" y="11"/>
                  </a:cubicBezTo>
                  <a:cubicBezTo>
                    <a:pt x="52" y="15"/>
                    <a:pt x="55" y="22"/>
                    <a:pt x="55" y="29"/>
                  </a:cubicBezTo>
                  <a:cubicBezTo>
                    <a:pt x="55" y="36"/>
                    <a:pt x="52" y="43"/>
                    <a:pt x="47" y="47"/>
                  </a:cubicBezTo>
                  <a:cubicBezTo>
                    <a:pt x="43" y="52"/>
                    <a:pt x="36" y="55"/>
                    <a:pt x="29" y="55"/>
                  </a:cubicBezTo>
                  <a:cubicBezTo>
                    <a:pt x="22" y="55"/>
                    <a:pt x="15" y="52"/>
                    <a:pt x="11" y="47"/>
                  </a:cubicBezTo>
                  <a:cubicBezTo>
                    <a:pt x="6" y="43"/>
                    <a:pt x="3" y="36"/>
                    <a:pt x="3" y="29"/>
                  </a:cubicBezTo>
                  <a:cubicBezTo>
                    <a:pt x="3" y="26"/>
                    <a:pt x="3" y="23"/>
                    <a:pt x="4" y="21"/>
                  </a:cubicBezTo>
                  <a:cubicBezTo>
                    <a:pt x="3" y="20"/>
                    <a:pt x="3" y="20"/>
                    <a:pt x="2" y="19"/>
                  </a:cubicBezTo>
                  <a:cubicBezTo>
                    <a:pt x="1" y="22"/>
                    <a:pt x="0" y="26"/>
                    <a:pt x="0" y="29"/>
                  </a:cubicBezTo>
                  <a:cubicBezTo>
                    <a:pt x="0" y="37"/>
                    <a:pt x="3" y="44"/>
                    <a:pt x="9" y="49"/>
                  </a:cubicBezTo>
                  <a:cubicBezTo>
                    <a:pt x="14" y="55"/>
                    <a:pt x="21" y="58"/>
                    <a:pt x="29" y="58"/>
                  </a:cubicBezTo>
                  <a:cubicBezTo>
                    <a:pt x="37" y="58"/>
                    <a:pt x="44" y="55"/>
                    <a:pt x="49" y="49"/>
                  </a:cubicBezTo>
                  <a:cubicBezTo>
                    <a:pt x="55" y="44"/>
                    <a:pt x="58" y="37"/>
                    <a:pt x="58" y="29"/>
                  </a:cubicBezTo>
                  <a:cubicBezTo>
                    <a:pt x="58" y="21"/>
                    <a:pt x="55" y="14"/>
                    <a:pt x="49" y="9"/>
                  </a:cubicBezTo>
                  <a:cubicBezTo>
                    <a:pt x="47" y="6"/>
                    <a:pt x="44" y="4"/>
                    <a:pt x="41" y="3"/>
                  </a:cubicBezTo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6" y="11"/>
                    <a:pt x="4" y="14"/>
                    <a:pt x="3" y="17"/>
                  </a:cubicBezTo>
                  <a:cubicBezTo>
                    <a:pt x="4" y="18"/>
                    <a:pt x="4" y="18"/>
                    <a:pt x="5" y="19"/>
                  </a:cubicBezTo>
                  <a:cubicBezTo>
                    <a:pt x="6" y="16"/>
                    <a:pt x="8" y="13"/>
                    <a:pt x="11" y="11"/>
                  </a:cubicBezTo>
                  <a:cubicBezTo>
                    <a:pt x="15" y="6"/>
                    <a:pt x="22" y="3"/>
                    <a:pt x="29" y="3"/>
                  </a:cubicBezTo>
                  <a:cubicBezTo>
                    <a:pt x="32" y="3"/>
                    <a:pt x="35" y="4"/>
                    <a:pt x="38" y="5"/>
                  </a:cubicBezTo>
                  <a:cubicBezTo>
                    <a:pt x="38" y="4"/>
                    <a:pt x="38" y="3"/>
                    <a:pt x="38" y="2"/>
                  </a:cubicBezTo>
                  <a:cubicBezTo>
                    <a:pt x="35" y="1"/>
                    <a:pt x="32" y="0"/>
                    <a:pt x="2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8884774" y="3119408"/>
              <a:ext cx="262301" cy="532288"/>
            </a:xfrm>
            <a:custGeom>
              <a:avLst/>
              <a:gdLst>
                <a:gd name="T0" fmla="*/ 9 w 14"/>
                <a:gd name="T1" fmla="*/ 0 h 29"/>
                <a:gd name="T2" fmla="*/ 4 w 14"/>
                <a:gd name="T3" fmla="*/ 3 h 29"/>
                <a:gd name="T4" fmla="*/ 0 w 14"/>
                <a:gd name="T5" fmla="*/ 14 h 29"/>
                <a:gd name="T6" fmla="*/ 4 w 14"/>
                <a:gd name="T7" fmla="*/ 25 h 29"/>
                <a:gd name="T8" fmla="*/ 14 w 14"/>
                <a:gd name="T9" fmla="*/ 29 h 29"/>
                <a:gd name="T10" fmla="*/ 13 w 14"/>
                <a:gd name="T11" fmla="*/ 28 h 29"/>
                <a:gd name="T12" fmla="*/ 5 w 14"/>
                <a:gd name="T13" fmla="*/ 24 h 29"/>
                <a:gd name="T14" fmla="*/ 1 w 14"/>
                <a:gd name="T15" fmla="*/ 14 h 29"/>
                <a:gd name="T16" fmla="*/ 5 w 14"/>
                <a:gd name="T17" fmla="*/ 5 h 29"/>
                <a:gd name="T18" fmla="*/ 9 w 14"/>
                <a:gd name="T19" fmla="*/ 2 h 29"/>
                <a:gd name="T20" fmla="*/ 9 w 1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9">
                  <a:moveTo>
                    <a:pt x="9" y="0"/>
                  </a:moveTo>
                  <a:cubicBezTo>
                    <a:pt x="7" y="1"/>
                    <a:pt x="6" y="2"/>
                    <a:pt x="4" y="3"/>
                  </a:cubicBezTo>
                  <a:cubicBezTo>
                    <a:pt x="2" y="6"/>
                    <a:pt x="0" y="10"/>
                    <a:pt x="0" y="14"/>
                  </a:cubicBezTo>
                  <a:cubicBezTo>
                    <a:pt x="0" y="18"/>
                    <a:pt x="2" y="22"/>
                    <a:pt x="4" y="25"/>
                  </a:cubicBezTo>
                  <a:cubicBezTo>
                    <a:pt x="7" y="27"/>
                    <a:pt x="10" y="29"/>
                    <a:pt x="14" y="29"/>
                  </a:cubicBezTo>
                  <a:cubicBezTo>
                    <a:pt x="14" y="29"/>
                    <a:pt x="13" y="28"/>
                    <a:pt x="13" y="28"/>
                  </a:cubicBezTo>
                  <a:cubicBezTo>
                    <a:pt x="10" y="27"/>
                    <a:pt x="7" y="26"/>
                    <a:pt x="5" y="24"/>
                  </a:cubicBezTo>
                  <a:cubicBezTo>
                    <a:pt x="3" y="21"/>
                    <a:pt x="1" y="18"/>
                    <a:pt x="1" y="14"/>
                  </a:cubicBezTo>
                  <a:cubicBezTo>
                    <a:pt x="1" y="10"/>
                    <a:pt x="3" y="7"/>
                    <a:pt x="5" y="5"/>
                  </a:cubicBezTo>
                  <a:cubicBezTo>
                    <a:pt x="6" y="3"/>
                    <a:pt x="8" y="2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19"/>
            <p:cNvSpPr>
              <a:spLocks noEditPoints="1"/>
            </p:cNvSpPr>
            <p:nvPr/>
          </p:nvSpPr>
          <p:spPr bwMode="auto">
            <a:xfrm>
              <a:off x="4982089" y="3929410"/>
              <a:ext cx="1939421" cy="1882285"/>
            </a:xfrm>
            <a:custGeom>
              <a:avLst/>
              <a:gdLst>
                <a:gd name="T0" fmla="*/ 64 w 103"/>
                <a:gd name="T1" fmla="*/ 96 h 103"/>
                <a:gd name="T2" fmla="*/ 52 w 103"/>
                <a:gd name="T3" fmla="*/ 98 h 103"/>
                <a:gd name="T4" fmla="*/ 48 w 103"/>
                <a:gd name="T5" fmla="*/ 98 h 103"/>
                <a:gd name="T6" fmla="*/ 51 w 103"/>
                <a:gd name="T7" fmla="*/ 103 h 103"/>
                <a:gd name="T8" fmla="*/ 52 w 103"/>
                <a:gd name="T9" fmla="*/ 103 h 103"/>
                <a:gd name="T10" fmla="*/ 69 w 103"/>
                <a:gd name="T11" fmla="*/ 100 h 103"/>
                <a:gd name="T12" fmla="*/ 64 w 103"/>
                <a:gd name="T13" fmla="*/ 96 h 103"/>
                <a:gd name="T14" fmla="*/ 5 w 103"/>
                <a:gd name="T15" fmla="*/ 30 h 103"/>
                <a:gd name="T16" fmla="*/ 0 w 103"/>
                <a:gd name="T17" fmla="*/ 51 h 103"/>
                <a:gd name="T18" fmla="*/ 15 w 103"/>
                <a:gd name="T19" fmla="*/ 88 h 103"/>
                <a:gd name="T20" fmla="*/ 44 w 103"/>
                <a:gd name="T21" fmla="*/ 102 h 103"/>
                <a:gd name="T22" fmla="*/ 42 w 103"/>
                <a:gd name="T23" fmla="*/ 97 h 103"/>
                <a:gd name="T24" fmla="*/ 19 w 103"/>
                <a:gd name="T25" fmla="*/ 84 h 103"/>
                <a:gd name="T26" fmla="*/ 5 w 103"/>
                <a:gd name="T27" fmla="*/ 51 h 103"/>
                <a:gd name="T28" fmla="*/ 10 w 103"/>
                <a:gd name="T29" fmla="*/ 31 h 103"/>
                <a:gd name="T30" fmla="*/ 5 w 103"/>
                <a:gd name="T31" fmla="*/ 30 h 103"/>
                <a:gd name="T32" fmla="*/ 93 w 103"/>
                <a:gd name="T33" fmla="*/ 28 h 103"/>
                <a:gd name="T34" fmla="*/ 92 w 103"/>
                <a:gd name="T35" fmla="*/ 28 h 103"/>
                <a:gd name="T36" fmla="*/ 97 w 103"/>
                <a:gd name="T37" fmla="*/ 41 h 103"/>
                <a:gd name="T38" fmla="*/ 103 w 103"/>
                <a:gd name="T39" fmla="*/ 44 h 103"/>
                <a:gd name="T40" fmla="*/ 98 w 103"/>
                <a:gd name="T41" fmla="*/ 28 h 103"/>
                <a:gd name="T42" fmla="*/ 93 w 103"/>
                <a:gd name="T43" fmla="*/ 28 h 103"/>
                <a:gd name="T44" fmla="*/ 58 w 103"/>
                <a:gd name="T45" fmla="*/ 0 h 103"/>
                <a:gd name="T46" fmla="*/ 56 w 103"/>
                <a:gd name="T47" fmla="*/ 5 h 103"/>
                <a:gd name="T48" fmla="*/ 85 w 103"/>
                <a:gd name="T49" fmla="*/ 19 h 103"/>
                <a:gd name="T50" fmla="*/ 89 w 103"/>
                <a:gd name="T51" fmla="*/ 23 h 103"/>
                <a:gd name="T52" fmla="*/ 93 w 103"/>
                <a:gd name="T53" fmla="*/ 23 h 103"/>
                <a:gd name="T54" fmla="*/ 95 w 103"/>
                <a:gd name="T55" fmla="*/ 23 h 103"/>
                <a:gd name="T56" fmla="*/ 88 w 103"/>
                <a:gd name="T57" fmla="*/ 15 h 103"/>
                <a:gd name="T58" fmla="*/ 58 w 103"/>
                <a:gd name="T59" fmla="*/ 0 h 103"/>
                <a:gd name="T60" fmla="*/ 52 w 103"/>
                <a:gd name="T61" fmla="*/ 0 h 103"/>
                <a:gd name="T62" fmla="*/ 15 w 103"/>
                <a:gd name="T63" fmla="*/ 15 h 103"/>
                <a:gd name="T64" fmla="*/ 7 w 103"/>
                <a:gd name="T65" fmla="*/ 26 h 103"/>
                <a:gd name="T66" fmla="*/ 13 w 103"/>
                <a:gd name="T67" fmla="*/ 26 h 103"/>
                <a:gd name="T68" fmla="*/ 19 w 103"/>
                <a:gd name="T69" fmla="*/ 19 h 103"/>
                <a:gd name="T70" fmla="*/ 51 w 103"/>
                <a:gd name="T71" fmla="*/ 5 h 103"/>
                <a:gd name="T72" fmla="*/ 53 w 103"/>
                <a:gd name="T73" fmla="*/ 0 h 103"/>
                <a:gd name="T74" fmla="*/ 52 w 103"/>
                <a:gd name="T7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3">
                  <a:moveTo>
                    <a:pt x="64" y="96"/>
                  </a:moveTo>
                  <a:cubicBezTo>
                    <a:pt x="60" y="97"/>
                    <a:pt x="56" y="98"/>
                    <a:pt x="52" y="98"/>
                  </a:cubicBezTo>
                  <a:cubicBezTo>
                    <a:pt x="51" y="98"/>
                    <a:pt x="49" y="98"/>
                    <a:pt x="48" y="98"/>
                  </a:cubicBezTo>
                  <a:cubicBezTo>
                    <a:pt x="49" y="100"/>
                    <a:pt x="50" y="101"/>
                    <a:pt x="51" y="103"/>
                  </a:cubicBezTo>
                  <a:cubicBezTo>
                    <a:pt x="51" y="103"/>
                    <a:pt x="51" y="103"/>
                    <a:pt x="52" y="103"/>
                  </a:cubicBezTo>
                  <a:cubicBezTo>
                    <a:pt x="58" y="103"/>
                    <a:pt x="64" y="102"/>
                    <a:pt x="69" y="100"/>
                  </a:cubicBezTo>
                  <a:cubicBezTo>
                    <a:pt x="68" y="99"/>
                    <a:pt x="66" y="98"/>
                    <a:pt x="64" y="96"/>
                  </a:cubicBezTo>
                  <a:moveTo>
                    <a:pt x="5" y="30"/>
                  </a:moveTo>
                  <a:cubicBezTo>
                    <a:pt x="2" y="36"/>
                    <a:pt x="0" y="44"/>
                    <a:pt x="0" y="51"/>
                  </a:cubicBezTo>
                  <a:cubicBezTo>
                    <a:pt x="0" y="66"/>
                    <a:pt x="6" y="79"/>
                    <a:pt x="15" y="88"/>
                  </a:cubicBezTo>
                  <a:cubicBezTo>
                    <a:pt x="23" y="96"/>
                    <a:pt x="33" y="101"/>
                    <a:pt x="44" y="102"/>
                  </a:cubicBezTo>
                  <a:cubicBezTo>
                    <a:pt x="43" y="101"/>
                    <a:pt x="43" y="99"/>
                    <a:pt x="42" y="97"/>
                  </a:cubicBezTo>
                  <a:cubicBezTo>
                    <a:pt x="33" y="95"/>
                    <a:pt x="25" y="91"/>
                    <a:pt x="19" y="84"/>
                  </a:cubicBezTo>
                  <a:cubicBezTo>
                    <a:pt x="10" y="76"/>
                    <a:pt x="5" y="64"/>
                    <a:pt x="5" y="51"/>
                  </a:cubicBezTo>
                  <a:cubicBezTo>
                    <a:pt x="5" y="44"/>
                    <a:pt x="7" y="37"/>
                    <a:pt x="10" y="31"/>
                  </a:cubicBezTo>
                  <a:cubicBezTo>
                    <a:pt x="8" y="30"/>
                    <a:pt x="7" y="30"/>
                    <a:pt x="5" y="30"/>
                  </a:cubicBezTo>
                  <a:moveTo>
                    <a:pt x="93" y="28"/>
                  </a:moveTo>
                  <a:cubicBezTo>
                    <a:pt x="93" y="28"/>
                    <a:pt x="93" y="28"/>
                    <a:pt x="92" y="28"/>
                  </a:cubicBezTo>
                  <a:cubicBezTo>
                    <a:pt x="94" y="32"/>
                    <a:pt x="96" y="36"/>
                    <a:pt x="97" y="41"/>
                  </a:cubicBezTo>
                  <a:cubicBezTo>
                    <a:pt x="99" y="42"/>
                    <a:pt x="101" y="43"/>
                    <a:pt x="103" y="44"/>
                  </a:cubicBezTo>
                  <a:cubicBezTo>
                    <a:pt x="102" y="38"/>
                    <a:pt x="100" y="33"/>
                    <a:pt x="98" y="28"/>
                  </a:cubicBezTo>
                  <a:cubicBezTo>
                    <a:pt x="96" y="28"/>
                    <a:pt x="95" y="28"/>
                    <a:pt x="93" y="28"/>
                  </a:cubicBezTo>
                  <a:moveTo>
                    <a:pt x="58" y="0"/>
                  </a:moveTo>
                  <a:cubicBezTo>
                    <a:pt x="57" y="2"/>
                    <a:pt x="57" y="4"/>
                    <a:pt x="56" y="5"/>
                  </a:cubicBezTo>
                  <a:cubicBezTo>
                    <a:pt x="67" y="6"/>
                    <a:pt x="77" y="11"/>
                    <a:pt x="85" y="19"/>
                  </a:cubicBezTo>
                  <a:cubicBezTo>
                    <a:pt x="86" y="20"/>
                    <a:pt x="87" y="21"/>
                    <a:pt x="89" y="23"/>
                  </a:cubicBezTo>
                  <a:cubicBezTo>
                    <a:pt x="90" y="23"/>
                    <a:pt x="92" y="23"/>
                    <a:pt x="93" y="23"/>
                  </a:cubicBezTo>
                  <a:cubicBezTo>
                    <a:pt x="94" y="23"/>
                    <a:pt x="94" y="23"/>
                    <a:pt x="95" y="23"/>
                  </a:cubicBezTo>
                  <a:cubicBezTo>
                    <a:pt x="93" y="20"/>
                    <a:pt x="91" y="17"/>
                    <a:pt x="88" y="15"/>
                  </a:cubicBezTo>
                  <a:cubicBezTo>
                    <a:pt x="80" y="7"/>
                    <a:pt x="70" y="2"/>
                    <a:pt x="58" y="0"/>
                  </a:cubicBezTo>
                  <a:moveTo>
                    <a:pt x="52" y="0"/>
                  </a:moveTo>
                  <a:cubicBezTo>
                    <a:pt x="38" y="0"/>
                    <a:pt x="25" y="6"/>
                    <a:pt x="15" y="15"/>
                  </a:cubicBezTo>
                  <a:cubicBezTo>
                    <a:pt x="12" y="18"/>
                    <a:pt x="9" y="22"/>
                    <a:pt x="7" y="26"/>
                  </a:cubicBezTo>
                  <a:cubicBezTo>
                    <a:pt x="9" y="26"/>
                    <a:pt x="11" y="26"/>
                    <a:pt x="13" y="26"/>
                  </a:cubicBezTo>
                  <a:cubicBezTo>
                    <a:pt x="14" y="24"/>
                    <a:pt x="16" y="21"/>
                    <a:pt x="19" y="19"/>
                  </a:cubicBezTo>
                  <a:cubicBezTo>
                    <a:pt x="27" y="10"/>
                    <a:pt x="39" y="5"/>
                    <a:pt x="51" y="5"/>
                  </a:cubicBezTo>
                  <a:cubicBezTo>
                    <a:pt x="52" y="3"/>
                    <a:pt x="53" y="2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</a:path>
              </a:pathLst>
            </a:custGeom>
            <a:solidFill>
              <a:schemeClr val="bg1">
                <a:alpha val="6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20"/>
            <p:cNvSpPr>
              <a:spLocks noEditPoints="1"/>
            </p:cNvSpPr>
            <p:nvPr/>
          </p:nvSpPr>
          <p:spPr bwMode="auto">
            <a:xfrm>
              <a:off x="5284130" y="4222553"/>
              <a:ext cx="1335339" cy="1296000"/>
            </a:xfrm>
            <a:custGeom>
              <a:avLst/>
              <a:gdLst>
                <a:gd name="T0" fmla="*/ 28 w 71"/>
                <a:gd name="T1" fmla="*/ 67 h 71"/>
                <a:gd name="T2" fmla="*/ 28 w 71"/>
                <a:gd name="T3" fmla="*/ 70 h 71"/>
                <a:gd name="T4" fmla="*/ 36 w 71"/>
                <a:gd name="T5" fmla="*/ 71 h 71"/>
                <a:gd name="T6" fmla="*/ 41 w 71"/>
                <a:gd name="T7" fmla="*/ 71 h 71"/>
                <a:gd name="T8" fmla="*/ 39 w 71"/>
                <a:gd name="T9" fmla="*/ 67 h 71"/>
                <a:gd name="T10" fmla="*/ 36 w 71"/>
                <a:gd name="T11" fmla="*/ 68 h 71"/>
                <a:gd name="T12" fmla="*/ 28 w 71"/>
                <a:gd name="T13" fmla="*/ 67 h 71"/>
                <a:gd name="T14" fmla="*/ 68 w 71"/>
                <a:gd name="T15" fmla="*/ 37 h 71"/>
                <a:gd name="T16" fmla="*/ 59 w 71"/>
                <a:gd name="T17" fmla="*/ 58 h 71"/>
                <a:gd name="T18" fmla="*/ 48 w 71"/>
                <a:gd name="T19" fmla="*/ 65 h 71"/>
                <a:gd name="T20" fmla="*/ 51 w 71"/>
                <a:gd name="T21" fmla="*/ 68 h 71"/>
                <a:gd name="T22" fmla="*/ 61 w 71"/>
                <a:gd name="T23" fmla="*/ 61 h 71"/>
                <a:gd name="T24" fmla="*/ 71 w 71"/>
                <a:gd name="T25" fmla="*/ 39 h 71"/>
                <a:gd name="T26" fmla="*/ 68 w 71"/>
                <a:gd name="T27" fmla="*/ 37 h 71"/>
                <a:gd name="T28" fmla="*/ 64 w 71"/>
                <a:gd name="T29" fmla="*/ 14 h 71"/>
                <a:gd name="T30" fmla="*/ 61 w 71"/>
                <a:gd name="T31" fmla="*/ 15 h 71"/>
                <a:gd name="T32" fmla="*/ 65 w 71"/>
                <a:gd name="T33" fmla="*/ 23 h 71"/>
                <a:gd name="T34" fmla="*/ 69 w 71"/>
                <a:gd name="T35" fmla="*/ 23 h 71"/>
                <a:gd name="T36" fmla="*/ 64 w 71"/>
                <a:gd name="T37" fmla="*/ 14 h 71"/>
                <a:gd name="T38" fmla="*/ 13 w 71"/>
                <a:gd name="T39" fmla="*/ 13 h 71"/>
                <a:gd name="T40" fmla="*/ 7 w 71"/>
                <a:gd name="T41" fmla="*/ 14 h 71"/>
                <a:gd name="T42" fmla="*/ 0 w 71"/>
                <a:gd name="T43" fmla="*/ 35 h 71"/>
                <a:gd name="T44" fmla="*/ 11 w 71"/>
                <a:gd name="T45" fmla="*/ 61 h 71"/>
                <a:gd name="T46" fmla="*/ 23 w 71"/>
                <a:gd name="T47" fmla="*/ 69 h 71"/>
                <a:gd name="T48" fmla="*/ 22 w 71"/>
                <a:gd name="T49" fmla="*/ 65 h 71"/>
                <a:gd name="T50" fmla="*/ 13 w 71"/>
                <a:gd name="T51" fmla="*/ 58 h 71"/>
                <a:gd name="T52" fmla="*/ 4 w 71"/>
                <a:gd name="T53" fmla="*/ 35 h 71"/>
                <a:gd name="T54" fmla="*/ 13 w 71"/>
                <a:gd name="T55" fmla="*/ 13 h 71"/>
                <a:gd name="T56" fmla="*/ 13 w 71"/>
                <a:gd name="T57" fmla="*/ 13 h 71"/>
                <a:gd name="T58" fmla="*/ 24 w 71"/>
                <a:gd name="T59" fmla="*/ 2 h 71"/>
                <a:gd name="T60" fmla="*/ 13 w 71"/>
                <a:gd name="T61" fmla="*/ 8 h 71"/>
                <a:gd name="T62" fmla="*/ 24 w 71"/>
                <a:gd name="T63" fmla="*/ 2 h 71"/>
                <a:gd name="T64" fmla="*/ 36 w 71"/>
                <a:gd name="T65" fmla="*/ 0 h 71"/>
                <a:gd name="T66" fmla="*/ 33 w 71"/>
                <a:gd name="T67" fmla="*/ 0 h 71"/>
                <a:gd name="T68" fmla="*/ 31 w 71"/>
                <a:gd name="T69" fmla="*/ 2 h 71"/>
                <a:gd name="T70" fmla="*/ 28 w 71"/>
                <a:gd name="T71" fmla="*/ 4 h 71"/>
                <a:gd name="T72" fmla="*/ 36 w 71"/>
                <a:gd name="T73" fmla="*/ 3 h 71"/>
                <a:gd name="T74" fmla="*/ 56 w 71"/>
                <a:gd name="T75" fmla="*/ 11 h 71"/>
                <a:gd name="T76" fmla="*/ 60 w 71"/>
                <a:gd name="T77" fmla="*/ 9 h 71"/>
                <a:gd name="T78" fmla="*/ 36 w 71"/>
                <a:gd name="T7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71">
                  <a:moveTo>
                    <a:pt x="28" y="67"/>
                  </a:moveTo>
                  <a:cubicBezTo>
                    <a:pt x="28" y="68"/>
                    <a:pt x="28" y="69"/>
                    <a:pt x="28" y="70"/>
                  </a:cubicBezTo>
                  <a:cubicBezTo>
                    <a:pt x="31" y="71"/>
                    <a:pt x="33" y="71"/>
                    <a:pt x="36" y="71"/>
                  </a:cubicBezTo>
                  <a:cubicBezTo>
                    <a:pt x="37" y="71"/>
                    <a:pt x="39" y="71"/>
                    <a:pt x="41" y="71"/>
                  </a:cubicBezTo>
                  <a:cubicBezTo>
                    <a:pt x="40" y="70"/>
                    <a:pt x="39" y="69"/>
                    <a:pt x="39" y="67"/>
                  </a:cubicBezTo>
                  <a:cubicBezTo>
                    <a:pt x="38" y="68"/>
                    <a:pt x="37" y="68"/>
                    <a:pt x="36" y="68"/>
                  </a:cubicBezTo>
                  <a:cubicBezTo>
                    <a:pt x="33" y="68"/>
                    <a:pt x="30" y="67"/>
                    <a:pt x="28" y="67"/>
                  </a:cubicBezTo>
                  <a:moveTo>
                    <a:pt x="68" y="37"/>
                  </a:moveTo>
                  <a:cubicBezTo>
                    <a:pt x="67" y="45"/>
                    <a:pt x="64" y="53"/>
                    <a:pt x="59" y="58"/>
                  </a:cubicBezTo>
                  <a:cubicBezTo>
                    <a:pt x="55" y="61"/>
                    <a:pt x="52" y="64"/>
                    <a:pt x="48" y="65"/>
                  </a:cubicBezTo>
                  <a:cubicBezTo>
                    <a:pt x="49" y="66"/>
                    <a:pt x="50" y="67"/>
                    <a:pt x="51" y="68"/>
                  </a:cubicBezTo>
                  <a:cubicBezTo>
                    <a:pt x="55" y="66"/>
                    <a:pt x="58" y="63"/>
                    <a:pt x="61" y="61"/>
                  </a:cubicBezTo>
                  <a:cubicBezTo>
                    <a:pt x="67" y="55"/>
                    <a:pt x="70" y="48"/>
                    <a:pt x="71" y="39"/>
                  </a:cubicBezTo>
                  <a:cubicBezTo>
                    <a:pt x="70" y="38"/>
                    <a:pt x="69" y="38"/>
                    <a:pt x="68" y="37"/>
                  </a:cubicBezTo>
                  <a:moveTo>
                    <a:pt x="64" y="14"/>
                  </a:moveTo>
                  <a:cubicBezTo>
                    <a:pt x="63" y="14"/>
                    <a:pt x="62" y="15"/>
                    <a:pt x="61" y="15"/>
                  </a:cubicBezTo>
                  <a:cubicBezTo>
                    <a:pt x="63" y="17"/>
                    <a:pt x="64" y="20"/>
                    <a:pt x="65" y="23"/>
                  </a:cubicBezTo>
                  <a:cubicBezTo>
                    <a:pt x="67" y="23"/>
                    <a:pt x="68" y="23"/>
                    <a:pt x="69" y="23"/>
                  </a:cubicBezTo>
                  <a:cubicBezTo>
                    <a:pt x="68" y="20"/>
                    <a:pt x="66" y="17"/>
                    <a:pt x="64" y="14"/>
                  </a:cubicBezTo>
                  <a:moveTo>
                    <a:pt x="13" y="13"/>
                  </a:moveTo>
                  <a:cubicBezTo>
                    <a:pt x="11" y="13"/>
                    <a:pt x="9" y="14"/>
                    <a:pt x="7" y="14"/>
                  </a:cubicBezTo>
                  <a:cubicBezTo>
                    <a:pt x="3" y="20"/>
                    <a:pt x="0" y="27"/>
                    <a:pt x="0" y="35"/>
                  </a:cubicBezTo>
                  <a:cubicBezTo>
                    <a:pt x="0" y="45"/>
                    <a:pt x="4" y="54"/>
                    <a:pt x="11" y="61"/>
                  </a:cubicBezTo>
                  <a:cubicBezTo>
                    <a:pt x="14" y="64"/>
                    <a:pt x="18" y="67"/>
                    <a:pt x="23" y="69"/>
                  </a:cubicBezTo>
                  <a:cubicBezTo>
                    <a:pt x="23" y="67"/>
                    <a:pt x="23" y="66"/>
                    <a:pt x="22" y="65"/>
                  </a:cubicBezTo>
                  <a:cubicBezTo>
                    <a:pt x="19" y="63"/>
                    <a:pt x="16" y="61"/>
                    <a:pt x="13" y="58"/>
                  </a:cubicBezTo>
                  <a:cubicBezTo>
                    <a:pt x="7" y="52"/>
                    <a:pt x="4" y="44"/>
                    <a:pt x="4" y="35"/>
                  </a:cubicBezTo>
                  <a:cubicBezTo>
                    <a:pt x="4" y="27"/>
                    <a:pt x="7" y="19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moveTo>
                    <a:pt x="24" y="2"/>
                  </a:moveTo>
                  <a:cubicBezTo>
                    <a:pt x="20" y="3"/>
                    <a:pt x="16" y="5"/>
                    <a:pt x="13" y="8"/>
                  </a:cubicBezTo>
                  <a:cubicBezTo>
                    <a:pt x="17" y="7"/>
                    <a:pt x="21" y="4"/>
                    <a:pt x="24" y="2"/>
                  </a:cubicBezTo>
                  <a:moveTo>
                    <a:pt x="36" y="0"/>
                  </a:moveTo>
                  <a:cubicBezTo>
                    <a:pt x="35" y="0"/>
                    <a:pt x="34" y="0"/>
                    <a:pt x="33" y="0"/>
                  </a:cubicBezTo>
                  <a:cubicBezTo>
                    <a:pt x="32" y="1"/>
                    <a:pt x="32" y="1"/>
                    <a:pt x="31" y="2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31" y="4"/>
                    <a:pt x="33" y="3"/>
                    <a:pt x="36" y="3"/>
                  </a:cubicBezTo>
                  <a:cubicBezTo>
                    <a:pt x="44" y="3"/>
                    <a:pt x="51" y="6"/>
                    <a:pt x="56" y="11"/>
                  </a:cubicBezTo>
                  <a:cubicBezTo>
                    <a:pt x="58" y="10"/>
                    <a:pt x="59" y="10"/>
                    <a:pt x="60" y="9"/>
                  </a:cubicBezTo>
                  <a:cubicBezTo>
                    <a:pt x="54" y="4"/>
                    <a:pt x="45" y="0"/>
                    <a:pt x="36" y="0"/>
                  </a:cubicBezTo>
                </a:path>
              </a:pathLst>
            </a:custGeom>
            <a:solidFill>
              <a:schemeClr val="bg1">
                <a:alpha val="6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1"/>
            <p:cNvSpPr>
              <a:spLocks noEditPoints="1"/>
            </p:cNvSpPr>
            <p:nvPr/>
          </p:nvSpPr>
          <p:spPr bwMode="auto">
            <a:xfrm>
              <a:off x="5522583" y="4438553"/>
              <a:ext cx="874329" cy="840859"/>
            </a:xfrm>
            <a:custGeom>
              <a:avLst/>
              <a:gdLst>
                <a:gd name="T0" fmla="*/ 15 w 46"/>
                <a:gd name="T1" fmla="*/ 43 h 46"/>
                <a:gd name="T2" fmla="*/ 15 w 46"/>
                <a:gd name="T3" fmla="*/ 45 h 46"/>
                <a:gd name="T4" fmla="*/ 23 w 46"/>
                <a:gd name="T5" fmla="*/ 46 h 46"/>
                <a:gd name="T6" fmla="*/ 24 w 46"/>
                <a:gd name="T7" fmla="*/ 46 h 46"/>
                <a:gd name="T8" fmla="*/ 24 w 46"/>
                <a:gd name="T9" fmla="*/ 44 h 46"/>
                <a:gd name="T10" fmla="*/ 23 w 46"/>
                <a:gd name="T11" fmla="*/ 44 h 46"/>
                <a:gd name="T12" fmla="*/ 15 w 46"/>
                <a:gd name="T13" fmla="*/ 43 h 46"/>
                <a:gd name="T14" fmla="*/ 46 w 46"/>
                <a:gd name="T15" fmla="*/ 23 h 46"/>
                <a:gd name="T16" fmla="*/ 44 w 46"/>
                <a:gd name="T17" fmla="*/ 23 h 46"/>
                <a:gd name="T18" fmla="*/ 44 w 46"/>
                <a:gd name="T19" fmla="*/ 23 h 46"/>
                <a:gd name="T20" fmla="*/ 38 w 46"/>
                <a:gd name="T21" fmla="*/ 38 h 46"/>
                <a:gd name="T22" fmla="*/ 29 w 46"/>
                <a:gd name="T23" fmla="*/ 43 h 46"/>
                <a:gd name="T24" fmla="*/ 30 w 46"/>
                <a:gd name="T25" fmla="*/ 45 h 46"/>
                <a:gd name="T26" fmla="*/ 39 w 46"/>
                <a:gd name="T27" fmla="*/ 40 h 46"/>
                <a:gd name="T28" fmla="*/ 46 w 46"/>
                <a:gd name="T29" fmla="*/ 23 h 46"/>
                <a:gd name="T30" fmla="*/ 46 w 46"/>
                <a:gd name="T31" fmla="*/ 23 h 46"/>
                <a:gd name="T32" fmla="*/ 39 w 46"/>
                <a:gd name="T33" fmla="*/ 7 h 46"/>
                <a:gd name="T34" fmla="*/ 37 w 46"/>
                <a:gd name="T35" fmla="*/ 8 h 46"/>
                <a:gd name="T36" fmla="*/ 38 w 46"/>
                <a:gd name="T37" fmla="*/ 9 h 46"/>
                <a:gd name="T38" fmla="*/ 41 w 46"/>
                <a:gd name="T39" fmla="*/ 14 h 46"/>
                <a:gd name="T40" fmla="*/ 43 w 46"/>
                <a:gd name="T41" fmla="*/ 13 h 46"/>
                <a:gd name="T42" fmla="*/ 39 w 46"/>
                <a:gd name="T43" fmla="*/ 7 h 46"/>
                <a:gd name="T44" fmla="*/ 39 w 46"/>
                <a:gd name="T45" fmla="*/ 7 h 46"/>
                <a:gd name="T46" fmla="*/ 23 w 46"/>
                <a:gd name="T47" fmla="*/ 0 h 46"/>
                <a:gd name="T48" fmla="*/ 6 w 46"/>
                <a:gd name="T49" fmla="*/ 7 h 46"/>
                <a:gd name="T50" fmla="*/ 0 w 46"/>
                <a:gd name="T51" fmla="*/ 23 h 46"/>
                <a:gd name="T52" fmla="*/ 6 w 46"/>
                <a:gd name="T53" fmla="*/ 40 h 46"/>
                <a:gd name="T54" fmla="*/ 10 w 46"/>
                <a:gd name="T55" fmla="*/ 43 h 46"/>
                <a:gd name="T56" fmla="*/ 10 w 46"/>
                <a:gd name="T57" fmla="*/ 40 h 46"/>
                <a:gd name="T58" fmla="*/ 8 w 46"/>
                <a:gd name="T59" fmla="*/ 38 h 46"/>
                <a:gd name="T60" fmla="*/ 2 w 46"/>
                <a:gd name="T61" fmla="*/ 23 h 46"/>
                <a:gd name="T62" fmla="*/ 8 w 46"/>
                <a:gd name="T63" fmla="*/ 9 h 46"/>
                <a:gd name="T64" fmla="*/ 23 w 46"/>
                <a:gd name="T65" fmla="*/ 3 h 46"/>
                <a:gd name="T66" fmla="*/ 32 w 46"/>
                <a:gd name="T67" fmla="*/ 5 h 46"/>
                <a:gd name="T68" fmla="*/ 34 w 46"/>
                <a:gd name="T69" fmla="*/ 4 h 46"/>
                <a:gd name="T70" fmla="*/ 23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15" y="43"/>
                  </a:moveTo>
                  <a:cubicBezTo>
                    <a:pt x="15" y="44"/>
                    <a:pt x="15" y="44"/>
                    <a:pt x="15" y="45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0" y="44"/>
                    <a:pt x="18" y="44"/>
                    <a:pt x="15" y="43"/>
                  </a:cubicBezTo>
                  <a:moveTo>
                    <a:pt x="46" y="23"/>
                  </a:moveTo>
                  <a:cubicBezTo>
                    <a:pt x="45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9"/>
                    <a:pt x="41" y="34"/>
                    <a:pt x="38" y="38"/>
                  </a:cubicBezTo>
                  <a:cubicBezTo>
                    <a:pt x="35" y="40"/>
                    <a:pt x="32" y="42"/>
                    <a:pt x="29" y="43"/>
                  </a:cubicBezTo>
                  <a:cubicBezTo>
                    <a:pt x="29" y="44"/>
                    <a:pt x="29" y="45"/>
                    <a:pt x="30" y="45"/>
                  </a:cubicBezTo>
                  <a:cubicBezTo>
                    <a:pt x="33" y="44"/>
                    <a:pt x="36" y="42"/>
                    <a:pt x="39" y="40"/>
                  </a:cubicBezTo>
                  <a:cubicBezTo>
                    <a:pt x="43" y="36"/>
                    <a:pt x="46" y="3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moveTo>
                    <a:pt x="39" y="7"/>
                  </a:moveTo>
                  <a:cubicBezTo>
                    <a:pt x="38" y="7"/>
                    <a:pt x="38" y="8"/>
                    <a:pt x="37" y="8"/>
                  </a:cubicBezTo>
                  <a:cubicBezTo>
                    <a:pt x="37" y="8"/>
                    <a:pt x="37" y="9"/>
                    <a:pt x="38" y="9"/>
                  </a:cubicBezTo>
                  <a:cubicBezTo>
                    <a:pt x="39" y="10"/>
                    <a:pt x="40" y="12"/>
                    <a:pt x="41" y="14"/>
                  </a:cubicBezTo>
                  <a:cubicBezTo>
                    <a:pt x="42" y="14"/>
                    <a:pt x="43" y="14"/>
                    <a:pt x="43" y="13"/>
                  </a:cubicBezTo>
                  <a:cubicBezTo>
                    <a:pt x="42" y="11"/>
                    <a:pt x="41" y="9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moveTo>
                    <a:pt x="23" y="0"/>
                  </a:moveTo>
                  <a:cubicBezTo>
                    <a:pt x="16" y="0"/>
                    <a:pt x="11" y="3"/>
                    <a:pt x="6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0"/>
                    <a:pt x="2" y="36"/>
                    <a:pt x="6" y="40"/>
                  </a:cubicBezTo>
                  <a:cubicBezTo>
                    <a:pt x="8" y="41"/>
                    <a:pt x="9" y="42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9" y="39"/>
                    <a:pt x="8" y="38"/>
                  </a:cubicBezTo>
                  <a:cubicBezTo>
                    <a:pt x="4" y="34"/>
                    <a:pt x="2" y="29"/>
                    <a:pt x="2" y="23"/>
                  </a:cubicBezTo>
                  <a:cubicBezTo>
                    <a:pt x="2" y="18"/>
                    <a:pt x="4" y="13"/>
                    <a:pt x="8" y="9"/>
                  </a:cubicBezTo>
                  <a:cubicBezTo>
                    <a:pt x="12" y="5"/>
                    <a:pt x="17" y="3"/>
                    <a:pt x="23" y="3"/>
                  </a:cubicBezTo>
                  <a:cubicBezTo>
                    <a:pt x="26" y="3"/>
                    <a:pt x="30" y="4"/>
                    <a:pt x="32" y="5"/>
                  </a:cubicBezTo>
                  <a:cubicBezTo>
                    <a:pt x="33" y="5"/>
                    <a:pt x="34" y="4"/>
                    <a:pt x="34" y="4"/>
                  </a:cubicBezTo>
                  <a:cubicBezTo>
                    <a:pt x="31" y="2"/>
                    <a:pt x="27" y="0"/>
                    <a:pt x="23" y="0"/>
                  </a:cubicBezTo>
                </a:path>
              </a:pathLst>
            </a:custGeom>
            <a:solidFill>
              <a:schemeClr val="bg1">
                <a:alpha val="6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22"/>
            <p:cNvSpPr>
              <a:spLocks noEditPoints="1"/>
            </p:cNvSpPr>
            <p:nvPr/>
          </p:nvSpPr>
          <p:spPr bwMode="auto">
            <a:xfrm>
              <a:off x="11094442" y="6691124"/>
              <a:ext cx="675621" cy="162002"/>
            </a:xfrm>
            <a:custGeom>
              <a:avLst/>
              <a:gdLst>
                <a:gd name="T0" fmla="*/ 34 w 36"/>
                <a:gd name="T1" fmla="*/ 7 h 9"/>
                <a:gd name="T2" fmla="*/ 33 w 36"/>
                <a:gd name="T3" fmla="*/ 9 h 9"/>
                <a:gd name="T4" fmla="*/ 36 w 36"/>
                <a:gd name="T5" fmla="*/ 9 h 9"/>
                <a:gd name="T6" fmla="*/ 34 w 36"/>
                <a:gd name="T7" fmla="*/ 7 h 9"/>
                <a:gd name="T8" fmla="*/ 6 w 36"/>
                <a:gd name="T9" fmla="*/ 2 h 9"/>
                <a:gd name="T10" fmla="*/ 0 w 36"/>
                <a:gd name="T11" fmla="*/ 6 h 9"/>
                <a:gd name="T12" fmla="*/ 2 w 36"/>
                <a:gd name="T13" fmla="*/ 9 h 9"/>
                <a:gd name="T14" fmla="*/ 4 w 36"/>
                <a:gd name="T15" fmla="*/ 9 h 9"/>
                <a:gd name="T16" fmla="*/ 7 w 36"/>
                <a:gd name="T17" fmla="*/ 7 h 9"/>
                <a:gd name="T18" fmla="*/ 6 w 36"/>
                <a:gd name="T19" fmla="*/ 2 h 9"/>
                <a:gd name="T20" fmla="*/ 9 w 36"/>
                <a:gd name="T21" fmla="*/ 0 h 9"/>
                <a:gd name="T22" fmla="*/ 7 w 36"/>
                <a:gd name="T23" fmla="*/ 1 h 9"/>
                <a:gd name="T24" fmla="*/ 10 w 36"/>
                <a:gd name="T25" fmla="*/ 9 h 9"/>
                <a:gd name="T26" fmla="*/ 12 w 36"/>
                <a:gd name="T27" fmla="*/ 9 h 9"/>
                <a:gd name="T28" fmla="*/ 12 w 36"/>
                <a:gd name="T29" fmla="*/ 7 h 9"/>
                <a:gd name="T30" fmla="*/ 9 w 3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9">
                  <a:moveTo>
                    <a:pt x="34" y="7"/>
                  </a:moveTo>
                  <a:cubicBezTo>
                    <a:pt x="34" y="8"/>
                    <a:pt x="33" y="9"/>
                    <a:pt x="3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9"/>
                    <a:pt x="35" y="8"/>
                    <a:pt x="34" y="7"/>
                  </a:cubicBezTo>
                  <a:moveTo>
                    <a:pt x="6" y="2"/>
                  </a:moveTo>
                  <a:cubicBezTo>
                    <a:pt x="4" y="3"/>
                    <a:pt x="2" y="4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9"/>
                    <a:pt x="7" y="8"/>
                    <a:pt x="7" y="7"/>
                  </a:cubicBezTo>
                  <a:cubicBezTo>
                    <a:pt x="8" y="5"/>
                    <a:pt x="8" y="3"/>
                    <a:pt x="6" y="2"/>
                  </a:cubicBezTo>
                  <a:moveTo>
                    <a:pt x="9" y="0"/>
                  </a:moveTo>
                  <a:cubicBezTo>
                    <a:pt x="8" y="0"/>
                    <a:pt x="8" y="1"/>
                    <a:pt x="7" y="1"/>
                  </a:cubicBezTo>
                  <a:cubicBezTo>
                    <a:pt x="10" y="3"/>
                    <a:pt x="11" y="6"/>
                    <a:pt x="10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4"/>
                    <a:pt x="11" y="2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23"/>
            <p:cNvSpPr>
              <a:spLocks/>
            </p:cNvSpPr>
            <p:nvPr/>
          </p:nvSpPr>
          <p:spPr bwMode="auto">
            <a:xfrm>
              <a:off x="11436228" y="5881121"/>
              <a:ext cx="882280" cy="933431"/>
            </a:xfrm>
            <a:custGeom>
              <a:avLst/>
              <a:gdLst>
                <a:gd name="T0" fmla="*/ 22 w 47"/>
                <a:gd name="T1" fmla="*/ 0 h 51"/>
                <a:gd name="T2" fmla="*/ 0 w 47"/>
                <a:gd name="T3" fmla="*/ 13 h 51"/>
                <a:gd name="T4" fmla="*/ 4 w 47"/>
                <a:gd name="T5" fmla="*/ 14 h 51"/>
                <a:gd name="T6" fmla="*/ 19 w 47"/>
                <a:gd name="T7" fmla="*/ 3 h 51"/>
                <a:gd name="T8" fmla="*/ 36 w 47"/>
                <a:gd name="T9" fmla="*/ 20 h 51"/>
                <a:gd name="T10" fmla="*/ 19 w 47"/>
                <a:gd name="T11" fmla="*/ 37 h 51"/>
                <a:gd name="T12" fmla="*/ 19 w 47"/>
                <a:gd name="T13" fmla="*/ 39 h 51"/>
                <a:gd name="T14" fmla="*/ 16 w 47"/>
                <a:gd name="T15" fmla="*/ 51 h 51"/>
                <a:gd name="T16" fmla="*/ 22 w 47"/>
                <a:gd name="T17" fmla="*/ 51 h 51"/>
                <a:gd name="T18" fmla="*/ 33 w 47"/>
                <a:gd name="T19" fmla="*/ 49 h 51"/>
                <a:gd name="T20" fmla="*/ 47 w 47"/>
                <a:gd name="T21" fmla="*/ 20 h 51"/>
                <a:gd name="T22" fmla="*/ 46 w 47"/>
                <a:gd name="T23" fmla="*/ 18 h 51"/>
                <a:gd name="T24" fmla="*/ 35 w 47"/>
                <a:gd name="T25" fmla="*/ 4 h 51"/>
                <a:gd name="T26" fmla="*/ 22 w 47"/>
                <a:gd name="T2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51">
                  <a:moveTo>
                    <a:pt x="22" y="0"/>
                  </a:moveTo>
                  <a:cubicBezTo>
                    <a:pt x="13" y="0"/>
                    <a:pt x="5" y="5"/>
                    <a:pt x="0" y="13"/>
                  </a:cubicBezTo>
                  <a:cubicBezTo>
                    <a:pt x="1" y="13"/>
                    <a:pt x="2" y="14"/>
                    <a:pt x="4" y="14"/>
                  </a:cubicBezTo>
                  <a:cubicBezTo>
                    <a:pt x="6" y="8"/>
                    <a:pt x="12" y="3"/>
                    <a:pt x="19" y="3"/>
                  </a:cubicBezTo>
                  <a:cubicBezTo>
                    <a:pt x="29" y="3"/>
                    <a:pt x="36" y="11"/>
                    <a:pt x="36" y="20"/>
                  </a:cubicBezTo>
                  <a:cubicBezTo>
                    <a:pt x="36" y="30"/>
                    <a:pt x="29" y="37"/>
                    <a:pt x="19" y="37"/>
                  </a:cubicBezTo>
                  <a:cubicBezTo>
                    <a:pt x="19" y="38"/>
                    <a:pt x="19" y="38"/>
                    <a:pt x="19" y="39"/>
                  </a:cubicBezTo>
                  <a:cubicBezTo>
                    <a:pt x="19" y="43"/>
                    <a:pt x="18" y="47"/>
                    <a:pt x="16" y="51"/>
                  </a:cubicBezTo>
                  <a:cubicBezTo>
                    <a:pt x="18" y="51"/>
                    <a:pt x="20" y="51"/>
                    <a:pt x="22" y="51"/>
                  </a:cubicBezTo>
                  <a:cubicBezTo>
                    <a:pt x="26" y="51"/>
                    <a:pt x="29" y="51"/>
                    <a:pt x="33" y="49"/>
                  </a:cubicBezTo>
                  <a:cubicBezTo>
                    <a:pt x="34" y="38"/>
                    <a:pt x="39" y="27"/>
                    <a:pt x="47" y="20"/>
                  </a:cubicBezTo>
                  <a:cubicBezTo>
                    <a:pt x="47" y="19"/>
                    <a:pt x="47" y="18"/>
                    <a:pt x="46" y="18"/>
                  </a:cubicBezTo>
                  <a:cubicBezTo>
                    <a:pt x="41" y="14"/>
                    <a:pt x="38" y="9"/>
                    <a:pt x="35" y="4"/>
                  </a:cubicBezTo>
                  <a:cubicBezTo>
                    <a:pt x="31" y="2"/>
                    <a:pt x="27" y="0"/>
                    <a:pt x="2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24"/>
            <p:cNvSpPr>
              <a:spLocks/>
            </p:cNvSpPr>
            <p:nvPr/>
          </p:nvSpPr>
          <p:spPr bwMode="auto">
            <a:xfrm>
              <a:off x="11523659" y="5973693"/>
              <a:ext cx="516652" cy="516859"/>
            </a:xfrm>
            <a:custGeom>
              <a:avLst/>
              <a:gdLst>
                <a:gd name="T0" fmla="*/ 13 w 27"/>
                <a:gd name="T1" fmla="*/ 0 h 28"/>
                <a:gd name="T2" fmla="*/ 0 w 27"/>
                <a:gd name="T3" fmla="*/ 10 h 28"/>
                <a:gd name="T4" fmla="*/ 2 w 27"/>
                <a:gd name="T5" fmla="*/ 11 h 28"/>
                <a:gd name="T6" fmla="*/ 2 w 27"/>
                <a:gd name="T7" fmla="*/ 11 h 28"/>
                <a:gd name="T8" fmla="*/ 10 w 27"/>
                <a:gd name="T9" fmla="*/ 3 h 28"/>
                <a:gd name="T10" fmla="*/ 18 w 27"/>
                <a:gd name="T11" fmla="*/ 11 h 28"/>
                <a:gd name="T12" fmla="*/ 10 w 27"/>
                <a:gd name="T13" fmla="*/ 19 h 28"/>
                <a:gd name="T14" fmla="*/ 10 w 27"/>
                <a:gd name="T15" fmla="*/ 19 h 28"/>
                <a:gd name="T16" fmla="*/ 14 w 27"/>
                <a:gd name="T17" fmla="*/ 28 h 28"/>
                <a:gd name="T18" fmla="*/ 27 w 27"/>
                <a:gd name="T19" fmla="*/ 14 h 28"/>
                <a:gd name="T20" fmla="*/ 13 w 27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cubicBezTo>
                    <a:pt x="7" y="0"/>
                    <a:pt x="1" y="4"/>
                    <a:pt x="0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6"/>
                    <a:pt x="6" y="3"/>
                    <a:pt x="10" y="3"/>
                  </a:cubicBezTo>
                  <a:cubicBezTo>
                    <a:pt x="15" y="3"/>
                    <a:pt x="18" y="6"/>
                    <a:pt x="18" y="11"/>
                  </a:cubicBezTo>
                  <a:cubicBezTo>
                    <a:pt x="18" y="15"/>
                    <a:pt x="15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2" y="21"/>
                    <a:pt x="13" y="24"/>
                    <a:pt x="14" y="28"/>
                  </a:cubicBezTo>
                  <a:cubicBezTo>
                    <a:pt x="21" y="27"/>
                    <a:pt x="27" y="21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5"/>
            <p:cNvSpPr>
              <a:spLocks noEditPoints="1"/>
            </p:cNvSpPr>
            <p:nvPr/>
          </p:nvSpPr>
          <p:spPr bwMode="auto">
            <a:xfrm>
              <a:off x="10561899" y="6050836"/>
              <a:ext cx="643827" cy="709714"/>
            </a:xfrm>
            <a:custGeom>
              <a:avLst/>
              <a:gdLst>
                <a:gd name="T0" fmla="*/ 31 w 34"/>
                <a:gd name="T1" fmla="*/ 33 h 39"/>
                <a:gd name="T2" fmla="*/ 29 w 34"/>
                <a:gd name="T3" fmla="*/ 33 h 39"/>
                <a:gd name="T4" fmla="*/ 27 w 34"/>
                <a:gd name="T5" fmla="*/ 34 h 39"/>
                <a:gd name="T6" fmla="*/ 22 w 34"/>
                <a:gd name="T7" fmla="*/ 39 h 39"/>
                <a:gd name="T8" fmla="*/ 24 w 34"/>
                <a:gd name="T9" fmla="*/ 39 h 39"/>
                <a:gd name="T10" fmla="*/ 31 w 34"/>
                <a:gd name="T11" fmla="*/ 35 h 39"/>
                <a:gd name="T12" fmla="*/ 32 w 34"/>
                <a:gd name="T13" fmla="*/ 35 h 39"/>
                <a:gd name="T14" fmla="*/ 34 w 34"/>
                <a:gd name="T15" fmla="*/ 33 h 39"/>
                <a:gd name="T16" fmla="*/ 31 w 34"/>
                <a:gd name="T17" fmla="*/ 33 h 39"/>
                <a:gd name="T18" fmla="*/ 20 w 34"/>
                <a:gd name="T19" fmla="*/ 0 h 39"/>
                <a:gd name="T20" fmla="*/ 5 w 34"/>
                <a:gd name="T21" fmla="*/ 7 h 39"/>
                <a:gd name="T22" fmla="*/ 0 w 34"/>
                <a:gd name="T23" fmla="*/ 18 h 39"/>
                <a:gd name="T24" fmla="*/ 2 w 34"/>
                <a:gd name="T25" fmla="*/ 23 h 39"/>
                <a:gd name="T26" fmla="*/ 4 w 34"/>
                <a:gd name="T27" fmla="*/ 31 h 39"/>
                <a:gd name="T28" fmla="*/ 7 w 34"/>
                <a:gd name="T29" fmla="*/ 35 h 39"/>
                <a:gd name="T30" fmla="*/ 13 w 34"/>
                <a:gd name="T31" fmla="*/ 38 h 39"/>
                <a:gd name="T32" fmla="*/ 11 w 34"/>
                <a:gd name="T33" fmla="*/ 30 h 39"/>
                <a:gd name="T34" fmla="*/ 30 w 34"/>
                <a:gd name="T35" fmla="*/ 4 h 39"/>
                <a:gd name="T36" fmla="*/ 20 w 34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9">
                  <a:moveTo>
                    <a:pt x="31" y="33"/>
                  </a:moveTo>
                  <a:cubicBezTo>
                    <a:pt x="30" y="33"/>
                    <a:pt x="30" y="33"/>
                    <a:pt x="29" y="33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5" y="35"/>
                    <a:pt x="23" y="37"/>
                    <a:pt x="22" y="39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6" y="36"/>
                    <a:pt x="28" y="35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4"/>
                    <a:pt x="33" y="34"/>
                    <a:pt x="34" y="33"/>
                  </a:cubicBezTo>
                  <a:cubicBezTo>
                    <a:pt x="33" y="33"/>
                    <a:pt x="32" y="33"/>
                    <a:pt x="31" y="33"/>
                  </a:cubicBezTo>
                  <a:moveTo>
                    <a:pt x="20" y="0"/>
                  </a:moveTo>
                  <a:cubicBezTo>
                    <a:pt x="14" y="0"/>
                    <a:pt x="9" y="3"/>
                    <a:pt x="5" y="7"/>
                  </a:cubicBezTo>
                  <a:cubicBezTo>
                    <a:pt x="2" y="11"/>
                    <a:pt x="1" y="14"/>
                    <a:pt x="0" y="18"/>
                  </a:cubicBezTo>
                  <a:cubicBezTo>
                    <a:pt x="1" y="20"/>
                    <a:pt x="2" y="21"/>
                    <a:pt x="2" y="23"/>
                  </a:cubicBezTo>
                  <a:cubicBezTo>
                    <a:pt x="3" y="26"/>
                    <a:pt x="4" y="28"/>
                    <a:pt x="4" y="31"/>
                  </a:cubicBezTo>
                  <a:cubicBezTo>
                    <a:pt x="5" y="32"/>
                    <a:pt x="6" y="34"/>
                    <a:pt x="7" y="35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2" y="35"/>
                    <a:pt x="11" y="33"/>
                    <a:pt x="11" y="30"/>
                  </a:cubicBezTo>
                  <a:cubicBezTo>
                    <a:pt x="11" y="17"/>
                    <a:pt x="19" y="7"/>
                    <a:pt x="30" y="4"/>
                  </a:cubicBezTo>
                  <a:cubicBezTo>
                    <a:pt x="27" y="2"/>
                    <a:pt x="23" y="0"/>
                    <a:pt x="20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26"/>
            <p:cNvSpPr>
              <a:spLocks/>
            </p:cNvSpPr>
            <p:nvPr/>
          </p:nvSpPr>
          <p:spPr bwMode="auto">
            <a:xfrm>
              <a:off x="12056207" y="5240838"/>
              <a:ext cx="317938" cy="995145"/>
            </a:xfrm>
            <a:custGeom>
              <a:avLst/>
              <a:gdLst>
                <a:gd name="T0" fmla="*/ 17 w 17"/>
                <a:gd name="T1" fmla="*/ 0 h 54"/>
                <a:gd name="T2" fmla="*/ 0 w 17"/>
                <a:gd name="T3" fmla="*/ 27 h 54"/>
                <a:gd name="T4" fmla="*/ 2 w 17"/>
                <a:gd name="T5" fmla="*/ 39 h 54"/>
                <a:gd name="T6" fmla="*/ 13 w 17"/>
                <a:gd name="T7" fmla="*/ 53 h 54"/>
                <a:gd name="T8" fmla="*/ 15 w 17"/>
                <a:gd name="T9" fmla="*/ 54 h 54"/>
                <a:gd name="T10" fmla="*/ 17 w 17"/>
                <a:gd name="T11" fmla="*/ 52 h 54"/>
                <a:gd name="T12" fmla="*/ 17 w 17"/>
                <a:gd name="T13" fmla="*/ 50 h 54"/>
                <a:gd name="T14" fmla="*/ 10 w 17"/>
                <a:gd name="T15" fmla="*/ 34 h 54"/>
                <a:gd name="T16" fmla="*/ 17 w 17"/>
                <a:gd name="T17" fmla="*/ 19 h 54"/>
                <a:gd name="T18" fmla="*/ 17 w 17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54">
                  <a:moveTo>
                    <a:pt x="17" y="0"/>
                  </a:moveTo>
                  <a:cubicBezTo>
                    <a:pt x="7" y="5"/>
                    <a:pt x="0" y="15"/>
                    <a:pt x="0" y="27"/>
                  </a:cubicBezTo>
                  <a:cubicBezTo>
                    <a:pt x="0" y="31"/>
                    <a:pt x="1" y="35"/>
                    <a:pt x="2" y="39"/>
                  </a:cubicBezTo>
                  <a:cubicBezTo>
                    <a:pt x="5" y="44"/>
                    <a:pt x="8" y="49"/>
                    <a:pt x="13" y="53"/>
                  </a:cubicBezTo>
                  <a:cubicBezTo>
                    <a:pt x="14" y="53"/>
                    <a:pt x="15" y="53"/>
                    <a:pt x="15" y="54"/>
                  </a:cubicBezTo>
                  <a:cubicBezTo>
                    <a:pt x="16" y="53"/>
                    <a:pt x="16" y="53"/>
                    <a:pt x="17" y="52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3" y="46"/>
                    <a:pt x="10" y="40"/>
                    <a:pt x="10" y="34"/>
                  </a:cubicBezTo>
                  <a:cubicBezTo>
                    <a:pt x="10" y="28"/>
                    <a:pt x="13" y="23"/>
                    <a:pt x="17" y="19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27"/>
            <p:cNvSpPr>
              <a:spLocks noEditPoints="1"/>
            </p:cNvSpPr>
            <p:nvPr/>
          </p:nvSpPr>
          <p:spPr bwMode="auto">
            <a:xfrm>
              <a:off x="5697449" y="6120267"/>
              <a:ext cx="1716865" cy="732859"/>
            </a:xfrm>
            <a:custGeom>
              <a:avLst/>
              <a:gdLst>
                <a:gd name="T0" fmla="*/ 90 w 91"/>
                <a:gd name="T1" fmla="*/ 39 h 40"/>
                <a:gd name="T2" fmla="*/ 86 w 91"/>
                <a:gd name="T3" fmla="*/ 40 h 40"/>
                <a:gd name="T4" fmla="*/ 86 w 91"/>
                <a:gd name="T5" fmla="*/ 40 h 40"/>
                <a:gd name="T6" fmla="*/ 91 w 91"/>
                <a:gd name="T7" fmla="*/ 40 h 40"/>
                <a:gd name="T8" fmla="*/ 91 w 91"/>
                <a:gd name="T9" fmla="*/ 39 h 40"/>
                <a:gd name="T10" fmla="*/ 90 w 91"/>
                <a:gd name="T11" fmla="*/ 39 h 40"/>
                <a:gd name="T12" fmla="*/ 87 w 91"/>
                <a:gd name="T13" fmla="*/ 26 h 40"/>
                <a:gd name="T14" fmla="*/ 82 w 91"/>
                <a:gd name="T15" fmla="*/ 26 h 40"/>
                <a:gd name="T16" fmla="*/ 86 w 91"/>
                <a:gd name="T17" fmla="*/ 37 h 40"/>
                <a:gd name="T18" fmla="*/ 90 w 91"/>
                <a:gd name="T19" fmla="*/ 37 h 40"/>
                <a:gd name="T20" fmla="*/ 90 w 91"/>
                <a:gd name="T21" fmla="*/ 37 h 40"/>
                <a:gd name="T22" fmla="*/ 87 w 91"/>
                <a:gd name="T23" fmla="*/ 26 h 40"/>
                <a:gd name="T24" fmla="*/ 74 w 91"/>
                <a:gd name="T25" fmla="*/ 10 h 40"/>
                <a:gd name="T26" fmla="*/ 68 w 91"/>
                <a:gd name="T27" fmla="*/ 11 h 40"/>
                <a:gd name="T28" fmla="*/ 75 w 91"/>
                <a:gd name="T29" fmla="*/ 16 h 40"/>
                <a:gd name="T30" fmla="*/ 80 w 91"/>
                <a:gd name="T31" fmla="*/ 23 h 40"/>
                <a:gd name="T32" fmla="*/ 85 w 91"/>
                <a:gd name="T33" fmla="*/ 22 h 40"/>
                <a:gd name="T34" fmla="*/ 78 w 91"/>
                <a:gd name="T35" fmla="*/ 13 h 40"/>
                <a:gd name="T36" fmla="*/ 74 w 91"/>
                <a:gd name="T37" fmla="*/ 10 h 40"/>
                <a:gd name="T38" fmla="*/ 26 w 91"/>
                <a:gd name="T39" fmla="*/ 4 h 40"/>
                <a:gd name="T40" fmla="*/ 13 w 91"/>
                <a:gd name="T41" fmla="*/ 13 h 40"/>
                <a:gd name="T42" fmla="*/ 0 w 91"/>
                <a:gd name="T43" fmla="*/ 40 h 40"/>
                <a:gd name="T44" fmla="*/ 4 w 91"/>
                <a:gd name="T45" fmla="*/ 40 h 40"/>
                <a:gd name="T46" fmla="*/ 16 w 91"/>
                <a:gd name="T47" fmla="*/ 16 h 40"/>
                <a:gd name="T48" fmla="*/ 31 w 91"/>
                <a:gd name="T49" fmla="*/ 7 h 40"/>
                <a:gd name="T50" fmla="*/ 26 w 91"/>
                <a:gd name="T51" fmla="*/ 4 h 40"/>
                <a:gd name="T52" fmla="*/ 45 w 91"/>
                <a:gd name="T53" fmla="*/ 0 h 40"/>
                <a:gd name="T54" fmla="*/ 32 w 91"/>
                <a:gd name="T55" fmla="*/ 2 h 40"/>
                <a:gd name="T56" fmla="*/ 39 w 91"/>
                <a:gd name="T57" fmla="*/ 5 h 40"/>
                <a:gd name="T58" fmla="*/ 45 w 91"/>
                <a:gd name="T59" fmla="*/ 4 h 40"/>
                <a:gd name="T60" fmla="*/ 61 w 91"/>
                <a:gd name="T61" fmla="*/ 7 h 40"/>
                <a:gd name="T62" fmla="*/ 68 w 91"/>
                <a:gd name="T63" fmla="*/ 6 h 40"/>
                <a:gd name="T64" fmla="*/ 45 w 91"/>
                <a:gd name="T6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40">
                  <a:moveTo>
                    <a:pt x="90" y="39"/>
                  </a:moveTo>
                  <a:cubicBezTo>
                    <a:pt x="89" y="39"/>
                    <a:pt x="87" y="40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39"/>
                  </a:cubicBezTo>
                  <a:cubicBezTo>
                    <a:pt x="90" y="39"/>
                    <a:pt x="90" y="39"/>
                    <a:pt x="90" y="39"/>
                  </a:cubicBezTo>
                  <a:moveTo>
                    <a:pt x="87" y="26"/>
                  </a:moveTo>
                  <a:cubicBezTo>
                    <a:pt x="85" y="26"/>
                    <a:pt x="83" y="26"/>
                    <a:pt x="82" y="26"/>
                  </a:cubicBezTo>
                  <a:cubicBezTo>
                    <a:pt x="84" y="30"/>
                    <a:pt x="85" y="34"/>
                    <a:pt x="86" y="37"/>
                  </a:cubicBezTo>
                  <a:cubicBezTo>
                    <a:pt x="87" y="37"/>
                    <a:pt x="89" y="37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3"/>
                    <a:pt x="88" y="29"/>
                    <a:pt x="87" y="26"/>
                  </a:cubicBezTo>
                  <a:moveTo>
                    <a:pt x="74" y="10"/>
                  </a:moveTo>
                  <a:cubicBezTo>
                    <a:pt x="72" y="10"/>
                    <a:pt x="70" y="11"/>
                    <a:pt x="68" y="11"/>
                  </a:cubicBezTo>
                  <a:cubicBezTo>
                    <a:pt x="71" y="13"/>
                    <a:pt x="73" y="14"/>
                    <a:pt x="75" y="16"/>
                  </a:cubicBezTo>
                  <a:cubicBezTo>
                    <a:pt x="77" y="18"/>
                    <a:pt x="78" y="21"/>
                    <a:pt x="80" y="23"/>
                  </a:cubicBezTo>
                  <a:cubicBezTo>
                    <a:pt x="81" y="23"/>
                    <a:pt x="83" y="22"/>
                    <a:pt x="85" y="22"/>
                  </a:cubicBezTo>
                  <a:cubicBezTo>
                    <a:pt x="83" y="19"/>
                    <a:pt x="80" y="16"/>
                    <a:pt x="78" y="13"/>
                  </a:cubicBezTo>
                  <a:cubicBezTo>
                    <a:pt x="76" y="12"/>
                    <a:pt x="75" y="11"/>
                    <a:pt x="74" y="10"/>
                  </a:cubicBezTo>
                  <a:moveTo>
                    <a:pt x="26" y="4"/>
                  </a:moveTo>
                  <a:cubicBezTo>
                    <a:pt x="21" y="6"/>
                    <a:pt x="17" y="9"/>
                    <a:pt x="13" y="13"/>
                  </a:cubicBezTo>
                  <a:cubicBezTo>
                    <a:pt x="6" y="20"/>
                    <a:pt x="1" y="30"/>
                    <a:pt x="0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31"/>
                    <a:pt x="10" y="23"/>
                    <a:pt x="16" y="16"/>
                  </a:cubicBezTo>
                  <a:cubicBezTo>
                    <a:pt x="20" y="12"/>
                    <a:pt x="25" y="9"/>
                    <a:pt x="31" y="7"/>
                  </a:cubicBezTo>
                  <a:cubicBezTo>
                    <a:pt x="29" y="6"/>
                    <a:pt x="27" y="5"/>
                    <a:pt x="26" y="4"/>
                  </a:cubicBezTo>
                  <a:moveTo>
                    <a:pt x="45" y="0"/>
                  </a:moveTo>
                  <a:cubicBezTo>
                    <a:pt x="41" y="0"/>
                    <a:pt x="36" y="0"/>
                    <a:pt x="32" y="2"/>
                  </a:cubicBezTo>
                  <a:cubicBezTo>
                    <a:pt x="34" y="3"/>
                    <a:pt x="37" y="4"/>
                    <a:pt x="39" y="5"/>
                  </a:cubicBezTo>
                  <a:cubicBezTo>
                    <a:pt x="41" y="4"/>
                    <a:pt x="43" y="4"/>
                    <a:pt x="45" y="4"/>
                  </a:cubicBezTo>
                  <a:cubicBezTo>
                    <a:pt x="51" y="4"/>
                    <a:pt x="56" y="5"/>
                    <a:pt x="61" y="7"/>
                  </a:cubicBezTo>
                  <a:cubicBezTo>
                    <a:pt x="63" y="7"/>
                    <a:pt x="66" y="6"/>
                    <a:pt x="68" y="6"/>
                  </a:cubicBezTo>
                  <a:cubicBezTo>
                    <a:pt x="61" y="2"/>
                    <a:pt x="54" y="0"/>
                    <a:pt x="4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28"/>
            <p:cNvSpPr>
              <a:spLocks/>
            </p:cNvSpPr>
            <p:nvPr/>
          </p:nvSpPr>
          <p:spPr bwMode="auto">
            <a:xfrm>
              <a:off x="8034293" y="6521409"/>
              <a:ext cx="437167" cy="331717"/>
            </a:xfrm>
            <a:custGeom>
              <a:avLst/>
              <a:gdLst>
                <a:gd name="T0" fmla="*/ 11 w 23"/>
                <a:gd name="T1" fmla="*/ 0 h 18"/>
                <a:gd name="T2" fmla="*/ 0 w 23"/>
                <a:gd name="T3" fmla="*/ 11 h 18"/>
                <a:gd name="T4" fmla="*/ 3 w 23"/>
                <a:gd name="T5" fmla="*/ 18 h 18"/>
                <a:gd name="T6" fmla="*/ 5 w 23"/>
                <a:gd name="T7" fmla="*/ 18 h 18"/>
                <a:gd name="T8" fmla="*/ 4 w 23"/>
                <a:gd name="T9" fmla="*/ 16 h 18"/>
                <a:gd name="T10" fmla="*/ 8 w 23"/>
                <a:gd name="T11" fmla="*/ 12 h 18"/>
                <a:gd name="T12" fmla="*/ 12 w 23"/>
                <a:gd name="T13" fmla="*/ 16 h 18"/>
                <a:gd name="T14" fmla="*/ 11 w 23"/>
                <a:gd name="T15" fmla="*/ 18 h 18"/>
                <a:gd name="T16" fmla="*/ 20 w 23"/>
                <a:gd name="T17" fmla="*/ 18 h 18"/>
                <a:gd name="T18" fmla="*/ 23 w 23"/>
                <a:gd name="T19" fmla="*/ 11 h 18"/>
                <a:gd name="T20" fmla="*/ 11 w 23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18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7"/>
                    <a:pt x="4" y="16"/>
                  </a:cubicBezTo>
                  <a:cubicBezTo>
                    <a:pt x="4" y="14"/>
                    <a:pt x="6" y="12"/>
                    <a:pt x="8" y="12"/>
                  </a:cubicBezTo>
                  <a:cubicBezTo>
                    <a:pt x="10" y="12"/>
                    <a:pt x="12" y="14"/>
                    <a:pt x="12" y="16"/>
                  </a:cubicBezTo>
                  <a:cubicBezTo>
                    <a:pt x="12" y="17"/>
                    <a:pt x="12" y="18"/>
                    <a:pt x="1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6"/>
                    <a:pt x="23" y="14"/>
                    <a:pt x="23" y="11"/>
                  </a:cubicBezTo>
                  <a:cubicBezTo>
                    <a:pt x="23" y="5"/>
                    <a:pt x="18" y="0"/>
                    <a:pt x="1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29"/>
            <p:cNvSpPr>
              <a:spLocks noEditPoints="1"/>
            </p:cNvSpPr>
            <p:nvPr/>
          </p:nvSpPr>
          <p:spPr bwMode="auto">
            <a:xfrm>
              <a:off x="9226560" y="6706552"/>
              <a:ext cx="190763" cy="146574"/>
            </a:xfrm>
            <a:custGeom>
              <a:avLst/>
              <a:gdLst>
                <a:gd name="T0" fmla="*/ 2 w 10"/>
                <a:gd name="T1" fmla="*/ 5 h 8"/>
                <a:gd name="T2" fmla="*/ 0 w 10"/>
                <a:gd name="T3" fmla="*/ 8 h 8"/>
                <a:gd name="T4" fmla="*/ 2 w 10"/>
                <a:gd name="T5" fmla="*/ 8 h 8"/>
                <a:gd name="T6" fmla="*/ 2 w 10"/>
                <a:gd name="T7" fmla="*/ 5 h 8"/>
                <a:gd name="T8" fmla="*/ 10 w 10"/>
                <a:gd name="T9" fmla="*/ 0 h 8"/>
                <a:gd name="T10" fmla="*/ 6 w 10"/>
                <a:gd name="T11" fmla="*/ 1 h 8"/>
                <a:gd name="T12" fmla="*/ 5 w 10"/>
                <a:gd name="T13" fmla="*/ 2 h 8"/>
                <a:gd name="T14" fmla="*/ 6 w 10"/>
                <a:gd name="T15" fmla="*/ 8 h 8"/>
                <a:gd name="T16" fmla="*/ 9 w 10"/>
                <a:gd name="T17" fmla="*/ 8 h 8"/>
                <a:gd name="T18" fmla="*/ 10 w 10"/>
                <a:gd name="T19" fmla="*/ 6 h 8"/>
                <a:gd name="T20" fmla="*/ 10 w 10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8">
                  <a:moveTo>
                    <a:pt x="2" y="5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2" y="5"/>
                  </a:cubicBezTo>
                  <a:moveTo>
                    <a:pt x="10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6"/>
                    <a:pt x="10" y="6"/>
                  </a:cubicBezTo>
                  <a:cubicBezTo>
                    <a:pt x="10" y="4"/>
                    <a:pt x="10" y="2"/>
                    <a:pt x="1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30"/>
            <p:cNvSpPr>
              <a:spLocks noEditPoints="1"/>
            </p:cNvSpPr>
            <p:nvPr/>
          </p:nvSpPr>
          <p:spPr bwMode="auto">
            <a:xfrm>
              <a:off x="8622478" y="5503124"/>
              <a:ext cx="945868" cy="933431"/>
            </a:xfrm>
            <a:custGeom>
              <a:avLst/>
              <a:gdLst>
                <a:gd name="T0" fmla="*/ 40 w 50"/>
                <a:gd name="T1" fmla="*/ 43 h 51"/>
                <a:gd name="T2" fmla="*/ 25 w 50"/>
                <a:gd name="T3" fmla="*/ 49 h 51"/>
                <a:gd name="T4" fmla="*/ 24 w 50"/>
                <a:gd name="T5" fmla="*/ 49 h 51"/>
                <a:gd name="T6" fmla="*/ 24 w 50"/>
                <a:gd name="T7" fmla="*/ 51 h 51"/>
                <a:gd name="T8" fmla="*/ 25 w 50"/>
                <a:gd name="T9" fmla="*/ 51 h 51"/>
                <a:gd name="T10" fmla="*/ 37 w 50"/>
                <a:gd name="T11" fmla="*/ 48 h 51"/>
                <a:gd name="T12" fmla="*/ 40 w 50"/>
                <a:gd name="T13" fmla="*/ 43 h 51"/>
                <a:gd name="T14" fmla="*/ 2 w 50"/>
                <a:gd name="T15" fmla="*/ 24 h 51"/>
                <a:gd name="T16" fmla="*/ 0 w 50"/>
                <a:gd name="T17" fmla="*/ 25 h 51"/>
                <a:gd name="T18" fmla="*/ 0 w 50"/>
                <a:gd name="T19" fmla="*/ 26 h 51"/>
                <a:gd name="T20" fmla="*/ 7 w 50"/>
                <a:gd name="T21" fmla="*/ 44 h 51"/>
                <a:gd name="T22" fmla="*/ 21 w 50"/>
                <a:gd name="T23" fmla="*/ 51 h 51"/>
                <a:gd name="T24" fmla="*/ 22 w 50"/>
                <a:gd name="T25" fmla="*/ 48 h 51"/>
                <a:gd name="T26" fmla="*/ 9 w 50"/>
                <a:gd name="T27" fmla="*/ 42 h 51"/>
                <a:gd name="T28" fmla="*/ 2 w 50"/>
                <a:gd name="T29" fmla="*/ 26 h 51"/>
                <a:gd name="T30" fmla="*/ 2 w 50"/>
                <a:gd name="T31" fmla="*/ 24 h 51"/>
                <a:gd name="T32" fmla="*/ 25 w 50"/>
                <a:gd name="T33" fmla="*/ 0 h 51"/>
                <a:gd name="T34" fmla="*/ 7 w 50"/>
                <a:gd name="T35" fmla="*/ 8 h 51"/>
                <a:gd name="T36" fmla="*/ 0 w 50"/>
                <a:gd name="T37" fmla="*/ 23 h 51"/>
                <a:gd name="T38" fmla="*/ 2 w 50"/>
                <a:gd name="T39" fmla="*/ 22 h 51"/>
                <a:gd name="T40" fmla="*/ 9 w 50"/>
                <a:gd name="T41" fmla="*/ 10 h 51"/>
                <a:gd name="T42" fmla="*/ 25 w 50"/>
                <a:gd name="T43" fmla="*/ 3 h 51"/>
                <a:gd name="T44" fmla="*/ 41 w 50"/>
                <a:gd name="T45" fmla="*/ 10 h 51"/>
                <a:gd name="T46" fmla="*/ 48 w 50"/>
                <a:gd name="T47" fmla="*/ 26 h 51"/>
                <a:gd name="T48" fmla="*/ 45 w 50"/>
                <a:gd name="T49" fmla="*/ 37 h 51"/>
                <a:gd name="T50" fmla="*/ 49 w 50"/>
                <a:gd name="T51" fmla="*/ 34 h 51"/>
                <a:gd name="T52" fmla="*/ 50 w 50"/>
                <a:gd name="T53" fmla="*/ 26 h 51"/>
                <a:gd name="T54" fmla="*/ 43 w 50"/>
                <a:gd name="T55" fmla="*/ 8 h 51"/>
                <a:gd name="T56" fmla="*/ 25 w 50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51">
                  <a:moveTo>
                    <a:pt x="40" y="43"/>
                  </a:moveTo>
                  <a:cubicBezTo>
                    <a:pt x="36" y="47"/>
                    <a:pt x="31" y="49"/>
                    <a:pt x="25" y="49"/>
                  </a:cubicBezTo>
                  <a:cubicBezTo>
                    <a:pt x="25" y="49"/>
                    <a:pt x="25" y="49"/>
                    <a:pt x="24" y="49"/>
                  </a:cubicBezTo>
                  <a:cubicBezTo>
                    <a:pt x="24" y="49"/>
                    <a:pt x="24" y="50"/>
                    <a:pt x="24" y="51"/>
                  </a:cubicBezTo>
                  <a:cubicBezTo>
                    <a:pt x="24" y="51"/>
                    <a:pt x="24" y="51"/>
                    <a:pt x="25" y="51"/>
                  </a:cubicBezTo>
                  <a:cubicBezTo>
                    <a:pt x="29" y="51"/>
                    <a:pt x="33" y="50"/>
                    <a:pt x="37" y="48"/>
                  </a:cubicBezTo>
                  <a:cubicBezTo>
                    <a:pt x="38" y="46"/>
                    <a:pt x="38" y="45"/>
                    <a:pt x="40" y="43"/>
                  </a:cubicBezTo>
                  <a:moveTo>
                    <a:pt x="2" y="24"/>
                  </a:move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33"/>
                    <a:pt x="3" y="39"/>
                    <a:pt x="7" y="44"/>
                  </a:cubicBezTo>
                  <a:cubicBezTo>
                    <a:pt x="11" y="47"/>
                    <a:pt x="16" y="50"/>
                    <a:pt x="21" y="51"/>
                  </a:cubicBezTo>
                  <a:cubicBezTo>
                    <a:pt x="22" y="50"/>
                    <a:pt x="22" y="49"/>
                    <a:pt x="22" y="48"/>
                  </a:cubicBezTo>
                  <a:cubicBezTo>
                    <a:pt x="17" y="48"/>
                    <a:pt x="12" y="45"/>
                    <a:pt x="9" y="42"/>
                  </a:cubicBezTo>
                  <a:cubicBezTo>
                    <a:pt x="5" y="38"/>
                    <a:pt x="2" y="32"/>
                    <a:pt x="2" y="26"/>
                  </a:cubicBezTo>
                  <a:cubicBezTo>
                    <a:pt x="2" y="25"/>
                    <a:pt x="2" y="25"/>
                    <a:pt x="2" y="24"/>
                  </a:cubicBezTo>
                  <a:moveTo>
                    <a:pt x="25" y="0"/>
                  </a:moveTo>
                  <a:cubicBezTo>
                    <a:pt x="18" y="0"/>
                    <a:pt x="12" y="3"/>
                    <a:pt x="7" y="8"/>
                  </a:cubicBezTo>
                  <a:cubicBezTo>
                    <a:pt x="3" y="12"/>
                    <a:pt x="0" y="17"/>
                    <a:pt x="0" y="23"/>
                  </a:cubicBezTo>
                  <a:cubicBezTo>
                    <a:pt x="1" y="23"/>
                    <a:pt x="2" y="22"/>
                    <a:pt x="2" y="22"/>
                  </a:cubicBezTo>
                  <a:cubicBezTo>
                    <a:pt x="3" y="17"/>
                    <a:pt x="5" y="13"/>
                    <a:pt x="9" y="10"/>
                  </a:cubicBezTo>
                  <a:cubicBezTo>
                    <a:pt x="13" y="5"/>
                    <a:pt x="19" y="3"/>
                    <a:pt x="25" y="3"/>
                  </a:cubicBezTo>
                  <a:cubicBezTo>
                    <a:pt x="31" y="3"/>
                    <a:pt x="37" y="5"/>
                    <a:pt x="41" y="10"/>
                  </a:cubicBezTo>
                  <a:cubicBezTo>
                    <a:pt x="45" y="14"/>
                    <a:pt x="48" y="19"/>
                    <a:pt x="48" y="26"/>
                  </a:cubicBezTo>
                  <a:cubicBezTo>
                    <a:pt x="48" y="30"/>
                    <a:pt x="47" y="34"/>
                    <a:pt x="45" y="37"/>
                  </a:cubicBezTo>
                  <a:cubicBezTo>
                    <a:pt x="46" y="36"/>
                    <a:pt x="47" y="35"/>
                    <a:pt x="49" y="34"/>
                  </a:cubicBezTo>
                  <a:cubicBezTo>
                    <a:pt x="50" y="31"/>
                    <a:pt x="50" y="29"/>
                    <a:pt x="50" y="26"/>
                  </a:cubicBezTo>
                  <a:cubicBezTo>
                    <a:pt x="50" y="19"/>
                    <a:pt x="47" y="12"/>
                    <a:pt x="43" y="8"/>
                  </a:cubicBezTo>
                  <a:cubicBezTo>
                    <a:pt x="38" y="3"/>
                    <a:pt x="32" y="0"/>
                    <a:pt x="2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31"/>
            <p:cNvSpPr>
              <a:spLocks noEditPoints="1"/>
            </p:cNvSpPr>
            <p:nvPr/>
          </p:nvSpPr>
          <p:spPr bwMode="auto">
            <a:xfrm>
              <a:off x="8789393" y="5680550"/>
              <a:ext cx="604082" cy="570857"/>
            </a:xfrm>
            <a:custGeom>
              <a:avLst/>
              <a:gdLst>
                <a:gd name="T0" fmla="*/ 0 w 32"/>
                <a:gd name="T1" fmla="*/ 15 h 31"/>
                <a:gd name="T2" fmla="*/ 0 w 32"/>
                <a:gd name="T3" fmla="*/ 16 h 31"/>
                <a:gd name="T4" fmla="*/ 5 w 32"/>
                <a:gd name="T5" fmla="*/ 27 h 31"/>
                <a:gd name="T6" fmla="*/ 14 w 32"/>
                <a:gd name="T7" fmla="*/ 31 h 31"/>
                <a:gd name="T8" fmla="*/ 14 w 32"/>
                <a:gd name="T9" fmla="*/ 30 h 31"/>
                <a:gd name="T10" fmla="*/ 6 w 32"/>
                <a:gd name="T11" fmla="*/ 26 h 31"/>
                <a:gd name="T12" fmla="*/ 2 w 32"/>
                <a:gd name="T13" fmla="*/ 16 h 31"/>
                <a:gd name="T14" fmla="*/ 2 w 32"/>
                <a:gd name="T15" fmla="*/ 15 h 31"/>
                <a:gd name="T16" fmla="*/ 0 w 32"/>
                <a:gd name="T17" fmla="*/ 15 h 31"/>
                <a:gd name="T18" fmla="*/ 16 w 32"/>
                <a:gd name="T19" fmla="*/ 0 h 31"/>
                <a:gd name="T20" fmla="*/ 5 w 32"/>
                <a:gd name="T21" fmla="*/ 5 h 31"/>
                <a:gd name="T22" fmla="*/ 1 w 32"/>
                <a:gd name="T23" fmla="*/ 13 h 31"/>
                <a:gd name="T24" fmla="*/ 2 w 32"/>
                <a:gd name="T25" fmla="*/ 13 h 31"/>
                <a:gd name="T26" fmla="*/ 6 w 32"/>
                <a:gd name="T27" fmla="*/ 6 h 31"/>
                <a:gd name="T28" fmla="*/ 16 w 32"/>
                <a:gd name="T29" fmla="*/ 2 h 31"/>
                <a:gd name="T30" fmla="*/ 26 w 32"/>
                <a:gd name="T31" fmla="*/ 6 h 31"/>
                <a:gd name="T32" fmla="*/ 30 w 32"/>
                <a:gd name="T33" fmla="*/ 16 h 31"/>
                <a:gd name="T34" fmla="*/ 26 w 32"/>
                <a:gd name="T35" fmla="*/ 26 h 31"/>
                <a:gd name="T36" fmla="*/ 16 w 32"/>
                <a:gd name="T37" fmla="*/ 30 h 31"/>
                <a:gd name="T38" fmla="*/ 16 w 32"/>
                <a:gd name="T39" fmla="*/ 31 h 31"/>
                <a:gd name="T40" fmla="*/ 27 w 32"/>
                <a:gd name="T41" fmla="*/ 27 h 31"/>
                <a:gd name="T42" fmla="*/ 32 w 32"/>
                <a:gd name="T43" fmla="*/ 16 h 31"/>
                <a:gd name="T44" fmla="*/ 27 w 32"/>
                <a:gd name="T45" fmla="*/ 5 h 31"/>
                <a:gd name="T46" fmla="*/ 16 w 32"/>
                <a:gd name="T4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0" y="15"/>
                  </a:moveTo>
                  <a:cubicBezTo>
                    <a:pt x="0" y="15"/>
                    <a:pt x="0" y="15"/>
                    <a:pt x="0" y="16"/>
                  </a:cubicBezTo>
                  <a:cubicBezTo>
                    <a:pt x="0" y="20"/>
                    <a:pt x="2" y="24"/>
                    <a:pt x="5" y="27"/>
                  </a:cubicBezTo>
                  <a:cubicBezTo>
                    <a:pt x="7" y="29"/>
                    <a:pt x="11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1" y="29"/>
                    <a:pt x="8" y="28"/>
                    <a:pt x="6" y="26"/>
                  </a:cubicBezTo>
                  <a:cubicBezTo>
                    <a:pt x="4" y="23"/>
                    <a:pt x="2" y="20"/>
                    <a:pt x="2" y="16"/>
                  </a:cubicBezTo>
                  <a:cubicBezTo>
                    <a:pt x="2" y="16"/>
                    <a:pt x="2" y="15"/>
                    <a:pt x="2" y="15"/>
                  </a:cubicBezTo>
                  <a:cubicBezTo>
                    <a:pt x="1" y="15"/>
                    <a:pt x="1" y="15"/>
                    <a:pt x="0" y="15"/>
                  </a:cubicBezTo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3" y="7"/>
                    <a:pt x="1" y="10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0"/>
                    <a:pt x="4" y="8"/>
                    <a:pt x="6" y="6"/>
                  </a:cubicBezTo>
                  <a:cubicBezTo>
                    <a:pt x="9" y="3"/>
                    <a:pt x="12" y="2"/>
                    <a:pt x="16" y="2"/>
                  </a:cubicBezTo>
                  <a:cubicBezTo>
                    <a:pt x="20" y="2"/>
                    <a:pt x="23" y="3"/>
                    <a:pt x="26" y="6"/>
                  </a:cubicBezTo>
                  <a:cubicBezTo>
                    <a:pt x="28" y="8"/>
                    <a:pt x="30" y="12"/>
                    <a:pt x="30" y="16"/>
                  </a:cubicBezTo>
                  <a:cubicBezTo>
                    <a:pt x="30" y="20"/>
                    <a:pt x="28" y="23"/>
                    <a:pt x="26" y="26"/>
                  </a:cubicBezTo>
                  <a:cubicBezTo>
                    <a:pt x="23" y="28"/>
                    <a:pt x="20" y="30"/>
                    <a:pt x="16" y="30"/>
                  </a:cubicBezTo>
                  <a:cubicBezTo>
                    <a:pt x="16" y="30"/>
                    <a:pt x="16" y="31"/>
                    <a:pt x="16" y="31"/>
                  </a:cubicBezTo>
                  <a:cubicBezTo>
                    <a:pt x="20" y="31"/>
                    <a:pt x="24" y="29"/>
                    <a:pt x="27" y="27"/>
                  </a:cubicBezTo>
                  <a:cubicBezTo>
                    <a:pt x="30" y="24"/>
                    <a:pt x="32" y="20"/>
                    <a:pt x="32" y="16"/>
                  </a:cubicBezTo>
                  <a:cubicBezTo>
                    <a:pt x="32" y="11"/>
                    <a:pt x="30" y="8"/>
                    <a:pt x="27" y="5"/>
                  </a:cubicBezTo>
                  <a:cubicBezTo>
                    <a:pt x="24" y="2"/>
                    <a:pt x="20" y="0"/>
                    <a:pt x="1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32"/>
            <p:cNvSpPr>
              <a:spLocks noEditPoints="1"/>
            </p:cNvSpPr>
            <p:nvPr/>
          </p:nvSpPr>
          <p:spPr bwMode="auto">
            <a:xfrm>
              <a:off x="8018396" y="4129982"/>
              <a:ext cx="1319442" cy="1280571"/>
            </a:xfrm>
            <a:custGeom>
              <a:avLst/>
              <a:gdLst>
                <a:gd name="T0" fmla="*/ 62 w 70"/>
                <a:gd name="T1" fmla="*/ 57 h 70"/>
                <a:gd name="T2" fmla="*/ 59 w 70"/>
                <a:gd name="T3" fmla="*/ 57 h 70"/>
                <a:gd name="T4" fmla="*/ 58 w 70"/>
                <a:gd name="T5" fmla="*/ 57 h 70"/>
                <a:gd name="T6" fmla="*/ 57 w 70"/>
                <a:gd name="T7" fmla="*/ 57 h 70"/>
                <a:gd name="T8" fmla="*/ 52 w 70"/>
                <a:gd name="T9" fmla="*/ 61 h 70"/>
                <a:gd name="T10" fmla="*/ 57 w 70"/>
                <a:gd name="T11" fmla="*/ 62 h 70"/>
                <a:gd name="T12" fmla="*/ 57 w 70"/>
                <a:gd name="T13" fmla="*/ 62 h 70"/>
                <a:gd name="T14" fmla="*/ 60 w 70"/>
                <a:gd name="T15" fmla="*/ 59 h 70"/>
                <a:gd name="T16" fmla="*/ 62 w 70"/>
                <a:gd name="T17" fmla="*/ 57 h 70"/>
                <a:gd name="T18" fmla="*/ 66 w 70"/>
                <a:gd name="T19" fmla="*/ 20 h 70"/>
                <a:gd name="T20" fmla="*/ 65 w 70"/>
                <a:gd name="T21" fmla="*/ 20 h 70"/>
                <a:gd name="T22" fmla="*/ 63 w 70"/>
                <a:gd name="T23" fmla="*/ 20 h 70"/>
                <a:gd name="T24" fmla="*/ 67 w 70"/>
                <a:gd name="T25" fmla="*/ 35 h 70"/>
                <a:gd name="T26" fmla="*/ 65 w 70"/>
                <a:gd name="T27" fmla="*/ 46 h 70"/>
                <a:gd name="T28" fmla="*/ 66 w 70"/>
                <a:gd name="T29" fmla="*/ 46 h 70"/>
                <a:gd name="T30" fmla="*/ 66 w 70"/>
                <a:gd name="T31" fmla="*/ 46 h 70"/>
                <a:gd name="T32" fmla="*/ 68 w 70"/>
                <a:gd name="T33" fmla="*/ 45 h 70"/>
                <a:gd name="T34" fmla="*/ 70 w 70"/>
                <a:gd name="T35" fmla="*/ 35 h 70"/>
                <a:gd name="T36" fmla="*/ 67 w 70"/>
                <a:gd name="T37" fmla="*/ 20 h 70"/>
                <a:gd name="T38" fmla="*/ 66 w 70"/>
                <a:gd name="T39" fmla="*/ 20 h 70"/>
                <a:gd name="T40" fmla="*/ 54 w 70"/>
                <a:gd name="T41" fmla="*/ 5 h 70"/>
                <a:gd name="T42" fmla="*/ 49 w 70"/>
                <a:gd name="T43" fmla="*/ 6 h 70"/>
                <a:gd name="T44" fmla="*/ 54 w 70"/>
                <a:gd name="T45" fmla="*/ 10 h 70"/>
                <a:gd name="T46" fmla="*/ 57 w 70"/>
                <a:gd name="T47" fmla="*/ 9 h 70"/>
                <a:gd name="T48" fmla="*/ 58 w 70"/>
                <a:gd name="T49" fmla="*/ 9 h 70"/>
                <a:gd name="T50" fmla="*/ 59 w 70"/>
                <a:gd name="T51" fmla="*/ 9 h 70"/>
                <a:gd name="T52" fmla="*/ 54 w 70"/>
                <a:gd name="T53" fmla="*/ 5 h 70"/>
                <a:gd name="T54" fmla="*/ 35 w 70"/>
                <a:gd name="T55" fmla="*/ 0 h 70"/>
                <a:gd name="T56" fmla="*/ 10 w 70"/>
                <a:gd name="T57" fmla="*/ 10 h 70"/>
                <a:gd name="T58" fmla="*/ 0 w 70"/>
                <a:gd name="T59" fmla="*/ 35 h 70"/>
                <a:gd name="T60" fmla="*/ 10 w 70"/>
                <a:gd name="T61" fmla="*/ 59 h 70"/>
                <a:gd name="T62" fmla="*/ 35 w 70"/>
                <a:gd name="T63" fmla="*/ 70 h 70"/>
                <a:gd name="T64" fmla="*/ 44 w 70"/>
                <a:gd name="T65" fmla="*/ 69 h 70"/>
                <a:gd name="T66" fmla="*/ 40 w 70"/>
                <a:gd name="T67" fmla="*/ 66 h 70"/>
                <a:gd name="T68" fmla="*/ 35 w 70"/>
                <a:gd name="T69" fmla="*/ 66 h 70"/>
                <a:gd name="T70" fmla="*/ 13 w 70"/>
                <a:gd name="T71" fmla="*/ 57 h 70"/>
                <a:gd name="T72" fmla="*/ 3 w 70"/>
                <a:gd name="T73" fmla="*/ 35 h 70"/>
                <a:gd name="T74" fmla="*/ 13 w 70"/>
                <a:gd name="T75" fmla="*/ 12 h 70"/>
                <a:gd name="T76" fmla="*/ 35 w 70"/>
                <a:gd name="T77" fmla="*/ 3 h 70"/>
                <a:gd name="T78" fmla="*/ 37 w 70"/>
                <a:gd name="T79" fmla="*/ 3 h 70"/>
                <a:gd name="T80" fmla="*/ 40 w 70"/>
                <a:gd name="T81" fmla="*/ 0 h 70"/>
                <a:gd name="T82" fmla="*/ 35 w 70"/>
                <a:gd name="T8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" h="70">
                  <a:moveTo>
                    <a:pt x="62" y="57"/>
                  </a:moveTo>
                  <a:cubicBezTo>
                    <a:pt x="61" y="57"/>
                    <a:pt x="60" y="57"/>
                    <a:pt x="59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57"/>
                    <a:pt x="57" y="57"/>
                    <a:pt x="57" y="57"/>
                  </a:cubicBezTo>
                  <a:cubicBezTo>
                    <a:pt x="56" y="59"/>
                    <a:pt x="54" y="60"/>
                    <a:pt x="52" y="61"/>
                  </a:cubicBezTo>
                  <a:cubicBezTo>
                    <a:pt x="54" y="61"/>
                    <a:pt x="55" y="62"/>
                    <a:pt x="57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8" y="61"/>
                    <a:pt x="59" y="60"/>
                    <a:pt x="60" y="59"/>
                  </a:cubicBezTo>
                  <a:cubicBezTo>
                    <a:pt x="61" y="59"/>
                    <a:pt x="61" y="58"/>
                    <a:pt x="62" y="57"/>
                  </a:cubicBezTo>
                  <a:moveTo>
                    <a:pt x="66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4" y="20"/>
                    <a:pt x="63" y="20"/>
                  </a:cubicBezTo>
                  <a:cubicBezTo>
                    <a:pt x="65" y="25"/>
                    <a:pt x="67" y="30"/>
                    <a:pt x="67" y="35"/>
                  </a:cubicBezTo>
                  <a:cubicBezTo>
                    <a:pt x="67" y="39"/>
                    <a:pt x="66" y="42"/>
                    <a:pt x="65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7" y="46"/>
                    <a:pt x="68" y="46"/>
                    <a:pt x="68" y="45"/>
                  </a:cubicBezTo>
                  <a:cubicBezTo>
                    <a:pt x="69" y="42"/>
                    <a:pt x="70" y="38"/>
                    <a:pt x="70" y="35"/>
                  </a:cubicBezTo>
                  <a:cubicBezTo>
                    <a:pt x="70" y="29"/>
                    <a:pt x="69" y="25"/>
                    <a:pt x="67" y="20"/>
                  </a:cubicBezTo>
                  <a:cubicBezTo>
                    <a:pt x="66" y="20"/>
                    <a:pt x="66" y="20"/>
                    <a:pt x="66" y="20"/>
                  </a:cubicBezTo>
                  <a:moveTo>
                    <a:pt x="54" y="5"/>
                  </a:moveTo>
                  <a:cubicBezTo>
                    <a:pt x="52" y="5"/>
                    <a:pt x="50" y="6"/>
                    <a:pt x="49" y="6"/>
                  </a:cubicBezTo>
                  <a:cubicBezTo>
                    <a:pt x="51" y="7"/>
                    <a:pt x="52" y="8"/>
                    <a:pt x="54" y="10"/>
                  </a:cubicBezTo>
                  <a:cubicBezTo>
                    <a:pt x="55" y="9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8" y="9"/>
                    <a:pt x="59" y="9"/>
                    <a:pt x="59" y="9"/>
                  </a:cubicBezTo>
                  <a:cubicBezTo>
                    <a:pt x="57" y="8"/>
                    <a:pt x="56" y="6"/>
                    <a:pt x="54" y="5"/>
                  </a:cubicBezTo>
                  <a:moveTo>
                    <a:pt x="35" y="0"/>
                  </a:moveTo>
                  <a:cubicBezTo>
                    <a:pt x="25" y="0"/>
                    <a:pt x="17" y="4"/>
                    <a:pt x="10" y="10"/>
                  </a:cubicBezTo>
                  <a:cubicBezTo>
                    <a:pt x="4" y="16"/>
                    <a:pt x="0" y="25"/>
                    <a:pt x="0" y="35"/>
                  </a:cubicBezTo>
                  <a:cubicBezTo>
                    <a:pt x="0" y="44"/>
                    <a:pt x="4" y="53"/>
                    <a:pt x="10" y="59"/>
                  </a:cubicBezTo>
                  <a:cubicBezTo>
                    <a:pt x="17" y="66"/>
                    <a:pt x="25" y="70"/>
                    <a:pt x="35" y="70"/>
                  </a:cubicBezTo>
                  <a:cubicBezTo>
                    <a:pt x="38" y="70"/>
                    <a:pt x="41" y="69"/>
                    <a:pt x="44" y="69"/>
                  </a:cubicBezTo>
                  <a:cubicBezTo>
                    <a:pt x="42" y="68"/>
                    <a:pt x="41" y="67"/>
                    <a:pt x="40" y="66"/>
                  </a:cubicBezTo>
                  <a:cubicBezTo>
                    <a:pt x="38" y="66"/>
                    <a:pt x="37" y="66"/>
                    <a:pt x="35" y="66"/>
                  </a:cubicBezTo>
                  <a:cubicBezTo>
                    <a:pt x="26" y="66"/>
                    <a:pt x="18" y="63"/>
                    <a:pt x="13" y="57"/>
                  </a:cubicBezTo>
                  <a:cubicBezTo>
                    <a:pt x="7" y="51"/>
                    <a:pt x="3" y="43"/>
                    <a:pt x="3" y="35"/>
                  </a:cubicBezTo>
                  <a:cubicBezTo>
                    <a:pt x="3" y="26"/>
                    <a:pt x="7" y="18"/>
                    <a:pt x="13" y="12"/>
                  </a:cubicBezTo>
                  <a:cubicBezTo>
                    <a:pt x="18" y="7"/>
                    <a:pt x="26" y="3"/>
                    <a:pt x="35" y="3"/>
                  </a:cubicBezTo>
                  <a:cubicBezTo>
                    <a:pt x="35" y="3"/>
                    <a:pt x="36" y="3"/>
                    <a:pt x="37" y="3"/>
                  </a:cubicBezTo>
                  <a:cubicBezTo>
                    <a:pt x="38" y="2"/>
                    <a:pt x="39" y="1"/>
                    <a:pt x="40" y="0"/>
                  </a:cubicBezTo>
                  <a:cubicBezTo>
                    <a:pt x="38" y="0"/>
                    <a:pt x="37" y="0"/>
                    <a:pt x="3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33"/>
            <p:cNvSpPr>
              <a:spLocks/>
            </p:cNvSpPr>
            <p:nvPr/>
          </p:nvSpPr>
          <p:spPr bwMode="auto">
            <a:xfrm>
              <a:off x="10228064" y="5171407"/>
              <a:ext cx="842535" cy="879428"/>
            </a:xfrm>
            <a:custGeom>
              <a:avLst/>
              <a:gdLst>
                <a:gd name="T0" fmla="*/ 26 w 45"/>
                <a:gd name="T1" fmla="*/ 0 h 48"/>
                <a:gd name="T2" fmla="*/ 19 w 45"/>
                <a:gd name="T3" fmla="*/ 2 h 48"/>
                <a:gd name="T4" fmla="*/ 4 w 45"/>
                <a:gd name="T5" fmla="*/ 31 h 48"/>
                <a:gd name="T6" fmla="*/ 26 w 45"/>
                <a:gd name="T7" fmla="*/ 48 h 48"/>
                <a:gd name="T8" fmla="*/ 33 w 45"/>
                <a:gd name="T9" fmla="*/ 46 h 48"/>
                <a:gd name="T10" fmla="*/ 45 w 45"/>
                <a:gd name="T11" fmla="*/ 37 h 48"/>
                <a:gd name="T12" fmla="*/ 36 w 45"/>
                <a:gd name="T13" fmla="*/ 29 h 48"/>
                <a:gd name="T14" fmla="*/ 26 w 45"/>
                <a:gd name="T15" fmla="*/ 41 h 48"/>
                <a:gd name="T16" fmla="*/ 21 w 45"/>
                <a:gd name="T17" fmla="*/ 41 h 48"/>
                <a:gd name="T18" fmla="*/ 6 w 45"/>
                <a:gd name="T19" fmla="*/ 31 h 48"/>
                <a:gd name="T20" fmla="*/ 16 w 45"/>
                <a:gd name="T21" fmla="*/ 11 h 48"/>
                <a:gd name="T22" fmla="*/ 21 w 45"/>
                <a:gd name="T23" fmla="*/ 10 h 48"/>
                <a:gd name="T24" fmla="*/ 30 w 45"/>
                <a:gd name="T25" fmla="*/ 13 h 48"/>
                <a:gd name="T26" fmla="*/ 30 w 45"/>
                <a:gd name="T27" fmla="*/ 10 h 48"/>
                <a:gd name="T28" fmla="*/ 31 w 45"/>
                <a:gd name="T29" fmla="*/ 1 h 48"/>
                <a:gd name="T30" fmla="*/ 26 w 45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48">
                  <a:moveTo>
                    <a:pt x="26" y="0"/>
                  </a:moveTo>
                  <a:cubicBezTo>
                    <a:pt x="24" y="0"/>
                    <a:pt x="21" y="1"/>
                    <a:pt x="19" y="2"/>
                  </a:cubicBezTo>
                  <a:cubicBezTo>
                    <a:pt x="6" y="6"/>
                    <a:pt x="0" y="19"/>
                    <a:pt x="4" y="31"/>
                  </a:cubicBezTo>
                  <a:cubicBezTo>
                    <a:pt x="7" y="41"/>
                    <a:pt x="16" y="48"/>
                    <a:pt x="26" y="48"/>
                  </a:cubicBezTo>
                  <a:cubicBezTo>
                    <a:pt x="28" y="48"/>
                    <a:pt x="31" y="47"/>
                    <a:pt x="33" y="46"/>
                  </a:cubicBezTo>
                  <a:cubicBezTo>
                    <a:pt x="38" y="45"/>
                    <a:pt x="43" y="42"/>
                    <a:pt x="45" y="37"/>
                  </a:cubicBezTo>
                  <a:cubicBezTo>
                    <a:pt x="42" y="35"/>
                    <a:pt x="39" y="32"/>
                    <a:pt x="36" y="29"/>
                  </a:cubicBezTo>
                  <a:cubicBezTo>
                    <a:pt x="35" y="34"/>
                    <a:pt x="31" y="39"/>
                    <a:pt x="26" y="41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4" y="41"/>
                    <a:pt x="8" y="37"/>
                    <a:pt x="6" y="31"/>
                  </a:cubicBezTo>
                  <a:cubicBezTo>
                    <a:pt x="3" y="22"/>
                    <a:pt x="8" y="13"/>
                    <a:pt x="16" y="11"/>
                  </a:cubicBezTo>
                  <a:cubicBezTo>
                    <a:pt x="17" y="10"/>
                    <a:pt x="19" y="10"/>
                    <a:pt x="21" y="10"/>
                  </a:cubicBezTo>
                  <a:cubicBezTo>
                    <a:pt x="24" y="10"/>
                    <a:pt x="28" y="11"/>
                    <a:pt x="30" y="13"/>
                  </a:cubicBezTo>
                  <a:cubicBezTo>
                    <a:pt x="30" y="12"/>
                    <a:pt x="30" y="11"/>
                    <a:pt x="30" y="10"/>
                  </a:cubicBezTo>
                  <a:cubicBezTo>
                    <a:pt x="30" y="7"/>
                    <a:pt x="31" y="4"/>
                    <a:pt x="31" y="1"/>
                  </a:cubicBezTo>
                  <a:cubicBezTo>
                    <a:pt x="30" y="1"/>
                    <a:pt x="28" y="0"/>
                    <a:pt x="26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35"/>
            <p:cNvSpPr>
              <a:spLocks/>
            </p:cNvSpPr>
            <p:nvPr/>
          </p:nvSpPr>
          <p:spPr bwMode="auto">
            <a:xfrm>
              <a:off x="10657280" y="5533981"/>
              <a:ext cx="174866" cy="146574"/>
            </a:xfrm>
            <a:custGeom>
              <a:avLst/>
              <a:gdLst>
                <a:gd name="T0" fmla="*/ 5 w 9"/>
                <a:gd name="T1" fmla="*/ 0 h 8"/>
                <a:gd name="T2" fmla="*/ 3 w 9"/>
                <a:gd name="T3" fmla="*/ 0 h 8"/>
                <a:gd name="T4" fmla="*/ 1 w 9"/>
                <a:gd name="T5" fmla="*/ 5 h 8"/>
                <a:gd name="T6" fmla="*/ 5 w 9"/>
                <a:gd name="T7" fmla="*/ 8 h 8"/>
                <a:gd name="T8" fmla="*/ 6 w 9"/>
                <a:gd name="T9" fmla="*/ 8 h 8"/>
                <a:gd name="T10" fmla="*/ 9 w 9"/>
                <a:gd name="T11" fmla="*/ 3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8" y="7"/>
                    <a:pt x="9" y="5"/>
                    <a:pt x="9" y="3"/>
                  </a:cubicBezTo>
                  <a:cubicBezTo>
                    <a:pt x="8" y="1"/>
                    <a:pt x="6" y="0"/>
                    <a:pt x="5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36"/>
            <p:cNvSpPr>
              <a:spLocks/>
            </p:cNvSpPr>
            <p:nvPr/>
          </p:nvSpPr>
          <p:spPr bwMode="auto">
            <a:xfrm>
              <a:off x="9830642" y="6289981"/>
              <a:ext cx="262301" cy="123429"/>
            </a:xfrm>
            <a:custGeom>
              <a:avLst/>
              <a:gdLst>
                <a:gd name="T0" fmla="*/ 0 w 14"/>
                <a:gd name="T1" fmla="*/ 0 h 7"/>
                <a:gd name="T2" fmla="*/ 1 w 14"/>
                <a:gd name="T3" fmla="*/ 3 h 7"/>
                <a:gd name="T4" fmla="*/ 11 w 14"/>
                <a:gd name="T5" fmla="*/ 7 h 7"/>
                <a:gd name="T6" fmla="*/ 13 w 14"/>
                <a:gd name="T7" fmla="*/ 6 h 7"/>
                <a:gd name="T8" fmla="*/ 14 w 14"/>
                <a:gd name="T9" fmla="*/ 5 h 7"/>
                <a:gd name="T10" fmla="*/ 0 w 1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5" y="3"/>
                    <a:pt x="8" y="5"/>
                    <a:pt x="11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3" y="6"/>
                    <a:pt x="13" y="5"/>
                    <a:pt x="14" y="5"/>
                  </a:cubicBezTo>
                  <a:cubicBezTo>
                    <a:pt x="10" y="2"/>
                    <a:pt x="5" y="0"/>
                    <a:pt x="0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37"/>
            <p:cNvSpPr>
              <a:spLocks/>
            </p:cNvSpPr>
            <p:nvPr/>
          </p:nvSpPr>
          <p:spPr bwMode="auto">
            <a:xfrm>
              <a:off x="9695516" y="5117410"/>
              <a:ext cx="492804" cy="478286"/>
            </a:xfrm>
            <a:custGeom>
              <a:avLst/>
              <a:gdLst>
                <a:gd name="T0" fmla="*/ 14 w 26"/>
                <a:gd name="T1" fmla="*/ 0 h 26"/>
                <a:gd name="T2" fmla="*/ 14 w 26"/>
                <a:gd name="T3" fmla="*/ 1 h 26"/>
                <a:gd name="T4" fmla="*/ 21 w 26"/>
                <a:gd name="T5" fmla="*/ 5 h 26"/>
                <a:gd name="T6" fmla="*/ 24 w 26"/>
                <a:gd name="T7" fmla="*/ 13 h 26"/>
                <a:gd name="T8" fmla="*/ 21 w 26"/>
                <a:gd name="T9" fmla="*/ 21 h 26"/>
                <a:gd name="T10" fmla="*/ 13 w 26"/>
                <a:gd name="T11" fmla="*/ 25 h 26"/>
                <a:gd name="T12" fmla="*/ 4 w 26"/>
                <a:gd name="T13" fmla="*/ 21 h 26"/>
                <a:gd name="T14" fmla="*/ 1 w 26"/>
                <a:gd name="T15" fmla="*/ 14 h 26"/>
                <a:gd name="T16" fmla="*/ 0 w 26"/>
                <a:gd name="T17" fmla="*/ 15 h 26"/>
                <a:gd name="T18" fmla="*/ 3 w 26"/>
                <a:gd name="T19" fmla="*/ 22 h 26"/>
                <a:gd name="T20" fmla="*/ 13 w 26"/>
                <a:gd name="T21" fmla="*/ 26 h 26"/>
                <a:gd name="T22" fmla="*/ 22 w 26"/>
                <a:gd name="T23" fmla="*/ 22 h 26"/>
                <a:gd name="T24" fmla="*/ 26 w 26"/>
                <a:gd name="T25" fmla="*/ 13 h 26"/>
                <a:gd name="T26" fmla="*/ 22 w 26"/>
                <a:gd name="T27" fmla="*/ 4 h 26"/>
                <a:gd name="T28" fmla="*/ 14 w 26"/>
                <a:gd name="T2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6">
                  <a:moveTo>
                    <a:pt x="14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7" y="2"/>
                    <a:pt x="19" y="3"/>
                    <a:pt x="21" y="5"/>
                  </a:cubicBezTo>
                  <a:cubicBezTo>
                    <a:pt x="23" y="7"/>
                    <a:pt x="24" y="10"/>
                    <a:pt x="24" y="13"/>
                  </a:cubicBezTo>
                  <a:cubicBezTo>
                    <a:pt x="24" y="16"/>
                    <a:pt x="23" y="19"/>
                    <a:pt x="21" y="21"/>
                  </a:cubicBezTo>
                  <a:cubicBezTo>
                    <a:pt x="19" y="23"/>
                    <a:pt x="16" y="25"/>
                    <a:pt x="13" y="25"/>
                  </a:cubicBezTo>
                  <a:cubicBezTo>
                    <a:pt x="9" y="25"/>
                    <a:pt x="6" y="23"/>
                    <a:pt x="4" y="21"/>
                  </a:cubicBezTo>
                  <a:cubicBezTo>
                    <a:pt x="2" y="20"/>
                    <a:pt x="1" y="17"/>
                    <a:pt x="1" y="14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2" y="20"/>
                    <a:pt x="3" y="22"/>
                  </a:cubicBezTo>
                  <a:cubicBezTo>
                    <a:pt x="6" y="25"/>
                    <a:pt x="9" y="26"/>
                    <a:pt x="13" y="26"/>
                  </a:cubicBezTo>
                  <a:cubicBezTo>
                    <a:pt x="16" y="26"/>
                    <a:pt x="19" y="25"/>
                    <a:pt x="22" y="22"/>
                  </a:cubicBezTo>
                  <a:cubicBezTo>
                    <a:pt x="24" y="20"/>
                    <a:pt x="26" y="17"/>
                    <a:pt x="26" y="13"/>
                  </a:cubicBezTo>
                  <a:cubicBezTo>
                    <a:pt x="26" y="9"/>
                    <a:pt x="24" y="6"/>
                    <a:pt x="22" y="4"/>
                  </a:cubicBezTo>
                  <a:cubicBezTo>
                    <a:pt x="20" y="2"/>
                    <a:pt x="17" y="1"/>
                    <a:pt x="1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41"/>
            <p:cNvSpPr>
              <a:spLocks/>
            </p:cNvSpPr>
            <p:nvPr/>
          </p:nvSpPr>
          <p:spPr bwMode="auto">
            <a:xfrm>
              <a:off x="10777887" y="5186836"/>
              <a:ext cx="397422" cy="663428"/>
            </a:xfrm>
            <a:custGeom>
              <a:avLst/>
              <a:gdLst>
                <a:gd name="T0" fmla="*/ 1 w 21"/>
                <a:gd name="T1" fmla="*/ 0 h 36"/>
                <a:gd name="T2" fmla="*/ 0 w 21"/>
                <a:gd name="T3" fmla="*/ 9 h 36"/>
                <a:gd name="T4" fmla="*/ 0 w 21"/>
                <a:gd name="T5" fmla="*/ 12 h 36"/>
                <a:gd name="T6" fmla="*/ 6 w 21"/>
                <a:gd name="T7" fmla="*/ 20 h 36"/>
                <a:gd name="T8" fmla="*/ 6 w 21"/>
                <a:gd name="T9" fmla="*/ 28 h 36"/>
                <a:gd name="T10" fmla="*/ 15 w 21"/>
                <a:gd name="T11" fmla="*/ 36 h 36"/>
                <a:gd name="T12" fmla="*/ 18 w 21"/>
                <a:gd name="T13" fmla="*/ 16 h 36"/>
                <a:gd name="T14" fmla="*/ 1 w 2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6">
                  <a:moveTo>
                    <a:pt x="1" y="0"/>
                  </a:moveTo>
                  <a:cubicBezTo>
                    <a:pt x="1" y="3"/>
                    <a:pt x="0" y="6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3" y="14"/>
                    <a:pt x="5" y="17"/>
                    <a:pt x="6" y="20"/>
                  </a:cubicBezTo>
                  <a:cubicBezTo>
                    <a:pt x="7" y="23"/>
                    <a:pt x="7" y="25"/>
                    <a:pt x="6" y="28"/>
                  </a:cubicBezTo>
                  <a:cubicBezTo>
                    <a:pt x="9" y="31"/>
                    <a:pt x="12" y="34"/>
                    <a:pt x="15" y="36"/>
                  </a:cubicBezTo>
                  <a:cubicBezTo>
                    <a:pt x="19" y="31"/>
                    <a:pt x="21" y="23"/>
                    <a:pt x="18" y="16"/>
                  </a:cubicBezTo>
                  <a:cubicBezTo>
                    <a:pt x="16" y="8"/>
                    <a:pt x="9" y="2"/>
                    <a:pt x="1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42"/>
            <p:cNvSpPr>
              <a:spLocks/>
            </p:cNvSpPr>
            <p:nvPr/>
          </p:nvSpPr>
          <p:spPr bwMode="auto">
            <a:xfrm>
              <a:off x="10808298" y="5464550"/>
              <a:ext cx="79484" cy="200571"/>
            </a:xfrm>
            <a:custGeom>
              <a:avLst/>
              <a:gdLst>
                <a:gd name="T0" fmla="*/ 0 w 4"/>
                <a:gd name="T1" fmla="*/ 0 h 11"/>
                <a:gd name="T2" fmla="*/ 4 w 4"/>
                <a:gd name="T3" fmla="*/ 11 h 11"/>
                <a:gd name="T4" fmla="*/ 3 w 4"/>
                <a:gd name="T5" fmla="*/ 5 h 11"/>
                <a:gd name="T6" fmla="*/ 0 w 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cubicBezTo>
                    <a:pt x="0" y="4"/>
                    <a:pt x="2" y="7"/>
                    <a:pt x="4" y="11"/>
                  </a:cubicBezTo>
                  <a:cubicBezTo>
                    <a:pt x="4" y="9"/>
                    <a:pt x="4" y="7"/>
                    <a:pt x="3" y="5"/>
                  </a:cubicBezTo>
                  <a:cubicBezTo>
                    <a:pt x="2" y="3"/>
                    <a:pt x="1" y="1"/>
                    <a:pt x="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43"/>
            <p:cNvSpPr>
              <a:spLocks noEditPoints="1"/>
            </p:cNvSpPr>
            <p:nvPr/>
          </p:nvSpPr>
          <p:spPr bwMode="auto">
            <a:xfrm>
              <a:off x="11245465" y="5240838"/>
              <a:ext cx="659724" cy="624859"/>
            </a:xfrm>
            <a:custGeom>
              <a:avLst/>
              <a:gdLst>
                <a:gd name="T0" fmla="*/ 13 w 35"/>
                <a:gd name="T1" fmla="*/ 31 h 34"/>
                <a:gd name="T2" fmla="*/ 7 w 35"/>
                <a:gd name="T3" fmla="*/ 25 h 34"/>
                <a:gd name="T4" fmla="*/ 13 w 35"/>
                <a:gd name="T5" fmla="*/ 19 h 34"/>
                <a:gd name="T6" fmla="*/ 19 w 35"/>
                <a:gd name="T7" fmla="*/ 25 h 34"/>
                <a:gd name="T8" fmla="*/ 13 w 35"/>
                <a:gd name="T9" fmla="*/ 31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3" y="31"/>
                  </a:moveTo>
                  <a:cubicBezTo>
                    <a:pt x="10" y="31"/>
                    <a:pt x="7" y="28"/>
                    <a:pt x="7" y="25"/>
                  </a:cubicBezTo>
                  <a:cubicBezTo>
                    <a:pt x="7" y="22"/>
                    <a:pt x="10" y="19"/>
                    <a:pt x="13" y="19"/>
                  </a:cubicBezTo>
                  <a:cubicBezTo>
                    <a:pt x="16" y="19"/>
                    <a:pt x="19" y="22"/>
                    <a:pt x="19" y="25"/>
                  </a:cubicBezTo>
                  <a:cubicBezTo>
                    <a:pt x="19" y="28"/>
                    <a:pt x="16" y="31"/>
                    <a:pt x="13" y="31"/>
                  </a:cubicBezTo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45"/>
            <p:cNvSpPr>
              <a:spLocks noEditPoints="1"/>
            </p:cNvSpPr>
            <p:nvPr/>
          </p:nvSpPr>
          <p:spPr bwMode="auto">
            <a:xfrm>
              <a:off x="8773496" y="3944839"/>
              <a:ext cx="1303545" cy="1558285"/>
            </a:xfrm>
            <a:custGeom>
              <a:avLst/>
              <a:gdLst>
                <a:gd name="T0" fmla="*/ 58 w 69"/>
                <a:gd name="T1" fmla="*/ 15 h 85"/>
                <a:gd name="T2" fmla="*/ 56 w 69"/>
                <a:gd name="T3" fmla="*/ 24 h 85"/>
                <a:gd name="T4" fmla="*/ 69 w 69"/>
                <a:gd name="T5" fmla="*/ 41 h 85"/>
                <a:gd name="T6" fmla="*/ 69 w 69"/>
                <a:gd name="T7" fmla="*/ 37 h 85"/>
                <a:gd name="T8" fmla="*/ 60 w 69"/>
                <a:gd name="T9" fmla="*/ 24 h 85"/>
                <a:gd name="T10" fmla="*/ 61 w 69"/>
                <a:gd name="T11" fmla="*/ 18 h 85"/>
                <a:gd name="T12" fmla="*/ 58 w 69"/>
                <a:gd name="T13" fmla="*/ 15 h 85"/>
                <a:gd name="T14" fmla="*/ 27 w 69"/>
                <a:gd name="T15" fmla="*/ 0 h 85"/>
                <a:gd name="T16" fmla="*/ 25 w 69"/>
                <a:gd name="T17" fmla="*/ 0 h 85"/>
                <a:gd name="T18" fmla="*/ 0 w 69"/>
                <a:gd name="T19" fmla="*/ 10 h 85"/>
                <a:gd name="T20" fmla="*/ 14 w 69"/>
                <a:gd name="T21" fmla="*/ 15 h 85"/>
                <a:gd name="T22" fmla="*/ 16 w 69"/>
                <a:gd name="T23" fmla="*/ 15 h 85"/>
                <a:gd name="T24" fmla="*/ 17 w 69"/>
                <a:gd name="T25" fmla="*/ 15 h 85"/>
                <a:gd name="T26" fmla="*/ 45 w 69"/>
                <a:gd name="T27" fmla="*/ 42 h 85"/>
                <a:gd name="T28" fmla="*/ 18 w 69"/>
                <a:gd name="T29" fmla="*/ 72 h 85"/>
                <a:gd name="T30" fmla="*/ 17 w 69"/>
                <a:gd name="T31" fmla="*/ 72 h 85"/>
                <a:gd name="T32" fmla="*/ 4 w 69"/>
                <a:gd name="T33" fmla="*/ 79 h 85"/>
                <a:gd name="T34" fmla="*/ 27 w 69"/>
                <a:gd name="T35" fmla="*/ 85 h 85"/>
                <a:gd name="T36" fmla="*/ 28 w 69"/>
                <a:gd name="T37" fmla="*/ 85 h 85"/>
                <a:gd name="T38" fmla="*/ 49 w 69"/>
                <a:gd name="T39" fmla="*/ 79 h 85"/>
                <a:gd name="T40" fmla="*/ 49 w 69"/>
                <a:gd name="T41" fmla="*/ 77 h 85"/>
                <a:gd name="T42" fmla="*/ 52 w 69"/>
                <a:gd name="T43" fmla="*/ 68 h 85"/>
                <a:gd name="T44" fmla="*/ 62 w 69"/>
                <a:gd name="T45" fmla="*/ 64 h 85"/>
                <a:gd name="T46" fmla="*/ 63 w 69"/>
                <a:gd name="T47" fmla="*/ 64 h 85"/>
                <a:gd name="T48" fmla="*/ 69 w 69"/>
                <a:gd name="T49" fmla="*/ 48 h 85"/>
                <a:gd name="T50" fmla="*/ 54 w 69"/>
                <a:gd name="T51" fmla="*/ 24 h 85"/>
                <a:gd name="T52" fmla="*/ 56 w 69"/>
                <a:gd name="T53" fmla="*/ 12 h 85"/>
                <a:gd name="T54" fmla="*/ 49 w 69"/>
                <a:gd name="T55" fmla="*/ 7 h 85"/>
                <a:gd name="T56" fmla="*/ 36 w 69"/>
                <a:gd name="T57" fmla="*/ 1 h 85"/>
                <a:gd name="T58" fmla="*/ 27 w 69"/>
                <a:gd name="T5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" h="85">
                  <a:moveTo>
                    <a:pt x="58" y="15"/>
                  </a:moveTo>
                  <a:cubicBezTo>
                    <a:pt x="57" y="17"/>
                    <a:pt x="56" y="21"/>
                    <a:pt x="56" y="24"/>
                  </a:cubicBezTo>
                  <a:cubicBezTo>
                    <a:pt x="56" y="32"/>
                    <a:pt x="62" y="39"/>
                    <a:pt x="69" y="41"/>
                  </a:cubicBezTo>
                  <a:cubicBezTo>
                    <a:pt x="69" y="40"/>
                    <a:pt x="69" y="38"/>
                    <a:pt x="69" y="37"/>
                  </a:cubicBezTo>
                  <a:cubicBezTo>
                    <a:pt x="64" y="35"/>
                    <a:pt x="60" y="30"/>
                    <a:pt x="60" y="24"/>
                  </a:cubicBezTo>
                  <a:cubicBezTo>
                    <a:pt x="60" y="22"/>
                    <a:pt x="60" y="19"/>
                    <a:pt x="61" y="18"/>
                  </a:cubicBezTo>
                  <a:cubicBezTo>
                    <a:pt x="60" y="17"/>
                    <a:pt x="59" y="16"/>
                    <a:pt x="58" y="15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5" y="0"/>
                  </a:cubicBezTo>
                  <a:cubicBezTo>
                    <a:pt x="16" y="1"/>
                    <a:pt x="7" y="4"/>
                    <a:pt x="0" y="10"/>
                  </a:cubicBezTo>
                  <a:cubicBezTo>
                    <a:pt x="5" y="11"/>
                    <a:pt x="10" y="12"/>
                    <a:pt x="14" y="15"/>
                  </a:cubicBezTo>
                  <a:cubicBezTo>
                    <a:pt x="14" y="15"/>
                    <a:pt x="15" y="15"/>
                    <a:pt x="16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32" y="15"/>
                    <a:pt x="44" y="27"/>
                    <a:pt x="45" y="42"/>
                  </a:cubicBezTo>
                  <a:cubicBezTo>
                    <a:pt x="45" y="58"/>
                    <a:pt x="33" y="71"/>
                    <a:pt x="18" y="72"/>
                  </a:cubicBezTo>
                  <a:cubicBezTo>
                    <a:pt x="18" y="72"/>
                    <a:pt x="17" y="72"/>
                    <a:pt x="17" y="72"/>
                  </a:cubicBezTo>
                  <a:cubicBezTo>
                    <a:pt x="14" y="75"/>
                    <a:pt x="9" y="77"/>
                    <a:pt x="4" y="79"/>
                  </a:cubicBezTo>
                  <a:cubicBezTo>
                    <a:pt x="10" y="83"/>
                    <a:pt x="18" y="85"/>
                    <a:pt x="27" y="85"/>
                  </a:cubicBezTo>
                  <a:cubicBezTo>
                    <a:pt x="27" y="85"/>
                    <a:pt x="28" y="85"/>
                    <a:pt x="28" y="85"/>
                  </a:cubicBezTo>
                  <a:cubicBezTo>
                    <a:pt x="36" y="85"/>
                    <a:pt x="43" y="83"/>
                    <a:pt x="49" y="79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50" y="70"/>
                    <a:pt x="52" y="68"/>
                  </a:cubicBezTo>
                  <a:cubicBezTo>
                    <a:pt x="55" y="66"/>
                    <a:pt x="58" y="64"/>
                    <a:pt x="62" y="64"/>
                  </a:cubicBezTo>
                  <a:cubicBezTo>
                    <a:pt x="62" y="64"/>
                    <a:pt x="63" y="64"/>
                    <a:pt x="63" y="64"/>
                  </a:cubicBezTo>
                  <a:cubicBezTo>
                    <a:pt x="66" y="59"/>
                    <a:pt x="68" y="54"/>
                    <a:pt x="69" y="48"/>
                  </a:cubicBezTo>
                  <a:cubicBezTo>
                    <a:pt x="60" y="43"/>
                    <a:pt x="54" y="34"/>
                    <a:pt x="54" y="24"/>
                  </a:cubicBezTo>
                  <a:cubicBezTo>
                    <a:pt x="53" y="20"/>
                    <a:pt x="54" y="16"/>
                    <a:pt x="56" y="12"/>
                  </a:cubicBezTo>
                  <a:cubicBezTo>
                    <a:pt x="54" y="10"/>
                    <a:pt x="52" y="8"/>
                    <a:pt x="49" y="7"/>
                  </a:cubicBezTo>
                  <a:cubicBezTo>
                    <a:pt x="45" y="6"/>
                    <a:pt x="40" y="4"/>
                    <a:pt x="36" y="1"/>
                  </a:cubicBezTo>
                  <a:cubicBezTo>
                    <a:pt x="33" y="1"/>
                    <a:pt x="30" y="0"/>
                    <a:pt x="2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46"/>
            <p:cNvSpPr>
              <a:spLocks/>
            </p:cNvSpPr>
            <p:nvPr/>
          </p:nvSpPr>
          <p:spPr bwMode="auto">
            <a:xfrm>
              <a:off x="9775000" y="4168551"/>
              <a:ext cx="302041" cy="655716"/>
            </a:xfrm>
            <a:custGeom>
              <a:avLst/>
              <a:gdLst>
                <a:gd name="T0" fmla="*/ 3 w 16"/>
                <a:gd name="T1" fmla="*/ 0 h 36"/>
                <a:gd name="T2" fmla="*/ 1 w 16"/>
                <a:gd name="T3" fmla="*/ 12 h 36"/>
                <a:gd name="T4" fmla="*/ 16 w 16"/>
                <a:gd name="T5" fmla="*/ 36 h 36"/>
                <a:gd name="T6" fmla="*/ 16 w 16"/>
                <a:gd name="T7" fmla="*/ 30 h 36"/>
                <a:gd name="T8" fmla="*/ 16 w 16"/>
                <a:gd name="T9" fmla="*/ 29 h 36"/>
                <a:gd name="T10" fmla="*/ 3 w 16"/>
                <a:gd name="T11" fmla="*/ 12 h 36"/>
                <a:gd name="T12" fmla="*/ 5 w 16"/>
                <a:gd name="T13" fmla="*/ 3 h 36"/>
                <a:gd name="T14" fmla="*/ 3 w 16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6">
                  <a:moveTo>
                    <a:pt x="3" y="0"/>
                  </a:moveTo>
                  <a:cubicBezTo>
                    <a:pt x="1" y="4"/>
                    <a:pt x="0" y="8"/>
                    <a:pt x="1" y="12"/>
                  </a:cubicBezTo>
                  <a:cubicBezTo>
                    <a:pt x="1" y="22"/>
                    <a:pt x="7" y="31"/>
                    <a:pt x="16" y="36"/>
                  </a:cubicBezTo>
                  <a:cubicBezTo>
                    <a:pt x="16" y="34"/>
                    <a:pt x="16" y="32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9" y="27"/>
                    <a:pt x="3" y="20"/>
                    <a:pt x="3" y="12"/>
                  </a:cubicBezTo>
                  <a:cubicBezTo>
                    <a:pt x="3" y="9"/>
                    <a:pt x="4" y="5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47"/>
            <p:cNvSpPr>
              <a:spLocks/>
            </p:cNvSpPr>
            <p:nvPr/>
          </p:nvSpPr>
          <p:spPr bwMode="auto">
            <a:xfrm>
              <a:off x="9902175" y="4276551"/>
              <a:ext cx="174866" cy="347145"/>
            </a:xfrm>
            <a:custGeom>
              <a:avLst/>
              <a:gdLst>
                <a:gd name="T0" fmla="*/ 1 w 9"/>
                <a:gd name="T1" fmla="*/ 0 h 19"/>
                <a:gd name="T2" fmla="*/ 0 w 9"/>
                <a:gd name="T3" fmla="*/ 6 h 19"/>
                <a:gd name="T4" fmla="*/ 9 w 9"/>
                <a:gd name="T5" fmla="*/ 19 h 19"/>
                <a:gd name="T6" fmla="*/ 1 w 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9">
                  <a:moveTo>
                    <a:pt x="1" y="0"/>
                  </a:moveTo>
                  <a:cubicBezTo>
                    <a:pt x="0" y="1"/>
                    <a:pt x="0" y="4"/>
                    <a:pt x="0" y="6"/>
                  </a:cubicBezTo>
                  <a:cubicBezTo>
                    <a:pt x="0" y="12"/>
                    <a:pt x="4" y="17"/>
                    <a:pt x="9" y="19"/>
                  </a:cubicBezTo>
                  <a:cubicBezTo>
                    <a:pt x="8" y="12"/>
                    <a:pt x="5" y="5"/>
                    <a:pt x="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48"/>
            <p:cNvSpPr>
              <a:spLocks noEditPoints="1"/>
            </p:cNvSpPr>
            <p:nvPr/>
          </p:nvSpPr>
          <p:spPr bwMode="auto">
            <a:xfrm>
              <a:off x="8471455" y="4183979"/>
              <a:ext cx="524598" cy="1149431"/>
            </a:xfrm>
            <a:custGeom>
              <a:avLst/>
              <a:gdLst>
                <a:gd name="T0" fmla="*/ 11 w 28"/>
                <a:gd name="T1" fmla="*/ 48 h 63"/>
                <a:gd name="T2" fmla="*/ 6 w 28"/>
                <a:gd name="T3" fmla="*/ 48 h 63"/>
                <a:gd name="T4" fmla="*/ 4 w 28"/>
                <a:gd name="T5" fmla="*/ 48 h 63"/>
                <a:gd name="T6" fmla="*/ 16 w 28"/>
                <a:gd name="T7" fmla="*/ 63 h 63"/>
                <a:gd name="T8" fmla="*/ 28 w 28"/>
                <a:gd name="T9" fmla="*/ 58 h 63"/>
                <a:gd name="T10" fmla="*/ 11 w 28"/>
                <a:gd name="T11" fmla="*/ 48 h 63"/>
                <a:gd name="T12" fmla="*/ 3 w 28"/>
                <a:gd name="T13" fmla="*/ 15 h 63"/>
                <a:gd name="T14" fmla="*/ 0 w 28"/>
                <a:gd name="T15" fmla="*/ 31 h 63"/>
                <a:gd name="T16" fmla="*/ 1 w 28"/>
                <a:gd name="T17" fmla="*/ 37 h 63"/>
                <a:gd name="T18" fmla="*/ 5 w 28"/>
                <a:gd name="T19" fmla="*/ 35 h 63"/>
                <a:gd name="T20" fmla="*/ 4 w 28"/>
                <a:gd name="T21" fmla="*/ 31 h 63"/>
                <a:gd name="T22" fmla="*/ 7 w 28"/>
                <a:gd name="T23" fmla="*/ 18 h 63"/>
                <a:gd name="T24" fmla="*/ 3 w 28"/>
                <a:gd name="T25" fmla="*/ 15 h 63"/>
                <a:gd name="T26" fmla="*/ 13 w 28"/>
                <a:gd name="T27" fmla="*/ 0 h 63"/>
                <a:gd name="T28" fmla="*/ 7 w 28"/>
                <a:gd name="T29" fmla="*/ 7 h 63"/>
                <a:gd name="T30" fmla="*/ 12 w 28"/>
                <a:gd name="T31" fmla="*/ 8 h 63"/>
                <a:gd name="T32" fmla="*/ 14 w 28"/>
                <a:gd name="T33" fmla="*/ 9 h 63"/>
                <a:gd name="T34" fmla="*/ 25 w 28"/>
                <a:gd name="T35" fmla="*/ 3 h 63"/>
                <a:gd name="T36" fmla="*/ 13 w 28"/>
                <a:gd name="T3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63">
                  <a:moveTo>
                    <a:pt x="11" y="48"/>
                  </a:moveTo>
                  <a:cubicBezTo>
                    <a:pt x="9" y="48"/>
                    <a:pt x="7" y="48"/>
                    <a:pt x="6" y="48"/>
                  </a:cubicBezTo>
                  <a:cubicBezTo>
                    <a:pt x="5" y="48"/>
                    <a:pt x="5" y="48"/>
                    <a:pt x="4" y="48"/>
                  </a:cubicBezTo>
                  <a:cubicBezTo>
                    <a:pt x="7" y="54"/>
                    <a:pt x="11" y="59"/>
                    <a:pt x="16" y="63"/>
                  </a:cubicBezTo>
                  <a:cubicBezTo>
                    <a:pt x="20" y="62"/>
                    <a:pt x="25" y="61"/>
                    <a:pt x="28" y="58"/>
                  </a:cubicBezTo>
                  <a:cubicBezTo>
                    <a:pt x="21" y="57"/>
                    <a:pt x="15" y="53"/>
                    <a:pt x="11" y="48"/>
                  </a:cubicBezTo>
                  <a:moveTo>
                    <a:pt x="3" y="15"/>
                  </a:moveTo>
                  <a:cubicBezTo>
                    <a:pt x="1" y="20"/>
                    <a:pt x="0" y="26"/>
                    <a:pt x="0" y="31"/>
                  </a:cubicBezTo>
                  <a:cubicBezTo>
                    <a:pt x="0" y="33"/>
                    <a:pt x="1" y="35"/>
                    <a:pt x="1" y="37"/>
                  </a:cubicBezTo>
                  <a:cubicBezTo>
                    <a:pt x="2" y="36"/>
                    <a:pt x="4" y="36"/>
                    <a:pt x="5" y="35"/>
                  </a:cubicBezTo>
                  <a:cubicBezTo>
                    <a:pt x="5" y="34"/>
                    <a:pt x="4" y="33"/>
                    <a:pt x="4" y="31"/>
                  </a:cubicBezTo>
                  <a:cubicBezTo>
                    <a:pt x="4" y="26"/>
                    <a:pt x="5" y="22"/>
                    <a:pt x="7" y="18"/>
                  </a:cubicBezTo>
                  <a:cubicBezTo>
                    <a:pt x="6" y="17"/>
                    <a:pt x="5" y="16"/>
                    <a:pt x="3" y="15"/>
                  </a:cubicBezTo>
                  <a:moveTo>
                    <a:pt x="13" y="0"/>
                  </a:moveTo>
                  <a:cubicBezTo>
                    <a:pt x="11" y="2"/>
                    <a:pt x="9" y="4"/>
                    <a:pt x="7" y="7"/>
                  </a:cubicBezTo>
                  <a:cubicBezTo>
                    <a:pt x="9" y="7"/>
                    <a:pt x="10" y="7"/>
                    <a:pt x="12" y="8"/>
                  </a:cubicBezTo>
                  <a:cubicBezTo>
                    <a:pt x="13" y="8"/>
                    <a:pt x="14" y="8"/>
                    <a:pt x="14" y="9"/>
                  </a:cubicBezTo>
                  <a:cubicBezTo>
                    <a:pt x="17" y="6"/>
                    <a:pt x="21" y="4"/>
                    <a:pt x="25" y="3"/>
                  </a:cubicBezTo>
                  <a:cubicBezTo>
                    <a:pt x="21" y="1"/>
                    <a:pt x="17" y="0"/>
                    <a:pt x="1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49"/>
            <p:cNvSpPr>
              <a:spLocks noEditPoints="1"/>
            </p:cNvSpPr>
            <p:nvPr/>
          </p:nvSpPr>
          <p:spPr bwMode="auto">
            <a:xfrm>
              <a:off x="8487352" y="4315124"/>
              <a:ext cx="246404" cy="748288"/>
            </a:xfrm>
            <a:custGeom>
              <a:avLst/>
              <a:gdLst>
                <a:gd name="T0" fmla="*/ 4 w 13"/>
                <a:gd name="T1" fmla="*/ 28 h 41"/>
                <a:gd name="T2" fmla="*/ 0 w 13"/>
                <a:gd name="T3" fmla="*/ 30 h 41"/>
                <a:gd name="T4" fmla="*/ 3 w 13"/>
                <a:gd name="T5" fmla="*/ 41 h 41"/>
                <a:gd name="T6" fmla="*/ 5 w 13"/>
                <a:gd name="T7" fmla="*/ 41 h 41"/>
                <a:gd name="T8" fmla="*/ 10 w 13"/>
                <a:gd name="T9" fmla="*/ 41 h 41"/>
                <a:gd name="T10" fmla="*/ 4 w 13"/>
                <a:gd name="T11" fmla="*/ 28 h 41"/>
                <a:gd name="T12" fmla="*/ 6 w 13"/>
                <a:gd name="T13" fmla="*/ 0 h 41"/>
                <a:gd name="T14" fmla="*/ 2 w 13"/>
                <a:gd name="T15" fmla="*/ 8 h 41"/>
                <a:gd name="T16" fmla="*/ 6 w 13"/>
                <a:gd name="T17" fmla="*/ 11 h 41"/>
                <a:gd name="T18" fmla="*/ 13 w 13"/>
                <a:gd name="T19" fmla="*/ 2 h 41"/>
                <a:gd name="T20" fmla="*/ 11 w 13"/>
                <a:gd name="T21" fmla="*/ 1 h 41"/>
                <a:gd name="T22" fmla="*/ 6 w 13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41">
                  <a:moveTo>
                    <a:pt x="4" y="28"/>
                  </a:moveTo>
                  <a:cubicBezTo>
                    <a:pt x="3" y="29"/>
                    <a:pt x="1" y="29"/>
                    <a:pt x="0" y="30"/>
                  </a:cubicBezTo>
                  <a:cubicBezTo>
                    <a:pt x="0" y="34"/>
                    <a:pt x="2" y="38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6" y="41"/>
                    <a:pt x="8" y="41"/>
                    <a:pt x="10" y="41"/>
                  </a:cubicBezTo>
                  <a:cubicBezTo>
                    <a:pt x="7" y="37"/>
                    <a:pt x="5" y="33"/>
                    <a:pt x="4" y="28"/>
                  </a:cubicBezTo>
                  <a:moveTo>
                    <a:pt x="6" y="0"/>
                  </a:moveTo>
                  <a:cubicBezTo>
                    <a:pt x="4" y="2"/>
                    <a:pt x="3" y="5"/>
                    <a:pt x="2" y="8"/>
                  </a:cubicBezTo>
                  <a:cubicBezTo>
                    <a:pt x="4" y="9"/>
                    <a:pt x="5" y="10"/>
                    <a:pt x="6" y="11"/>
                  </a:cubicBezTo>
                  <a:cubicBezTo>
                    <a:pt x="8" y="7"/>
                    <a:pt x="10" y="4"/>
                    <a:pt x="13" y="2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50"/>
            <p:cNvSpPr>
              <a:spLocks noEditPoints="1"/>
            </p:cNvSpPr>
            <p:nvPr/>
          </p:nvSpPr>
          <p:spPr bwMode="auto">
            <a:xfrm>
              <a:off x="8717859" y="4129982"/>
              <a:ext cx="373580" cy="1257431"/>
            </a:xfrm>
            <a:custGeom>
              <a:avLst/>
              <a:gdLst>
                <a:gd name="T0" fmla="*/ 15 w 20"/>
                <a:gd name="T1" fmla="*/ 61 h 69"/>
                <a:gd name="T2" fmla="*/ 3 w 20"/>
                <a:gd name="T3" fmla="*/ 66 h 69"/>
                <a:gd name="T4" fmla="*/ 7 w 20"/>
                <a:gd name="T5" fmla="*/ 69 h 69"/>
                <a:gd name="T6" fmla="*/ 20 w 20"/>
                <a:gd name="T7" fmla="*/ 62 h 69"/>
                <a:gd name="T8" fmla="*/ 20 w 20"/>
                <a:gd name="T9" fmla="*/ 62 h 69"/>
                <a:gd name="T10" fmla="*/ 15 w 20"/>
                <a:gd name="T11" fmla="*/ 61 h 69"/>
                <a:gd name="T12" fmla="*/ 3 w 20"/>
                <a:gd name="T13" fmla="*/ 0 h 69"/>
                <a:gd name="T14" fmla="*/ 0 w 20"/>
                <a:gd name="T15" fmla="*/ 3 h 69"/>
                <a:gd name="T16" fmla="*/ 12 w 20"/>
                <a:gd name="T17" fmla="*/ 6 h 69"/>
                <a:gd name="T18" fmla="*/ 17 w 20"/>
                <a:gd name="T19" fmla="*/ 5 h 69"/>
                <a:gd name="T20" fmla="*/ 3 w 20"/>
                <a:gd name="T2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69">
                  <a:moveTo>
                    <a:pt x="15" y="61"/>
                  </a:moveTo>
                  <a:cubicBezTo>
                    <a:pt x="12" y="64"/>
                    <a:pt x="7" y="65"/>
                    <a:pt x="3" y="66"/>
                  </a:cubicBezTo>
                  <a:cubicBezTo>
                    <a:pt x="4" y="67"/>
                    <a:pt x="5" y="68"/>
                    <a:pt x="7" y="69"/>
                  </a:cubicBezTo>
                  <a:cubicBezTo>
                    <a:pt x="12" y="67"/>
                    <a:pt x="17" y="65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2"/>
                    <a:pt x="17" y="61"/>
                    <a:pt x="15" y="61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4" y="3"/>
                    <a:pt x="8" y="4"/>
                    <a:pt x="12" y="6"/>
                  </a:cubicBezTo>
                  <a:cubicBezTo>
                    <a:pt x="13" y="6"/>
                    <a:pt x="15" y="5"/>
                    <a:pt x="17" y="5"/>
                  </a:cubicBezTo>
                  <a:cubicBezTo>
                    <a:pt x="13" y="2"/>
                    <a:pt x="8" y="1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51"/>
            <p:cNvSpPr>
              <a:spLocks/>
            </p:cNvSpPr>
            <p:nvPr/>
          </p:nvSpPr>
          <p:spPr bwMode="auto">
            <a:xfrm>
              <a:off x="9719364" y="5132838"/>
              <a:ext cx="238453" cy="239145"/>
            </a:xfrm>
            <a:custGeom>
              <a:avLst/>
              <a:gdLst>
                <a:gd name="T0" fmla="*/ 12 w 13"/>
                <a:gd name="T1" fmla="*/ 0 h 13"/>
                <a:gd name="T2" fmla="*/ 3 w 13"/>
                <a:gd name="T3" fmla="*/ 4 h 13"/>
                <a:gd name="T4" fmla="*/ 0 w 13"/>
                <a:gd name="T5" fmla="*/ 12 h 13"/>
                <a:gd name="T6" fmla="*/ 0 w 13"/>
                <a:gd name="T7" fmla="*/ 13 h 13"/>
                <a:gd name="T8" fmla="*/ 13 w 13"/>
                <a:gd name="T9" fmla="*/ 0 h 13"/>
                <a:gd name="T10" fmla="*/ 12 w 13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2" y="0"/>
                  </a:moveTo>
                  <a:cubicBezTo>
                    <a:pt x="8" y="0"/>
                    <a:pt x="5" y="2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0"/>
                    <a:pt x="9" y="6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52"/>
            <p:cNvSpPr>
              <a:spLocks/>
            </p:cNvSpPr>
            <p:nvPr/>
          </p:nvSpPr>
          <p:spPr bwMode="auto">
            <a:xfrm>
              <a:off x="9695516" y="5117410"/>
              <a:ext cx="262301" cy="270002"/>
            </a:xfrm>
            <a:custGeom>
              <a:avLst/>
              <a:gdLst>
                <a:gd name="T0" fmla="*/ 13 w 14"/>
                <a:gd name="T1" fmla="*/ 0 h 15"/>
                <a:gd name="T2" fmla="*/ 3 w 14"/>
                <a:gd name="T3" fmla="*/ 4 h 15"/>
                <a:gd name="T4" fmla="*/ 0 w 14"/>
                <a:gd name="T5" fmla="*/ 13 h 15"/>
                <a:gd name="T6" fmla="*/ 0 w 14"/>
                <a:gd name="T7" fmla="*/ 15 h 15"/>
                <a:gd name="T8" fmla="*/ 1 w 14"/>
                <a:gd name="T9" fmla="*/ 14 h 15"/>
                <a:gd name="T10" fmla="*/ 1 w 14"/>
                <a:gd name="T11" fmla="*/ 13 h 15"/>
                <a:gd name="T12" fmla="*/ 4 w 14"/>
                <a:gd name="T13" fmla="*/ 5 h 15"/>
                <a:gd name="T14" fmla="*/ 13 w 14"/>
                <a:gd name="T15" fmla="*/ 1 h 15"/>
                <a:gd name="T16" fmla="*/ 14 w 14"/>
                <a:gd name="T17" fmla="*/ 1 h 15"/>
                <a:gd name="T18" fmla="*/ 14 w 14"/>
                <a:gd name="T19" fmla="*/ 0 h 15"/>
                <a:gd name="T20" fmla="*/ 13 w 14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13" y="0"/>
                  </a:moveTo>
                  <a:cubicBezTo>
                    <a:pt x="9" y="0"/>
                    <a:pt x="6" y="2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1" y="10"/>
                    <a:pt x="2" y="7"/>
                    <a:pt x="4" y="5"/>
                  </a:cubicBezTo>
                  <a:cubicBezTo>
                    <a:pt x="6" y="3"/>
                    <a:pt x="9" y="1"/>
                    <a:pt x="13" y="1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3"/>
            <p:cNvSpPr>
              <a:spLocks noEditPoints="1"/>
            </p:cNvSpPr>
            <p:nvPr/>
          </p:nvSpPr>
          <p:spPr bwMode="auto">
            <a:xfrm>
              <a:off x="8662217" y="4291979"/>
              <a:ext cx="906123" cy="879428"/>
            </a:xfrm>
            <a:custGeom>
              <a:avLst/>
              <a:gdLst>
                <a:gd name="T0" fmla="*/ 1 w 48"/>
                <a:gd name="T1" fmla="*/ 19 h 48"/>
                <a:gd name="T2" fmla="*/ 0 w 48"/>
                <a:gd name="T3" fmla="*/ 23 h 48"/>
                <a:gd name="T4" fmla="*/ 0 w 48"/>
                <a:gd name="T5" fmla="*/ 23 h 48"/>
                <a:gd name="T6" fmla="*/ 1 w 48"/>
                <a:gd name="T7" fmla="*/ 19 h 48"/>
                <a:gd name="T8" fmla="*/ 20 w 48"/>
                <a:gd name="T9" fmla="*/ 1 h 48"/>
                <a:gd name="T10" fmla="*/ 9 w 48"/>
                <a:gd name="T11" fmla="*/ 5 h 48"/>
                <a:gd name="T12" fmla="*/ 16 w 48"/>
                <a:gd name="T13" fmla="*/ 28 h 48"/>
                <a:gd name="T14" fmla="*/ 6 w 48"/>
                <a:gd name="T15" fmla="*/ 40 h 48"/>
                <a:gd name="T16" fmla="*/ 23 w 48"/>
                <a:gd name="T17" fmla="*/ 48 h 48"/>
                <a:gd name="T18" fmla="*/ 23 w 48"/>
                <a:gd name="T19" fmla="*/ 48 h 48"/>
                <a:gd name="T20" fmla="*/ 31 w 48"/>
                <a:gd name="T21" fmla="*/ 37 h 48"/>
                <a:gd name="T22" fmla="*/ 19 w 48"/>
                <a:gd name="T23" fmla="*/ 24 h 48"/>
                <a:gd name="T24" fmla="*/ 29 w 48"/>
                <a:gd name="T25" fmla="*/ 11 h 48"/>
                <a:gd name="T26" fmla="*/ 23 w 48"/>
                <a:gd name="T27" fmla="*/ 3 h 48"/>
                <a:gd name="T28" fmla="*/ 20 w 48"/>
                <a:gd name="T29" fmla="*/ 1 h 48"/>
                <a:gd name="T30" fmla="*/ 25 w 48"/>
                <a:gd name="T31" fmla="*/ 0 h 48"/>
                <a:gd name="T32" fmla="*/ 26 w 48"/>
                <a:gd name="T33" fmla="*/ 1 h 48"/>
                <a:gd name="T34" fmla="*/ 33 w 48"/>
                <a:gd name="T35" fmla="*/ 11 h 48"/>
                <a:gd name="T36" fmla="*/ 44 w 48"/>
                <a:gd name="T37" fmla="*/ 24 h 48"/>
                <a:gd name="T38" fmla="*/ 34 w 48"/>
                <a:gd name="T39" fmla="*/ 36 h 48"/>
                <a:gd name="T40" fmla="*/ 28 w 48"/>
                <a:gd name="T41" fmla="*/ 48 h 48"/>
                <a:gd name="T42" fmla="*/ 48 w 48"/>
                <a:gd name="T43" fmla="*/ 23 h 48"/>
                <a:gd name="T44" fmla="*/ 25 w 48"/>
                <a:gd name="T4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48">
                  <a:moveTo>
                    <a:pt x="1" y="19"/>
                  </a:moveTo>
                  <a:cubicBezTo>
                    <a:pt x="0" y="20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2"/>
                    <a:pt x="1" y="20"/>
                    <a:pt x="1" y="19"/>
                  </a:cubicBezTo>
                  <a:moveTo>
                    <a:pt x="20" y="1"/>
                  </a:moveTo>
                  <a:cubicBezTo>
                    <a:pt x="16" y="1"/>
                    <a:pt x="12" y="3"/>
                    <a:pt x="9" y="5"/>
                  </a:cubicBezTo>
                  <a:cubicBezTo>
                    <a:pt x="15" y="11"/>
                    <a:pt x="18" y="19"/>
                    <a:pt x="16" y="28"/>
                  </a:cubicBezTo>
                  <a:cubicBezTo>
                    <a:pt x="14" y="33"/>
                    <a:pt x="10" y="37"/>
                    <a:pt x="6" y="40"/>
                  </a:cubicBezTo>
                  <a:cubicBezTo>
                    <a:pt x="10" y="45"/>
                    <a:pt x="16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6" y="45"/>
                    <a:pt x="29" y="41"/>
                    <a:pt x="31" y="37"/>
                  </a:cubicBezTo>
                  <a:cubicBezTo>
                    <a:pt x="24" y="36"/>
                    <a:pt x="19" y="31"/>
                    <a:pt x="19" y="24"/>
                  </a:cubicBezTo>
                  <a:cubicBezTo>
                    <a:pt x="19" y="18"/>
                    <a:pt x="23" y="13"/>
                    <a:pt x="29" y="11"/>
                  </a:cubicBezTo>
                  <a:cubicBezTo>
                    <a:pt x="28" y="8"/>
                    <a:pt x="26" y="6"/>
                    <a:pt x="23" y="3"/>
                  </a:cubicBezTo>
                  <a:cubicBezTo>
                    <a:pt x="22" y="2"/>
                    <a:pt x="21" y="1"/>
                    <a:pt x="20" y="1"/>
                  </a:cubicBezTo>
                  <a:moveTo>
                    <a:pt x="25" y="0"/>
                  </a:moveTo>
                  <a:cubicBezTo>
                    <a:pt x="25" y="0"/>
                    <a:pt x="26" y="1"/>
                    <a:pt x="26" y="1"/>
                  </a:cubicBezTo>
                  <a:cubicBezTo>
                    <a:pt x="29" y="4"/>
                    <a:pt x="31" y="7"/>
                    <a:pt x="33" y="11"/>
                  </a:cubicBezTo>
                  <a:cubicBezTo>
                    <a:pt x="39" y="12"/>
                    <a:pt x="44" y="17"/>
                    <a:pt x="44" y="24"/>
                  </a:cubicBezTo>
                  <a:cubicBezTo>
                    <a:pt x="45" y="30"/>
                    <a:pt x="40" y="35"/>
                    <a:pt x="34" y="36"/>
                  </a:cubicBezTo>
                  <a:cubicBezTo>
                    <a:pt x="33" y="41"/>
                    <a:pt x="31" y="45"/>
                    <a:pt x="28" y="48"/>
                  </a:cubicBezTo>
                  <a:cubicBezTo>
                    <a:pt x="40" y="46"/>
                    <a:pt x="48" y="36"/>
                    <a:pt x="48" y="23"/>
                  </a:cubicBezTo>
                  <a:cubicBezTo>
                    <a:pt x="48" y="11"/>
                    <a:pt x="37" y="1"/>
                    <a:pt x="2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54"/>
            <p:cNvSpPr>
              <a:spLocks/>
            </p:cNvSpPr>
            <p:nvPr/>
          </p:nvSpPr>
          <p:spPr bwMode="auto">
            <a:xfrm>
              <a:off x="8662217" y="4384551"/>
              <a:ext cx="333835" cy="640288"/>
            </a:xfrm>
            <a:custGeom>
              <a:avLst/>
              <a:gdLst>
                <a:gd name="T0" fmla="*/ 9 w 18"/>
                <a:gd name="T1" fmla="*/ 0 h 35"/>
                <a:gd name="T2" fmla="*/ 1 w 18"/>
                <a:gd name="T3" fmla="*/ 14 h 35"/>
                <a:gd name="T4" fmla="*/ 0 w 18"/>
                <a:gd name="T5" fmla="*/ 18 h 35"/>
                <a:gd name="T6" fmla="*/ 0 w 18"/>
                <a:gd name="T7" fmla="*/ 18 h 35"/>
                <a:gd name="T8" fmla="*/ 0 w 18"/>
                <a:gd name="T9" fmla="*/ 20 h 35"/>
                <a:gd name="T10" fmla="*/ 6 w 18"/>
                <a:gd name="T11" fmla="*/ 35 h 35"/>
                <a:gd name="T12" fmla="*/ 16 w 18"/>
                <a:gd name="T13" fmla="*/ 23 h 35"/>
                <a:gd name="T14" fmla="*/ 9 w 18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5">
                  <a:moveTo>
                    <a:pt x="9" y="0"/>
                  </a:moveTo>
                  <a:cubicBezTo>
                    <a:pt x="5" y="4"/>
                    <a:pt x="2" y="8"/>
                    <a:pt x="1" y="14"/>
                  </a:cubicBezTo>
                  <a:cubicBezTo>
                    <a:pt x="1" y="15"/>
                    <a:pt x="1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26"/>
                    <a:pt x="2" y="31"/>
                    <a:pt x="6" y="35"/>
                  </a:cubicBezTo>
                  <a:cubicBezTo>
                    <a:pt x="10" y="32"/>
                    <a:pt x="14" y="28"/>
                    <a:pt x="16" y="23"/>
                  </a:cubicBezTo>
                  <a:cubicBezTo>
                    <a:pt x="18" y="14"/>
                    <a:pt x="15" y="6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55"/>
            <p:cNvSpPr>
              <a:spLocks noEditPoints="1"/>
            </p:cNvSpPr>
            <p:nvPr/>
          </p:nvSpPr>
          <p:spPr bwMode="auto">
            <a:xfrm>
              <a:off x="9035797" y="4291979"/>
              <a:ext cx="262301" cy="879428"/>
            </a:xfrm>
            <a:custGeom>
              <a:avLst/>
              <a:gdLst>
                <a:gd name="T0" fmla="*/ 14 w 14"/>
                <a:gd name="T1" fmla="*/ 36 h 48"/>
                <a:gd name="T2" fmla="*/ 12 w 14"/>
                <a:gd name="T3" fmla="*/ 37 h 48"/>
                <a:gd name="T4" fmla="*/ 12 w 14"/>
                <a:gd name="T5" fmla="*/ 37 h 48"/>
                <a:gd name="T6" fmla="*/ 11 w 14"/>
                <a:gd name="T7" fmla="*/ 37 h 48"/>
                <a:gd name="T8" fmla="*/ 3 w 14"/>
                <a:gd name="T9" fmla="*/ 48 h 48"/>
                <a:gd name="T10" fmla="*/ 3 w 14"/>
                <a:gd name="T11" fmla="*/ 48 h 48"/>
                <a:gd name="T12" fmla="*/ 4 w 14"/>
                <a:gd name="T13" fmla="*/ 48 h 48"/>
                <a:gd name="T14" fmla="*/ 5 w 14"/>
                <a:gd name="T15" fmla="*/ 48 h 48"/>
                <a:gd name="T16" fmla="*/ 8 w 14"/>
                <a:gd name="T17" fmla="*/ 48 h 48"/>
                <a:gd name="T18" fmla="*/ 14 w 14"/>
                <a:gd name="T19" fmla="*/ 36 h 48"/>
                <a:gd name="T20" fmla="*/ 4 w 14"/>
                <a:gd name="T21" fmla="*/ 0 h 48"/>
                <a:gd name="T22" fmla="*/ 3 w 14"/>
                <a:gd name="T23" fmla="*/ 0 h 48"/>
                <a:gd name="T24" fmla="*/ 0 w 14"/>
                <a:gd name="T25" fmla="*/ 1 h 48"/>
                <a:gd name="T26" fmla="*/ 3 w 14"/>
                <a:gd name="T27" fmla="*/ 3 h 48"/>
                <a:gd name="T28" fmla="*/ 9 w 14"/>
                <a:gd name="T29" fmla="*/ 11 h 48"/>
                <a:gd name="T30" fmla="*/ 11 w 14"/>
                <a:gd name="T31" fmla="*/ 11 h 48"/>
                <a:gd name="T32" fmla="*/ 12 w 14"/>
                <a:gd name="T33" fmla="*/ 11 h 48"/>
                <a:gd name="T34" fmla="*/ 13 w 14"/>
                <a:gd name="T35" fmla="*/ 11 h 48"/>
                <a:gd name="T36" fmla="*/ 6 w 14"/>
                <a:gd name="T37" fmla="*/ 1 h 48"/>
                <a:gd name="T38" fmla="*/ 5 w 14"/>
                <a:gd name="T39" fmla="*/ 0 h 48"/>
                <a:gd name="T40" fmla="*/ 4 w 14"/>
                <a:gd name="T4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48">
                  <a:moveTo>
                    <a:pt x="14" y="36"/>
                  </a:move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9" y="41"/>
                    <a:pt x="6" y="45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4" y="48"/>
                    <a:pt x="4" y="48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6" y="48"/>
                    <a:pt x="7" y="48"/>
                    <a:pt x="8" y="48"/>
                  </a:cubicBezTo>
                  <a:cubicBezTo>
                    <a:pt x="11" y="45"/>
                    <a:pt x="13" y="41"/>
                    <a:pt x="14" y="36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6" y="6"/>
                    <a:pt x="8" y="8"/>
                    <a:pt x="9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1" y="7"/>
                    <a:pt x="9" y="4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68"/>
            <p:cNvSpPr>
              <a:spLocks noEditPoints="1"/>
            </p:cNvSpPr>
            <p:nvPr/>
          </p:nvSpPr>
          <p:spPr bwMode="auto">
            <a:xfrm>
              <a:off x="9051694" y="2448268"/>
              <a:ext cx="1685071" cy="1643145"/>
            </a:xfrm>
            <a:custGeom>
              <a:avLst/>
              <a:gdLst>
                <a:gd name="T0" fmla="*/ 59 w 89"/>
                <a:gd name="T1" fmla="*/ 87 h 90"/>
                <a:gd name="T2" fmla="*/ 61 w 89"/>
                <a:gd name="T3" fmla="*/ 87 h 90"/>
                <a:gd name="T4" fmla="*/ 77 w 89"/>
                <a:gd name="T5" fmla="*/ 56 h 90"/>
                <a:gd name="T6" fmla="*/ 84 w 89"/>
                <a:gd name="T7" fmla="*/ 68 h 90"/>
                <a:gd name="T8" fmla="*/ 77 w 89"/>
                <a:gd name="T9" fmla="*/ 56 h 90"/>
                <a:gd name="T10" fmla="*/ 81 w 89"/>
                <a:gd name="T11" fmla="*/ 54 h 90"/>
                <a:gd name="T12" fmla="*/ 88 w 89"/>
                <a:gd name="T13" fmla="*/ 58 h 90"/>
                <a:gd name="T14" fmla="*/ 86 w 89"/>
                <a:gd name="T15" fmla="*/ 49 h 90"/>
                <a:gd name="T16" fmla="*/ 0 w 89"/>
                <a:gd name="T17" fmla="*/ 39 h 90"/>
                <a:gd name="T18" fmla="*/ 4 w 89"/>
                <a:gd name="T19" fmla="*/ 65 h 90"/>
                <a:gd name="T20" fmla="*/ 15 w 89"/>
                <a:gd name="T21" fmla="*/ 61 h 90"/>
                <a:gd name="T22" fmla="*/ 15 w 89"/>
                <a:gd name="T23" fmla="*/ 42 h 90"/>
                <a:gd name="T24" fmla="*/ 87 w 89"/>
                <a:gd name="T25" fmla="*/ 29 h 90"/>
                <a:gd name="T26" fmla="*/ 84 w 89"/>
                <a:gd name="T27" fmla="*/ 34 h 90"/>
                <a:gd name="T28" fmla="*/ 87 w 89"/>
                <a:gd name="T29" fmla="*/ 29 h 90"/>
                <a:gd name="T30" fmla="*/ 82 w 89"/>
                <a:gd name="T31" fmla="*/ 26 h 90"/>
                <a:gd name="T32" fmla="*/ 78 w 89"/>
                <a:gd name="T33" fmla="*/ 15 h 90"/>
                <a:gd name="T34" fmla="*/ 70 w 89"/>
                <a:gd name="T35" fmla="*/ 10 h 90"/>
                <a:gd name="T36" fmla="*/ 11 w 89"/>
                <a:gd name="T37" fmla="*/ 15 h 90"/>
                <a:gd name="T38" fmla="*/ 13 w 89"/>
                <a:gd name="T39" fmla="*/ 16 h 90"/>
                <a:gd name="T40" fmla="*/ 18 w 89"/>
                <a:gd name="T41" fmla="*/ 9 h 90"/>
                <a:gd name="T42" fmla="*/ 24 w 89"/>
                <a:gd name="T43" fmla="*/ 5 h 90"/>
                <a:gd name="T44" fmla="*/ 14 w 89"/>
                <a:gd name="T45" fmla="*/ 17 h 90"/>
                <a:gd name="T46" fmla="*/ 10 w 89"/>
                <a:gd name="T47" fmla="*/ 16 h 90"/>
                <a:gd name="T48" fmla="*/ 6 w 89"/>
                <a:gd name="T49" fmla="*/ 36 h 90"/>
                <a:gd name="T50" fmla="*/ 21 w 89"/>
                <a:gd name="T51" fmla="*/ 51 h 90"/>
                <a:gd name="T52" fmla="*/ 6 w 89"/>
                <a:gd name="T53" fmla="*/ 66 h 90"/>
                <a:gd name="T54" fmla="*/ 21 w 89"/>
                <a:gd name="T55" fmla="*/ 83 h 90"/>
                <a:gd name="T56" fmla="*/ 43 w 89"/>
                <a:gd name="T57" fmla="*/ 90 h 90"/>
                <a:gd name="T58" fmla="*/ 66 w 89"/>
                <a:gd name="T59" fmla="*/ 78 h 90"/>
                <a:gd name="T60" fmla="*/ 61 w 89"/>
                <a:gd name="T61" fmla="*/ 67 h 90"/>
                <a:gd name="T62" fmla="*/ 20 w 89"/>
                <a:gd name="T63" fmla="*/ 37 h 90"/>
                <a:gd name="T64" fmla="*/ 62 w 89"/>
                <a:gd name="T65" fmla="*/ 7 h 90"/>
                <a:gd name="T66" fmla="*/ 57 w 89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59" y="87"/>
                  </a:moveTo>
                  <a:cubicBezTo>
                    <a:pt x="59" y="87"/>
                    <a:pt x="59" y="87"/>
                    <a:pt x="59" y="87"/>
                  </a:cubicBezTo>
                  <a:cubicBezTo>
                    <a:pt x="55" y="87"/>
                    <a:pt x="52" y="88"/>
                    <a:pt x="50" y="90"/>
                  </a:cubicBezTo>
                  <a:cubicBezTo>
                    <a:pt x="54" y="90"/>
                    <a:pt x="57" y="89"/>
                    <a:pt x="61" y="87"/>
                  </a:cubicBezTo>
                  <a:cubicBezTo>
                    <a:pt x="60" y="87"/>
                    <a:pt x="60" y="87"/>
                    <a:pt x="59" y="87"/>
                  </a:cubicBezTo>
                  <a:moveTo>
                    <a:pt x="77" y="56"/>
                  </a:moveTo>
                  <a:cubicBezTo>
                    <a:pt x="76" y="57"/>
                    <a:pt x="75" y="58"/>
                    <a:pt x="74" y="59"/>
                  </a:cubicBezTo>
                  <a:cubicBezTo>
                    <a:pt x="76" y="63"/>
                    <a:pt x="80" y="66"/>
                    <a:pt x="84" y="68"/>
                  </a:cubicBezTo>
                  <a:cubicBezTo>
                    <a:pt x="85" y="66"/>
                    <a:pt x="85" y="65"/>
                    <a:pt x="86" y="64"/>
                  </a:cubicBezTo>
                  <a:cubicBezTo>
                    <a:pt x="82" y="62"/>
                    <a:pt x="79" y="60"/>
                    <a:pt x="77" y="56"/>
                  </a:cubicBezTo>
                  <a:moveTo>
                    <a:pt x="86" y="49"/>
                  </a:moveTo>
                  <a:cubicBezTo>
                    <a:pt x="83" y="49"/>
                    <a:pt x="81" y="51"/>
                    <a:pt x="81" y="54"/>
                  </a:cubicBezTo>
                  <a:cubicBezTo>
                    <a:pt x="81" y="56"/>
                    <a:pt x="83" y="59"/>
                    <a:pt x="86" y="59"/>
                  </a:cubicBezTo>
                  <a:cubicBezTo>
                    <a:pt x="87" y="59"/>
                    <a:pt x="87" y="58"/>
                    <a:pt x="88" y="58"/>
                  </a:cubicBezTo>
                  <a:cubicBezTo>
                    <a:pt x="89" y="56"/>
                    <a:pt x="89" y="53"/>
                    <a:pt x="89" y="51"/>
                  </a:cubicBezTo>
                  <a:cubicBezTo>
                    <a:pt x="89" y="50"/>
                    <a:pt x="87" y="49"/>
                    <a:pt x="86" y="49"/>
                  </a:cubicBezTo>
                  <a:moveTo>
                    <a:pt x="6" y="38"/>
                  </a:moveTo>
                  <a:cubicBezTo>
                    <a:pt x="4" y="38"/>
                    <a:pt x="2" y="38"/>
                    <a:pt x="0" y="39"/>
                  </a:cubicBezTo>
                  <a:cubicBezTo>
                    <a:pt x="0" y="41"/>
                    <a:pt x="0" y="43"/>
                    <a:pt x="0" y="45"/>
                  </a:cubicBezTo>
                  <a:cubicBezTo>
                    <a:pt x="0" y="52"/>
                    <a:pt x="1" y="59"/>
                    <a:pt x="4" y="65"/>
                  </a:cubicBezTo>
                  <a:cubicBezTo>
                    <a:pt x="5" y="65"/>
                    <a:pt x="5" y="65"/>
                    <a:pt x="6" y="65"/>
                  </a:cubicBezTo>
                  <a:cubicBezTo>
                    <a:pt x="10" y="65"/>
                    <a:pt x="13" y="63"/>
                    <a:pt x="15" y="61"/>
                  </a:cubicBezTo>
                  <a:cubicBezTo>
                    <a:pt x="18" y="58"/>
                    <a:pt x="19" y="55"/>
                    <a:pt x="19" y="51"/>
                  </a:cubicBezTo>
                  <a:cubicBezTo>
                    <a:pt x="19" y="47"/>
                    <a:pt x="18" y="44"/>
                    <a:pt x="15" y="42"/>
                  </a:cubicBezTo>
                  <a:cubicBezTo>
                    <a:pt x="13" y="39"/>
                    <a:pt x="10" y="38"/>
                    <a:pt x="6" y="38"/>
                  </a:cubicBezTo>
                  <a:moveTo>
                    <a:pt x="87" y="29"/>
                  </a:moveTo>
                  <a:cubicBezTo>
                    <a:pt x="86" y="29"/>
                    <a:pt x="84" y="30"/>
                    <a:pt x="83" y="30"/>
                  </a:cubicBezTo>
                  <a:cubicBezTo>
                    <a:pt x="83" y="31"/>
                    <a:pt x="83" y="33"/>
                    <a:pt x="84" y="34"/>
                  </a:cubicBezTo>
                  <a:cubicBezTo>
                    <a:pt x="85" y="33"/>
                    <a:pt x="86" y="32"/>
                    <a:pt x="88" y="32"/>
                  </a:cubicBezTo>
                  <a:cubicBezTo>
                    <a:pt x="88" y="31"/>
                    <a:pt x="87" y="30"/>
                    <a:pt x="87" y="29"/>
                  </a:cubicBezTo>
                  <a:moveTo>
                    <a:pt x="70" y="10"/>
                  </a:moveTo>
                  <a:cubicBezTo>
                    <a:pt x="75" y="14"/>
                    <a:pt x="80" y="20"/>
                    <a:pt x="82" y="26"/>
                  </a:cubicBezTo>
                  <a:cubicBezTo>
                    <a:pt x="83" y="26"/>
                    <a:pt x="84" y="26"/>
                    <a:pt x="85" y="26"/>
                  </a:cubicBezTo>
                  <a:cubicBezTo>
                    <a:pt x="83" y="22"/>
                    <a:pt x="81" y="18"/>
                    <a:pt x="78" y="15"/>
                  </a:cubicBezTo>
                  <a:cubicBezTo>
                    <a:pt x="75" y="14"/>
                    <a:pt x="73" y="12"/>
                    <a:pt x="71" y="11"/>
                  </a:cubicBezTo>
                  <a:cubicBezTo>
                    <a:pt x="70" y="11"/>
                    <a:pt x="70" y="11"/>
                    <a:pt x="70" y="10"/>
                  </a:cubicBezTo>
                  <a:moveTo>
                    <a:pt x="18" y="9"/>
                  </a:moveTo>
                  <a:cubicBezTo>
                    <a:pt x="16" y="10"/>
                    <a:pt x="13" y="13"/>
                    <a:pt x="11" y="15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6" y="16"/>
                    <a:pt x="18" y="14"/>
                    <a:pt x="19" y="12"/>
                  </a:cubicBezTo>
                  <a:cubicBezTo>
                    <a:pt x="19" y="11"/>
                    <a:pt x="19" y="10"/>
                    <a:pt x="18" y="9"/>
                  </a:cubicBezTo>
                  <a:moveTo>
                    <a:pt x="45" y="0"/>
                  </a:moveTo>
                  <a:cubicBezTo>
                    <a:pt x="37" y="0"/>
                    <a:pt x="30" y="2"/>
                    <a:pt x="24" y="5"/>
                  </a:cubicBezTo>
                  <a:cubicBezTo>
                    <a:pt x="24" y="7"/>
                    <a:pt x="24" y="8"/>
                    <a:pt x="24" y="10"/>
                  </a:cubicBezTo>
                  <a:cubicBezTo>
                    <a:pt x="23" y="15"/>
                    <a:pt x="19" y="17"/>
                    <a:pt x="14" y="17"/>
                  </a:cubicBezTo>
                  <a:cubicBezTo>
                    <a:pt x="13" y="17"/>
                    <a:pt x="12" y="17"/>
                    <a:pt x="11" y="17"/>
                  </a:cubicBezTo>
                  <a:cubicBezTo>
                    <a:pt x="11" y="17"/>
                    <a:pt x="10" y="17"/>
                    <a:pt x="10" y="16"/>
                  </a:cubicBezTo>
                  <a:cubicBezTo>
                    <a:pt x="5" y="22"/>
                    <a:pt x="2" y="29"/>
                    <a:pt x="0" y="37"/>
                  </a:cubicBezTo>
                  <a:cubicBezTo>
                    <a:pt x="2" y="36"/>
                    <a:pt x="4" y="36"/>
                    <a:pt x="6" y="36"/>
                  </a:cubicBezTo>
                  <a:cubicBezTo>
                    <a:pt x="10" y="36"/>
                    <a:pt x="14" y="38"/>
                    <a:pt x="16" y="40"/>
                  </a:cubicBezTo>
                  <a:cubicBezTo>
                    <a:pt x="19" y="43"/>
                    <a:pt x="21" y="47"/>
                    <a:pt x="21" y="51"/>
                  </a:cubicBezTo>
                  <a:cubicBezTo>
                    <a:pt x="21" y="55"/>
                    <a:pt x="19" y="59"/>
                    <a:pt x="16" y="62"/>
                  </a:cubicBezTo>
                  <a:cubicBezTo>
                    <a:pt x="14" y="64"/>
                    <a:pt x="10" y="66"/>
                    <a:pt x="6" y="66"/>
                  </a:cubicBezTo>
                  <a:cubicBezTo>
                    <a:pt x="6" y="66"/>
                    <a:pt x="5" y="66"/>
                    <a:pt x="5" y="66"/>
                  </a:cubicBezTo>
                  <a:cubicBezTo>
                    <a:pt x="9" y="73"/>
                    <a:pt x="14" y="79"/>
                    <a:pt x="21" y="83"/>
                  </a:cubicBezTo>
                  <a:cubicBezTo>
                    <a:pt x="25" y="86"/>
                    <a:pt x="30" y="88"/>
                    <a:pt x="34" y="89"/>
                  </a:cubicBezTo>
                  <a:cubicBezTo>
                    <a:pt x="37" y="90"/>
                    <a:pt x="40" y="90"/>
                    <a:pt x="43" y="90"/>
                  </a:cubicBezTo>
                  <a:cubicBezTo>
                    <a:pt x="48" y="83"/>
                    <a:pt x="56" y="78"/>
                    <a:pt x="65" y="78"/>
                  </a:cubicBezTo>
                  <a:cubicBezTo>
                    <a:pt x="65" y="78"/>
                    <a:pt x="65" y="78"/>
                    <a:pt x="66" y="78"/>
                  </a:cubicBezTo>
                  <a:cubicBezTo>
                    <a:pt x="68" y="78"/>
                    <a:pt x="70" y="78"/>
                    <a:pt x="71" y="79"/>
                  </a:cubicBezTo>
                  <a:cubicBezTo>
                    <a:pt x="67" y="76"/>
                    <a:pt x="63" y="72"/>
                    <a:pt x="61" y="67"/>
                  </a:cubicBezTo>
                  <a:cubicBezTo>
                    <a:pt x="58" y="68"/>
                    <a:pt x="55" y="68"/>
                    <a:pt x="52" y="68"/>
                  </a:cubicBezTo>
                  <a:cubicBezTo>
                    <a:pt x="35" y="68"/>
                    <a:pt x="20" y="54"/>
                    <a:pt x="20" y="37"/>
                  </a:cubicBezTo>
                  <a:cubicBezTo>
                    <a:pt x="20" y="19"/>
                    <a:pt x="35" y="5"/>
                    <a:pt x="52" y="5"/>
                  </a:cubicBezTo>
                  <a:cubicBezTo>
                    <a:pt x="56" y="5"/>
                    <a:pt x="59" y="6"/>
                    <a:pt x="62" y="7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0" y="5"/>
                    <a:pt x="58" y="3"/>
                    <a:pt x="57" y="2"/>
                  </a:cubicBezTo>
                  <a:cubicBezTo>
                    <a:pt x="53" y="1"/>
                    <a:pt x="49" y="0"/>
                    <a:pt x="4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69"/>
            <p:cNvSpPr>
              <a:spLocks/>
            </p:cNvSpPr>
            <p:nvPr/>
          </p:nvSpPr>
          <p:spPr bwMode="auto">
            <a:xfrm>
              <a:off x="9870382" y="3783955"/>
              <a:ext cx="580239" cy="216000"/>
            </a:xfrm>
            <a:custGeom>
              <a:avLst/>
              <a:gdLst>
                <a:gd name="T0" fmla="*/ 23 w 31"/>
                <a:gd name="T1" fmla="*/ 0 h 12"/>
                <a:gd name="T2" fmla="*/ 22 w 31"/>
                <a:gd name="T3" fmla="*/ 0 h 12"/>
                <a:gd name="T4" fmla="*/ 0 w 31"/>
                <a:gd name="T5" fmla="*/ 12 h 12"/>
                <a:gd name="T6" fmla="*/ 2 w 31"/>
                <a:gd name="T7" fmla="*/ 12 h 12"/>
                <a:gd name="T8" fmla="*/ 7 w 31"/>
                <a:gd name="T9" fmla="*/ 12 h 12"/>
                <a:gd name="T10" fmla="*/ 16 w 31"/>
                <a:gd name="T11" fmla="*/ 9 h 12"/>
                <a:gd name="T12" fmla="*/ 16 w 31"/>
                <a:gd name="T13" fmla="*/ 9 h 12"/>
                <a:gd name="T14" fmla="*/ 18 w 31"/>
                <a:gd name="T15" fmla="*/ 9 h 12"/>
                <a:gd name="T16" fmla="*/ 31 w 31"/>
                <a:gd name="T17" fmla="*/ 2 h 12"/>
                <a:gd name="T18" fmla="*/ 28 w 31"/>
                <a:gd name="T19" fmla="*/ 1 h 12"/>
                <a:gd name="T20" fmla="*/ 23 w 31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12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3" y="0"/>
                    <a:pt x="5" y="5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3" y="12"/>
                    <a:pt x="5" y="12"/>
                    <a:pt x="7" y="12"/>
                  </a:cubicBezTo>
                  <a:cubicBezTo>
                    <a:pt x="9" y="10"/>
                    <a:pt x="12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8" y="9"/>
                  </a:cubicBezTo>
                  <a:cubicBezTo>
                    <a:pt x="22" y="8"/>
                    <a:pt x="27" y="5"/>
                    <a:pt x="31" y="2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3"/>
            <p:cNvSpPr>
              <a:spLocks/>
            </p:cNvSpPr>
            <p:nvPr/>
          </p:nvSpPr>
          <p:spPr bwMode="auto">
            <a:xfrm>
              <a:off x="9051694" y="3103980"/>
              <a:ext cx="397422" cy="547717"/>
            </a:xfrm>
            <a:custGeom>
              <a:avLst/>
              <a:gdLst>
                <a:gd name="T0" fmla="*/ 6 w 21"/>
                <a:gd name="T1" fmla="*/ 0 h 30"/>
                <a:gd name="T2" fmla="*/ 0 w 21"/>
                <a:gd name="T3" fmla="*/ 1 h 30"/>
                <a:gd name="T4" fmla="*/ 0 w 21"/>
                <a:gd name="T5" fmla="*/ 3 h 30"/>
                <a:gd name="T6" fmla="*/ 6 w 21"/>
                <a:gd name="T7" fmla="*/ 2 h 30"/>
                <a:gd name="T8" fmla="*/ 15 w 21"/>
                <a:gd name="T9" fmla="*/ 6 h 30"/>
                <a:gd name="T10" fmla="*/ 19 w 21"/>
                <a:gd name="T11" fmla="*/ 15 h 30"/>
                <a:gd name="T12" fmla="*/ 15 w 21"/>
                <a:gd name="T13" fmla="*/ 25 h 30"/>
                <a:gd name="T14" fmla="*/ 6 w 21"/>
                <a:gd name="T15" fmla="*/ 29 h 30"/>
                <a:gd name="T16" fmla="*/ 4 w 21"/>
                <a:gd name="T17" fmla="*/ 29 h 30"/>
                <a:gd name="T18" fmla="*/ 5 w 21"/>
                <a:gd name="T19" fmla="*/ 30 h 30"/>
                <a:gd name="T20" fmla="*/ 6 w 21"/>
                <a:gd name="T21" fmla="*/ 30 h 30"/>
                <a:gd name="T22" fmla="*/ 16 w 21"/>
                <a:gd name="T23" fmla="*/ 26 h 30"/>
                <a:gd name="T24" fmla="*/ 21 w 21"/>
                <a:gd name="T25" fmla="*/ 15 h 30"/>
                <a:gd name="T26" fmla="*/ 16 w 21"/>
                <a:gd name="T27" fmla="*/ 4 h 30"/>
                <a:gd name="T28" fmla="*/ 6 w 21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0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2" y="2"/>
                    <a:pt x="4" y="2"/>
                    <a:pt x="6" y="2"/>
                  </a:cubicBezTo>
                  <a:cubicBezTo>
                    <a:pt x="10" y="2"/>
                    <a:pt x="13" y="3"/>
                    <a:pt x="15" y="6"/>
                  </a:cubicBezTo>
                  <a:cubicBezTo>
                    <a:pt x="18" y="8"/>
                    <a:pt x="19" y="11"/>
                    <a:pt x="19" y="15"/>
                  </a:cubicBezTo>
                  <a:cubicBezTo>
                    <a:pt x="19" y="19"/>
                    <a:pt x="18" y="22"/>
                    <a:pt x="15" y="25"/>
                  </a:cubicBezTo>
                  <a:cubicBezTo>
                    <a:pt x="13" y="27"/>
                    <a:pt x="10" y="29"/>
                    <a:pt x="6" y="29"/>
                  </a:cubicBezTo>
                  <a:cubicBezTo>
                    <a:pt x="5" y="29"/>
                    <a:pt x="5" y="29"/>
                    <a:pt x="4" y="29"/>
                  </a:cubicBezTo>
                  <a:cubicBezTo>
                    <a:pt x="4" y="29"/>
                    <a:pt x="5" y="30"/>
                    <a:pt x="5" y="30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10" y="30"/>
                    <a:pt x="14" y="28"/>
                    <a:pt x="16" y="26"/>
                  </a:cubicBezTo>
                  <a:cubicBezTo>
                    <a:pt x="19" y="23"/>
                    <a:pt x="21" y="19"/>
                    <a:pt x="21" y="15"/>
                  </a:cubicBezTo>
                  <a:cubicBezTo>
                    <a:pt x="21" y="11"/>
                    <a:pt x="19" y="7"/>
                    <a:pt x="16" y="4"/>
                  </a:cubicBezTo>
                  <a:cubicBezTo>
                    <a:pt x="14" y="2"/>
                    <a:pt x="10" y="0"/>
                    <a:pt x="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229"/>
            <p:cNvSpPr>
              <a:spLocks noEditPoints="1"/>
            </p:cNvSpPr>
            <p:nvPr/>
          </p:nvSpPr>
          <p:spPr bwMode="auto">
            <a:xfrm>
              <a:off x="5975642" y="4639124"/>
              <a:ext cx="1287649" cy="1188000"/>
            </a:xfrm>
            <a:custGeom>
              <a:avLst/>
              <a:gdLst>
                <a:gd name="T0" fmla="*/ 6 w 68"/>
                <a:gd name="T1" fmla="*/ 34 h 65"/>
                <a:gd name="T2" fmla="*/ 0 w 68"/>
                <a:gd name="T3" fmla="*/ 35 h 65"/>
                <a:gd name="T4" fmla="*/ 2 w 68"/>
                <a:gd name="T5" fmla="*/ 44 h 65"/>
                <a:gd name="T6" fmla="*/ 11 w 68"/>
                <a:gd name="T7" fmla="*/ 42 h 65"/>
                <a:gd name="T8" fmla="*/ 6 w 68"/>
                <a:gd name="T9" fmla="*/ 34 h 65"/>
                <a:gd name="T10" fmla="*/ 50 w 68"/>
                <a:gd name="T11" fmla="*/ 5 h 65"/>
                <a:gd name="T12" fmla="*/ 50 w 68"/>
                <a:gd name="T13" fmla="*/ 12 h 65"/>
                <a:gd name="T14" fmla="*/ 35 w 68"/>
                <a:gd name="T15" fmla="*/ 49 h 65"/>
                <a:gd name="T16" fmla="*/ 16 w 68"/>
                <a:gd name="T17" fmla="*/ 61 h 65"/>
                <a:gd name="T18" fmla="*/ 23 w 68"/>
                <a:gd name="T19" fmla="*/ 64 h 65"/>
                <a:gd name="T20" fmla="*/ 32 w 68"/>
                <a:gd name="T21" fmla="*/ 65 h 65"/>
                <a:gd name="T22" fmla="*/ 63 w 68"/>
                <a:gd name="T23" fmla="*/ 42 h 65"/>
                <a:gd name="T24" fmla="*/ 50 w 68"/>
                <a:gd name="T25" fmla="*/ 5 h 65"/>
                <a:gd name="T26" fmla="*/ 17 w 68"/>
                <a:gd name="T27" fmla="*/ 3 h 65"/>
                <a:gd name="T28" fmla="*/ 1 w 68"/>
                <a:gd name="T29" fmla="*/ 23 h 65"/>
                <a:gd name="T30" fmla="*/ 0 w 68"/>
                <a:gd name="T31" fmla="*/ 33 h 65"/>
                <a:gd name="T32" fmla="*/ 5 w 68"/>
                <a:gd name="T33" fmla="*/ 32 h 65"/>
                <a:gd name="T34" fmla="*/ 6 w 68"/>
                <a:gd name="T35" fmla="*/ 24 h 65"/>
                <a:gd name="T36" fmla="*/ 20 w 68"/>
                <a:gd name="T37" fmla="*/ 12 h 65"/>
                <a:gd name="T38" fmla="*/ 17 w 68"/>
                <a:gd name="T39" fmla="*/ 3 h 65"/>
                <a:gd name="T40" fmla="*/ 28 w 68"/>
                <a:gd name="T41" fmla="*/ 0 h 65"/>
                <a:gd name="T42" fmla="*/ 19 w 68"/>
                <a:gd name="T43" fmla="*/ 2 h 65"/>
                <a:gd name="T44" fmla="*/ 22 w 68"/>
                <a:gd name="T45" fmla="*/ 12 h 65"/>
                <a:gd name="T46" fmla="*/ 22 w 68"/>
                <a:gd name="T47" fmla="*/ 12 h 65"/>
                <a:gd name="T48" fmla="*/ 28 w 68"/>
                <a:gd name="T49" fmla="*/ 13 h 65"/>
                <a:gd name="T50" fmla="*/ 31 w 68"/>
                <a:gd name="T51" fmla="*/ 14 h 65"/>
                <a:gd name="T52" fmla="*/ 31 w 68"/>
                <a:gd name="T53" fmla="*/ 12 h 65"/>
                <a:gd name="T54" fmla="*/ 28 w 68"/>
                <a:gd name="T55" fmla="*/ 0 h 65"/>
                <a:gd name="T56" fmla="*/ 32 w 68"/>
                <a:gd name="T57" fmla="*/ 0 h 65"/>
                <a:gd name="T58" fmla="*/ 32 w 68"/>
                <a:gd name="T59" fmla="*/ 0 h 65"/>
                <a:gd name="T60" fmla="*/ 34 w 68"/>
                <a:gd name="T61" fmla="*/ 12 h 65"/>
                <a:gd name="T62" fmla="*/ 34 w 68"/>
                <a:gd name="T63" fmla="*/ 16 h 65"/>
                <a:gd name="T64" fmla="*/ 39 w 68"/>
                <a:gd name="T65" fmla="*/ 34 h 65"/>
                <a:gd name="T66" fmla="*/ 22 w 68"/>
                <a:gd name="T67" fmla="*/ 47 h 65"/>
                <a:gd name="T68" fmla="*/ 17 w 68"/>
                <a:gd name="T69" fmla="*/ 46 h 65"/>
                <a:gd name="T70" fmla="*/ 14 w 68"/>
                <a:gd name="T71" fmla="*/ 45 h 65"/>
                <a:gd name="T72" fmla="*/ 4 w 68"/>
                <a:gd name="T73" fmla="*/ 48 h 65"/>
                <a:gd name="T74" fmla="*/ 11 w 68"/>
                <a:gd name="T75" fmla="*/ 57 h 65"/>
                <a:gd name="T76" fmla="*/ 32 w 68"/>
                <a:gd name="T77" fmla="*/ 45 h 65"/>
                <a:gd name="T78" fmla="*/ 45 w 68"/>
                <a:gd name="T79" fmla="*/ 12 h 65"/>
                <a:gd name="T80" fmla="*/ 44 w 68"/>
                <a:gd name="T81" fmla="*/ 2 h 65"/>
                <a:gd name="T82" fmla="*/ 42 w 68"/>
                <a:gd name="T83" fmla="*/ 1 h 65"/>
                <a:gd name="T84" fmla="*/ 32 w 68"/>
                <a:gd name="T8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65">
                  <a:moveTo>
                    <a:pt x="6" y="34"/>
                  </a:moveTo>
                  <a:cubicBezTo>
                    <a:pt x="4" y="35"/>
                    <a:pt x="2" y="35"/>
                    <a:pt x="0" y="35"/>
                  </a:cubicBezTo>
                  <a:cubicBezTo>
                    <a:pt x="0" y="39"/>
                    <a:pt x="1" y="42"/>
                    <a:pt x="2" y="44"/>
                  </a:cubicBezTo>
                  <a:cubicBezTo>
                    <a:pt x="5" y="44"/>
                    <a:pt x="8" y="43"/>
                    <a:pt x="11" y="42"/>
                  </a:cubicBezTo>
                  <a:cubicBezTo>
                    <a:pt x="8" y="40"/>
                    <a:pt x="7" y="37"/>
                    <a:pt x="6" y="34"/>
                  </a:cubicBezTo>
                  <a:moveTo>
                    <a:pt x="50" y="5"/>
                  </a:moveTo>
                  <a:cubicBezTo>
                    <a:pt x="50" y="7"/>
                    <a:pt x="50" y="10"/>
                    <a:pt x="50" y="12"/>
                  </a:cubicBezTo>
                  <a:cubicBezTo>
                    <a:pt x="50" y="27"/>
                    <a:pt x="45" y="40"/>
                    <a:pt x="35" y="49"/>
                  </a:cubicBezTo>
                  <a:cubicBezTo>
                    <a:pt x="30" y="54"/>
                    <a:pt x="24" y="58"/>
                    <a:pt x="16" y="61"/>
                  </a:cubicBezTo>
                  <a:cubicBezTo>
                    <a:pt x="18" y="62"/>
                    <a:pt x="20" y="63"/>
                    <a:pt x="23" y="64"/>
                  </a:cubicBezTo>
                  <a:cubicBezTo>
                    <a:pt x="26" y="65"/>
                    <a:pt x="29" y="65"/>
                    <a:pt x="32" y="65"/>
                  </a:cubicBezTo>
                  <a:cubicBezTo>
                    <a:pt x="46" y="65"/>
                    <a:pt x="59" y="56"/>
                    <a:pt x="63" y="42"/>
                  </a:cubicBezTo>
                  <a:cubicBezTo>
                    <a:pt x="68" y="28"/>
                    <a:pt x="62" y="12"/>
                    <a:pt x="50" y="5"/>
                  </a:cubicBezTo>
                  <a:moveTo>
                    <a:pt x="17" y="3"/>
                  </a:moveTo>
                  <a:cubicBezTo>
                    <a:pt x="10" y="7"/>
                    <a:pt x="4" y="14"/>
                    <a:pt x="1" y="23"/>
                  </a:cubicBezTo>
                  <a:cubicBezTo>
                    <a:pt x="0" y="26"/>
                    <a:pt x="0" y="30"/>
                    <a:pt x="0" y="33"/>
                  </a:cubicBezTo>
                  <a:cubicBezTo>
                    <a:pt x="2" y="33"/>
                    <a:pt x="3" y="33"/>
                    <a:pt x="5" y="32"/>
                  </a:cubicBezTo>
                  <a:cubicBezTo>
                    <a:pt x="5" y="30"/>
                    <a:pt x="5" y="27"/>
                    <a:pt x="6" y="24"/>
                  </a:cubicBezTo>
                  <a:cubicBezTo>
                    <a:pt x="8" y="17"/>
                    <a:pt x="13" y="13"/>
                    <a:pt x="20" y="12"/>
                  </a:cubicBezTo>
                  <a:cubicBezTo>
                    <a:pt x="20" y="9"/>
                    <a:pt x="19" y="6"/>
                    <a:pt x="17" y="3"/>
                  </a:cubicBezTo>
                  <a:moveTo>
                    <a:pt x="28" y="0"/>
                  </a:moveTo>
                  <a:cubicBezTo>
                    <a:pt x="25" y="0"/>
                    <a:pt x="22" y="1"/>
                    <a:pt x="19" y="2"/>
                  </a:cubicBezTo>
                  <a:cubicBezTo>
                    <a:pt x="21" y="5"/>
                    <a:pt x="22" y="8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2"/>
                    <a:pt x="28" y="13"/>
                  </a:cubicBezTo>
                  <a:cubicBezTo>
                    <a:pt x="29" y="13"/>
                    <a:pt x="30" y="13"/>
                    <a:pt x="31" y="14"/>
                  </a:cubicBezTo>
                  <a:cubicBezTo>
                    <a:pt x="31" y="13"/>
                    <a:pt x="31" y="13"/>
                    <a:pt x="31" y="12"/>
                  </a:cubicBezTo>
                  <a:cubicBezTo>
                    <a:pt x="31" y="8"/>
                    <a:pt x="30" y="4"/>
                    <a:pt x="28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4" y="4"/>
                    <a:pt x="34" y="8"/>
                    <a:pt x="34" y="12"/>
                  </a:cubicBezTo>
                  <a:cubicBezTo>
                    <a:pt x="34" y="14"/>
                    <a:pt x="34" y="15"/>
                    <a:pt x="34" y="16"/>
                  </a:cubicBezTo>
                  <a:cubicBezTo>
                    <a:pt x="39" y="21"/>
                    <a:pt x="41" y="28"/>
                    <a:pt x="39" y="34"/>
                  </a:cubicBezTo>
                  <a:cubicBezTo>
                    <a:pt x="37" y="42"/>
                    <a:pt x="30" y="47"/>
                    <a:pt x="22" y="47"/>
                  </a:cubicBezTo>
                  <a:cubicBezTo>
                    <a:pt x="21" y="47"/>
                    <a:pt x="19" y="46"/>
                    <a:pt x="17" y="46"/>
                  </a:cubicBezTo>
                  <a:cubicBezTo>
                    <a:pt x="16" y="46"/>
                    <a:pt x="15" y="45"/>
                    <a:pt x="14" y="45"/>
                  </a:cubicBezTo>
                  <a:cubicBezTo>
                    <a:pt x="11" y="46"/>
                    <a:pt x="7" y="47"/>
                    <a:pt x="4" y="48"/>
                  </a:cubicBezTo>
                  <a:cubicBezTo>
                    <a:pt x="5" y="51"/>
                    <a:pt x="8" y="55"/>
                    <a:pt x="11" y="57"/>
                  </a:cubicBezTo>
                  <a:cubicBezTo>
                    <a:pt x="19" y="55"/>
                    <a:pt x="26" y="51"/>
                    <a:pt x="32" y="45"/>
                  </a:cubicBezTo>
                  <a:cubicBezTo>
                    <a:pt x="40" y="37"/>
                    <a:pt x="45" y="25"/>
                    <a:pt x="45" y="12"/>
                  </a:cubicBezTo>
                  <a:cubicBezTo>
                    <a:pt x="45" y="9"/>
                    <a:pt x="45" y="5"/>
                    <a:pt x="44" y="2"/>
                  </a:cubicBezTo>
                  <a:cubicBezTo>
                    <a:pt x="43" y="2"/>
                    <a:pt x="43" y="1"/>
                    <a:pt x="42" y="1"/>
                  </a:cubicBezTo>
                  <a:cubicBezTo>
                    <a:pt x="39" y="0"/>
                    <a:pt x="36" y="0"/>
                    <a:pt x="3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230"/>
            <p:cNvSpPr>
              <a:spLocks/>
            </p:cNvSpPr>
            <p:nvPr/>
          </p:nvSpPr>
          <p:spPr bwMode="auto">
            <a:xfrm>
              <a:off x="6190253" y="4677693"/>
              <a:ext cx="731257" cy="1080000"/>
            </a:xfrm>
            <a:custGeom>
              <a:avLst/>
              <a:gdLst>
                <a:gd name="T0" fmla="*/ 33 w 39"/>
                <a:gd name="T1" fmla="*/ 0 h 59"/>
                <a:gd name="T2" fmla="*/ 34 w 39"/>
                <a:gd name="T3" fmla="*/ 10 h 59"/>
                <a:gd name="T4" fmla="*/ 21 w 39"/>
                <a:gd name="T5" fmla="*/ 43 h 59"/>
                <a:gd name="T6" fmla="*/ 0 w 39"/>
                <a:gd name="T7" fmla="*/ 55 h 59"/>
                <a:gd name="T8" fmla="*/ 5 w 39"/>
                <a:gd name="T9" fmla="*/ 59 h 59"/>
                <a:gd name="T10" fmla="*/ 24 w 39"/>
                <a:gd name="T11" fmla="*/ 47 h 59"/>
                <a:gd name="T12" fmla="*/ 39 w 39"/>
                <a:gd name="T13" fmla="*/ 10 h 59"/>
                <a:gd name="T14" fmla="*/ 39 w 39"/>
                <a:gd name="T15" fmla="*/ 3 h 59"/>
                <a:gd name="T16" fmla="*/ 33 w 3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59">
                  <a:moveTo>
                    <a:pt x="33" y="0"/>
                  </a:moveTo>
                  <a:cubicBezTo>
                    <a:pt x="34" y="3"/>
                    <a:pt x="34" y="7"/>
                    <a:pt x="34" y="10"/>
                  </a:cubicBezTo>
                  <a:cubicBezTo>
                    <a:pt x="34" y="23"/>
                    <a:pt x="29" y="35"/>
                    <a:pt x="21" y="43"/>
                  </a:cubicBezTo>
                  <a:cubicBezTo>
                    <a:pt x="15" y="49"/>
                    <a:pt x="8" y="53"/>
                    <a:pt x="0" y="55"/>
                  </a:cubicBezTo>
                  <a:cubicBezTo>
                    <a:pt x="2" y="57"/>
                    <a:pt x="4" y="58"/>
                    <a:pt x="5" y="59"/>
                  </a:cubicBezTo>
                  <a:cubicBezTo>
                    <a:pt x="13" y="56"/>
                    <a:pt x="19" y="52"/>
                    <a:pt x="24" y="47"/>
                  </a:cubicBezTo>
                  <a:cubicBezTo>
                    <a:pt x="34" y="38"/>
                    <a:pt x="39" y="25"/>
                    <a:pt x="39" y="10"/>
                  </a:cubicBezTo>
                  <a:cubicBezTo>
                    <a:pt x="39" y="8"/>
                    <a:pt x="39" y="5"/>
                    <a:pt x="39" y="3"/>
                  </a:cubicBezTo>
                  <a:cubicBezTo>
                    <a:pt x="37" y="2"/>
                    <a:pt x="35" y="1"/>
                    <a:pt x="3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231"/>
            <p:cNvSpPr>
              <a:spLocks noEditPoints="1"/>
            </p:cNvSpPr>
            <p:nvPr/>
          </p:nvSpPr>
          <p:spPr bwMode="auto">
            <a:xfrm>
              <a:off x="6015387" y="4639124"/>
              <a:ext cx="604082" cy="879428"/>
            </a:xfrm>
            <a:custGeom>
              <a:avLst/>
              <a:gdLst>
                <a:gd name="T0" fmla="*/ 9 w 32"/>
                <a:gd name="T1" fmla="*/ 42 h 48"/>
                <a:gd name="T2" fmla="*/ 0 w 32"/>
                <a:gd name="T3" fmla="*/ 44 h 48"/>
                <a:gd name="T4" fmla="*/ 2 w 32"/>
                <a:gd name="T5" fmla="*/ 48 h 48"/>
                <a:gd name="T6" fmla="*/ 12 w 32"/>
                <a:gd name="T7" fmla="*/ 45 h 48"/>
                <a:gd name="T8" fmla="*/ 9 w 32"/>
                <a:gd name="T9" fmla="*/ 42 h 48"/>
                <a:gd name="T10" fmla="*/ 30 w 32"/>
                <a:gd name="T11" fmla="*/ 0 h 48"/>
                <a:gd name="T12" fmla="*/ 26 w 32"/>
                <a:gd name="T13" fmla="*/ 0 h 48"/>
                <a:gd name="T14" fmla="*/ 29 w 32"/>
                <a:gd name="T15" fmla="*/ 12 h 48"/>
                <a:gd name="T16" fmla="*/ 29 w 32"/>
                <a:gd name="T17" fmla="*/ 14 h 48"/>
                <a:gd name="T18" fmla="*/ 32 w 32"/>
                <a:gd name="T19" fmla="*/ 16 h 48"/>
                <a:gd name="T20" fmla="*/ 32 w 32"/>
                <a:gd name="T21" fmla="*/ 12 h 48"/>
                <a:gd name="T22" fmla="*/ 30 w 32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48">
                  <a:moveTo>
                    <a:pt x="9" y="42"/>
                  </a:moveTo>
                  <a:cubicBezTo>
                    <a:pt x="6" y="43"/>
                    <a:pt x="3" y="44"/>
                    <a:pt x="0" y="44"/>
                  </a:cubicBezTo>
                  <a:cubicBezTo>
                    <a:pt x="0" y="46"/>
                    <a:pt x="1" y="47"/>
                    <a:pt x="2" y="48"/>
                  </a:cubicBezTo>
                  <a:cubicBezTo>
                    <a:pt x="5" y="47"/>
                    <a:pt x="9" y="46"/>
                    <a:pt x="12" y="45"/>
                  </a:cubicBezTo>
                  <a:cubicBezTo>
                    <a:pt x="11" y="44"/>
                    <a:pt x="10" y="43"/>
                    <a:pt x="9" y="42"/>
                  </a:cubicBezTo>
                  <a:moveTo>
                    <a:pt x="30" y="0"/>
                  </a:moveTo>
                  <a:cubicBezTo>
                    <a:pt x="29" y="0"/>
                    <a:pt x="28" y="0"/>
                    <a:pt x="26" y="0"/>
                  </a:cubicBezTo>
                  <a:cubicBezTo>
                    <a:pt x="28" y="4"/>
                    <a:pt x="29" y="8"/>
                    <a:pt x="29" y="12"/>
                  </a:cubicBezTo>
                  <a:cubicBezTo>
                    <a:pt x="29" y="13"/>
                    <a:pt x="29" y="13"/>
                    <a:pt x="29" y="14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2" y="15"/>
                    <a:pt x="32" y="14"/>
                    <a:pt x="32" y="12"/>
                  </a:cubicBezTo>
                  <a:cubicBezTo>
                    <a:pt x="32" y="8"/>
                    <a:pt x="32" y="4"/>
                    <a:pt x="3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232"/>
            <p:cNvSpPr>
              <a:spLocks noEditPoints="1"/>
            </p:cNvSpPr>
            <p:nvPr/>
          </p:nvSpPr>
          <p:spPr bwMode="auto">
            <a:xfrm>
              <a:off x="5975642" y="4677693"/>
              <a:ext cx="421270" cy="601714"/>
            </a:xfrm>
            <a:custGeom>
              <a:avLst/>
              <a:gdLst>
                <a:gd name="T0" fmla="*/ 5 w 22"/>
                <a:gd name="T1" fmla="*/ 30 h 33"/>
                <a:gd name="T2" fmla="*/ 0 w 22"/>
                <a:gd name="T3" fmla="*/ 31 h 33"/>
                <a:gd name="T4" fmla="*/ 0 w 22"/>
                <a:gd name="T5" fmla="*/ 33 h 33"/>
                <a:gd name="T6" fmla="*/ 6 w 22"/>
                <a:gd name="T7" fmla="*/ 32 h 33"/>
                <a:gd name="T8" fmla="*/ 5 w 22"/>
                <a:gd name="T9" fmla="*/ 30 h 33"/>
                <a:gd name="T10" fmla="*/ 19 w 22"/>
                <a:gd name="T11" fmla="*/ 0 h 33"/>
                <a:gd name="T12" fmla="*/ 17 w 22"/>
                <a:gd name="T13" fmla="*/ 1 h 33"/>
                <a:gd name="T14" fmla="*/ 20 w 22"/>
                <a:gd name="T15" fmla="*/ 10 h 33"/>
                <a:gd name="T16" fmla="*/ 22 w 22"/>
                <a:gd name="T17" fmla="*/ 10 h 33"/>
                <a:gd name="T18" fmla="*/ 19 w 22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3">
                  <a:moveTo>
                    <a:pt x="5" y="30"/>
                  </a:moveTo>
                  <a:cubicBezTo>
                    <a:pt x="3" y="31"/>
                    <a:pt x="2" y="31"/>
                    <a:pt x="0" y="31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2" y="33"/>
                    <a:pt x="4" y="33"/>
                    <a:pt x="6" y="32"/>
                  </a:cubicBezTo>
                  <a:cubicBezTo>
                    <a:pt x="5" y="32"/>
                    <a:pt x="5" y="31"/>
                    <a:pt x="5" y="30"/>
                  </a:cubicBezTo>
                  <a:moveTo>
                    <a:pt x="19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9" y="4"/>
                    <a:pt x="20" y="7"/>
                    <a:pt x="20" y="10"/>
                  </a:cubicBezTo>
                  <a:cubicBezTo>
                    <a:pt x="20" y="10"/>
                    <a:pt x="21" y="10"/>
                    <a:pt x="22" y="10"/>
                  </a:cubicBezTo>
                  <a:cubicBezTo>
                    <a:pt x="22" y="6"/>
                    <a:pt x="21" y="3"/>
                    <a:pt x="1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33"/>
            <p:cNvSpPr>
              <a:spLocks noEditPoints="1"/>
            </p:cNvSpPr>
            <p:nvPr/>
          </p:nvSpPr>
          <p:spPr bwMode="auto">
            <a:xfrm>
              <a:off x="4409801" y="2826265"/>
              <a:ext cx="1700968" cy="1666285"/>
            </a:xfrm>
            <a:custGeom>
              <a:avLst/>
              <a:gdLst>
                <a:gd name="T0" fmla="*/ 59 w 90"/>
                <a:gd name="T1" fmla="*/ 84 h 91"/>
                <a:gd name="T2" fmla="*/ 45 w 90"/>
                <a:gd name="T3" fmla="*/ 87 h 91"/>
                <a:gd name="T4" fmla="*/ 43 w 90"/>
                <a:gd name="T5" fmla="*/ 86 h 91"/>
                <a:gd name="T6" fmla="*/ 40 w 90"/>
                <a:gd name="T7" fmla="*/ 91 h 91"/>
                <a:gd name="T8" fmla="*/ 45 w 90"/>
                <a:gd name="T9" fmla="*/ 91 h 91"/>
                <a:gd name="T10" fmla="*/ 53 w 90"/>
                <a:gd name="T11" fmla="*/ 90 h 91"/>
                <a:gd name="T12" fmla="*/ 57 w 90"/>
                <a:gd name="T13" fmla="*/ 86 h 91"/>
                <a:gd name="T14" fmla="*/ 59 w 90"/>
                <a:gd name="T15" fmla="*/ 84 h 91"/>
                <a:gd name="T16" fmla="*/ 74 w 90"/>
                <a:gd name="T17" fmla="*/ 80 h 91"/>
                <a:gd name="T18" fmla="*/ 59 w 90"/>
                <a:gd name="T19" fmla="*/ 89 h 91"/>
                <a:gd name="T20" fmla="*/ 74 w 90"/>
                <a:gd name="T21" fmla="*/ 80 h 91"/>
                <a:gd name="T22" fmla="*/ 82 w 90"/>
                <a:gd name="T23" fmla="*/ 65 h 91"/>
                <a:gd name="T24" fmla="*/ 81 w 90"/>
                <a:gd name="T25" fmla="*/ 65 h 91"/>
                <a:gd name="T26" fmla="*/ 74 w 90"/>
                <a:gd name="T27" fmla="*/ 75 h 91"/>
                <a:gd name="T28" fmla="*/ 70 w 90"/>
                <a:gd name="T29" fmla="*/ 78 h 91"/>
                <a:gd name="T30" fmla="*/ 79 w 90"/>
                <a:gd name="T31" fmla="*/ 76 h 91"/>
                <a:gd name="T32" fmla="*/ 86 w 90"/>
                <a:gd name="T33" fmla="*/ 65 h 91"/>
                <a:gd name="T34" fmla="*/ 82 w 90"/>
                <a:gd name="T35" fmla="*/ 65 h 91"/>
                <a:gd name="T36" fmla="*/ 45 w 90"/>
                <a:gd name="T37" fmla="*/ 0 h 91"/>
                <a:gd name="T38" fmla="*/ 13 w 90"/>
                <a:gd name="T39" fmla="*/ 14 h 91"/>
                <a:gd name="T40" fmla="*/ 0 w 90"/>
                <a:gd name="T41" fmla="*/ 46 h 91"/>
                <a:gd name="T42" fmla="*/ 13 w 90"/>
                <a:gd name="T43" fmla="*/ 78 h 91"/>
                <a:gd name="T44" fmla="*/ 35 w 90"/>
                <a:gd name="T45" fmla="*/ 90 h 91"/>
                <a:gd name="T46" fmla="*/ 37 w 90"/>
                <a:gd name="T47" fmla="*/ 86 h 91"/>
                <a:gd name="T48" fmla="*/ 16 w 90"/>
                <a:gd name="T49" fmla="*/ 75 h 91"/>
                <a:gd name="T50" fmla="*/ 4 w 90"/>
                <a:gd name="T51" fmla="*/ 46 h 91"/>
                <a:gd name="T52" fmla="*/ 16 w 90"/>
                <a:gd name="T53" fmla="*/ 17 h 91"/>
                <a:gd name="T54" fmla="*/ 45 w 90"/>
                <a:gd name="T55" fmla="*/ 5 h 91"/>
                <a:gd name="T56" fmla="*/ 74 w 90"/>
                <a:gd name="T57" fmla="*/ 17 h 91"/>
                <a:gd name="T58" fmla="*/ 86 w 90"/>
                <a:gd name="T59" fmla="*/ 46 h 91"/>
                <a:gd name="T60" fmla="*/ 83 w 90"/>
                <a:gd name="T61" fmla="*/ 60 h 91"/>
                <a:gd name="T62" fmla="*/ 88 w 90"/>
                <a:gd name="T63" fmla="*/ 60 h 91"/>
                <a:gd name="T64" fmla="*/ 90 w 90"/>
                <a:gd name="T65" fmla="*/ 46 h 91"/>
                <a:gd name="T66" fmla="*/ 77 w 90"/>
                <a:gd name="T67" fmla="*/ 14 h 91"/>
                <a:gd name="T68" fmla="*/ 45 w 90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91">
                  <a:moveTo>
                    <a:pt x="59" y="84"/>
                  </a:moveTo>
                  <a:cubicBezTo>
                    <a:pt x="55" y="86"/>
                    <a:pt x="50" y="87"/>
                    <a:pt x="45" y="87"/>
                  </a:cubicBezTo>
                  <a:cubicBezTo>
                    <a:pt x="44" y="87"/>
                    <a:pt x="43" y="86"/>
                    <a:pt x="43" y="86"/>
                  </a:cubicBezTo>
                  <a:cubicBezTo>
                    <a:pt x="42" y="88"/>
                    <a:pt x="41" y="89"/>
                    <a:pt x="40" y="91"/>
                  </a:cubicBezTo>
                  <a:cubicBezTo>
                    <a:pt x="42" y="91"/>
                    <a:pt x="43" y="91"/>
                    <a:pt x="45" y="91"/>
                  </a:cubicBezTo>
                  <a:cubicBezTo>
                    <a:pt x="48" y="91"/>
                    <a:pt x="51" y="91"/>
                    <a:pt x="53" y="90"/>
                  </a:cubicBezTo>
                  <a:cubicBezTo>
                    <a:pt x="54" y="89"/>
                    <a:pt x="55" y="87"/>
                    <a:pt x="57" y="86"/>
                  </a:cubicBezTo>
                  <a:cubicBezTo>
                    <a:pt x="57" y="85"/>
                    <a:pt x="58" y="85"/>
                    <a:pt x="59" y="84"/>
                  </a:cubicBezTo>
                  <a:moveTo>
                    <a:pt x="74" y="80"/>
                  </a:moveTo>
                  <a:cubicBezTo>
                    <a:pt x="68" y="82"/>
                    <a:pt x="63" y="85"/>
                    <a:pt x="59" y="89"/>
                  </a:cubicBezTo>
                  <a:cubicBezTo>
                    <a:pt x="65" y="87"/>
                    <a:pt x="70" y="84"/>
                    <a:pt x="74" y="80"/>
                  </a:cubicBezTo>
                  <a:moveTo>
                    <a:pt x="82" y="65"/>
                  </a:moveTo>
                  <a:cubicBezTo>
                    <a:pt x="82" y="65"/>
                    <a:pt x="81" y="65"/>
                    <a:pt x="81" y="65"/>
                  </a:cubicBezTo>
                  <a:cubicBezTo>
                    <a:pt x="79" y="68"/>
                    <a:pt x="77" y="72"/>
                    <a:pt x="74" y="75"/>
                  </a:cubicBezTo>
                  <a:cubicBezTo>
                    <a:pt x="73" y="76"/>
                    <a:pt x="72" y="77"/>
                    <a:pt x="70" y="78"/>
                  </a:cubicBezTo>
                  <a:cubicBezTo>
                    <a:pt x="73" y="77"/>
                    <a:pt x="76" y="76"/>
                    <a:pt x="79" y="76"/>
                  </a:cubicBezTo>
                  <a:cubicBezTo>
                    <a:pt x="82" y="73"/>
                    <a:pt x="84" y="69"/>
                    <a:pt x="86" y="65"/>
                  </a:cubicBezTo>
                  <a:cubicBezTo>
                    <a:pt x="85" y="65"/>
                    <a:pt x="83" y="65"/>
                    <a:pt x="82" y="65"/>
                  </a:cubicBezTo>
                  <a:moveTo>
                    <a:pt x="45" y="0"/>
                  </a:moveTo>
                  <a:cubicBezTo>
                    <a:pt x="33" y="0"/>
                    <a:pt x="21" y="5"/>
                    <a:pt x="13" y="14"/>
                  </a:cubicBezTo>
                  <a:cubicBezTo>
                    <a:pt x="5" y="22"/>
                    <a:pt x="0" y="33"/>
                    <a:pt x="0" y="46"/>
                  </a:cubicBezTo>
                  <a:cubicBezTo>
                    <a:pt x="0" y="58"/>
                    <a:pt x="5" y="69"/>
                    <a:pt x="13" y="78"/>
                  </a:cubicBezTo>
                  <a:cubicBezTo>
                    <a:pt x="19" y="84"/>
                    <a:pt x="27" y="88"/>
                    <a:pt x="35" y="90"/>
                  </a:cubicBezTo>
                  <a:cubicBezTo>
                    <a:pt x="36" y="88"/>
                    <a:pt x="36" y="87"/>
                    <a:pt x="37" y="86"/>
                  </a:cubicBezTo>
                  <a:cubicBezTo>
                    <a:pt x="29" y="84"/>
                    <a:pt x="22" y="80"/>
                    <a:pt x="16" y="75"/>
                  </a:cubicBezTo>
                  <a:cubicBezTo>
                    <a:pt x="9" y="67"/>
                    <a:pt x="4" y="57"/>
                    <a:pt x="4" y="46"/>
                  </a:cubicBezTo>
                  <a:cubicBezTo>
                    <a:pt x="4" y="34"/>
                    <a:pt x="9" y="24"/>
                    <a:pt x="16" y="17"/>
                  </a:cubicBezTo>
                  <a:cubicBezTo>
                    <a:pt x="24" y="9"/>
                    <a:pt x="34" y="5"/>
                    <a:pt x="45" y="5"/>
                  </a:cubicBezTo>
                  <a:cubicBezTo>
                    <a:pt x="56" y="5"/>
                    <a:pt x="67" y="9"/>
                    <a:pt x="74" y="17"/>
                  </a:cubicBezTo>
                  <a:cubicBezTo>
                    <a:pt x="81" y="24"/>
                    <a:pt x="86" y="34"/>
                    <a:pt x="86" y="46"/>
                  </a:cubicBezTo>
                  <a:cubicBezTo>
                    <a:pt x="86" y="51"/>
                    <a:pt x="85" y="55"/>
                    <a:pt x="83" y="60"/>
                  </a:cubicBezTo>
                  <a:cubicBezTo>
                    <a:pt x="85" y="60"/>
                    <a:pt x="86" y="60"/>
                    <a:pt x="88" y="60"/>
                  </a:cubicBezTo>
                  <a:cubicBezTo>
                    <a:pt x="90" y="56"/>
                    <a:pt x="90" y="51"/>
                    <a:pt x="90" y="46"/>
                  </a:cubicBezTo>
                  <a:cubicBezTo>
                    <a:pt x="90" y="33"/>
                    <a:pt x="85" y="22"/>
                    <a:pt x="77" y="14"/>
                  </a:cubicBezTo>
                  <a:cubicBezTo>
                    <a:pt x="69" y="5"/>
                    <a:pt x="58" y="0"/>
                    <a:pt x="4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34"/>
            <p:cNvSpPr>
              <a:spLocks noEditPoints="1"/>
            </p:cNvSpPr>
            <p:nvPr/>
          </p:nvSpPr>
          <p:spPr bwMode="auto">
            <a:xfrm>
              <a:off x="5069519" y="3929410"/>
              <a:ext cx="1001504" cy="563145"/>
            </a:xfrm>
            <a:custGeom>
              <a:avLst/>
              <a:gdLst>
                <a:gd name="T0" fmla="*/ 2 w 53"/>
                <a:gd name="T1" fmla="*/ 26 h 31"/>
                <a:gd name="T2" fmla="*/ 0 w 53"/>
                <a:gd name="T3" fmla="*/ 30 h 31"/>
                <a:gd name="T4" fmla="*/ 5 w 53"/>
                <a:gd name="T5" fmla="*/ 31 h 31"/>
                <a:gd name="T6" fmla="*/ 8 w 53"/>
                <a:gd name="T7" fmla="*/ 26 h 31"/>
                <a:gd name="T8" fmla="*/ 2 w 53"/>
                <a:gd name="T9" fmla="*/ 26 h 31"/>
                <a:gd name="T10" fmla="*/ 48 w 53"/>
                <a:gd name="T11" fmla="*/ 0 h 31"/>
                <a:gd name="T12" fmla="*/ 46 w 53"/>
                <a:gd name="T13" fmla="*/ 5 h 31"/>
                <a:gd name="T14" fmla="*/ 47 w 53"/>
                <a:gd name="T15" fmla="*/ 5 h 31"/>
                <a:gd name="T16" fmla="*/ 51 w 53"/>
                <a:gd name="T17" fmla="*/ 5 h 31"/>
                <a:gd name="T18" fmla="*/ 53 w 53"/>
                <a:gd name="T19" fmla="*/ 0 h 31"/>
                <a:gd name="T20" fmla="*/ 48 w 53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31">
                  <a:moveTo>
                    <a:pt x="2" y="26"/>
                  </a:moveTo>
                  <a:cubicBezTo>
                    <a:pt x="1" y="27"/>
                    <a:pt x="1" y="28"/>
                    <a:pt x="0" y="30"/>
                  </a:cubicBezTo>
                  <a:cubicBezTo>
                    <a:pt x="2" y="30"/>
                    <a:pt x="3" y="30"/>
                    <a:pt x="5" y="31"/>
                  </a:cubicBezTo>
                  <a:cubicBezTo>
                    <a:pt x="6" y="29"/>
                    <a:pt x="7" y="28"/>
                    <a:pt x="8" y="26"/>
                  </a:cubicBezTo>
                  <a:cubicBezTo>
                    <a:pt x="6" y="26"/>
                    <a:pt x="4" y="26"/>
                    <a:pt x="2" y="26"/>
                  </a:cubicBezTo>
                  <a:moveTo>
                    <a:pt x="48" y="0"/>
                  </a:moveTo>
                  <a:cubicBezTo>
                    <a:pt x="48" y="2"/>
                    <a:pt x="47" y="3"/>
                    <a:pt x="46" y="5"/>
                  </a:cubicBezTo>
                  <a:cubicBezTo>
                    <a:pt x="46" y="5"/>
                    <a:pt x="47" y="5"/>
                    <a:pt x="47" y="5"/>
                  </a:cubicBezTo>
                  <a:cubicBezTo>
                    <a:pt x="48" y="5"/>
                    <a:pt x="50" y="5"/>
                    <a:pt x="51" y="5"/>
                  </a:cubicBezTo>
                  <a:cubicBezTo>
                    <a:pt x="52" y="4"/>
                    <a:pt x="52" y="2"/>
                    <a:pt x="53" y="0"/>
                  </a:cubicBezTo>
                  <a:cubicBezTo>
                    <a:pt x="51" y="0"/>
                    <a:pt x="50" y="0"/>
                    <a:pt x="4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35"/>
            <p:cNvSpPr>
              <a:spLocks/>
            </p:cNvSpPr>
            <p:nvPr/>
          </p:nvSpPr>
          <p:spPr bwMode="auto">
            <a:xfrm>
              <a:off x="5411305" y="4222553"/>
              <a:ext cx="492804" cy="254574"/>
            </a:xfrm>
            <a:custGeom>
              <a:avLst/>
              <a:gdLst>
                <a:gd name="T0" fmla="*/ 26 w 26"/>
                <a:gd name="T1" fmla="*/ 0 h 14"/>
                <a:gd name="T2" fmla="*/ 17 w 26"/>
                <a:gd name="T3" fmla="*/ 2 h 14"/>
                <a:gd name="T4" fmla="*/ 6 w 26"/>
                <a:gd name="T5" fmla="*/ 8 h 14"/>
                <a:gd name="T6" fmla="*/ 4 w 26"/>
                <a:gd name="T7" fmla="*/ 10 h 14"/>
                <a:gd name="T8" fmla="*/ 0 w 26"/>
                <a:gd name="T9" fmla="*/ 14 h 14"/>
                <a:gd name="T10" fmla="*/ 6 w 26"/>
                <a:gd name="T11" fmla="*/ 13 h 14"/>
                <a:gd name="T12" fmla="*/ 21 w 26"/>
                <a:gd name="T13" fmla="*/ 4 h 14"/>
                <a:gd name="T14" fmla="*/ 24 w 26"/>
                <a:gd name="T15" fmla="*/ 2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23" y="0"/>
                    <a:pt x="20" y="1"/>
                    <a:pt x="17" y="2"/>
                  </a:cubicBezTo>
                  <a:cubicBezTo>
                    <a:pt x="14" y="4"/>
                    <a:pt x="10" y="7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2" y="11"/>
                    <a:pt x="1" y="13"/>
                    <a:pt x="0" y="14"/>
                  </a:cubicBezTo>
                  <a:cubicBezTo>
                    <a:pt x="2" y="14"/>
                    <a:pt x="4" y="13"/>
                    <a:pt x="6" y="13"/>
                  </a:cubicBezTo>
                  <a:cubicBezTo>
                    <a:pt x="10" y="9"/>
                    <a:pt x="15" y="6"/>
                    <a:pt x="21" y="4"/>
                  </a:cubicBezTo>
                  <a:cubicBezTo>
                    <a:pt x="22" y="3"/>
                    <a:pt x="23" y="3"/>
                    <a:pt x="24" y="2"/>
                  </a:cubicBezTo>
                  <a:cubicBezTo>
                    <a:pt x="25" y="1"/>
                    <a:pt x="25" y="1"/>
                    <a:pt x="2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37"/>
            <p:cNvSpPr>
              <a:spLocks noEditPoints="1"/>
            </p:cNvSpPr>
            <p:nvPr/>
          </p:nvSpPr>
          <p:spPr bwMode="auto">
            <a:xfrm>
              <a:off x="7056631" y="2756839"/>
              <a:ext cx="906123" cy="856288"/>
            </a:xfrm>
            <a:custGeom>
              <a:avLst/>
              <a:gdLst>
                <a:gd name="T0" fmla="*/ 45 w 48"/>
                <a:gd name="T1" fmla="*/ 27 h 47"/>
                <a:gd name="T2" fmla="*/ 39 w 48"/>
                <a:gd name="T3" fmla="*/ 38 h 47"/>
                <a:gd name="T4" fmla="*/ 24 w 48"/>
                <a:gd name="T5" fmla="*/ 44 h 47"/>
                <a:gd name="T6" fmla="*/ 12 w 48"/>
                <a:gd name="T7" fmla="*/ 41 h 47"/>
                <a:gd name="T8" fmla="*/ 11 w 48"/>
                <a:gd name="T9" fmla="*/ 43 h 47"/>
                <a:gd name="T10" fmla="*/ 24 w 48"/>
                <a:gd name="T11" fmla="*/ 47 h 47"/>
                <a:gd name="T12" fmla="*/ 41 w 48"/>
                <a:gd name="T13" fmla="*/ 40 h 47"/>
                <a:gd name="T14" fmla="*/ 47 w 48"/>
                <a:gd name="T15" fmla="*/ 27 h 47"/>
                <a:gd name="T16" fmla="*/ 45 w 48"/>
                <a:gd name="T17" fmla="*/ 27 h 47"/>
                <a:gd name="T18" fmla="*/ 24 w 48"/>
                <a:gd name="T19" fmla="*/ 0 h 47"/>
                <a:gd name="T20" fmla="*/ 7 w 48"/>
                <a:gd name="T21" fmla="*/ 6 h 47"/>
                <a:gd name="T22" fmla="*/ 0 w 48"/>
                <a:gd name="T23" fmla="*/ 23 h 47"/>
                <a:gd name="T24" fmla="*/ 7 w 48"/>
                <a:gd name="T25" fmla="*/ 40 h 47"/>
                <a:gd name="T26" fmla="*/ 9 w 48"/>
                <a:gd name="T27" fmla="*/ 41 h 47"/>
                <a:gd name="T28" fmla="*/ 10 w 48"/>
                <a:gd name="T29" fmla="*/ 39 h 47"/>
                <a:gd name="T30" fmla="*/ 9 w 48"/>
                <a:gd name="T31" fmla="*/ 38 h 47"/>
                <a:gd name="T32" fmla="*/ 3 w 48"/>
                <a:gd name="T33" fmla="*/ 23 h 47"/>
                <a:gd name="T34" fmla="*/ 9 w 48"/>
                <a:gd name="T35" fmla="*/ 8 h 47"/>
                <a:gd name="T36" fmla="*/ 24 w 48"/>
                <a:gd name="T37" fmla="*/ 2 h 47"/>
                <a:gd name="T38" fmla="*/ 39 w 48"/>
                <a:gd name="T39" fmla="*/ 8 h 47"/>
                <a:gd name="T40" fmla="*/ 45 w 48"/>
                <a:gd name="T41" fmla="*/ 23 h 47"/>
                <a:gd name="T42" fmla="*/ 45 w 48"/>
                <a:gd name="T43" fmla="*/ 24 h 47"/>
                <a:gd name="T44" fmla="*/ 48 w 48"/>
                <a:gd name="T45" fmla="*/ 25 h 47"/>
                <a:gd name="T46" fmla="*/ 48 w 48"/>
                <a:gd name="T47" fmla="*/ 23 h 47"/>
                <a:gd name="T48" fmla="*/ 41 w 48"/>
                <a:gd name="T49" fmla="*/ 6 h 47"/>
                <a:gd name="T50" fmla="*/ 24 w 48"/>
                <a:gd name="T5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47">
                  <a:moveTo>
                    <a:pt x="45" y="27"/>
                  </a:moveTo>
                  <a:cubicBezTo>
                    <a:pt x="44" y="31"/>
                    <a:pt x="42" y="35"/>
                    <a:pt x="39" y="38"/>
                  </a:cubicBezTo>
                  <a:cubicBezTo>
                    <a:pt x="35" y="42"/>
                    <a:pt x="30" y="44"/>
                    <a:pt x="24" y="44"/>
                  </a:cubicBezTo>
                  <a:cubicBezTo>
                    <a:pt x="20" y="44"/>
                    <a:pt x="16" y="43"/>
                    <a:pt x="12" y="41"/>
                  </a:cubicBezTo>
                  <a:cubicBezTo>
                    <a:pt x="12" y="41"/>
                    <a:pt x="12" y="42"/>
                    <a:pt x="11" y="43"/>
                  </a:cubicBezTo>
                  <a:cubicBezTo>
                    <a:pt x="15" y="45"/>
                    <a:pt x="19" y="47"/>
                    <a:pt x="24" y="47"/>
                  </a:cubicBezTo>
                  <a:cubicBezTo>
                    <a:pt x="31" y="47"/>
                    <a:pt x="36" y="44"/>
                    <a:pt x="41" y="40"/>
                  </a:cubicBezTo>
                  <a:cubicBezTo>
                    <a:pt x="44" y="36"/>
                    <a:pt x="46" y="32"/>
                    <a:pt x="47" y="27"/>
                  </a:cubicBezTo>
                  <a:cubicBezTo>
                    <a:pt x="46" y="27"/>
                    <a:pt x="46" y="27"/>
                    <a:pt x="45" y="27"/>
                  </a:cubicBezTo>
                  <a:moveTo>
                    <a:pt x="24" y="0"/>
                  </a:moveTo>
                  <a:cubicBezTo>
                    <a:pt x="18" y="0"/>
                    <a:pt x="12" y="2"/>
                    <a:pt x="7" y="6"/>
                  </a:cubicBezTo>
                  <a:cubicBezTo>
                    <a:pt x="3" y="11"/>
                    <a:pt x="0" y="17"/>
                    <a:pt x="0" y="23"/>
                  </a:cubicBezTo>
                  <a:cubicBezTo>
                    <a:pt x="0" y="30"/>
                    <a:pt x="3" y="36"/>
                    <a:pt x="7" y="40"/>
                  </a:cubicBezTo>
                  <a:cubicBezTo>
                    <a:pt x="8" y="40"/>
                    <a:pt x="8" y="41"/>
                    <a:pt x="9" y="41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9"/>
                    <a:pt x="9" y="38"/>
                    <a:pt x="9" y="38"/>
                  </a:cubicBezTo>
                  <a:cubicBezTo>
                    <a:pt x="5" y="34"/>
                    <a:pt x="3" y="29"/>
                    <a:pt x="3" y="23"/>
                  </a:cubicBezTo>
                  <a:cubicBezTo>
                    <a:pt x="3" y="17"/>
                    <a:pt x="5" y="12"/>
                    <a:pt x="9" y="8"/>
                  </a:cubicBezTo>
                  <a:cubicBezTo>
                    <a:pt x="13" y="4"/>
                    <a:pt x="18" y="2"/>
                    <a:pt x="24" y="2"/>
                  </a:cubicBezTo>
                  <a:cubicBezTo>
                    <a:pt x="30" y="2"/>
                    <a:pt x="35" y="4"/>
                    <a:pt x="39" y="8"/>
                  </a:cubicBezTo>
                  <a:cubicBezTo>
                    <a:pt x="43" y="12"/>
                    <a:pt x="45" y="17"/>
                    <a:pt x="45" y="23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6" y="24"/>
                    <a:pt x="47" y="24"/>
                    <a:pt x="48" y="25"/>
                  </a:cubicBezTo>
                  <a:cubicBezTo>
                    <a:pt x="48" y="24"/>
                    <a:pt x="48" y="24"/>
                    <a:pt x="48" y="23"/>
                  </a:cubicBezTo>
                  <a:cubicBezTo>
                    <a:pt x="48" y="17"/>
                    <a:pt x="45" y="11"/>
                    <a:pt x="41" y="6"/>
                  </a:cubicBezTo>
                  <a:cubicBezTo>
                    <a:pt x="36" y="2"/>
                    <a:pt x="31" y="0"/>
                    <a:pt x="2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38"/>
            <p:cNvSpPr>
              <a:spLocks noEditPoints="1"/>
            </p:cNvSpPr>
            <p:nvPr/>
          </p:nvSpPr>
          <p:spPr bwMode="auto">
            <a:xfrm>
              <a:off x="7223551" y="3196551"/>
              <a:ext cx="739208" cy="347145"/>
            </a:xfrm>
            <a:custGeom>
              <a:avLst/>
              <a:gdLst>
                <a:gd name="T0" fmla="*/ 1 w 39"/>
                <a:gd name="T1" fmla="*/ 15 h 19"/>
                <a:gd name="T2" fmla="*/ 0 w 39"/>
                <a:gd name="T3" fmla="*/ 17 h 19"/>
                <a:gd name="T4" fmla="*/ 2 w 39"/>
                <a:gd name="T5" fmla="*/ 19 h 19"/>
                <a:gd name="T6" fmla="*/ 3 w 39"/>
                <a:gd name="T7" fmla="*/ 17 h 19"/>
                <a:gd name="T8" fmla="*/ 1 w 39"/>
                <a:gd name="T9" fmla="*/ 15 h 19"/>
                <a:gd name="T10" fmla="*/ 36 w 39"/>
                <a:gd name="T11" fmla="*/ 0 h 19"/>
                <a:gd name="T12" fmla="*/ 36 w 39"/>
                <a:gd name="T13" fmla="*/ 3 h 19"/>
                <a:gd name="T14" fmla="*/ 38 w 39"/>
                <a:gd name="T15" fmla="*/ 3 h 19"/>
                <a:gd name="T16" fmla="*/ 39 w 39"/>
                <a:gd name="T17" fmla="*/ 1 h 19"/>
                <a:gd name="T18" fmla="*/ 36 w 39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19">
                  <a:moveTo>
                    <a:pt x="1" y="15"/>
                  </a:moveTo>
                  <a:cubicBezTo>
                    <a:pt x="1" y="16"/>
                    <a:pt x="0" y="16"/>
                    <a:pt x="0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2" y="16"/>
                    <a:pt x="2" y="16"/>
                    <a:pt x="1" y="15"/>
                  </a:cubicBezTo>
                  <a:moveTo>
                    <a:pt x="36" y="0"/>
                  </a:moveTo>
                  <a:cubicBezTo>
                    <a:pt x="36" y="1"/>
                    <a:pt x="36" y="2"/>
                    <a:pt x="36" y="3"/>
                  </a:cubicBezTo>
                  <a:cubicBezTo>
                    <a:pt x="37" y="3"/>
                    <a:pt x="37" y="3"/>
                    <a:pt x="38" y="3"/>
                  </a:cubicBezTo>
                  <a:cubicBezTo>
                    <a:pt x="38" y="2"/>
                    <a:pt x="38" y="2"/>
                    <a:pt x="39" y="1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43"/>
            <p:cNvSpPr>
              <a:spLocks noEditPoints="1"/>
            </p:cNvSpPr>
            <p:nvPr/>
          </p:nvSpPr>
          <p:spPr bwMode="auto">
            <a:xfrm>
              <a:off x="944277" y="4037410"/>
              <a:ext cx="3052204" cy="2815716"/>
            </a:xfrm>
            <a:custGeom>
              <a:avLst/>
              <a:gdLst>
                <a:gd name="T0" fmla="*/ 81 w 162"/>
                <a:gd name="T1" fmla="*/ 154 h 154"/>
                <a:gd name="T2" fmla="*/ 29 w 162"/>
                <a:gd name="T3" fmla="*/ 132 h 154"/>
                <a:gd name="T4" fmla="*/ 8 w 162"/>
                <a:gd name="T5" fmla="*/ 81 h 154"/>
                <a:gd name="T6" fmla="*/ 29 w 162"/>
                <a:gd name="T7" fmla="*/ 29 h 154"/>
                <a:gd name="T8" fmla="*/ 81 w 162"/>
                <a:gd name="T9" fmla="*/ 8 h 154"/>
                <a:gd name="T10" fmla="*/ 133 w 162"/>
                <a:gd name="T11" fmla="*/ 29 h 154"/>
                <a:gd name="T12" fmla="*/ 154 w 162"/>
                <a:gd name="T13" fmla="*/ 81 h 154"/>
                <a:gd name="T14" fmla="*/ 133 w 162"/>
                <a:gd name="T15" fmla="*/ 132 h 154"/>
                <a:gd name="T16" fmla="*/ 81 w 162"/>
                <a:gd name="T17" fmla="*/ 154 h 154"/>
                <a:gd name="T18" fmla="*/ 81 w 162"/>
                <a:gd name="T19" fmla="*/ 0 h 154"/>
                <a:gd name="T20" fmla="*/ 24 w 162"/>
                <a:gd name="T21" fmla="*/ 24 h 154"/>
                <a:gd name="T22" fmla="*/ 0 w 162"/>
                <a:gd name="T23" fmla="*/ 81 h 154"/>
                <a:gd name="T24" fmla="*/ 24 w 162"/>
                <a:gd name="T25" fmla="*/ 138 h 154"/>
                <a:gd name="T26" fmla="*/ 47 w 162"/>
                <a:gd name="T27" fmla="*/ 154 h 154"/>
                <a:gd name="T28" fmla="*/ 115 w 162"/>
                <a:gd name="T29" fmla="*/ 154 h 154"/>
                <a:gd name="T30" fmla="*/ 138 w 162"/>
                <a:gd name="T31" fmla="*/ 138 h 154"/>
                <a:gd name="T32" fmla="*/ 162 w 162"/>
                <a:gd name="T33" fmla="*/ 81 h 154"/>
                <a:gd name="T34" fmla="*/ 138 w 162"/>
                <a:gd name="T35" fmla="*/ 24 h 154"/>
                <a:gd name="T36" fmla="*/ 81 w 162"/>
                <a:gd name="T3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154">
                  <a:moveTo>
                    <a:pt x="81" y="154"/>
                  </a:moveTo>
                  <a:cubicBezTo>
                    <a:pt x="61" y="154"/>
                    <a:pt x="43" y="146"/>
                    <a:pt x="29" y="132"/>
                  </a:cubicBezTo>
                  <a:cubicBezTo>
                    <a:pt x="16" y="119"/>
                    <a:pt x="8" y="101"/>
                    <a:pt x="8" y="81"/>
                  </a:cubicBezTo>
                  <a:cubicBezTo>
                    <a:pt x="8" y="61"/>
                    <a:pt x="16" y="42"/>
                    <a:pt x="29" y="29"/>
                  </a:cubicBezTo>
                  <a:cubicBezTo>
                    <a:pt x="43" y="16"/>
                    <a:pt x="61" y="8"/>
                    <a:pt x="81" y="8"/>
                  </a:cubicBezTo>
                  <a:cubicBezTo>
                    <a:pt x="101" y="8"/>
                    <a:pt x="120" y="16"/>
                    <a:pt x="133" y="29"/>
                  </a:cubicBezTo>
                  <a:cubicBezTo>
                    <a:pt x="146" y="42"/>
                    <a:pt x="154" y="61"/>
                    <a:pt x="154" y="81"/>
                  </a:cubicBezTo>
                  <a:cubicBezTo>
                    <a:pt x="154" y="101"/>
                    <a:pt x="146" y="119"/>
                    <a:pt x="133" y="132"/>
                  </a:cubicBezTo>
                  <a:cubicBezTo>
                    <a:pt x="120" y="146"/>
                    <a:pt x="101" y="154"/>
                    <a:pt x="81" y="154"/>
                  </a:cubicBezTo>
                  <a:moveTo>
                    <a:pt x="81" y="0"/>
                  </a:moveTo>
                  <a:cubicBezTo>
                    <a:pt x="59" y="0"/>
                    <a:pt x="39" y="9"/>
                    <a:pt x="24" y="24"/>
                  </a:cubicBezTo>
                  <a:cubicBezTo>
                    <a:pt x="9" y="38"/>
                    <a:pt x="0" y="58"/>
                    <a:pt x="0" y="81"/>
                  </a:cubicBezTo>
                  <a:cubicBezTo>
                    <a:pt x="0" y="103"/>
                    <a:pt x="9" y="123"/>
                    <a:pt x="24" y="138"/>
                  </a:cubicBezTo>
                  <a:cubicBezTo>
                    <a:pt x="31" y="145"/>
                    <a:pt x="39" y="150"/>
                    <a:pt x="47" y="154"/>
                  </a:cubicBezTo>
                  <a:cubicBezTo>
                    <a:pt x="115" y="154"/>
                    <a:pt x="115" y="154"/>
                    <a:pt x="115" y="154"/>
                  </a:cubicBezTo>
                  <a:cubicBezTo>
                    <a:pt x="124" y="150"/>
                    <a:pt x="132" y="145"/>
                    <a:pt x="138" y="138"/>
                  </a:cubicBezTo>
                  <a:cubicBezTo>
                    <a:pt x="153" y="123"/>
                    <a:pt x="162" y="103"/>
                    <a:pt x="162" y="81"/>
                  </a:cubicBezTo>
                  <a:cubicBezTo>
                    <a:pt x="162" y="58"/>
                    <a:pt x="153" y="38"/>
                    <a:pt x="138" y="24"/>
                  </a:cubicBezTo>
                  <a:cubicBezTo>
                    <a:pt x="124" y="9"/>
                    <a:pt x="103" y="0"/>
                    <a:pt x="8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44"/>
            <p:cNvSpPr>
              <a:spLocks noEditPoints="1"/>
            </p:cNvSpPr>
            <p:nvPr/>
          </p:nvSpPr>
          <p:spPr bwMode="auto">
            <a:xfrm>
              <a:off x="1413233" y="4492551"/>
              <a:ext cx="2114287" cy="2051999"/>
            </a:xfrm>
            <a:custGeom>
              <a:avLst/>
              <a:gdLst>
                <a:gd name="T0" fmla="*/ 56 w 112"/>
                <a:gd name="T1" fmla="*/ 106 h 112"/>
                <a:gd name="T2" fmla="*/ 20 w 112"/>
                <a:gd name="T3" fmla="*/ 91 h 112"/>
                <a:gd name="T4" fmla="*/ 6 w 112"/>
                <a:gd name="T5" fmla="*/ 56 h 112"/>
                <a:gd name="T6" fmla="*/ 20 w 112"/>
                <a:gd name="T7" fmla="*/ 20 h 112"/>
                <a:gd name="T8" fmla="*/ 56 w 112"/>
                <a:gd name="T9" fmla="*/ 5 h 112"/>
                <a:gd name="T10" fmla="*/ 92 w 112"/>
                <a:gd name="T11" fmla="*/ 20 h 112"/>
                <a:gd name="T12" fmla="*/ 107 w 112"/>
                <a:gd name="T13" fmla="*/ 56 h 112"/>
                <a:gd name="T14" fmla="*/ 92 w 112"/>
                <a:gd name="T15" fmla="*/ 91 h 112"/>
                <a:gd name="T16" fmla="*/ 56 w 112"/>
                <a:gd name="T17" fmla="*/ 106 h 112"/>
                <a:gd name="T18" fmla="*/ 56 w 112"/>
                <a:gd name="T19" fmla="*/ 0 h 112"/>
                <a:gd name="T20" fmla="*/ 17 w 112"/>
                <a:gd name="T21" fmla="*/ 16 h 112"/>
                <a:gd name="T22" fmla="*/ 0 w 112"/>
                <a:gd name="T23" fmla="*/ 56 h 112"/>
                <a:gd name="T24" fmla="*/ 17 w 112"/>
                <a:gd name="T25" fmla="*/ 95 h 112"/>
                <a:gd name="T26" fmla="*/ 56 w 112"/>
                <a:gd name="T27" fmla="*/ 112 h 112"/>
                <a:gd name="T28" fmla="*/ 96 w 112"/>
                <a:gd name="T29" fmla="*/ 95 h 112"/>
                <a:gd name="T30" fmla="*/ 112 w 112"/>
                <a:gd name="T31" fmla="*/ 56 h 112"/>
                <a:gd name="T32" fmla="*/ 96 w 112"/>
                <a:gd name="T33" fmla="*/ 16 h 112"/>
                <a:gd name="T34" fmla="*/ 56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56" y="106"/>
                  </a:moveTo>
                  <a:cubicBezTo>
                    <a:pt x="42" y="106"/>
                    <a:pt x="30" y="101"/>
                    <a:pt x="20" y="91"/>
                  </a:cubicBezTo>
                  <a:cubicBezTo>
                    <a:pt x="11" y="82"/>
                    <a:pt x="6" y="70"/>
                    <a:pt x="6" y="56"/>
                  </a:cubicBezTo>
                  <a:cubicBezTo>
                    <a:pt x="6" y="42"/>
                    <a:pt x="11" y="29"/>
                    <a:pt x="20" y="20"/>
                  </a:cubicBezTo>
                  <a:cubicBezTo>
                    <a:pt x="30" y="11"/>
                    <a:pt x="42" y="5"/>
                    <a:pt x="56" y="5"/>
                  </a:cubicBezTo>
                  <a:cubicBezTo>
                    <a:pt x="70" y="5"/>
                    <a:pt x="83" y="11"/>
                    <a:pt x="92" y="20"/>
                  </a:cubicBezTo>
                  <a:cubicBezTo>
                    <a:pt x="101" y="29"/>
                    <a:pt x="107" y="42"/>
                    <a:pt x="107" y="56"/>
                  </a:cubicBezTo>
                  <a:cubicBezTo>
                    <a:pt x="107" y="70"/>
                    <a:pt x="101" y="82"/>
                    <a:pt x="92" y="91"/>
                  </a:cubicBezTo>
                  <a:cubicBezTo>
                    <a:pt x="83" y="101"/>
                    <a:pt x="70" y="106"/>
                    <a:pt x="56" y="106"/>
                  </a:cubicBezTo>
                  <a:moveTo>
                    <a:pt x="56" y="0"/>
                  </a:moveTo>
                  <a:cubicBezTo>
                    <a:pt x="41" y="0"/>
                    <a:pt x="27" y="6"/>
                    <a:pt x="17" y="16"/>
                  </a:cubicBezTo>
                  <a:cubicBezTo>
                    <a:pt x="6" y="26"/>
                    <a:pt x="0" y="40"/>
                    <a:pt x="0" y="56"/>
                  </a:cubicBezTo>
                  <a:cubicBezTo>
                    <a:pt x="0" y="71"/>
                    <a:pt x="6" y="85"/>
                    <a:pt x="17" y="95"/>
                  </a:cubicBezTo>
                  <a:cubicBezTo>
                    <a:pt x="27" y="105"/>
                    <a:pt x="41" y="112"/>
                    <a:pt x="56" y="112"/>
                  </a:cubicBezTo>
                  <a:cubicBezTo>
                    <a:pt x="72" y="112"/>
                    <a:pt x="85" y="105"/>
                    <a:pt x="96" y="95"/>
                  </a:cubicBezTo>
                  <a:cubicBezTo>
                    <a:pt x="106" y="85"/>
                    <a:pt x="112" y="71"/>
                    <a:pt x="112" y="56"/>
                  </a:cubicBezTo>
                  <a:cubicBezTo>
                    <a:pt x="112" y="40"/>
                    <a:pt x="106" y="26"/>
                    <a:pt x="96" y="16"/>
                  </a:cubicBezTo>
                  <a:cubicBezTo>
                    <a:pt x="85" y="6"/>
                    <a:pt x="72" y="0"/>
                    <a:pt x="5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45"/>
            <p:cNvSpPr>
              <a:spLocks noEditPoints="1"/>
            </p:cNvSpPr>
            <p:nvPr/>
          </p:nvSpPr>
          <p:spPr bwMode="auto">
            <a:xfrm>
              <a:off x="1786813" y="4862836"/>
              <a:ext cx="1359187" cy="1311428"/>
            </a:xfrm>
            <a:custGeom>
              <a:avLst/>
              <a:gdLst>
                <a:gd name="T0" fmla="*/ 36 w 72"/>
                <a:gd name="T1" fmla="*/ 68 h 72"/>
                <a:gd name="T2" fmla="*/ 13 w 72"/>
                <a:gd name="T3" fmla="*/ 59 h 72"/>
                <a:gd name="T4" fmla="*/ 3 w 72"/>
                <a:gd name="T5" fmla="*/ 36 h 72"/>
                <a:gd name="T6" fmla="*/ 13 w 72"/>
                <a:gd name="T7" fmla="*/ 13 h 72"/>
                <a:gd name="T8" fmla="*/ 36 w 72"/>
                <a:gd name="T9" fmla="*/ 3 h 72"/>
                <a:gd name="T10" fmla="*/ 59 w 72"/>
                <a:gd name="T11" fmla="*/ 13 h 72"/>
                <a:gd name="T12" fmla="*/ 69 w 72"/>
                <a:gd name="T13" fmla="*/ 36 h 72"/>
                <a:gd name="T14" fmla="*/ 59 w 72"/>
                <a:gd name="T15" fmla="*/ 59 h 72"/>
                <a:gd name="T16" fmla="*/ 36 w 72"/>
                <a:gd name="T17" fmla="*/ 68 h 72"/>
                <a:gd name="T18" fmla="*/ 36 w 72"/>
                <a:gd name="T19" fmla="*/ 0 h 72"/>
                <a:gd name="T20" fmla="*/ 11 w 72"/>
                <a:gd name="T21" fmla="*/ 10 h 72"/>
                <a:gd name="T22" fmla="*/ 0 w 72"/>
                <a:gd name="T23" fmla="*/ 36 h 72"/>
                <a:gd name="T24" fmla="*/ 11 w 72"/>
                <a:gd name="T25" fmla="*/ 61 h 72"/>
                <a:gd name="T26" fmla="*/ 36 w 72"/>
                <a:gd name="T27" fmla="*/ 72 h 72"/>
                <a:gd name="T28" fmla="*/ 62 w 72"/>
                <a:gd name="T29" fmla="*/ 61 h 72"/>
                <a:gd name="T30" fmla="*/ 72 w 72"/>
                <a:gd name="T31" fmla="*/ 36 h 72"/>
                <a:gd name="T32" fmla="*/ 62 w 72"/>
                <a:gd name="T33" fmla="*/ 10 h 72"/>
                <a:gd name="T34" fmla="*/ 36 w 72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2">
                  <a:moveTo>
                    <a:pt x="36" y="68"/>
                  </a:moveTo>
                  <a:cubicBezTo>
                    <a:pt x="27" y="68"/>
                    <a:pt x="19" y="65"/>
                    <a:pt x="13" y="59"/>
                  </a:cubicBezTo>
                  <a:cubicBezTo>
                    <a:pt x="7" y="53"/>
                    <a:pt x="3" y="45"/>
                    <a:pt x="3" y="36"/>
                  </a:cubicBezTo>
                  <a:cubicBezTo>
                    <a:pt x="3" y="27"/>
                    <a:pt x="7" y="19"/>
                    <a:pt x="13" y="13"/>
                  </a:cubicBezTo>
                  <a:cubicBezTo>
                    <a:pt x="19" y="7"/>
                    <a:pt x="27" y="3"/>
                    <a:pt x="36" y="3"/>
                  </a:cubicBezTo>
                  <a:cubicBezTo>
                    <a:pt x="45" y="3"/>
                    <a:pt x="53" y="7"/>
                    <a:pt x="59" y="13"/>
                  </a:cubicBezTo>
                  <a:cubicBezTo>
                    <a:pt x="65" y="19"/>
                    <a:pt x="69" y="27"/>
                    <a:pt x="69" y="36"/>
                  </a:cubicBezTo>
                  <a:cubicBezTo>
                    <a:pt x="69" y="45"/>
                    <a:pt x="65" y="53"/>
                    <a:pt x="59" y="59"/>
                  </a:cubicBezTo>
                  <a:cubicBezTo>
                    <a:pt x="53" y="65"/>
                    <a:pt x="45" y="68"/>
                    <a:pt x="36" y="68"/>
                  </a:cubicBezTo>
                  <a:moveTo>
                    <a:pt x="36" y="0"/>
                  </a:moveTo>
                  <a:cubicBezTo>
                    <a:pt x="26" y="0"/>
                    <a:pt x="17" y="4"/>
                    <a:pt x="11" y="10"/>
                  </a:cubicBezTo>
                  <a:cubicBezTo>
                    <a:pt x="4" y="17"/>
                    <a:pt x="0" y="26"/>
                    <a:pt x="0" y="36"/>
                  </a:cubicBezTo>
                  <a:cubicBezTo>
                    <a:pt x="0" y="46"/>
                    <a:pt x="4" y="55"/>
                    <a:pt x="11" y="61"/>
                  </a:cubicBezTo>
                  <a:cubicBezTo>
                    <a:pt x="17" y="68"/>
                    <a:pt x="26" y="72"/>
                    <a:pt x="36" y="72"/>
                  </a:cubicBezTo>
                  <a:cubicBezTo>
                    <a:pt x="46" y="72"/>
                    <a:pt x="55" y="68"/>
                    <a:pt x="62" y="61"/>
                  </a:cubicBezTo>
                  <a:cubicBezTo>
                    <a:pt x="68" y="55"/>
                    <a:pt x="72" y="46"/>
                    <a:pt x="72" y="36"/>
                  </a:cubicBezTo>
                  <a:cubicBezTo>
                    <a:pt x="72" y="26"/>
                    <a:pt x="68" y="17"/>
                    <a:pt x="62" y="10"/>
                  </a:cubicBezTo>
                  <a:cubicBezTo>
                    <a:pt x="55" y="4"/>
                    <a:pt x="46" y="0"/>
                    <a:pt x="3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46"/>
            <p:cNvSpPr>
              <a:spLocks noEditPoints="1"/>
            </p:cNvSpPr>
            <p:nvPr/>
          </p:nvSpPr>
          <p:spPr bwMode="auto">
            <a:xfrm>
              <a:off x="12040310" y="6235979"/>
              <a:ext cx="333835" cy="617143"/>
            </a:xfrm>
            <a:custGeom>
              <a:avLst/>
              <a:gdLst>
                <a:gd name="T0" fmla="*/ 18 w 18"/>
                <a:gd name="T1" fmla="*/ 13 h 34"/>
                <a:gd name="T2" fmla="*/ 17 w 18"/>
                <a:gd name="T3" fmla="*/ 17 h 34"/>
                <a:gd name="T4" fmla="*/ 18 w 18"/>
                <a:gd name="T5" fmla="*/ 22 h 34"/>
                <a:gd name="T6" fmla="*/ 18 w 18"/>
                <a:gd name="T7" fmla="*/ 13 h 34"/>
                <a:gd name="T8" fmla="*/ 16 w 18"/>
                <a:gd name="T9" fmla="*/ 0 h 34"/>
                <a:gd name="T10" fmla="*/ 15 w 18"/>
                <a:gd name="T11" fmla="*/ 1 h 34"/>
                <a:gd name="T12" fmla="*/ 16 w 18"/>
                <a:gd name="T13" fmla="*/ 7 h 34"/>
                <a:gd name="T14" fmla="*/ 1 w 18"/>
                <a:gd name="T15" fmla="*/ 30 h 34"/>
                <a:gd name="T16" fmla="*/ 0 w 18"/>
                <a:gd name="T17" fmla="*/ 34 h 34"/>
                <a:gd name="T18" fmla="*/ 18 w 18"/>
                <a:gd name="T19" fmla="*/ 34 h 34"/>
                <a:gd name="T20" fmla="*/ 18 w 18"/>
                <a:gd name="T21" fmla="*/ 33 h 34"/>
                <a:gd name="T22" fmla="*/ 14 w 18"/>
                <a:gd name="T23" fmla="*/ 21 h 34"/>
                <a:gd name="T24" fmla="*/ 18 w 18"/>
                <a:gd name="T25" fmla="*/ 9 h 34"/>
                <a:gd name="T26" fmla="*/ 18 w 18"/>
                <a:gd name="T27" fmla="*/ 1 h 34"/>
                <a:gd name="T28" fmla="*/ 16 w 18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4">
                  <a:moveTo>
                    <a:pt x="18" y="13"/>
                  </a:moveTo>
                  <a:cubicBezTo>
                    <a:pt x="18" y="14"/>
                    <a:pt x="17" y="16"/>
                    <a:pt x="17" y="17"/>
                  </a:cubicBezTo>
                  <a:cubicBezTo>
                    <a:pt x="17" y="19"/>
                    <a:pt x="18" y="20"/>
                    <a:pt x="18" y="22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5" y="1"/>
                  </a:cubicBezTo>
                  <a:cubicBezTo>
                    <a:pt x="16" y="3"/>
                    <a:pt x="16" y="5"/>
                    <a:pt x="16" y="7"/>
                  </a:cubicBezTo>
                  <a:cubicBezTo>
                    <a:pt x="16" y="17"/>
                    <a:pt x="9" y="26"/>
                    <a:pt x="1" y="30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0"/>
                    <a:pt x="14" y="26"/>
                    <a:pt x="14" y="21"/>
                  </a:cubicBezTo>
                  <a:cubicBezTo>
                    <a:pt x="14" y="17"/>
                    <a:pt x="16" y="13"/>
                    <a:pt x="18" y="9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47"/>
            <p:cNvSpPr>
              <a:spLocks/>
            </p:cNvSpPr>
            <p:nvPr/>
          </p:nvSpPr>
          <p:spPr bwMode="auto">
            <a:xfrm>
              <a:off x="12056207" y="6251407"/>
              <a:ext cx="286144" cy="532288"/>
            </a:xfrm>
            <a:custGeom>
              <a:avLst/>
              <a:gdLst>
                <a:gd name="T0" fmla="*/ 14 w 15"/>
                <a:gd name="T1" fmla="*/ 0 h 29"/>
                <a:gd name="T2" fmla="*/ 0 w 15"/>
                <a:gd name="T3" fmla="*/ 29 h 29"/>
                <a:gd name="T4" fmla="*/ 15 w 15"/>
                <a:gd name="T5" fmla="*/ 6 h 29"/>
                <a:gd name="T6" fmla="*/ 14 w 15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9">
                  <a:moveTo>
                    <a:pt x="14" y="0"/>
                  </a:moveTo>
                  <a:cubicBezTo>
                    <a:pt x="6" y="7"/>
                    <a:pt x="1" y="18"/>
                    <a:pt x="0" y="29"/>
                  </a:cubicBezTo>
                  <a:cubicBezTo>
                    <a:pt x="8" y="25"/>
                    <a:pt x="15" y="16"/>
                    <a:pt x="15" y="6"/>
                  </a:cubicBezTo>
                  <a:cubicBezTo>
                    <a:pt x="15" y="4"/>
                    <a:pt x="15" y="2"/>
                    <a:pt x="1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48"/>
            <p:cNvSpPr>
              <a:spLocks/>
            </p:cNvSpPr>
            <p:nvPr/>
          </p:nvSpPr>
          <p:spPr bwMode="auto">
            <a:xfrm>
              <a:off x="12302606" y="6397981"/>
              <a:ext cx="71539" cy="439717"/>
            </a:xfrm>
            <a:custGeom>
              <a:avLst/>
              <a:gdLst>
                <a:gd name="T0" fmla="*/ 4 w 4"/>
                <a:gd name="T1" fmla="*/ 0 h 24"/>
                <a:gd name="T2" fmla="*/ 0 w 4"/>
                <a:gd name="T3" fmla="*/ 12 h 24"/>
                <a:gd name="T4" fmla="*/ 4 w 4"/>
                <a:gd name="T5" fmla="*/ 24 h 24"/>
                <a:gd name="T6" fmla="*/ 4 w 4"/>
                <a:gd name="T7" fmla="*/ 13 h 24"/>
                <a:gd name="T8" fmla="*/ 3 w 4"/>
                <a:gd name="T9" fmla="*/ 8 h 24"/>
                <a:gd name="T10" fmla="*/ 4 w 4"/>
                <a:gd name="T11" fmla="*/ 4 h 24"/>
                <a:gd name="T12" fmla="*/ 4 w 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4">
                  <a:moveTo>
                    <a:pt x="4" y="0"/>
                  </a:moveTo>
                  <a:cubicBezTo>
                    <a:pt x="2" y="4"/>
                    <a:pt x="0" y="8"/>
                    <a:pt x="0" y="12"/>
                  </a:cubicBezTo>
                  <a:cubicBezTo>
                    <a:pt x="0" y="17"/>
                    <a:pt x="2" y="21"/>
                    <a:pt x="4" y="2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3" y="7"/>
                    <a:pt x="4" y="5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49"/>
            <p:cNvSpPr>
              <a:spLocks/>
            </p:cNvSpPr>
            <p:nvPr/>
          </p:nvSpPr>
          <p:spPr bwMode="auto">
            <a:xfrm>
              <a:off x="12342351" y="6197410"/>
              <a:ext cx="31794" cy="5400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50"/>
            <p:cNvSpPr>
              <a:spLocks noEditPoints="1"/>
            </p:cNvSpPr>
            <p:nvPr/>
          </p:nvSpPr>
          <p:spPr bwMode="auto">
            <a:xfrm>
              <a:off x="6754590" y="6521409"/>
              <a:ext cx="1279703" cy="331717"/>
            </a:xfrm>
            <a:custGeom>
              <a:avLst/>
              <a:gdLst>
                <a:gd name="T0" fmla="*/ 24 w 68"/>
                <a:gd name="T1" fmla="*/ 1 h 18"/>
                <a:gd name="T2" fmla="*/ 6 w 68"/>
                <a:gd name="T3" fmla="*/ 11 h 18"/>
                <a:gd name="T4" fmla="*/ 0 w 68"/>
                <a:gd name="T5" fmla="*/ 18 h 18"/>
                <a:gd name="T6" fmla="*/ 5 w 68"/>
                <a:gd name="T7" fmla="*/ 18 h 18"/>
                <a:gd name="T8" fmla="*/ 9 w 68"/>
                <a:gd name="T9" fmla="*/ 14 h 18"/>
                <a:gd name="T10" fmla="*/ 26 w 68"/>
                <a:gd name="T11" fmla="*/ 4 h 18"/>
                <a:gd name="T12" fmla="*/ 24 w 68"/>
                <a:gd name="T13" fmla="*/ 1 h 18"/>
                <a:gd name="T14" fmla="*/ 34 w 68"/>
                <a:gd name="T15" fmla="*/ 0 h 18"/>
                <a:gd name="T16" fmla="*/ 29 w 68"/>
                <a:gd name="T17" fmla="*/ 0 h 18"/>
                <a:gd name="T18" fmla="*/ 31 w 68"/>
                <a:gd name="T19" fmla="*/ 4 h 18"/>
                <a:gd name="T20" fmla="*/ 34 w 68"/>
                <a:gd name="T21" fmla="*/ 4 h 18"/>
                <a:gd name="T22" fmla="*/ 59 w 68"/>
                <a:gd name="T23" fmla="*/ 14 h 18"/>
                <a:gd name="T24" fmla="*/ 63 w 68"/>
                <a:gd name="T25" fmla="*/ 18 h 18"/>
                <a:gd name="T26" fmla="*/ 68 w 68"/>
                <a:gd name="T27" fmla="*/ 18 h 18"/>
                <a:gd name="T28" fmla="*/ 62 w 68"/>
                <a:gd name="T29" fmla="*/ 11 h 18"/>
                <a:gd name="T30" fmla="*/ 34 w 68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18">
                  <a:moveTo>
                    <a:pt x="24" y="1"/>
                  </a:moveTo>
                  <a:cubicBezTo>
                    <a:pt x="17" y="3"/>
                    <a:pt x="11" y="6"/>
                    <a:pt x="6" y="11"/>
                  </a:cubicBezTo>
                  <a:cubicBezTo>
                    <a:pt x="4" y="13"/>
                    <a:pt x="2" y="16"/>
                    <a:pt x="0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7" y="15"/>
                    <a:pt x="9" y="14"/>
                  </a:cubicBezTo>
                  <a:cubicBezTo>
                    <a:pt x="13" y="9"/>
                    <a:pt x="19" y="6"/>
                    <a:pt x="26" y="4"/>
                  </a:cubicBezTo>
                  <a:cubicBezTo>
                    <a:pt x="25" y="3"/>
                    <a:pt x="25" y="2"/>
                    <a:pt x="24" y="1"/>
                  </a:cubicBezTo>
                  <a:moveTo>
                    <a:pt x="34" y="0"/>
                  </a:moveTo>
                  <a:cubicBezTo>
                    <a:pt x="32" y="0"/>
                    <a:pt x="30" y="0"/>
                    <a:pt x="29" y="0"/>
                  </a:cubicBezTo>
                  <a:cubicBezTo>
                    <a:pt x="29" y="1"/>
                    <a:pt x="30" y="2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44" y="4"/>
                    <a:pt x="53" y="8"/>
                    <a:pt x="59" y="14"/>
                  </a:cubicBezTo>
                  <a:cubicBezTo>
                    <a:pt x="61" y="15"/>
                    <a:pt x="62" y="17"/>
                    <a:pt x="63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6" y="16"/>
                    <a:pt x="64" y="13"/>
                    <a:pt x="62" y="11"/>
                  </a:cubicBezTo>
                  <a:cubicBezTo>
                    <a:pt x="55" y="4"/>
                    <a:pt x="45" y="0"/>
                    <a:pt x="3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51"/>
            <p:cNvSpPr>
              <a:spLocks/>
            </p:cNvSpPr>
            <p:nvPr/>
          </p:nvSpPr>
          <p:spPr bwMode="auto">
            <a:xfrm>
              <a:off x="7207654" y="6521409"/>
              <a:ext cx="127175" cy="77143"/>
            </a:xfrm>
            <a:custGeom>
              <a:avLst/>
              <a:gdLst>
                <a:gd name="T0" fmla="*/ 5 w 7"/>
                <a:gd name="T1" fmla="*/ 0 h 4"/>
                <a:gd name="T2" fmla="*/ 0 w 7"/>
                <a:gd name="T3" fmla="*/ 1 h 4"/>
                <a:gd name="T4" fmla="*/ 2 w 7"/>
                <a:gd name="T5" fmla="*/ 4 h 4"/>
                <a:gd name="T6" fmla="*/ 7 w 7"/>
                <a:gd name="T7" fmla="*/ 4 h 4"/>
                <a:gd name="T8" fmla="*/ 5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3" y="4"/>
                    <a:pt x="5" y="4"/>
                    <a:pt x="7" y="4"/>
                  </a:cubicBezTo>
                  <a:cubicBezTo>
                    <a:pt x="6" y="2"/>
                    <a:pt x="5" y="1"/>
                    <a:pt x="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52"/>
            <p:cNvSpPr>
              <a:spLocks noEditPoints="1"/>
            </p:cNvSpPr>
            <p:nvPr/>
          </p:nvSpPr>
          <p:spPr bwMode="auto">
            <a:xfrm>
              <a:off x="7167909" y="6799124"/>
              <a:ext cx="453064" cy="54002"/>
            </a:xfrm>
            <a:custGeom>
              <a:avLst/>
              <a:gdLst>
                <a:gd name="T0" fmla="*/ 8 w 24"/>
                <a:gd name="T1" fmla="*/ 0 h 3"/>
                <a:gd name="T2" fmla="*/ 0 w 24"/>
                <a:gd name="T3" fmla="*/ 3 h 3"/>
                <a:gd name="T4" fmla="*/ 5 w 24"/>
                <a:gd name="T5" fmla="*/ 3 h 3"/>
                <a:gd name="T6" fmla="*/ 8 w 24"/>
                <a:gd name="T7" fmla="*/ 3 h 3"/>
                <a:gd name="T8" fmla="*/ 8 w 24"/>
                <a:gd name="T9" fmla="*/ 0 h 3"/>
                <a:gd name="T10" fmla="*/ 12 w 24"/>
                <a:gd name="T11" fmla="*/ 0 h 3"/>
                <a:gd name="T12" fmla="*/ 13 w 24"/>
                <a:gd name="T13" fmla="*/ 2 h 3"/>
                <a:gd name="T14" fmla="*/ 18 w 24"/>
                <a:gd name="T15" fmla="*/ 3 h 3"/>
                <a:gd name="T16" fmla="*/ 24 w 24"/>
                <a:gd name="T17" fmla="*/ 3 h 3"/>
                <a:gd name="T18" fmla="*/ 12 w 2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">
                  <a:moveTo>
                    <a:pt x="8" y="0"/>
                  </a:moveTo>
                  <a:cubicBezTo>
                    <a:pt x="5" y="1"/>
                    <a:pt x="2" y="2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moveTo>
                    <a:pt x="12" y="0"/>
                  </a:moveTo>
                  <a:cubicBezTo>
                    <a:pt x="12" y="1"/>
                    <a:pt x="13" y="2"/>
                    <a:pt x="13" y="2"/>
                  </a:cubicBezTo>
                  <a:cubicBezTo>
                    <a:pt x="15" y="3"/>
                    <a:pt x="17" y="3"/>
                    <a:pt x="18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1"/>
                    <a:pt x="17" y="0"/>
                    <a:pt x="1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53"/>
            <p:cNvSpPr>
              <a:spLocks/>
            </p:cNvSpPr>
            <p:nvPr/>
          </p:nvSpPr>
          <p:spPr bwMode="auto">
            <a:xfrm>
              <a:off x="7318932" y="6799124"/>
              <a:ext cx="95381" cy="54002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3 h 3"/>
                <a:gd name="T6" fmla="*/ 4 w 5"/>
                <a:gd name="T7" fmla="*/ 2 h 3"/>
                <a:gd name="T8" fmla="*/ 5 w 5"/>
                <a:gd name="T9" fmla="*/ 2 h 3"/>
                <a:gd name="T10" fmla="*/ 4 w 5"/>
                <a:gd name="T11" fmla="*/ 0 h 3"/>
                <a:gd name="T12" fmla="*/ 4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54"/>
            <p:cNvSpPr>
              <a:spLocks noEditPoints="1"/>
            </p:cNvSpPr>
            <p:nvPr/>
          </p:nvSpPr>
          <p:spPr bwMode="auto">
            <a:xfrm>
              <a:off x="5697449" y="4345982"/>
              <a:ext cx="2074547" cy="2013430"/>
            </a:xfrm>
            <a:custGeom>
              <a:avLst/>
              <a:gdLst>
                <a:gd name="T0" fmla="*/ 39 w 110"/>
                <a:gd name="T1" fmla="*/ 102 h 110"/>
                <a:gd name="T2" fmla="*/ 31 w 110"/>
                <a:gd name="T3" fmla="*/ 104 h 110"/>
                <a:gd name="T4" fmla="*/ 55 w 110"/>
                <a:gd name="T5" fmla="*/ 110 h 110"/>
                <a:gd name="T6" fmla="*/ 68 w 110"/>
                <a:gd name="T7" fmla="*/ 108 h 110"/>
                <a:gd name="T8" fmla="*/ 61 w 110"/>
                <a:gd name="T9" fmla="*/ 104 h 110"/>
                <a:gd name="T10" fmla="*/ 55 w 110"/>
                <a:gd name="T11" fmla="*/ 104 h 110"/>
                <a:gd name="T12" fmla="*/ 39 w 110"/>
                <a:gd name="T13" fmla="*/ 102 h 110"/>
                <a:gd name="T14" fmla="*/ 6 w 110"/>
                <a:gd name="T15" fmla="*/ 79 h 110"/>
                <a:gd name="T16" fmla="*/ 16 w 110"/>
                <a:gd name="T17" fmla="*/ 94 h 110"/>
                <a:gd name="T18" fmla="*/ 26 w 110"/>
                <a:gd name="T19" fmla="*/ 101 h 110"/>
                <a:gd name="T20" fmla="*/ 32 w 110"/>
                <a:gd name="T21" fmla="*/ 99 h 110"/>
                <a:gd name="T22" fmla="*/ 20 w 110"/>
                <a:gd name="T23" fmla="*/ 90 h 110"/>
                <a:gd name="T24" fmla="*/ 13 w 110"/>
                <a:gd name="T25" fmla="*/ 80 h 110"/>
                <a:gd name="T26" fmla="*/ 6 w 110"/>
                <a:gd name="T27" fmla="*/ 79 h 110"/>
                <a:gd name="T28" fmla="*/ 1 w 110"/>
                <a:gd name="T29" fmla="*/ 62 h 110"/>
                <a:gd name="T30" fmla="*/ 4 w 110"/>
                <a:gd name="T31" fmla="*/ 74 h 110"/>
                <a:gd name="T32" fmla="*/ 10 w 110"/>
                <a:gd name="T33" fmla="*/ 75 h 110"/>
                <a:gd name="T34" fmla="*/ 6 w 110"/>
                <a:gd name="T35" fmla="*/ 63 h 110"/>
                <a:gd name="T36" fmla="*/ 1 w 110"/>
                <a:gd name="T37" fmla="*/ 62 h 110"/>
                <a:gd name="T38" fmla="*/ 1 w 110"/>
                <a:gd name="T39" fmla="*/ 48 h 110"/>
                <a:gd name="T40" fmla="*/ 0 w 110"/>
                <a:gd name="T41" fmla="*/ 55 h 110"/>
                <a:gd name="T42" fmla="*/ 0 w 110"/>
                <a:gd name="T43" fmla="*/ 58 h 110"/>
                <a:gd name="T44" fmla="*/ 6 w 110"/>
                <a:gd name="T45" fmla="*/ 60 h 110"/>
                <a:gd name="T46" fmla="*/ 6 w 110"/>
                <a:gd name="T47" fmla="*/ 55 h 110"/>
                <a:gd name="T48" fmla="*/ 6 w 110"/>
                <a:gd name="T49" fmla="*/ 50 h 110"/>
                <a:gd name="T50" fmla="*/ 1 w 110"/>
                <a:gd name="T51" fmla="*/ 48 h 110"/>
                <a:gd name="T52" fmla="*/ 23 w 110"/>
                <a:gd name="T53" fmla="*/ 10 h 110"/>
                <a:gd name="T54" fmla="*/ 16 w 110"/>
                <a:gd name="T55" fmla="*/ 16 h 110"/>
                <a:gd name="T56" fmla="*/ 1 w 110"/>
                <a:gd name="T57" fmla="*/ 45 h 110"/>
                <a:gd name="T58" fmla="*/ 6 w 110"/>
                <a:gd name="T59" fmla="*/ 48 h 110"/>
                <a:gd name="T60" fmla="*/ 20 w 110"/>
                <a:gd name="T61" fmla="*/ 20 h 110"/>
                <a:gd name="T62" fmla="*/ 28 w 110"/>
                <a:gd name="T63" fmla="*/ 13 h 110"/>
                <a:gd name="T64" fmla="*/ 23 w 110"/>
                <a:gd name="T65" fmla="*/ 10 h 110"/>
                <a:gd name="T66" fmla="*/ 34 w 110"/>
                <a:gd name="T67" fmla="*/ 4 h 110"/>
                <a:gd name="T68" fmla="*/ 25 w 110"/>
                <a:gd name="T69" fmla="*/ 9 h 110"/>
                <a:gd name="T70" fmla="*/ 30 w 110"/>
                <a:gd name="T71" fmla="*/ 12 h 110"/>
                <a:gd name="T72" fmla="*/ 39 w 110"/>
                <a:gd name="T73" fmla="*/ 8 h 110"/>
                <a:gd name="T74" fmla="*/ 37 w 110"/>
                <a:gd name="T75" fmla="*/ 6 h 110"/>
                <a:gd name="T76" fmla="*/ 34 w 110"/>
                <a:gd name="T77" fmla="*/ 4 h 110"/>
                <a:gd name="T78" fmla="*/ 51 w 110"/>
                <a:gd name="T79" fmla="*/ 0 h 110"/>
                <a:gd name="T80" fmla="*/ 38 w 110"/>
                <a:gd name="T81" fmla="*/ 2 h 110"/>
                <a:gd name="T82" fmla="*/ 39 w 110"/>
                <a:gd name="T83" fmla="*/ 3 h 110"/>
                <a:gd name="T84" fmla="*/ 42 w 110"/>
                <a:gd name="T85" fmla="*/ 7 h 110"/>
                <a:gd name="T86" fmla="*/ 54 w 110"/>
                <a:gd name="T87" fmla="*/ 5 h 110"/>
                <a:gd name="T88" fmla="*/ 51 w 110"/>
                <a:gd name="T89" fmla="*/ 0 h 110"/>
                <a:gd name="T90" fmla="*/ 57 w 110"/>
                <a:gd name="T91" fmla="*/ 0 h 110"/>
                <a:gd name="T92" fmla="*/ 60 w 110"/>
                <a:gd name="T93" fmla="*/ 5 h 110"/>
                <a:gd name="T94" fmla="*/ 90 w 110"/>
                <a:gd name="T95" fmla="*/ 20 h 110"/>
                <a:gd name="T96" fmla="*/ 105 w 110"/>
                <a:gd name="T97" fmla="*/ 55 h 110"/>
                <a:gd name="T98" fmla="*/ 90 w 110"/>
                <a:gd name="T99" fmla="*/ 90 h 110"/>
                <a:gd name="T100" fmla="*/ 68 w 110"/>
                <a:gd name="T101" fmla="*/ 103 h 110"/>
                <a:gd name="T102" fmla="*/ 74 w 110"/>
                <a:gd name="T103" fmla="*/ 107 h 110"/>
                <a:gd name="T104" fmla="*/ 94 w 110"/>
                <a:gd name="T105" fmla="*/ 94 h 110"/>
                <a:gd name="T106" fmla="*/ 110 w 110"/>
                <a:gd name="T107" fmla="*/ 55 h 110"/>
                <a:gd name="T108" fmla="*/ 94 w 110"/>
                <a:gd name="T109" fmla="*/ 16 h 110"/>
                <a:gd name="T110" fmla="*/ 57 w 110"/>
                <a:gd name="T1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0" h="110">
                  <a:moveTo>
                    <a:pt x="39" y="102"/>
                  </a:moveTo>
                  <a:cubicBezTo>
                    <a:pt x="36" y="102"/>
                    <a:pt x="33" y="103"/>
                    <a:pt x="31" y="104"/>
                  </a:cubicBezTo>
                  <a:cubicBezTo>
                    <a:pt x="38" y="108"/>
                    <a:pt x="46" y="110"/>
                    <a:pt x="55" y="110"/>
                  </a:cubicBezTo>
                  <a:cubicBezTo>
                    <a:pt x="60" y="110"/>
                    <a:pt x="64" y="109"/>
                    <a:pt x="68" y="108"/>
                  </a:cubicBezTo>
                  <a:cubicBezTo>
                    <a:pt x="66" y="107"/>
                    <a:pt x="63" y="105"/>
                    <a:pt x="61" y="104"/>
                  </a:cubicBezTo>
                  <a:cubicBezTo>
                    <a:pt x="59" y="104"/>
                    <a:pt x="57" y="104"/>
                    <a:pt x="55" y="104"/>
                  </a:cubicBezTo>
                  <a:cubicBezTo>
                    <a:pt x="50" y="104"/>
                    <a:pt x="44" y="103"/>
                    <a:pt x="39" y="102"/>
                  </a:cubicBezTo>
                  <a:moveTo>
                    <a:pt x="6" y="79"/>
                  </a:moveTo>
                  <a:cubicBezTo>
                    <a:pt x="9" y="85"/>
                    <a:pt x="12" y="89"/>
                    <a:pt x="16" y="94"/>
                  </a:cubicBezTo>
                  <a:cubicBezTo>
                    <a:pt x="19" y="96"/>
                    <a:pt x="22" y="99"/>
                    <a:pt x="26" y="101"/>
                  </a:cubicBezTo>
                  <a:cubicBezTo>
                    <a:pt x="28" y="100"/>
                    <a:pt x="30" y="99"/>
                    <a:pt x="32" y="99"/>
                  </a:cubicBezTo>
                  <a:cubicBezTo>
                    <a:pt x="28" y="96"/>
                    <a:pt x="24" y="93"/>
                    <a:pt x="20" y="90"/>
                  </a:cubicBezTo>
                  <a:cubicBezTo>
                    <a:pt x="17" y="87"/>
                    <a:pt x="15" y="84"/>
                    <a:pt x="13" y="80"/>
                  </a:cubicBezTo>
                  <a:cubicBezTo>
                    <a:pt x="11" y="80"/>
                    <a:pt x="8" y="80"/>
                    <a:pt x="6" y="79"/>
                  </a:cubicBezTo>
                  <a:moveTo>
                    <a:pt x="1" y="62"/>
                  </a:moveTo>
                  <a:cubicBezTo>
                    <a:pt x="1" y="66"/>
                    <a:pt x="2" y="70"/>
                    <a:pt x="4" y="74"/>
                  </a:cubicBezTo>
                  <a:cubicBezTo>
                    <a:pt x="6" y="74"/>
                    <a:pt x="8" y="75"/>
                    <a:pt x="10" y="75"/>
                  </a:cubicBezTo>
                  <a:cubicBezTo>
                    <a:pt x="8" y="71"/>
                    <a:pt x="7" y="67"/>
                    <a:pt x="6" y="63"/>
                  </a:cubicBezTo>
                  <a:cubicBezTo>
                    <a:pt x="5" y="63"/>
                    <a:pt x="3" y="62"/>
                    <a:pt x="1" y="62"/>
                  </a:cubicBezTo>
                  <a:moveTo>
                    <a:pt x="1" y="48"/>
                  </a:moveTo>
                  <a:cubicBezTo>
                    <a:pt x="1" y="50"/>
                    <a:pt x="0" y="52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2" y="59"/>
                    <a:pt x="4" y="59"/>
                    <a:pt x="6" y="60"/>
                  </a:cubicBezTo>
                  <a:cubicBezTo>
                    <a:pt x="6" y="58"/>
                    <a:pt x="6" y="56"/>
                    <a:pt x="6" y="55"/>
                  </a:cubicBezTo>
                  <a:cubicBezTo>
                    <a:pt x="6" y="53"/>
                    <a:pt x="6" y="52"/>
                    <a:pt x="6" y="50"/>
                  </a:cubicBezTo>
                  <a:cubicBezTo>
                    <a:pt x="4" y="49"/>
                    <a:pt x="2" y="49"/>
                    <a:pt x="1" y="48"/>
                  </a:cubicBezTo>
                  <a:moveTo>
                    <a:pt x="23" y="10"/>
                  </a:moveTo>
                  <a:cubicBezTo>
                    <a:pt x="21" y="12"/>
                    <a:pt x="19" y="14"/>
                    <a:pt x="16" y="16"/>
                  </a:cubicBezTo>
                  <a:cubicBezTo>
                    <a:pt x="9" y="24"/>
                    <a:pt x="3" y="34"/>
                    <a:pt x="1" y="45"/>
                  </a:cubicBezTo>
                  <a:cubicBezTo>
                    <a:pt x="3" y="46"/>
                    <a:pt x="4" y="47"/>
                    <a:pt x="6" y="48"/>
                  </a:cubicBezTo>
                  <a:cubicBezTo>
                    <a:pt x="8" y="37"/>
                    <a:pt x="13" y="27"/>
                    <a:pt x="20" y="20"/>
                  </a:cubicBezTo>
                  <a:cubicBezTo>
                    <a:pt x="23" y="17"/>
                    <a:pt x="25" y="15"/>
                    <a:pt x="28" y="13"/>
                  </a:cubicBezTo>
                  <a:cubicBezTo>
                    <a:pt x="27" y="12"/>
                    <a:pt x="25" y="11"/>
                    <a:pt x="23" y="10"/>
                  </a:cubicBezTo>
                  <a:moveTo>
                    <a:pt x="34" y="4"/>
                  </a:moveTo>
                  <a:cubicBezTo>
                    <a:pt x="31" y="5"/>
                    <a:pt x="28" y="7"/>
                    <a:pt x="25" y="9"/>
                  </a:cubicBezTo>
                  <a:cubicBezTo>
                    <a:pt x="27" y="10"/>
                    <a:pt x="29" y="11"/>
                    <a:pt x="30" y="12"/>
                  </a:cubicBezTo>
                  <a:cubicBezTo>
                    <a:pt x="33" y="10"/>
                    <a:pt x="36" y="9"/>
                    <a:pt x="39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6" y="5"/>
                    <a:pt x="35" y="4"/>
                    <a:pt x="34" y="4"/>
                  </a:cubicBezTo>
                  <a:moveTo>
                    <a:pt x="51" y="0"/>
                  </a:moveTo>
                  <a:cubicBezTo>
                    <a:pt x="46" y="0"/>
                    <a:pt x="42" y="1"/>
                    <a:pt x="38" y="2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40" y="4"/>
                    <a:pt x="41" y="6"/>
                    <a:pt x="42" y="7"/>
                  </a:cubicBezTo>
                  <a:cubicBezTo>
                    <a:pt x="46" y="6"/>
                    <a:pt x="50" y="5"/>
                    <a:pt x="54" y="5"/>
                  </a:cubicBezTo>
                  <a:cubicBezTo>
                    <a:pt x="53" y="3"/>
                    <a:pt x="52" y="2"/>
                    <a:pt x="51" y="0"/>
                  </a:cubicBezTo>
                  <a:moveTo>
                    <a:pt x="57" y="0"/>
                  </a:moveTo>
                  <a:cubicBezTo>
                    <a:pt x="58" y="2"/>
                    <a:pt x="59" y="3"/>
                    <a:pt x="60" y="5"/>
                  </a:cubicBezTo>
                  <a:cubicBezTo>
                    <a:pt x="72" y="6"/>
                    <a:pt x="82" y="12"/>
                    <a:pt x="90" y="20"/>
                  </a:cubicBezTo>
                  <a:cubicBezTo>
                    <a:pt x="99" y="29"/>
                    <a:pt x="105" y="41"/>
                    <a:pt x="105" y="55"/>
                  </a:cubicBezTo>
                  <a:cubicBezTo>
                    <a:pt x="105" y="68"/>
                    <a:pt x="99" y="81"/>
                    <a:pt x="90" y="90"/>
                  </a:cubicBezTo>
                  <a:cubicBezTo>
                    <a:pt x="84" y="96"/>
                    <a:pt x="77" y="100"/>
                    <a:pt x="68" y="103"/>
                  </a:cubicBezTo>
                  <a:cubicBezTo>
                    <a:pt x="70" y="104"/>
                    <a:pt x="72" y="105"/>
                    <a:pt x="74" y="107"/>
                  </a:cubicBezTo>
                  <a:cubicBezTo>
                    <a:pt x="82" y="104"/>
                    <a:pt x="89" y="99"/>
                    <a:pt x="94" y="94"/>
                  </a:cubicBezTo>
                  <a:cubicBezTo>
                    <a:pt x="104" y="84"/>
                    <a:pt x="110" y="70"/>
                    <a:pt x="110" y="55"/>
                  </a:cubicBezTo>
                  <a:cubicBezTo>
                    <a:pt x="110" y="40"/>
                    <a:pt x="104" y="26"/>
                    <a:pt x="94" y="16"/>
                  </a:cubicBezTo>
                  <a:cubicBezTo>
                    <a:pt x="85" y="6"/>
                    <a:pt x="71" y="0"/>
                    <a:pt x="5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55"/>
            <p:cNvSpPr>
              <a:spLocks noEditPoints="1"/>
            </p:cNvSpPr>
            <p:nvPr/>
          </p:nvSpPr>
          <p:spPr bwMode="auto">
            <a:xfrm>
              <a:off x="5768983" y="4345982"/>
              <a:ext cx="1057146" cy="1465714"/>
            </a:xfrm>
            <a:custGeom>
              <a:avLst/>
              <a:gdLst>
                <a:gd name="T0" fmla="*/ 0 w 56"/>
                <a:gd name="T1" fmla="*/ 74 h 80"/>
                <a:gd name="T2" fmla="*/ 2 w 56"/>
                <a:gd name="T3" fmla="*/ 79 h 80"/>
                <a:gd name="T4" fmla="*/ 9 w 56"/>
                <a:gd name="T5" fmla="*/ 80 h 80"/>
                <a:gd name="T6" fmla="*/ 6 w 56"/>
                <a:gd name="T7" fmla="*/ 75 h 80"/>
                <a:gd name="T8" fmla="*/ 0 w 56"/>
                <a:gd name="T9" fmla="*/ 74 h 80"/>
                <a:gd name="T10" fmla="*/ 51 w 56"/>
                <a:gd name="T11" fmla="*/ 0 h 80"/>
                <a:gd name="T12" fmla="*/ 47 w 56"/>
                <a:gd name="T13" fmla="*/ 0 h 80"/>
                <a:gd name="T14" fmla="*/ 50 w 56"/>
                <a:gd name="T15" fmla="*/ 5 h 80"/>
                <a:gd name="T16" fmla="*/ 51 w 56"/>
                <a:gd name="T17" fmla="*/ 5 h 80"/>
                <a:gd name="T18" fmla="*/ 56 w 56"/>
                <a:gd name="T19" fmla="*/ 5 h 80"/>
                <a:gd name="T20" fmla="*/ 53 w 56"/>
                <a:gd name="T21" fmla="*/ 0 h 80"/>
                <a:gd name="T22" fmla="*/ 51 w 56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80">
                  <a:moveTo>
                    <a:pt x="0" y="74"/>
                  </a:moveTo>
                  <a:cubicBezTo>
                    <a:pt x="1" y="76"/>
                    <a:pt x="1" y="78"/>
                    <a:pt x="2" y="79"/>
                  </a:cubicBezTo>
                  <a:cubicBezTo>
                    <a:pt x="4" y="80"/>
                    <a:pt x="7" y="80"/>
                    <a:pt x="9" y="80"/>
                  </a:cubicBezTo>
                  <a:cubicBezTo>
                    <a:pt x="8" y="78"/>
                    <a:pt x="7" y="77"/>
                    <a:pt x="6" y="75"/>
                  </a:cubicBezTo>
                  <a:cubicBezTo>
                    <a:pt x="4" y="75"/>
                    <a:pt x="2" y="74"/>
                    <a:pt x="0" y="74"/>
                  </a:cubicBezTo>
                  <a:moveTo>
                    <a:pt x="51" y="0"/>
                  </a:moveTo>
                  <a:cubicBezTo>
                    <a:pt x="50" y="0"/>
                    <a:pt x="48" y="0"/>
                    <a:pt x="47" y="0"/>
                  </a:cubicBezTo>
                  <a:cubicBezTo>
                    <a:pt x="48" y="2"/>
                    <a:pt x="49" y="3"/>
                    <a:pt x="50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3" y="5"/>
                    <a:pt x="54" y="5"/>
                    <a:pt x="56" y="5"/>
                  </a:cubicBezTo>
                  <a:cubicBezTo>
                    <a:pt x="55" y="3"/>
                    <a:pt x="54" y="2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56"/>
            <p:cNvSpPr>
              <a:spLocks noEditPoints="1"/>
            </p:cNvSpPr>
            <p:nvPr/>
          </p:nvSpPr>
          <p:spPr bwMode="auto">
            <a:xfrm>
              <a:off x="5697449" y="4384551"/>
              <a:ext cx="794845" cy="1118573"/>
            </a:xfrm>
            <a:custGeom>
              <a:avLst/>
              <a:gdLst>
                <a:gd name="T0" fmla="*/ 0 w 42"/>
                <a:gd name="T1" fmla="*/ 56 h 61"/>
                <a:gd name="T2" fmla="*/ 1 w 42"/>
                <a:gd name="T3" fmla="*/ 60 h 61"/>
                <a:gd name="T4" fmla="*/ 6 w 42"/>
                <a:gd name="T5" fmla="*/ 61 h 61"/>
                <a:gd name="T6" fmla="*/ 6 w 42"/>
                <a:gd name="T7" fmla="*/ 58 h 61"/>
                <a:gd name="T8" fmla="*/ 0 w 42"/>
                <a:gd name="T9" fmla="*/ 56 h 61"/>
                <a:gd name="T10" fmla="*/ 38 w 42"/>
                <a:gd name="T11" fmla="*/ 0 h 61"/>
                <a:gd name="T12" fmla="*/ 34 w 42"/>
                <a:gd name="T13" fmla="*/ 2 h 61"/>
                <a:gd name="T14" fmla="*/ 37 w 42"/>
                <a:gd name="T15" fmla="*/ 4 h 61"/>
                <a:gd name="T16" fmla="*/ 39 w 42"/>
                <a:gd name="T17" fmla="*/ 6 h 61"/>
                <a:gd name="T18" fmla="*/ 42 w 42"/>
                <a:gd name="T19" fmla="*/ 5 h 61"/>
                <a:gd name="T20" fmla="*/ 39 w 42"/>
                <a:gd name="T21" fmla="*/ 1 h 61"/>
                <a:gd name="T22" fmla="*/ 38 w 42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61">
                  <a:moveTo>
                    <a:pt x="0" y="56"/>
                  </a:moveTo>
                  <a:cubicBezTo>
                    <a:pt x="1" y="57"/>
                    <a:pt x="1" y="58"/>
                    <a:pt x="1" y="60"/>
                  </a:cubicBezTo>
                  <a:cubicBezTo>
                    <a:pt x="3" y="60"/>
                    <a:pt x="5" y="61"/>
                    <a:pt x="6" y="61"/>
                  </a:cubicBezTo>
                  <a:cubicBezTo>
                    <a:pt x="6" y="60"/>
                    <a:pt x="6" y="59"/>
                    <a:pt x="6" y="58"/>
                  </a:cubicBezTo>
                  <a:cubicBezTo>
                    <a:pt x="4" y="57"/>
                    <a:pt x="2" y="57"/>
                    <a:pt x="0" y="56"/>
                  </a:cubicBezTo>
                  <a:moveTo>
                    <a:pt x="38" y="0"/>
                  </a:moveTo>
                  <a:cubicBezTo>
                    <a:pt x="37" y="1"/>
                    <a:pt x="36" y="1"/>
                    <a:pt x="34" y="2"/>
                  </a:cubicBezTo>
                  <a:cubicBezTo>
                    <a:pt x="35" y="2"/>
                    <a:pt x="36" y="3"/>
                    <a:pt x="37" y="4"/>
                  </a:cubicBezTo>
                  <a:cubicBezTo>
                    <a:pt x="37" y="4"/>
                    <a:pt x="38" y="5"/>
                    <a:pt x="39" y="6"/>
                  </a:cubicBezTo>
                  <a:cubicBezTo>
                    <a:pt x="40" y="6"/>
                    <a:pt x="41" y="5"/>
                    <a:pt x="42" y="5"/>
                  </a:cubicBezTo>
                  <a:cubicBezTo>
                    <a:pt x="41" y="4"/>
                    <a:pt x="40" y="2"/>
                    <a:pt x="39" y="1"/>
                  </a:cubicBezTo>
                  <a:cubicBezTo>
                    <a:pt x="39" y="1"/>
                    <a:pt x="38" y="1"/>
                    <a:pt x="3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57"/>
            <p:cNvSpPr>
              <a:spLocks noEditPoints="1"/>
            </p:cNvSpPr>
            <p:nvPr/>
          </p:nvSpPr>
          <p:spPr bwMode="auto">
            <a:xfrm>
              <a:off x="5713346" y="4515696"/>
              <a:ext cx="548445" cy="748288"/>
            </a:xfrm>
            <a:custGeom>
              <a:avLst/>
              <a:gdLst>
                <a:gd name="T0" fmla="*/ 0 w 29"/>
                <a:gd name="T1" fmla="*/ 36 h 41"/>
                <a:gd name="T2" fmla="*/ 0 w 29"/>
                <a:gd name="T3" fmla="*/ 39 h 41"/>
                <a:gd name="T4" fmla="*/ 5 w 29"/>
                <a:gd name="T5" fmla="*/ 41 h 41"/>
                <a:gd name="T6" fmla="*/ 5 w 29"/>
                <a:gd name="T7" fmla="*/ 39 h 41"/>
                <a:gd name="T8" fmla="*/ 0 w 29"/>
                <a:gd name="T9" fmla="*/ 36 h 41"/>
                <a:gd name="T10" fmla="*/ 24 w 29"/>
                <a:gd name="T11" fmla="*/ 0 h 41"/>
                <a:gd name="T12" fmla="*/ 22 w 29"/>
                <a:gd name="T13" fmla="*/ 1 h 41"/>
                <a:gd name="T14" fmla="*/ 27 w 29"/>
                <a:gd name="T15" fmla="*/ 4 h 41"/>
                <a:gd name="T16" fmla="*/ 29 w 29"/>
                <a:gd name="T17" fmla="*/ 3 h 41"/>
                <a:gd name="T18" fmla="*/ 24 w 29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1">
                  <a:moveTo>
                    <a:pt x="0" y="36"/>
                  </a:moveTo>
                  <a:cubicBezTo>
                    <a:pt x="0" y="37"/>
                    <a:pt x="0" y="38"/>
                    <a:pt x="0" y="39"/>
                  </a:cubicBezTo>
                  <a:cubicBezTo>
                    <a:pt x="1" y="40"/>
                    <a:pt x="3" y="40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3" y="38"/>
                    <a:pt x="2" y="37"/>
                    <a:pt x="0" y="36"/>
                  </a:cubicBezTo>
                  <a:moveTo>
                    <a:pt x="24" y="0"/>
                  </a:moveTo>
                  <a:cubicBezTo>
                    <a:pt x="24" y="0"/>
                    <a:pt x="23" y="1"/>
                    <a:pt x="22" y="1"/>
                  </a:cubicBezTo>
                  <a:cubicBezTo>
                    <a:pt x="24" y="2"/>
                    <a:pt x="26" y="3"/>
                    <a:pt x="27" y="4"/>
                  </a:cubicBezTo>
                  <a:cubicBezTo>
                    <a:pt x="28" y="4"/>
                    <a:pt x="28" y="3"/>
                    <a:pt x="29" y="3"/>
                  </a:cubicBezTo>
                  <a:cubicBezTo>
                    <a:pt x="28" y="2"/>
                    <a:pt x="26" y="1"/>
                    <a:pt x="2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58"/>
            <p:cNvSpPr>
              <a:spLocks noEditPoints="1"/>
            </p:cNvSpPr>
            <p:nvPr/>
          </p:nvSpPr>
          <p:spPr bwMode="auto">
            <a:xfrm>
              <a:off x="6190253" y="6158836"/>
              <a:ext cx="906123" cy="162002"/>
            </a:xfrm>
            <a:custGeom>
              <a:avLst/>
              <a:gdLst>
                <a:gd name="T0" fmla="*/ 42 w 48"/>
                <a:gd name="T1" fmla="*/ 4 h 9"/>
                <a:gd name="T2" fmla="*/ 35 w 48"/>
                <a:gd name="T3" fmla="*/ 5 h 9"/>
                <a:gd name="T4" fmla="*/ 42 w 48"/>
                <a:gd name="T5" fmla="*/ 9 h 9"/>
                <a:gd name="T6" fmla="*/ 48 w 48"/>
                <a:gd name="T7" fmla="*/ 8 h 9"/>
                <a:gd name="T8" fmla="*/ 42 w 48"/>
                <a:gd name="T9" fmla="*/ 4 h 9"/>
                <a:gd name="T10" fmla="*/ 6 w 48"/>
                <a:gd name="T11" fmla="*/ 0 h 9"/>
                <a:gd name="T12" fmla="*/ 0 w 48"/>
                <a:gd name="T13" fmla="*/ 2 h 9"/>
                <a:gd name="T14" fmla="*/ 5 w 48"/>
                <a:gd name="T15" fmla="*/ 5 h 9"/>
                <a:gd name="T16" fmla="*/ 13 w 48"/>
                <a:gd name="T17" fmla="*/ 3 h 9"/>
                <a:gd name="T18" fmla="*/ 6 w 48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9">
                  <a:moveTo>
                    <a:pt x="42" y="4"/>
                  </a:moveTo>
                  <a:cubicBezTo>
                    <a:pt x="40" y="4"/>
                    <a:pt x="37" y="5"/>
                    <a:pt x="35" y="5"/>
                  </a:cubicBezTo>
                  <a:cubicBezTo>
                    <a:pt x="37" y="6"/>
                    <a:pt x="40" y="8"/>
                    <a:pt x="42" y="9"/>
                  </a:cubicBezTo>
                  <a:cubicBezTo>
                    <a:pt x="44" y="9"/>
                    <a:pt x="46" y="8"/>
                    <a:pt x="48" y="8"/>
                  </a:cubicBezTo>
                  <a:cubicBezTo>
                    <a:pt x="46" y="6"/>
                    <a:pt x="44" y="5"/>
                    <a:pt x="42" y="4"/>
                  </a:cubicBezTo>
                  <a:moveTo>
                    <a:pt x="6" y="0"/>
                  </a:moveTo>
                  <a:cubicBezTo>
                    <a:pt x="4" y="0"/>
                    <a:pt x="2" y="1"/>
                    <a:pt x="0" y="2"/>
                  </a:cubicBezTo>
                  <a:cubicBezTo>
                    <a:pt x="1" y="3"/>
                    <a:pt x="3" y="4"/>
                    <a:pt x="5" y="5"/>
                  </a:cubicBezTo>
                  <a:cubicBezTo>
                    <a:pt x="7" y="4"/>
                    <a:pt x="10" y="3"/>
                    <a:pt x="13" y="3"/>
                  </a:cubicBezTo>
                  <a:cubicBezTo>
                    <a:pt x="11" y="2"/>
                    <a:pt x="8" y="1"/>
                    <a:pt x="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59"/>
            <p:cNvSpPr>
              <a:spLocks/>
            </p:cNvSpPr>
            <p:nvPr/>
          </p:nvSpPr>
          <p:spPr bwMode="auto">
            <a:xfrm>
              <a:off x="9226560" y="5996838"/>
              <a:ext cx="1414824" cy="856288"/>
            </a:xfrm>
            <a:custGeom>
              <a:avLst/>
              <a:gdLst>
                <a:gd name="T0" fmla="*/ 38 w 75"/>
                <a:gd name="T1" fmla="*/ 0 h 47"/>
                <a:gd name="T2" fmla="*/ 27 w 75"/>
                <a:gd name="T3" fmla="*/ 2 h 47"/>
                <a:gd name="T4" fmla="*/ 17 w 75"/>
                <a:gd name="T5" fmla="*/ 7 h 47"/>
                <a:gd name="T6" fmla="*/ 11 w 75"/>
                <a:gd name="T7" fmla="*/ 17 h 47"/>
                <a:gd name="T8" fmla="*/ 5 w 75"/>
                <a:gd name="T9" fmla="*/ 21 h 47"/>
                <a:gd name="T10" fmla="*/ 2 w 75"/>
                <a:gd name="T11" fmla="*/ 44 h 47"/>
                <a:gd name="T12" fmla="*/ 5 w 75"/>
                <a:gd name="T13" fmla="*/ 41 h 47"/>
                <a:gd name="T14" fmla="*/ 22 w 75"/>
                <a:gd name="T15" fmla="*/ 17 h 47"/>
                <a:gd name="T16" fmla="*/ 30 w 75"/>
                <a:gd name="T17" fmla="*/ 15 h 47"/>
                <a:gd name="T18" fmla="*/ 32 w 75"/>
                <a:gd name="T19" fmla="*/ 16 h 47"/>
                <a:gd name="T20" fmla="*/ 36 w 75"/>
                <a:gd name="T21" fmla="*/ 8 h 47"/>
                <a:gd name="T22" fmla="*/ 40 w 75"/>
                <a:gd name="T23" fmla="*/ 7 h 47"/>
                <a:gd name="T24" fmla="*/ 47 w 75"/>
                <a:gd name="T25" fmla="*/ 10 h 47"/>
                <a:gd name="T26" fmla="*/ 46 w 75"/>
                <a:gd name="T27" fmla="*/ 21 h 47"/>
                <a:gd name="T28" fmla="*/ 53 w 75"/>
                <a:gd name="T29" fmla="*/ 32 h 47"/>
                <a:gd name="T30" fmla="*/ 53 w 75"/>
                <a:gd name="T31" fmla="*/ 47 h 47"/>
                <a:gd name="T32" fmla="*/ 74 w 75"/>
                <a:gd name="T33" fmla="*/ 47 h 47"/>
                <a:gd name="T34" fmla="*/ 75 w 75"/>
                <a:gd name="T35" fmla="*/ 34 h 47"/>
                <a:gd name="T36" fmla="*/ 71 w 75"/>
                <a:gd name="T37" fmla="*/ 21 h 47"/>
                <a:gd name="T38" fmla="*/ 38 w 75"/>
                <a:gd name="T3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47">
                  <a:moveTo>
                    <a:pt x="38" y="0"/>
                  </a:moveTo>
                  <a:cubicBezTo>
                    <a:pt x="34" y="0"/>
                    <a:pt x="30" y="1"/>
                    <a:pt x="27" y="2"/>
                  </a:cubicBezTo>
                  <a:cubicBezTo>
                    <a:pt x="23" y="3"/>
                    <a:pt x="20" y="5"/>
                    <a:pt x="17" y="7"/>
                  </a:cubicBezTo>
                  <a:cubicBezTo>
                    <a:pt x="16" y="11"/>
                    <a:pt x="14" y="14"/>
                    <a:pt x="11" y="17"/>
                  </a:cubicBezTo>
                  <a:cubicBezTo>
                    <a:pt x="9" y="18"/>
                    <a:pt x="7" y="20"/>
                    <a:pt x="5" y="21"/>
                  </a:cubicBezTo>
                  <a:cubicBezTo>
                    <a:pt x="1" y="28"/>
                    <a:pt x="0" y="36"/>
                    <a:pt x="2" y="44"/>
                  </a:cubicBezTo>
                  <a:cubicBezTo>
                    <a:pt x="2" y="43"/>
                    <a:pt x="4" y="42"/>
                    <a:pt x="5" y="41"/>
                  </a:cubicBezTo>
                  <a:cubicBezTo>
                    <a:pt x="5" y="30"/>
                    <a:pt x="11" y="20"/>
                    <a:pt x="22" y="17"/>
                  </a:cubicBezTo>
                  <a:cubicBezTo>
                    <a:pt x="25" y="16"/>
                    <a:pt x="27" y="15"/>
                    <a:pt x="30" y="15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2" y="13"/>
                    <a:pt x="33" y="10"/>
                    <a:pt x="36" y="8"/>
                  </a:cubicBezTo>
                  <a:cubicBezTo>
                    <a:pt x="37" y="7"/>
                    <a:pt x="39" y="7"/>
                    <a:pt x="40" y="7"/>
                  </a:cubicBezTo>
                  <a:cubicBezTo>
                    <a:pt x="43" y="7"/>
                    <a:pt x="46" y="8"/>
                    <a:pt x="47" y="10"/>
                  </a:cubicBezTo>
                  <a:cubicBezTo>
                    <a:pt x="49" y="14"/>
                    <a:pt x="49" y="19"/>
                    <a:pt x="46" y="21"/>
                  </a:cubicBezTo>
                  <a:cubicBezTo>
                    <a:pt x="49" y="24"/>
                    <a:pt x="52" y="28"/>
                    <a:pt x="53" y="32"/>
                  </a:cubicBezTo>
                  <a:cubicBezTo>
                    <a:pt x="55" y="38"/>
                    <a:pt x="55" y="43"/>
                    <a:pt x="53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3"/>
                    <a:pt x="75" y="39"/>
                    <a:pt x="75" y="34"/>
                  </a:cubicBezTo>
                  <a:cubicBezTo>
                    <a:pt x="72" y="30"/>
                    <a:pt x="71" y="26"/>
                    <a:pt x="71" y="21"/>
                  </a:cubicBezTo>
                  <a:cubicBezTo>
                    <a:pt x="65" y="8"/>
                    <a:pt x="52" y="0"/>
                    <a:pt x="3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60"/>
            <p:cNvSpPr>
              <a:spLocks/>
            </p:cNvSpPr>
            <p:nvPr/>
          </p:nvSpPr>
          <p:spPr bwMode="auto">
            <a:xfrm>
              <a:off x="10561899" y="6374836"/>
              <a:ext cx="79484" cy="239145"/>
            </a:xfrm>
            <a:custGeom>
              <a:avLst/>
              <a:gdLst>
                <a:gd name="T0" fmla="*/ 0 w 4"/>
                <a:gd name="T1" fmla="*/ 0 h 13"/>
                <a:gd name="T2" fmla="*/ 4 w 4"/>
                <a:gd name="T3" fmla="*/ 13 h 13"/>
                <a:gd name="T4" fmla="*/ 2 w 4"/>
                <a:gd name="T5" fmla="*/ 5 h 13"/>
                <a:gd name="T6" fmla="*/ 0 w 4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3">
                  <a:moveTo>
                    <a:pt x="0" y="0"/>
                  </a:moveTo>
                  <a:cubicBezTo>
                    <a:pt x="0" y="5"/>
                    <a:pt x="1" y="9"/>
                    <a:pt x="4" y="13"/>
                  </a:cubicBezTo>
                  <a:cubicBezTo>
                    <a:pt x="4" y="10"/>
                    <a:pt x="3" y="8"/>
                    <a:pt x="2" y="5"/>
                  </a:cubicBezTo>
                  <a:cubicBezTo>
                    <a:pt x="2" y="3"/>
                    <a:pt x="1" y="2"/>
                    <a:pt x="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61"/>
            <p:cNvSpPr>
              <a:spLocks/>
            </p:cNvSpPr>
            <p:nvPr/>
          </p:nvSpPr>
          <p:spPr bwMode="auto">
            <a:xfrm>
              <a:off x="9266299" y="6745121"/>
              <a:ext cx="71539" cy="108000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3 h 6"/>
                <a:gd name="T4" fmla="*/ 0 w 4"/>
                <a:gd name="T5" fmla="*/ 6 h 6"/>
                <a:gd name="T6" fmla="*/ 4 w 4"/>
                <a:gd name="T7" fmla="*/ 6 h 6"/>
                <a:gd name="T8" fmla="*/ 3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1"/>
                    <a:pt x="0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62"/>
            <p:cNvSpPr>
              <a:spLocks noEditPoints="1"/>
            </p:cNvSpPr>
            <p:nvPr/>
          </p:nvSpPr>
          <p:spPr bwMode="auto">
            <a:xfrm>
              <a:off x="9377578" y="6158836"/>
              <a:ext cx="755105" cy="162002"/>
            </a:xfrm>
            <a:custGeom>
              <a:avLst/>
              <a:gdLst>
                <a:gd name="T0" fmla="*/ 5 w 40"/>
                <a:gd name="T1" fmla="*/ 1 h 9"/>
                <a:gd name="T2" fmla="*/ 0 w 40"/>
                <a:gd name="T3" fmla="*/ 7 h 9"/>
                <a:gd name="T4" fmla="*/ 1 w 40"/>
                <a:gd name="T5" fmla="*/ 6 h 9"/>
                <a:gd name="T6" fmla="*/ 5 w 40"/>
                <a:gd name="T7" fmla="*/ 1 h 9"/>
                <a:gd name="T8" fmla="*/ 34 w 40"/>
                <a:gd name="T9" fmla="*/ 0 h 9"/>
                <a:gd name="T10" fmla="*/ 32 w 40"/>
                <a:gd name="T11" fmla="*/ 1 h 9"/>
                <a:gd name="T12" fmla="*/ 31 w 40"/>
                <a:gd name="T13" fmla="*/ 7 h 9"/>
                <a:gd name="T14" fmla="*/ 34 w 40"/>
                <a:gd name="T15" fmla="*/ 9 h 9"/>
                <a:gd name="T16" fmla="*/ 37 w 40"/>
                <a:gd name="T17" fmla="*/ 8 h 9"/>
                <a:gd name="T18" fmla="*/ 38 w 40"/>
                <a:gd name="T19" fmla="*/ 2 h 9"/>
                <a:gd name="T20" fmla="*/ 34 w 4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9">
                  <a:moveTo>
                    <a:pt x="5" y="1"/>
                  </a:moveTo>
                  <a:cubicBezTo>
                    <a:pt x="3" y="3"/>
                    <a:pt x="1" y="5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4" y="3"/>
                    <a:pt x="5" y="1"/>
                  </a:cubicBezTo>
                  <a:moveTo>
                    <a:pt x="34" y="0"/>
                  </a:moveTo>
                  <a:cubicBezTo>
                    <a:pt x="34" y="0"/>
                    <a:pt x="33" y="0"/>
                    <a:pt x="32" y="1"/>
                  </a:cubicBezTo>
                  <a:cubicBezTo>
                    <a:pt x="30" y="2"/>
                    <a:pt x="29" y="5"/>
                    <a:pt x="31" y="7"/>
                  </a:cubicBezTo>
                  <a:cubicBezTo>
                    <a:pt x="32" y="8"/>
                    <a:pt x="33" y="9"/>
                    <a:pt x="34" y="9"/>
                  </a:cubicBezTo>
                  <a:cubicBezTo>
                    <a:pt x="35" y="9"/>
                    <a:pt x="36" y="9"/>
                    <a:pt x="37" y="8"/>
                  </a:cubicBezTo>
                  <a:cubicBezTo>
                    <a:pt x="39" y="7"/>
                    <a:pt x="40" y="4"/>
                    <a:pt x="38" y="2"/>
                  </a:cubicBezTo>
                  <a:cubicBezTo>
                    <a:pt x="37" y="1"/>
                    <a:pt x="36" y="0"/>
                    <a:pt x="3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63"/>
            <p:cNvSpPr>
              <a:spLocks/>
            </p:cNvSpPr>
            <p:nvPr/>
          </p:nvSpPr>
          <p:spPr bwMode="auto">
            <a:xfrm>
              <a:off x="9321941" y="6120267"/>
              <a:ext cx="222557" cy="254574"/>
            </a:xfrm>
            <a:custGeom>
              <a:avLst/>
              <a:gdLst>
                <a:gd name="T0" fmla="*/ 12 w 12"/>
                <a:gd name="T1" fmla="*/ 0 h 14"/>
                <a:gd name="T2" fmla="*/ 8 w 12"/>
                <a:gd name="T3" fmla="*/ 3 h 14"/>
                <a:gd name="T4" fmla="*/ 4 w 12"/>
                <a:gd name="T5" fmla="*/ 8 h 14"/>
                <a:gd name="T6" fmla="*/ 3 w 12"/>
                <a:gd name="T7" fmla="*/ 9 h 14"/>
                <a:gd name="T8" fmla="*/ 0 w 12"/>
                <a:gd name="T9" fmla="*/ 14 h 14"/>
                <a:gd name="T10" fmla="*/ 6 w 12"/>
                <a:gd name="T11" fmla="*/ 10 h 14"/>
                <a:gd name="T12" fmla="*/ 12 w 1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12" y="0"/>
                  </a:moveTo>
                  <a:cubicBezTo>
                    <a:pt x="10" y="1"/>
                    <a:pt x="9" y="2"/>
                    <a:pt x="8" y="3"/>
                  </a:cubicBezTo>
                  <a:cubicBezTo>
                    <a:pt x="7" y="5"/>
                    <a:pt x="5" y="7"/>
                    <a:pt x="4" y="8"/>
                  </a:cubicBezTo>
                  <a:cubicBezTo>
                    <a:pt x="4" y="8"/>
                    <a:pt x="3" y="9"/>
                    <a:pt x="3" y="9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2" y="13"/>
                    <a:pt x="4" y="11"/>
                    <a:pt x="6" y="10"/>
                  </a:cubicBezTo>
                  <a:cubicBezTo>
                    <a:pt x="9" y="7"/>
                    <a:pt x="11" y="4"/>
                    <a:pt x="1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64"/>
            <p:cNvSpPr>
              <a:spLocks noEditPoints="1"/>
            </p:cNvSpPr>
            <p:nvPr/>
          </p:nvSpPr>
          <p:spPr bwMode="auto">
            <a:xfrm>
              <a:off x="9830642" y="6120267"/>
              <a:ext cx="317938" cy="254574"/>
            </a:xfrm>
            <a:custGeom>
              <a:avLst/>
              <a:gdLst>
                <a:gd name="T0" fmla="*/ 10 w 17"/>
                <a:gd name="T1" fmla="*/ 11 h 14"/>
                <a:gd name="T2" fmla="*/ 7 w 17"/>
                <a:gd name="T3" fmla="*/ 9 h 14"/>
                <a:gd name="T4" fmla="*/ 8 w 17"/>
                <a:gd name="T5" fmla="*/ 3 h 14"/>
                <a:gd name="T6" fmla="*/ 10 w 17"/>
                <a:gd name="T7" fmla="*/ 2 h 14"/>
                <a:gd name="T8" fmla="*/ 14 w 17"/>
                <a:gd name="T9" fmla="*/ 4 h 14"/>
                <a:gd name="T10" fmla="*/ 13 w 17"/>
                <a:gd name="T11" fmla="*/ 10 h 14"/>
                <a:gd name="T12" fmla="*/ 10 w 17"/>
                <a:gd name="T13" fmla="*/ 11 h 14"/>
                <a:gd name="T14" fmla="*/ 8 w 17"/>
                <a:gd name="T15" fmla="*/ 0 h 14"/>
                <a:gd name="T16" fmla="*/ 4 w 17"/>
                <a:gd name="T17" fmla="*/ 1 h 14"/>
                <a:gd name="T18" fmla="*/ 0 w 17"/>
                <a:gd name="T19" fmla="*/ 9 h 14"/>
                <a:gd name="T20" fmla="*/ 14 w 17"/>
                <a:gd name="T21" fmla="*/ 14 h 14"/>
                <a:gd name="T22" fmla="*/ 15 w 17"/>
                <a:gd name="T23" fmla="*/ 3 h 14"/>
                <a:gd name="T24" fmla="*/ 8 w 17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4">
                  <a:moveTo>
                    <a:pt x="10" y="11"/>
                  </a:moveTo>
                  <a:cubicBezTo>
                    <a:pt x="9" y="11"/>
                    <a:pt x="8" y="10"/>
                    <a:pt x="7" y="9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2" y="2"/>
                    <a:pt x="13" y="3"/>
                    <a:pt x="14" y="4"/>
                  </a:cubicBezTo>
                  <a:cubicBezTo>
                    <a:pt x="16" y="6"/>
                    <a:pt x="15" y="9"/>
                    <a:pt x="13" y="10"/>
                  </a:cubicBezTo>
                  <a:cubicBezTo>
                    <a:pt x="12" y="11"/>
                    <a:pt x="11" y="11"/>
                    <a:pt x="10" y="11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1" y="3"/>
                    <a:pt x="0" y="6"/>
                    <a:pt x="0" y="9"/>
                  </a:cubicBezTo>
                  <a:cubicBezTo>
                    <a:pt x="5" y="9"/>
                    <a:pt x="10" y="11"/>
                    <a:pt x="14" y="14"/>
                  </a:cubicBezTo>
                  <a:cubicBezTo>
                    <a:pt x="17" y="12"/>
                    <a:pt x="17" y="7"/>
                    <a:pt x="15" y="3"/>
                  </a:cubicBezTo>
                  <a:cubicBezTo>
                    <a:pt x="14" y="1"/>
                    <a:pt x="11" y="0"/>
                    <a:pt x="8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65"/>
            <p:cNvSpPr>
              <a:spLocks noEditPoints="1"/>
            </p:cNvSpPr>
            <p:nvPr/>
          </p:nvSpPr>
          <p:spPr bwMode="auto">
            <a:xfrm>
              <a:off x="9417322" y="6343978"/>
              <a:ext cx="786899" cy="509143"/>
            </a:xfrm>
            <a:custGeom>
              <a:avLst/>
              <a:gdLst>
                <a:gd name="T0" fmla="*/ 6 w 42"/>
                <a:gd name="T1" fmla="*/ 23 h 28"/>
                <a:gd name="T2" fmla="*/ 2 w 42"/>
                <a:gd name="T3" fmla="*/ 24 h 28"/>
                <a:gd name="T4" fmla="*/ 0 w 42"/>
                <a:gd name="T5" fmla="*/ 26 h 28"/>
                <a:gd name="T6" fmla="*/ 1 w 42"/>
                <a:gd name="T7" fmla="*/ 27 h 28"/>
                <a:gd name="T8" fmla="*/ 1 w 42"/>
                <a:gd name="T9" fmla="*/ 28 h 28"/>
                <a:gd name="T10" fmla="*/ 12 w 42"/>
                <a:gd name="T11" fmla="*/ 28 h 28"/>
                <a:gd name="T12" fmla="*/ 11 w 42"/>
                <a:gd name="T13" fmla="*/ 26 h 28"/>
                <a:gd name="T14" fmla="*/ 6 w 42"/>
                <a:gd name="T15" fmla="*/ 23 h 28"/>
                <a:gd name="T16" fmla="*/ 21 w 42"/>
                <a:gd name="T17" fmla="*/ 0 h 28"/>
                <a:gd name="T18" fmla="*/ 14 w 42"/>
                <a:gd name="T19" fmla="*/ 1 h 28"/>
                <a:gd name="T20" fmla="*/ 0 w 42"/>
                <a:gd name="T21" fmla="*/ 20 h 28"/>
                <a:gd name="T22" fmla="*/ 2 w 42"/>
                <a:gd name="T23" fmla="*/ 19 h 28"/>
                <a:gd name="T24" fmla="*/ 13 w 42"/>
                <a:gd name="T25" fmla="*/ 25 h 28"/>
                <a:gd name="T26" fmla="*/ 14 w 42"/>
                <a:gd name="T27" fmla="*/ 28 h 28"/>
                <a:gd name="T28" fmla="*/ 22 w 42"/>
                <a:gd name="T29" fmla="*/ 28 h 28"/>
                <a:gd name="T30" fmla="*/ 16 w 42"/>
                <a:gd name="T31" fmla="*/ 22 h 28"/>
                <a:gd name="T32" fmla="*/ 24 w 42"/>
                <a:gd name="T33" fmla="*/ 8 h 28"/>
                <a:gd name="T34" fmla="*/ 27 w 42"/>
                <a:gd name="T35" fmla="*/ 7 h 28"/>
                <a:gd name="T36" fmla="*/ 38 w 42"/>
                <a:gd name="T37" fmla="*/ 15 h 28"/>
                <a:gd name="T38" fmla="*/ 33 w 42"/>
                <a:gd name="T39" fmla="*/ 28 h 28"/>
                <a:gd name="T40" fmla="*/ 40 w 42"/>
                <a:gd name="T41" fmla="*/ 28 h 28"/>
                <a:gd name="T42" fmla="*/ 41 w 42"/>
                <a:gd name="T43" fmla="*/ 14 h 28"/>
                <a:gd name="T44" fmla="*/ 33 w 42"/>
                <a:gd name="T45" fmla="*/ 4 h 28"/>
                <a:gd name="T46" fmla="*/ 30 w 42"/>
                <a:gd name="T47" fmla="*/ 4 h 28"/>
                <a:gd name="T48" fmla="*/ 23 w 42"/>
                <a:gd name="T49" fmla="*/ 0 h 28"/>
                <a:gd name="T50" fmla="*/ 23 w 42"/>
                <a:gd name="T51" fmla="*/ 0 h 28"/>
                <a:gd name="T52" fmla="*/ 21 w 42"/>
                <a:gd name="T5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28">
                  <a:moveTo>
                    <a:pt x="6" y="23"/>
                  </a:moveTo>
                  <a:cubicBezTo>
                    <a:pt x="4" y="23"/>
                    <a:pt x="3" y="23"/>
                    <a:pt x="2" y="24"/>
                  </a:cubicBezTo>
                  <a:cubicBezTo>
                    <a:pt x="1" y="24"/>
                    <a:pt x="1" y="25"/>
                    <a:pt x="0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7"/>
                    <a:pt x="11" y="26"/>
                  </a:cubicBezTo>
                  <a:cubicBezTo>
                    <a:pt x="10" y="24"/>
                    <a:pt x="8" y="23"/>
                    <a:pt x="6" y="23"/>
                  </a:cubicBezTo>
                  <a:moveTo>
                    <a:pt x="21" y="0"/>
                  </a:moveTo>
                  <a:cubicBezTo>
                    <a:pt x="19" y="0"/>
                    <a:pt x="16" y="0"/>
                    <a:pt x="14" y="1"/>
                  </a:cubicBezTo>
                  <a:cubicBezTo>
                    <a:pt x="6" y="4"/>
                    <a:pt x="0" y="11"/>
                    <a:pt x="0" y="20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6" y="19"/>
                    <a:pt x="11" y="21"/>
                    <a:pt x="13" y="25"/>
                  </a:cubicBezTo>
                  <a:cubicBezTo>
                    <a:pt x="14" y="26"/>
                    <a:pt x="14" y="27"/>
                    <a:pt x="14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9" y="27"/>
                    <a:pt x="17" y="25"/>
                    <a:pt x="16" y="22"/>
                  </a:cubicBezTo>
                  <a:cubicBezTo>
                    <a:pt x="15" y="16"/>
                    <a:pt x="18" y="10"/>
                    <a:pt x="24" y="8"/>
                  </a:cubicBezTo>
                  <a:cubicBezTo>
                    <a:pt x="25" y="8"/>
                    <a:pt x="26" y="7"/>
                    <a:pt x="27" y="7"/>
                  </a:cubicBezTo>
                  <a:cubicBezTo>
                    <a:pt x="32" y="7"/>
                    <a:pt x="36" y="11"/>
                    <a:pt x="38" y="15"/>
                  </a:cubicBezTo>
                  <a:cubicBezTo>
                    <a:pt x="39" y="20"/>
                    <a:pt x="37" y="26"/>
                    <a:pt x="33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2" y="24"/>
                    <a:pt x="42" y="19"/>
                    <a:pt x="41" y="14"/>
                  </a:cubicBezTo>
                  <a:cubicBezTo>
                    <a:pt x="39" y="10"/>
                    <a:pt x="36" y="6"/>
                    <a:pt x="33" y="4"/>
                  </a:cubicBezTo>
                  <a:cubicBezTo>
                    <a:pt x="32" y="4"/>
                    <a:pt x="31" y="4"/>
                    <a:pt x="30" y="4"/>
                  </a:cubicBezTo>
                  <a:cubicBezTo>
                    <a:pt x="27" y="4"/>
                    <a:pt x="25" y="3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66"/>
            <p:cNvSpPr>
              <a:spLocks/>
            </p:cNvSpPr>
            <p:nvPr/>
          </p:nvSpPr>
          <p:spPr bwMode="auto">
            <a:xfrm>
              <a:off x="9417322" y="6691124"/>
              <a:ext cx="262301" cy="162002"/>
            </a:xfrm>
            <a:custGeom>
              <a:avLst/>
              <a:gdLst>
                <a:gd name="T0" fmla="*/ 2 w 14"/>
                <a:gd name="T1" fmla="*/ 0 h 9"/>
                <a:gd name="T2" fmla="*/ 0 w 14"/>
                <a:gd name="T3" fmla="*/ 1 h 9"/>
                <a:gd name="T4" fmla="*/ 0 w 14"/>
                <a:gd name="T5" fmla="*/ 7 h 9"/>
                <a:gd name="T6" fmla="*/ 2 w 14"/>
                <a:gd name="T7" fmla="*/ 5 h 9"/>
                <a:gd name="T8" fmla="*/ 6 w 14"/>
                <a:gd name="T9" fmla="*/ 4 h 9"/>
                <a:gd name="T10" fmla="*/ 11 w 14"/>
                <a:gd name="T11" fmla="*/ 7 h 9"/>
                <a:gd name="T12" fmla="*/ 12 w 14"/>
                <a:gd name="T13" fmla="*/ 9 h 9"/>
                <a:gd name="T14" fmla="*/ 14 w 14"/>
                <a:gd name="T15" fmla="*/ 9 h 9"/>
                <a:gd name="T16" fmla="*/ 13 w 14"/>
                <a:gd name="T17" fmla="*/ 6 h 9"/>
                <a:gd name="T18" fmla="*/ 2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3" y="4"/>
                    <a:pt x="4" y="4"/>
                    <a:pt x="6" y="4"/>
                  </a:cubicBezTo>
                  <a:cubicBezTo>
                    <a:pt x="8" y="4"/>
                    <a:pt x="10" y="5"/>
                    <a:pt x="11" y="7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7"/>
                    <a:pt x="13" y="6"/>
                  </a:cubicBezTo>
                  <a:cubicBezTo>
                    <a:pt x="11" y="2"/>
                    <a:pt x="6" y="0"/>
                    <a:pt x="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67"/>
            <p:cNvSpPr>
              <a:spLocks/>
            </p:cNvSpPr>
            <p:nvPr/>
          </p:nvSpPr>
          <p:spPr bwMode="auto">
            <a:xfrm>
              <a:off x="9846539" y="6336358"/>
              <a:ext cx="190763" cy="69431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7 w 10"/>
                <a:gd name="T5" fmla="*/ 4 h 4"/>
                <a:gd name="T6" fmla="*/ 10 w 10"/>
                <a:gd name="T7" fmla="*/ 4 h 4"/>
                <a:gd name="T8" fmla="*/ 0 w 1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4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7" y="2"/>
                    <a:pt x="4" y="0"/>
                    <a:pt x="0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68"/>
            <p:cNvSpPr>
              <a:spLocks/>
            </p:cNvSpPr>
            <p:nvPr/>
          </p:nvSpPr>
          <p:spPr bwMode="auto">
            <a:xfrm>
              <a:off x="9846539" y="6559978"/>
              <a:ext cx="286144" cy="239145"/>
            </a:xfrm>
            <a:custGeom>
              <a:avLst/>
              <a:gdLst>
                <a:gd name="T0" fmla="*/ 8 w 15"/>
                <a:gd name="T1" fmla="*/ 0 h 13"/>
                <a:gd name="T2" fmla="*/ 6 w 15"/>
                <a:gd name="T3" fmla="*/ 0 h 13"/>
                <a:gd name="T4" fmla="*/ 1 w 15"/>
                <a:gd name="T5" fmla="*/ 8 h 13"/>
                <a:gd name="T6" fmla="*/ 8 w 15"/>
                <a:gd name="T7" fmla="*/ 13 h 13"/>
                <a:gd name="T8" fmla="*/ 10 w 15"/>
                <a:gd name="T9" fmla="*/ 12 h 13"/>
                <a:gd name="T10" fmla="*/ 14 w 15"/>
                <a:gd name="T11" fmla="*/ 4 h 13"/>
                <a:gd name="T12" fmla="*/ 8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8" y="0"/>
                  </a:moveTo>
                  <a:cubicBezTo>
                    <a:pt x="7" y="0"/>
                    <a:pt x="6" y="0"/>
                    <a:pt x="6" y="0"/>
                  </a:cubicBezTo>
                  <a:cubicBezTo>
                    <a:pt x="2" y="1"/>
                    <a:pt x="0" y="5"/>
                    <a:pt x="1" y="8"/>
                  </a:cubicBezTo>
                  <a:cubicBezTo>
                    <a:pt x="2" y="11"/>
                    <a:pt x="5" y="13"/>
                    <a:pt x="8" y="13"/>
                  </a:cubicBezTo>
                  <a:cubicBezTo>
                    <a:pt x="8" y="13"/>
                    <a:pt x="9" y="13"/>
                    <a:pt x="10" y="12"/>
                  </a:cubicBezTo>
                  <a:cubicBezTo>
                    <a:pt x="13" y="11"/>
                    <a:pt x="15" y="8"/>
                    <a:pt x="14" y="4"/>
                  </a:cubicBezTo>
                  <a:cubicBezTo>
                    <a:pt x="13" y="1"/>
                    <a:pt x="10" y="0"/>
                    <a:pt x="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70"/>
            <p:cNvSpPr>
              <a:spLocks/>
            </p:cNvSpPr>
            <p:nvPr/>
          </p:nvSpPr>
          <p:spPr bwMode="auto">
            <a:xfrm>
              <a:off x="11261362" y="6667978"/>
              <a:ext cx="476907" cy="185143"/>
            </a:xfrm>
            <a:custGeom>
              <a:avLst/>
              <a:gdLst>
                <a:gd name="T0" fmla="*/ 7 w 25"/>
                <a:gd name="T1" fmla="*/ 0 h 10"/>
                <a:gd name="T2" fmla="*/ 0 w 25"/>
                <a:gd name="T3" fmla="*/ 1 h 10"/>
                <a:gd name="T4" fmla="*/ 3 w 25"/>
                <a:gd name="T5" fmla="*/ 8 h 10"/>
                <a:gd name="T6" fmla="*/ 3 w 25"/>
                <a:gd name="T7" fmla="*/ 10 h 10"/>
                <a:gd name="T8" fmla="*/ 24 w 25"/>
                <a:gd name="T9" fmla="*/ 10 h 10"/>
                <a:gd name="T10" fmla="*/ 25 w 25"/>
                <a:gd name="T11" fmla="*/ 8 h 10"/>
                <a:gd name="T12" fmla="*/ 25 w 25"/>
                <a:gd name="T13" fmla="*/ 8 h 10"/>
                <a:gd name="T14" fmla="*/ 13 w 25"/>
                <a:gd name="T15" fmla="*/ 1 h 10"/>
                <a:gd name="T16" fmla="*/ 7 w 2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">
                  <a:moveTo>
                    <a:pt x="7" y="0"/>
                  </a:moveTo>
                  <a:cubicBezTo>
                    <a:pt x="5" y="0"/>
                    <a:pt x="2" y="1"/>
                    <a:pt x="0" y="1"/>
                  </a:cubicBezTo>
                  <a:cubicBezTo>
                    <a:pt x="2" y="3"/>
                    <a:pt x="3" y="5"/>
                    <a:pt x="3" y="8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5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6"/>
                    <a:pt x="16" y="4"/>
                    <a:pt x="13" y="1"/>
                  </a:cubicBezTo>
                  <a:cubicBezTo>
                    <a:pt x="11" y="0"/>
                    <a:pt x="9" y="0"/>
                    <a:pt x="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71"/>
            <p:cNvSpPr>
              <a:spLocks/>
            </p:cNvSpPr>
            <p:nvPr/>
          </p:nvSpPr>
          <p:spPr bwMode="auto">
            <a:xfrm>
              <a:off x="11372641" y="6120267"/>
              <a:ext cx="421270" cy="694285"/>
            </a:xfrm>
            <a:custGeom>
              <a:avLst/>
              <a:gdLst>
                <a:gd name="T0" fmla="*/ 3 w 22"/>
                <a:gd name="T1" fmla="*/ 0 h 38"/>
                <a:gd name="T2" fmla="*/ 0 w 22"/>
                <a:gd name="T3" fmla="*/ 13 h 38"/>
                <a:gd name="T4" fmla="*/ 7 w 22"/>
                <a:gd name="T5" fmla="*/ 31 h 38"/>
                <a:gd name="T6" fmla="*/ 19 w 22"/>
                <a:gd name="T7" fmla="*/ 38 h 38"/>
                <a:gd name="T8" fmla="*/ 19 w 22"/>
                <a:gd name="T9" fmla="*/ 38 h 38"/>
                <a:gd name="T10" fmla="*/ 22 w 22"/>
                <a:gd name="T11" fmla="*/ 26 h 38"/>
                <a:gd name="T12" fmla="*/ 22 w 22"/>
                <a:gd name="T13" fmla="*/ 24 h 38"/>
                <a:gd name="T14" fmla="*/ 22 w 22"/>
                <a:gd name="T15" fmla="*/ 24 h 38"/>
                <a:gd name="T16" fmla="*/ 5 w 22"/>
                <a:gd name="T17" fmla="*/ 7 h 38"/>
                <a:gd name="T18" fmla="*/ 7 w 22"/>
                <a:gd name="T19" fmla="*/ 1 h 38"/>
                <a:gd name="T20" fmla="*/ 3 w 22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8">
                  <a:moveTo>
                    <a:pt x="3" y="0"/>
                  </a:moveTo>
                  <a:cubicBezTo>
                    <a:pt x="1" y="4"/>
                    <a:pt x="0" y="8"/>
                    <a:pt x="0" y="13"/>
                  </a:cubicBezTo>
                  <a:cubicBezTo>
                    <a:pt x="0" y="20"/>
                    <a:pt x="2" y="26"/>
                    <a:pt x="7" y="31"/>
                  </a:cubicBezTo>
                  <a:cubicBezTo>
                    <a:pt x="10" y="34"/>
                    <a:pt x="14" y="36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1" y="34"/>
                    <a:pt x="22" y="30"/>
                    <a:pt x="22" y="26"/>
                  </a:cubicBezTo>
                  <a:cubicBezTo>
                    <a:pt x="22" y="25"/>
                    <a:pt x="22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3" y="24"/>
                    <a:pt x="5" y="17"/>
                    <a:pt x="5" y="7"/>
                  </a:cubicBezTo>
                  <a:cubicBezTo>
                    <a:pt x="5" y="5"/>
                    <a:pt x="6" y="3"/>
                    <a:pt x="7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72"/>
            <p:cNvSpPr>
              <a:spLocks/>
            </p:cNvSpPr>
            <p:nvPr/>
          </p:nvSpPr>
          <p:spPr bwMode="auto">
            <a:xfrm>
              <a:off x="11507762" y="6158836"/>
              <a:ext cx="286144" cy="331717"/>
            </a:xfrm>
            <a:custGeom>
              <a:avLst/>
              <a:gdLst>
                <a:gd name="T0" fmla="*/ 1 w 15"/>
                <a:gd name="T1" fmla="*/ 0 h 18"/>
                <a:gd name="T2" fmla="*/ 0 w 15"/>
                <a:gd name="T3" fmla="*/ 4 h 18"/>
                <a:gd name="T4" fmla="*/ 14 w 15"/>
                <a:gd name="T5" fmla="*/ 18 h 18"/>
                <a:gd name="T6" fmla="*/ 15 w 15"/>
                <a:gd name="T7" fmla="*/ 18 h 18"/>
                <a:gd name="T8" fmla="*/ 11 w 15"/>
                <a:gd name="T9" fmla="*/ 9 h 18"/>
                <a:gd name="T10" fmla="*/ 3 w 15"/>
                <a:gd name="T11" fmla="*/ 1 h 18"/>
                <a:gd name="T12" fmla="*/ 1 w 1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"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11"/>
                    <a:pt x="6" y="18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4" y="14"/>
                    <a:pt x="13" y="11"/>
                    <a:pt x="11" y="9"/>
                  </a:cubicBezTo>
                  <a:cubicBezTo>
                    <a:pt x="7" y="8"/>
                    <a:pt x="4" y="5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73"/>
            <p:cNvSpPr>
              <a:spLocks/>
            </p:cNvSpPr>
            <p:nvPr/>
          </p:nvSpPr>
          <p:spPr bwMode="auto">
            <a:xfrm>
              <a:off x="10768559" y="6120267"/>
              <a:ext cx="572288" cy="640288"/>
            </a:xfrm>
            <a:custGeom>
              <a:avLst/>
              <a:gdLst>
                <a:gd name="T0" fmla="*/ 19 w 30"/>
                <a:gd name="T1" fmla="*/ 0 h 35"/>
                <a:gd name="T2" fmla="*/ 0 w 30"/>
                <a:gd name="T3" fmla="*/ 26 h 35"/>
                <a:gd name="T4" fmla="*/ 2 w 30"/>
                <a:gd name="T5" fmla="*/ 34 h 35"/>
                <a:gd name="T6" fmla="*/ 9 w 30"/>
                <a:gd name="T7" fmla="*/ 35 h 35"/>
                <a:gd name="T8" fmla="*/ 11 w 30"/>
                <a:gd name="T9" fmla="*/ 35 h 35"/>
                <a:gd name="T10" fmla="*/ 16 w 30"/>
                <a:gd name="T11" fmla="*/ 30 h 35"/>
                <a:gd name="T12" fmla="*/ 13 w 30"/>
                <a:gd name="T13" fmla="*/ 30 h 35"/>
                <a:gd name="T14" fmla="*/ 7 w 30"/>
                <a:gd name="T15" fmla="*/ 28 h 35"/>
                <a:gd name="T16" fmla="*/ 5 w 30"/>
                <a:gd name="T17" fmla="*/ 13 h 35"/>
                <a:gd name="T18" fmla="*/ 13 w 30"/>
                <a:gd name="T19" fmla="*/ 10 h 35"/>
                <a:gd name="T20" fmla="*/ 20 w 30"/>
                <a:gd name="T21" fmla="*/ 12 h 35"/>
                <a:gd name="T22" fmla="*/ 21 w 30"/>
                <a:gd name="T23" fmla="*/ 27 h 35"/>
                <a:gd name="T24" fmla="*/ 18 w 30"/>
                <a:gd name="T25" fmla="*/ 29 h 35"/>
                <a:gd name="T26" fmla="*/ 20 w 30"/>
                <a:gd name="T27" fmla="*/ 29 h 35"/>
                <a:gd name="T28" fmla="*/ 23 w 30"/>
                <a:gd name="T29" fmla="*/ 29 h 35"/>
                <a:gd name="T30" fmla="*/ 23 w 30"/>
                <a:gd name="T31" fmla="*/ 28 h 35"/>
                <a:gd name="T32" fmla="*/ 21 w 30"/>
                <a:gd name="T33" fmla="*/ 1 h 35"/>
                <a:gd name="T34" fmla="*/ 19 w 30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5">
                  <a:moveTo>
                    <a:pt x="19" y="0"/>
                  </a:moveTo>
                  <a:cubicBezTo>
                    <a:pt x="8" y="3"/>
                    <a:pt x="0" y="13"/>
                    <a:pt x="0" y="26"/>
                  </a:cubicBezTo>
                  <a:cubicBezTo>
                    <a:pt x="0" y="29"/>
                    <a:pt x="1" y="31"/>
                    <a:pt x="2" y="34"/>
                  </a:cubicBezTo>
                  <a:cubicBezTo>
                    <a:pt x="4" y="35"/>
                    <a:pt x="6" y="35"/>
                    <a:pt x="9" y="35"/>
                  </a:cubicBezTo>
                  <a:cubicBezTo>
                    <a:pt x="10" y="35"/>
                    <a:pt x="11" y="35"/>
                    <a:pt x="11" y="35"/>
                  </a:cubicBezTo>
                  <a:cubicBezTo>
                    <a:pt x="12" y="33"/>
                    <a:pt x="14" y="31"/>
                    <a:pt x="16" y="30"/>
                  </a:cubicBezTo>
                  <a:cubicBezTo>
                    <a:pt x="15" y="30"/>
                    <a:pt x="14" y="30"/>
                    <a:pt x="13" y="30"/>
                  </a:cubicBezTo>
                  <a:cubicBezTo>
                    <a:pt x="11" y="30"/>
                    <a:pt x="9" y="29"/>
                    <a:pt x="7" y="28"/>
                  </a:cubicBezTo>
                  <a:cubicBezTo>
                    <a:pt x="2" y="24"/>
                    <a:pt x="2" y="18"/>
                    <a:pt x="5" y="13"/>
                  </a:cubicBezTo>
                  <a:cubicBezTo>
                    <a:pt x="8" y="11"/>
                    <a:pt x="10" y="10"/>
                    <a:pt x="13" y="10"/>
                  </a:cubicBezTo>
                  <a:cubicBezTo>
                    <a:pt x="16" y="10"/>
                    <a:pt x="18" y="10"/>
                    <a:pt x="20" y="12"/>
                  </a:cubicBezTo>
                  <a:cubicBezTo>
                    <a:pt x="24" y="16"/>
                    <a:pt x="25" y="22"/>
                    <a:pt x="21" y="27"/>
                  </a:cubicBezTo>
                  <a:cubicBezTo>
                    <a:pt x="20" y="28"/>
                    <a:pt x="19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29"/>
                    <a:pt x="23" y="29"/>
                    <a:pt x="23" y="28"/>
                  </a:cubicBezTo>
                  <a:cubicBezTo>
                    <a:pt x="30" y="20"/>
                    <a:pt x="29" y="8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74"/>
            <p:cNvSpPr>
              <a:spLocks/>
            </p:cNvSpPr>
            <p:nvPr/>
          </p:nvSpPr>
          <p:spPr bwMode="auto">
            <a:xfrm>
              <a:off x="10999061" y="6691124"/>
              <a:ext cx="222557" cy="162002"/>
            </a:xfrm>
            <a:custGeom>
              <a:avLst/>
              <a:gdLst>
                <a:gd name="T0" fmla="*/ 9 w 12"/>
                <a:gd name="T1" fmla="*/ 0 h 9"/>
                <a:gd name="T2" fmla="*/ 1 w 12"/>
                <a:gd name="T3" fmla="*/ 4 h 9"/>
                <a:gd name="T4" fmla="*/ 1 w 12"/>
                <a:gd name="T5" fmla="*/ 4 h 9"/>
                <a:gd name="T6" fmla="*/ 1 w 12"/>
                <a:gd name="T7" fmla="*/ 9 h 9"/>
                <a:gd name="T8" fmla="*/ 2 w 12"/>
                <a:gd name="T9" fmla="*/ 9 h 9"/>
                <a:gd name="T10" fmla="*/ 5 w 12"/>
                <a:gd name="T11" fmla="*/ 6 h 9"/>
                <a:gd name="T12" fmla="*/ 5 w 12"/>
                <a:gd name="T13" fmla="*/ 4 h 9"/>
                <a:gd name="T14" fmla="*/ 9 w 12"/>
                <a:gd name="T15" fmla="*/ 1 h 9"/>
                <a:gd name="T16" fmla="*/ 10 w 12"/>
                <a:gd name="T17" fmla="*/ 1 h 9"/>
                <a:gd name="T18" fmla="*/ 11 w 12"/>
                <a:gd name="T19" fmla="*/ 2 h 9"/>
                <a:gd name="T20" fmla="*/ 12 w 12"/>
                <a:gd name="T21" fmla="*/ 1 h 9"/>
                <a:gd name="T22" fmla="*/ 11 w 12"/>
                <a:gd name="T23" fmla="*/ 0 h 9"/>
                <a:gd name="T24" fmla="*/ 9 w 1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7" y="2"/>
                    <a:pt x="4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4" y="7"/>
                    <a:pt x="5" y="6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6" y="2"/>
                    <a:pt x="7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75"/>
            <p:cNvSpPr>
              <a:spLocks/>
            </p:cNvSpPr>
            <p:nvPr/>
          </p:nvSpPr>
          <p:spPr bwMode="auto">
            <a:xfrm>
              <a:off x="11038806" y="6706552"/>
              <a:ext cx="262301" cy="146574"/>
            </a:xfrm>
            <a:custGeom>
              <a:avLst/>
              <a:gdLst>
                <a:gd name="T0" fmla="*/ 10 w 14"/>
                <a:gd name="T1" fmla="*/ 0 h 8"/>
                <a:gd name="T2" fmla="*/ 9 w 14"/>
                <a:gd name="T3" fmla="*/ 1 h 8"/>
                <a:gd name="T4" fmla="*/ 10 w 14"/>
                <a:gd name="T5" fmla="*/ 6 h 8"/>
                <a:gd name="T6" fmla="*/ 7 w 14"/>
                <a:gd name="T7" fmla="*/ 8 h 8"/>
                <a:gd name="T8" fmla="*/ 5 w 14"/>
                <a:gd name="T9" fmla="*/ 8 h 8"/>
                <a:gd name="T10" fmla="*/ 3 w 14"/>
                <a:gd name="T11" fmla="*/ 5 h 8"/>
                <a:gd name="T12" fmla="*/ 0 w 14"/>
                <a:gd name="T13" fmla="*/ 8 h 8"/>
                <a:gd name="T14" fmla="*/ 13 w 14"/>
                <a:gd name="T15" fmla="*/ 8 h 8"/>
                <a:gd name="T16" fmla="*/ 10 w 1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8">
                  <a:moveTo>
                    <a:pt x="10" y="0"/>
                  </a:moveTo>
                  <a:cubicBezTo>
                    <a:pt x="10" y="0"/>
                    <a:pt x="9" y="0"/>
                    <a:pt x="9" y="1"/>
                  </a:cubicBezTo>
                  <a:cubicBezTo>
                    <a:pt x="11" y="2"/>
                    <a:pt x="11" y="4"/>
                    <a:pt x="10" y="6"/>
                  </a:cubicBezTo>
                  <a:cubicBezTo>
                    <a:pt x="10" y="7"/>
                    <a:pt x="8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7"/>
                    <a:pt x="3" y="6"/>
                    <a:pt x="3" y="5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5"/>
                    <a:pt x="13" y="2"/>
                    <a:pt x="1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76"/>
            <p:cNvSpPr>
              <a:spLocks/>
            </p:cNvSpPr>
            <p:nvPr/>
          </p:nvSpPr>
          <p:spPr bwMode="auto">
            <a:xfrm>
              <a:off x="11014958" y="6691124"/>
              <a:ext cx="151023" cy="69431"/>
            </a:xfrm>
            <a:custGeom>
              <a:avLst/>
              <a:gdLst>
                <a:gd name="T0" fmla="*/ 7 w 8"/>
                <a:gd name="T1" fmla="*/ 0 h 4"/>
                <a:gd name="T2" fmla="*/ 0 w 8"/>
                <a:gd name="T3" fmla="*/ 4 h 4"/>
                <a:gd name="T4" fmla="*/ 8 w 8"/>
                <a:gd name="T5" fmla="*/ 0 h 4"/>
                <a:gd name="T6" fmla="*/ 7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7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3"/>
                    <a:pt x="6" y="2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77"/>
            <p:cNvSpPr>
              <a:spLocks noEditPoints="1"/>
            </p:cNvSpPr>
            <p:nvPr/>
          </p:nvSpPr>
          <p:spPr bwMode="auto">
            <a:xfrm>
              <a:off x="8336334" y="5904267"/>
              <a:ext cx="755105" cy="748288"/>
            </a:xfrm>
            <a:custGeom>
              <a:avLst/>
              <a:gdLst>
                <a:gd name="T0" fmla="*/ 38 w 40"/>
                <a:gd name="T1" fmla="*/ 19 h 41"/>
                <a:gd name="T2" fmla="*/ 38 w 40"/>
                <a:gd name="T3" fmla="*/ 21 h 41"/>
                <a:gd name="T4" fmla="*/ 37 w 40"/>
                <a:gd name="T5" fmla="*/ 26 h 41"/>
                <a:gd name="T6" fmla="*/ 39 w 40"/>
                <a:gd name="T7" fmla="*/ 27 h 41"/>
                <a:gd name="T8" fmla="*/ 40 w 40"/>
                <a:gd name="T9" fmla="*/ 21 h 41"/>
                <a:gd name="T10" fmla="*/ 40 w 40"/>
                <a:gd name="T11" fmla="*/ 19 h 41"/>
                <a:gd name="T12" fmla="*/ 40 w 40"/>
                <a:gd name="T13" fmla="*/ 19 h 41"/>
                <a:gd name="T14" fmla="*/ 38 w 40"/>
                <a:gd name="T15" fmla="*/ 19 h 41"/>
                <a:gd name="T16" fmla="*/ 26 w 40"/>
                <a:gd name="T17" fmla="*/ 1 h 41"/>
                <a:gd name="T18" fmla="*/ 26 w 40"/>
                <a:gd name="T19" fmla="*/ 3 h 41"/>
                <a:gd name="T20" fmla="*/ 33 w 40"/>
                <a:gd name="T21" fmla="*/ 8 h 41"/>
                <a:gd name="T22" fmla="*/ 38 w 40"/>
                <a:gd name="T23" fmla="*/ 18 h 41"/>
                <a:gd name="T24" fmla="*/ 40 w 40"/>
                <a:gd name="T25" fmla="*/ 18 h 41"/>
                <a:gd name="T26" fmla="*/ 40 w 40"/>
                <a:gd name="T27" fmla="*/ 18 h 41"/>
                <a:gd name="T28" fmla="*/ 34 w 40"/>
                <a:gd name="T29" fmla="*/ 6 h 41"/>
                <a:gd name="T30" fmla="*/ 26 w 40"/>
                <a:gd name="T31" fmla="*/ 1 h 41"/>
                <a:gd name="T32" fmla="*/ 15 w 40"/>
                <a:gd name="T33" fmla="*/ 1 h 41"/>
                <a:gd name="T34" fmla="*/ 6 w 40"/>
                <a:gd name="T35" fmla="*/ 6 h 41"/>
                <a:gd name="T36" fmla="*/ 0 w 40"/>
                <a:gd name="T37" fmla="*/ 21 h 41"/>
                <a:gd name="T38" fmla="*/ 6 w 40"/>
                <a:gd name="T39" fmla="*/ 35 h 41"/>
                <a:gd name="T40" fmla="*/ 20 w 40"/>
                <a:gd name="T41" fmla="*/ 41 h 41"/>
                <a:gd name="T42" fmla="*/ 34 w 40"/>
                <a:gd name="T43" fmla="*/ 35 h 41"/>
                <a:gd name="T44" fmla="*/ 39 w 40"/>
                <a:gd name="T45" fmla="*/ 29 h 41"/>
                <a:gd name="T46" fmla="*/ 36 w 40"/>
                <a:gd name="T47" fmla="*/ 29 h 41"/>
                <a:gd name="T48" fmla="*/ 33 w 40"/>
                <a:gd name="T49" fmla="*/ 34 h 41"/>
                <a:gd name="T50" fmla="*/ 20 w 40"/>
                <a:gd name="T51" fmla="*/ 39 h 41"/>
                <a:gd name="T52" fmla="*/ 7 w 40"/>
                <a:gd name="T53" fmla="*/ 34 h 41"/>
                <a:gd name="T54" fmla="*/ 2 w 40"/>
                <a:gd name="T55" fmla="*/ 21 h 41"/>
                <a:gd name="T56" fmla="*/ 7 w 40"/>
                <a:gd name="T57" fmla="*/ 8 h 41"/>
                <a:gd name="T58" fmla="*/ 15 w 40"/>
                <a:gd name="T59" fmla="*/ 3 h 41"/>
                <a:gd name="T60" fmla="*/ 15 w 40"/>
                <a:gd name="T61" fmla="*/ 1 h 41"/>
                <a:gd name="T62" fmla="*/ 20 w 40"/>
                <a:gd name="T63" fmla="*/ 0 h 41"/>
                <a:gd name="T64" fmla="*/ 17 w 40"/>
                <a:gd name="T65" fmla="*/ 0 h 41"/>
                <a:gd name="T66" fmla="*/ 17 w 40"/>
                <a:gd name="T67" fmla="*/ 2 h 41"/>
                <a:gd name="T68" fmla="*/ 20 w 40"/>
                <a:gd name="T69" fmla="*/ 2 h 41"/>
                <a:gd name="T70" fmla="*/ 24 w 40"/>
                <a:gd name="T71" fmla="*/ 3 h 41"/>
                <a:gd name="T72" fmla="*/ 25 w 40"/>
                <a:gd name="T73" fmla="*/ 1 h 41"/>
                <a:gd name="T74" fmla="*/ 20 w 40"/>
                <a:gd name="T7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41">
                  <a:moveTo>
                    <a:pt x="38" y="19"/>
                  </a:moveTo>
                  <a:cubicBezTo>
                    <a:pt x="38" y="20"/>
                    <a:pt x="38" y="20"/>
                    <a:pt x="38" y="21"/>
                  </a:cubicBezTo>
                  <a:cubicBezTo>
                    <a:pt x="38" y="23"/>
                    <a:pt x="38" y="25"/>
                    <a:pt x="37" y="26"/>
                  </a:cubicBezTo>
                  <a:cubicBezTo>
                    <a:pt x="38" y="26"/>
                    <a:pt x="39" y="27"/>
                    <a:pt x="39" y="27"/>
                  </a:cubicBezTo>
                  <a:cubicBezTo>
                    <a:pt x="40" y="25"/>
                    <a:pt x="40" y="23"/>
                    <a:pt x="40" y="21"/>
                  </a:cubicBezTo>
                  <a:cubicBezTo>
                    <a:pt x="40" y="20"/>
                    <a:pt x="40" y="20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9" y="19"/>
                    <a:pt x="39" y="19"/>
                    <a:pt x="38" y="19"/>
                  </a:cubicBezTo>
                  <a:moveTo>
                    <a:pt x="26" y="1"/>
                  </a:moveTo>
                  <a:cubicBezTo>
                    <a:pt x="26" y="2"/>
                    <a:pt x="26" y="3"/>
                    <a:pt x="26" y="3"/>
                  </a:cubicBezTo>
                  <a:cubicBezTo>
                    <a:pt x="29" y="4"/>
                    <a:pt x="31" y="6"/>
                    <a:pt x="33" y="8"/>
                  </a:cubicBezTo>
                  <a:cubicBezTo>
                    <a:pt x="36" y="10"/>
                    <a:pt x="37" y="14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3"/>
                    <a:pt x="37" y="9"/>
                    <a:pt x="34" y="6"/>
                  </a:cubicBezTo>
                  <a:cubicBezTo>
                    <a:pt x="32" y="4"/>
                    <a:pt x="29" y="2"/>
                    <a:pt x="26" y="1"/>
                  </a:cubicBezTo>
                  <a:moveTo>
                    <a:pt x="15" y="1"/>
                  </a:moveTo>
                  <a:cubicBezTo>
                    <a:pt x="11" y="2"/>
                    <a:pt x="8" y="4"/>
                    <a:pt x="6" y="6"/>
                  </a:cubicBezTo>
                  <a:cubicBezTo>
                    <a:pt x="2" y="10"/>
                    <a:pt x="0" y="15"/>
                    <a:pt x="0" y="21"/>
                  </a:cubicBezTo>
                  <a:cubicBezTo>
                    <a:pt x="0" y="26"/>
                    <a:pt x="2" y="31"/>
                    <a:pt x="6" y="35"/>
                  </a:cubicBezTo>
                  <a:cubicBezTo>
                    <a:pt x="9" y="39"/>
                    <a:pt x="14" y="41"/>
                    <a:pt x="20" y="41"/>
                  </a:cubicBezTo>
                  <a:cubicBezTo>
                    <a:pt x="26" y="41"/>
                    <a:pt x="31" y="39"/>
                    <a:pt x="34" y="35"/>
                  </a:cubicBezTo>
                  <a:cubicBezTo>
                    <a:pt x="36" y="33"/>
                    <a:pt x="37" y="31"/>
                    <a:pt x="39" y="29"/>
                  </a:cubicBezTo>
                  <a:cubicBezTo>
                    <a:pt x="38" y="29"/>
                    <a:pt x="37" y="29"/>
                    <a:pt x="36" y="29"/>
                  </a:cubicBezTo>
                  <a:cubicBezTo>
                    <a:pt x="36" y="31"/>
                    <a:pt x="34" y="32"/>
                    <a:pt x="33" y="34"/>
                  </a:cubicBezTo>
                  <a:cubicBezTo>
                    <a:pt x="30" y="37"/>
                    <a:pt x="25" y="39"/>
                    <a:pt x="20" y="39"/>
                  </a:cubicBezTo>
                  <a:cubicBezTo>
                    <a:pt x="15" y="39"/>
                    <a:pt x="10" y="37"/>
                    <a:pt x="7" y="34"/>
                  </a:cubicBezTo>
                  <a:cubicBezTo>
                    <a:pt x="4" y="30"/>
                    <a:pt x="2" y="26"/>
                    <a:pt x="2" y="21"/>
                  </a:cubicBezTo>
                  <a:cubicBezTo>
                    <a:pt x="2" y="16"/>
                    <a:pt x="4" y="11"/>
                    <a:pt x="7" y="8"/>
                  </a:cubicBezTo>
                  <a:cubicBezTo>
                    <a:pt x="9" y="5"/>
                    <a:pt x="12" y="4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moveTo>
                    <a:pt x="20" y="0"/>
                  </a:moveTo>
                  <a:cubicBezTo>
                    <a:pt x="19" y="0"/>
                    <a:pt x="18" y="0"/>
                    <a:pt x="17" y="0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2" y="2"/>
                    <a:pt x="23" y="2"/>
                    <a:pt x="24" y="3"/>
                  </a:cubicBezTo>
                  <a:cubicBezTo>
                    <a:pt x="25" y="2"/>
                    <a:pt x="25" y="1"/>
                    <a:pt x="25" y="1"/>
                  </a:cubicBezTo>
                  <a:cubicBezTo>
                    <a:pt x="23" y="0"/>
                    <a:pt x="22" y="0"/>
                    <a:pt x="2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78"/>
            <p:cNvSpPr>
              <a:spLocks noEditPoints="1"/>
            </p:cNvSpPr>
            <p:nvPr/>
          </p:nvSpPr>
          <p:spPr bwMode="auto">
            <a:xfrm>
              <a:off x="8622478" y="5904267"/>
              <a:ext cx="453064" cy="532288"/>
            </a:xfrm>
            <a:custGeom>
              <a:avLst/>
              <a:gdLst>
                <a:gd name="T0" fmla="*/ 22 w 24"/>
                <a:gd name="T1" fmla="*/ 26 h 29"/>
                <a:gd name="T2" fmla="*/ 21 w 24"/>
                <a:gd name="T3" fmla="*/ 29 h 29"/>
                <a:gd name="T4" fmla="*/ 24 w 24"/>
                <a:gd name="T5" fmla="*/ 29 h 29"/>
                <a:gd name="T6" fmla="*/ 24 w 24"/>
                <a:gd name="T7" fmla="*/ 27 h 29"/>
                <a:gd name="T8" fmla="*/ 22 w 24"/>
                <a:gd name="T9" fmla="*/ 26 h 29"/>
                <a:gd name="T10" fmla="*/ 2 w 24"/>
                <a:gd name="T11" fmla="*/ 0 h 29"/>
                <a:gd name="T12" fmla="*/ 0 w 24"/>
                <a:gd name="T13" fmla="*/ 1 h 29"/>
                <a:gd name="T14" fmla="*/ 0 w 24"/>
                <a:gd name="T15" fmla="*/ 3 h 29"/>
                <a:gd name="T16" fmla="*/ 2 w 24"/>
                <a:gd name="T17" fmla="*/ 2 h 29"/>
                <a:gd name="T18" fmla="*/ 2 w 24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9">
                  <a:moveTo>
                    <a:pt x="22" y="26"/>
                  </a:moveTo>
                  <a:cubicBezTo>
                    <a:pt x="22" y="27"/>
                    <a:pt x="22" y="28"/>
                    <a:pt x="21" y="29"/>
                  </a:cubicBezTo>
                  <a:cubicBezTo>
                    <a:pt x="22" y="29"/>
                    <a:pt x="23" y="29"/>
                    <a:pt x="24" y="29"/>
                  </a:cubicBezTo>
                  <a:cubicBezTo>
                    <a:pt x="24" y="28"/>
                    <a:pt x="24" y="27"/>
                    <a:pt x="24" y="27"/>
                  </a:cubicBezTo>
                  <a:cubicBezTo>
                    <a:pt x="24" y="27"/>
                    <a:pt x="23" y="26"/>
                    <a:pt x="22" y="26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79"/>
            <p:cNvSpPr>
              <a:spLocks noEditPoints="1"/>
            </p:cNvSpPr>
            <p:nvPr/>
          </p:nvSpPr>
          <p:spPr bwMode="auto">
            <a:xfrm>
              <a:off x="8789393" y="5919695"/>
              <a:ext cx="302041" cy="331717"/>
            </a:xfrm>
            <a:custGeom>
              <a:avLst/>
              <a:gdLst>
                <a:gd name="T0" fmla="*/ 14 w 16"/>
                <a:gd name="T1" fmla="*/ 17 h 18"/>
                <a:gd name="T2" fmla="*/ 14 w 16"/>
                <a:gd name="T3" fmla="*/ 18 h 18"/>
                <a:gd name="T4" fmla="*/ 16 w 16"/>
                <a:gd name="T5" fmla="*/ 18 h 18"/>
                <a:gd name="T6" fmla="*/ 16 w 16"/>
                <a:gd name="T7" fmla="*/ 18 h 18"/>
                <a:gd name="T8" fmla="*/ 16 w 16"/>
                <a:gd name="T9" fmla="*/ 17 h 18"/>
                <a:gd name="T10" fmla="*/ 16 w 16"/>
                <a:gd name="T11" fmla="*/ 17 h 18"/>
                <a:gd name="T12" fmla="*/ 14 w 16"/>
                <a:gd name="T13" fmla="*/ 17 h 18"/>
                <a:gd name="T14" fmla="*/ 1 w 16"/>
                <a:gd name="T15" fmla="*/ 0 h 18"/>
                <a:gd name="T16" fmla="*/ 0 w 16"/>
                <a:gd name="T17" fmla="*/ 2 h 18"/>
                <a:gd name="T18" fmla="*/ 2 w 16"/>
                <a:gd name="T19" fmla="*/ 2 h 18"/>
                <a:gd name="T20" fmla="*/ 2 w 16"/>
                <a:gd name="T21" fmla="*/ 0 h 18"/>
                <a:gd name="T22" fmla="*/ 1 w 1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8">
                  <a:moveTo>
                    <a:pt x="14" y="17"/>
                  </a:move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4" y="17"/>
                  </a:cubicBezTo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AutoShape 248"/>
            <p:cNvSpPr>
              <a:spLocks noChangeAspect="1" noChangeArrowheads="1" noTextEdit="1"/>
            </p:cNvSpPr>
            <p:nvPr/>
          </p:nvSpPr>
          <p:spPr bwMode="auto">
            <a:xfrm>
              <a:off x="10650629" y="3532788"/>
              <a:ext cx="1603888" cy="170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51"/>
            <p:cNvSpPr>
              <a:spLocks noEditPoints="1"/>
            </p:cNvSpPr>
            <p:nvPr/>
          </p:nvSpPr>
          <p:spPr bwMode="auto">
            <a:xfrm>
              <a:off x="10639651" y="3544864"/>
              <a:ext cx="1625844" cy="1695006"/>
            </a:xfrm>
            <a:custGeom>
              <a:avLst/>
              <a:gdLst>
                <a:gd name="T0" fmla="*/ 73 w 140"/>
                <a:gd name="T1" fmla="*/ 41 h 146"/>
                <a:gd name="T2" fmla="*/ 122 w 140"/>
                <a:gd name="T3" fmla="*/ 90 h 146"/>
                <a:gd name="T4" fmla="*/ 73 w 140"/>
                <a:gd name="T5" fmla="*/ 139 h 146"/>
                <a:gd name="T6" fmla="*/ 24 w 140"/>
                <a:gd name="T7" fmla="*/ 90 h 146"/>
                <a:gd name="T8" fmla="*/ 73 w 140"/>
                <a:gd name="T9" fmla="*/ 41 h 146"/>
                <a:gd name="T10" fmla="*/ 140 w 140"/>
                <a:gd name="T11" fmla="*/ 44 h 146"/>
                <a:gd name="T12" fmla="*/ 73 w 140"/>
                <a:gd name="T13" fmla="*/ 0 h 146"/>
                <a:gd name="T14" fmla="*/ 0 w 140"/>
                <a:gd name="T15" fmla="*/ 73 h 146"/>
                <a:gd name="T16" fmla="*/ 73 w 140"/>
                <a:gd name="T17" fmla="*/ 146 h 146"/>
                <a:gd name="T18" fmla="*/ 140 w 140"/>
                <a:gd name="T19" fmla="*/ 102 h 146"/>
                <a:gd name="T20" fmla="*/ 140 w 140"/>
                <a:gd name="T21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46">
                  <a:moveTo>
                    <a:pt x="73" y="41"/>
                  </a:moveTo>
                  <a:cubicBezTo>
                    <a:pt x="100" y="41"/>
                    <a:pt x="122" y="63"/>
                    <a:pt x="122" y="90"/>
                  </a:cubicBezTo>
                  <a:cubicBezTo>
                    <a:pt x="122" y="117"/>
                    <a:pt x="100" y="139"/>
                    <a:pt x="73" y="139"/>
                  </a:cubicBezTo>
                  <a:cubicBezTo>
                    <a:pt x="46" y="139"/>
                    <a:pt x="24" y="117"/>
                    <a:pt x="24" y="90"/>
                  </a:cubicBezTo>
                  <a:cubicBezTo>
                    <a:pt x="24" y="63"/>
                    <a:pt x="46" y="41"/>
                    <a:pt x="73" y="41"/>
                  </a:cubicBezTo>
                  <a:close/>
                  <a:moveTo>
                    <a:pt x="140" y="44"/>
                  </a:moveTo>
                  <a:cubicBezTo>
                    <a:pt x="129" y="18"/>
                    <a:pt x="103" y="0"/>
                    <a:pt x="73" y="0"/>
                  </a:cubicBezTo>
                  <a:cubicBezTo>
                    <a:pt x="33" y="0"/>
                    <a:pt x="0" y="32"/>
                    <a:pt x="0" y="73"/>
                  </a:cubicBezTo>
                  <a:cubicBezTo>
                    <a:pt x="0" y="113"/>
                    <a:pt x="33" y="146"/>
                    <a:pt x="73" y="146"/>
                  </a:cubicBezTo>
                  <a:cubicBezTo>
                    <a:pt x="103" y="146"/>
                    <a:pt x="129" y="128"/>
                    <a:pt x="140" y="102"/>
                  </a:cubicBezTo>
                  <a:lnTo>
                    <a:pt x="140" y="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1" name="文本框 250"/>
          <p:cNvSpPr txBox="1"/>
          <p:nvPr/>
        </p:nvSpPr>
        <p:spPr>
          <a:xfrm>
            <a:off x="-85159" y="741842"/>
            <a:ext cx="672425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带着自信的微笑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2" name="文本框 251"/>
          <p:cNvSpPr txBox="1"/>
          <p:nvPr/>
        </p:nvSpPr>
        <p:spPr>
          <a:xfrm>
            <a:off x="1033379" y="1427349"/>
            <a:ext cx="672425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绚烂我们的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书体坊米芾体" panose="02010601030101010101" pitchFamily="2" charset="-122"/>
              <a:ea typeface="书体坊米芾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95438" y="260823"/>
            <a:ext cx="1954382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800" dirty="0">
                <a:solidFill>
                  <a:schemeClr val="tx1">
                    <a:lumMod val="65000"/>
                    <a:lumOff val="35000"/>
                  </a:schemeClr>
                </a:solidFill>
                <a:latin typeface="书体坊米芾体" panose="02010601030101010101" pitchFamily="2" charset="-122"/>
                <a:ea typeface="书体坊米芾体" panose="02010601030101010101" pitchFamily="2" charset="-122"/>
              </a:rPr>
              <a:t>梦</a:t>
            </a:r>
          </a:p>
        </p:txBody>
      </p:sp>
      <p:pic>
        <p:nvPicPr>
          <p:cNvPr id="2" name="纯音乐 - 倾恋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7931" y="18413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4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2000">
        <p14:flash/>
      </p:transition>
    </mc:Choice>
    <mc:Fallback xmlns="">
      <p:transition spd="slow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1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2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3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5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4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4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5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6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65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7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75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8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85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9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95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0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05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100"/>
                            </p:stCondLst>
                            <p:childTnLst>
                              <p:par>
                                <p:cTn id="1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15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2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250"/>
                            </p:stCondLst>
                            <p:childTnLst>
                              <p:par>
                                <p:cTn id="1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300"/>
                            </p:stCondLst>
                            <p:childTnLst>
                              <p:par>
                                <p:cTn id="1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350"/>
                            </p:stCondLst>
                            <p:childTnLst>
                              <p:par>
                                <p:cTn id="1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400"/>
                            </p:stCondLst>
                            <p:childTnLst>
                              <p:par>
                                <p:cTn id="1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45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500"/>
                            </p:stCondLst>
                            <p:childTnLst>
                              <p:par>
                                <p:cTn id="1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550"/>
                            </p:stCondLst>
                            <p:childTnLst>
                              <p:par>
                                <p:cTn id="1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650"/>
                            </p:stCondLst>
                            <p:childTnLst>
                              <p:par>
                                <p:cTn id="2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700"/>
                            </p:stCondLst>
                            <p:childTnLst>
                              <p:par>
                                <p:cTn id="2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75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800"/>
                            </p:stCondLst>
                            <p:childTnLst>
                              <p:par>
                                <p:cTn id="2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850"/>
                            </p:stCondLst>
                            <p:childTnLst>
                              <p:par>
                                <p:cTn id="2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950"/>
                            </p:stCondLst>
                            <p:childTnLst>
                              <p:par>
                                <p:cTn id="2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000"/>
                            </p:stCondLst>
                            <p:childTnLst>
                              <p:par>
                                <p:cTn id="2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050"/>
                            </p:stCondLst>
                            <p:childTnLst>
                              <p:par>
                                <p:cTn id="2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100"/>
                            </p:stCondLst>
                            <p:childTnLst>
                              <p:par>
                                <p:cTn id="2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4150"/>
                            </p:stCondLst>
                            <p:childTnLst>
                              <p:par>
                                <p:cTn id="2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200"/>
                            </p:stCondLst>
                            <p:childTnLst>
                              <p:par>
                                <p:cTn id="2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4250"/>
                            </p:stCondLst>
                            <p:childTnLst>
                              <p:par>
                                <p:cTn id="2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4300"/>
                            </p:stCondLst>
                            <p:childTnLst>
                              <p:par>
                                <p:cTn id="2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350"/>
                            </p:stCondLst>
                            <p:childTnLst>
                              <p:par>
                                <p:cTn id="2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44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4450"/>
                            </p:stCondLst>
                            <p:childTnLst>
                              <p:par>
                                <p:cTn id="2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500"/>
                            </p:stCondLst>
                            <p:childTnLst>
                              <p:par>
                                <p:cTn id="2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455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600"/>
                            </p:stCondLst>
                            <p:childTnLst>
                              <p:par>
                                <p:cTn id="2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650"/>
                            </p:stCondLst>
                            <p:childTnLst>
                              <p:par>
                                <p:cTn id="2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700"/>
                            </p:stCondLst>
                            <p:childTnLst>
                              <p:par>
                                <p:cTn id="2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750"/>
                            </p:stCondLst>
                            <p:childTnLst>
                              <p:par>
                                <p:cTn id="2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800"/>
                            </p:stCondLst>
                            <p:childTnLst>
                              <p:par>
                                <p:cTn id="2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850"/>
                            </p:stCondLst>
                            <p:childTnLst>
                              <p:par>
                                <p:cTn id="3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900"/>
                            </p:stCondLst>
                            <p:childTnLst>
                              <p:par>
                                <p:cTn id="3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950"/>
                            </p:stCondLst>
                            <p:childTnLst>
                              <p:par>
                                <p:cTn id="3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5000"/>
                            </p:stCondLst>
                            <p:childTnLst>
                              <p:par>
                                <p:cTn id="3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50"/>
                            </p:stCondLst>
                            <p:childTnLst>
                              <p:par>
                                <p:cTn id="3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100"/>
                            </p:stCondLst>
                            <p:childTnLst>
                              <p:par>
                                <p:cTn id="3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5150"/>
                            </p:stCondLst>
                            <p:childTnLst>
                              <p:par>
                                <p:cTn id="3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5200"/>
                            </p:stCondLst>
                            <p:childTnLst>
                              <p:par>
                                <p:cTn id="3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5300"/>
                            </p:stCondLst>
                            <p:childTnLst>
                              <p:par>
                                <p:cTn id="3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5350"/>
                            </p:stCondLst>
                            <p:childTnLst>
                              <p:par>
                                <p:cTn id="3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400"/>
                            </p:stCondLst>
                            <p:childTnLst>
                              <p:par>
                                <p:cTn id="3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5450"/>
                            </p:stCondLst>
                            <p:childTnLst>
                              <p:par>
                                <p:cTn id="3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5500"/>
                            </p:stCondLst>
                            <p:childTnLst>
                              <p:par>
                                <p:cTn id="3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550"/>
                            </p:stCondLst>
                            <p:childTnLst>
                              <p:par>
                                <p:cTn id="3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600"/>
                            </p:stCondLst>
                            <p:childTnLst>
                              <p:par>
                                <p:cTn id="3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650"/>
                            </p:stCondLst>
                            <p:childTnLst>
                              <p:par>
                                <p:cTn id="3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700"/>
                            </p:stCondLst>
                            <p:childTnLst>
                              <p:par>
                                <p:cTn id="3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750"/>
                            </p:stCondLst>
                            <p:childTnLst>
                              <p:par>
                                <p:cTn id="3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800"/>
                            </p:stCondLst>
                            <p:childTnLst>
                              <p:par>
                                <p:cTn id="3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850"/>
                            </p:stCondLst>
                            <p:childTnLst>
                              <p:par>
                                <p:cTn id="3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900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6650"/>
                            </p:stCondLst>
                            <p:childTnLst>
                              <p:par>
                                <p:cTn id="3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1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3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6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8150"/>
                            </p:stCondLst>
                            <p:childTnLst>
                              <p:par>
                                <p:cTn id="3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2" grpId="0" animBg="1"/>
      <p:bldP spid="26" grpId="0" animBg="1"/>
      <p:bldP spid="36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  <p:bldP spid="60" grpId="0" animBg="1"/>
      <p:bldP spid="67" grpId="0" animBg="1"/>
      <p:bldP spid="71" grpId="0" animBg="1"/>
      <p:bldP spid="72" grpId="0" animBg="1"/>
      <p:bldP spid="76" grpId="0" animBg="1"/>
      <p:bldP spid="82" grpId="0" animBg="1"/>
      <p:bldP spid="89" grpId="0" animBg="1"/>
      <p:bldP spid="90" grpId="0" animBg="1"/>
      <p:bldP spid="91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251" grpId="0"/>
      <p:bldP spid="252" grpId="0"/>
      <p:bldP spid="3" grpId="0"/>
      <p:bldP spid="3" grpId="1"/>
    </p:bldLst>
  </p:timing>
  <p:extLst mod="1">
    <p:ext uri="{E180D4A7-C9FB-4DFB-919C-405C955672EB}">
      <p14:showEvtLst xmlns:p14="http://schemas.microsoft.com/office/powerpoint/2010/main">
        <p14:playEvt time="17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FDFDFF"/>
            </a:gs>
            <a:gs pos="100000">
              <a:srgbClr val="CCCCCA">
                <a:lumMod val="98000"/>
                <a:lumOff val="2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图片 2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48986"/>
            <a:ext cx="12256329" cy="6908800"/>
          </a:xfrm>
          <a:prstGeom prst="rect">
            <a:avLst/>
          </a:prstGeom>
        </p:spPr>
      </p:pic>
      <p:sp>
        <p:nvSpPr>
          <p:cNvPr id="7" name="Freeform 5"/>
          <p:cNvSpPr>
            <a:spLocks/>
          </p:cNvSpPr>
          <p:nvPr/>
        </p:nvSpPr>
        <p:spPr bwMode="auto">
          <a:xfrm flipV="1">
            <a:off x="6835811" y="2374290"/>
            <a:ext cx="342396" cy="344125"/>
          </a:xfrm>
          <a:custGeom>
            <a:avLst/>
            <a:gdLst>
              <a:gd name="T0" fmla="*/ 6 w 19"/>
              <a:gd name="T1" fmla="*/ 17 h 19"/>
              <a:gd name="T2" fmla="*/ 17 w 19"/>
              <a:gd name="T3" fmla="*/ 13 h 19"/>
              <a:gd name="T4" fmla="*/ 13 w 19"/>
              <a:gd name="T5" fmla="*/ 2 h 19"/>
              <a:gd name="T6" fmla="*/ 2 w 19"/>
              <a:gd name="T7" fmla="*/ 6 h 19"/>
              <a:gd name="T8" fmla="*/ 6 w 19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6" y="17"/>
                </a:moveTo>
                <a:cubicBezTo>
                  <a:pt x="10" y="19"/>
                  <a:pt x="15" y="17"/>
                  <a:pt x="17" y="13"/>
                </a:cubicBezTo>
                <a:cubicBezTo>
                  <a:pt x="19" y="9"/>
                  <a:pt x="17" y="4"/>
                  <a:pt x="13" y="2"/>
                </a:cubicBezTo>
                <a:cubicBezTo>
                  <a:pt x="9" y="0"/>
                  <a:pt x="4" y="1"/>
                  <a:pt x="2" y="6"/>
                </a:cubicBezTo>
                <a:cubicBezTo>
                  <a:pt x="0" y="10"/>
                  <a:pt x="2" y="15"/>
                  <a:pt x="6" y="17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 flipV="1">
            <a:off x="5127291" y="0"/>
            <a:ext cx="2753001" cy="2337976"/>
          </a:xfrm>
          <a:custGeom>
            <a:avLst/>
            <a:gdLst>
              <a:gd name="T0" fmla="*/ 129 w 153"/>
              <a:gd name="T1" fmla="*/ 74 h 129"/>
              <a:gd name="T2" fmla="*/ 87 w 153"/>
              <a:gd name="T3" fmla="*/ 30 h 129"/>
              <a:gd name="T4" fmla="*/ 67 w 153"/>
              <a:gd name="T5" fmla="*/ 69 h 129"/>
              <a:gd name="T6" fmla="*/ 0 w 153"/>
              <a:gd name="T7" fmla="*/ 129 h 129"/>
              <a:gd name="T8" fmla="*/ 8 w 153"/>
              <a:gd name="T9" fmla="*/ 129 h 129"/>
              <a:gd name="T10" fmla="*/ 129 w 153"/>
              <a:gd name="T11" fmla="*/ 7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" h="129">
                <a:moveTo>
                  <a:pt x="129" y="74"/>
                </a:moveTo>
                <a:cubicBezTo>
                  <a:pt x="153" y="34"/>
                  <a:pt x="113" y="0"/>
                  <a:pt x="87" y="30"/>
                </a:cubicBezTo>
                <a:cubicBezTo>
                  <a:pt x="78" y="40"/>
                  <a:pt x="72" y="57"/>
                  <a:pt x="67" y="69"/>
                </a:cubicBezTo>
                <a:cubicBezTo>
                  <a:pt x="56" y="99"/>
                  <a:pt x="29" y="117"/>
                  <a:pt x="0" y="129"/>
                </a:cubicBezTo>
                <a:cubicBezTo>
                  <a:pt x="8" y="129"/>
                  <a:pt x="8" y="129"/>
                  <a:pt x="8" y="129"/>
                </a:cubicBezTo>
                <a:cubicBezTo>
                  <a:pt x="51" y="121"/>
                  <a:pt x="107" y="111"/>
                  <a:pt x="129" y="74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flipV="1">
            <a:off x="6566045" y="2210009"/>
            <a:ext cx="145259" cy="145259"/>
          </a:xfrm>
          <a:custGeom>
            <a:avLst/>
            <a:gdLst>
              <a:gd name="T0" fmla="*/ 1 w 8"/>
              <a:gd name="T1" fmla="*/ 2 h 8"/>
              <a:gd name="T2" fmla="*/ 2 w 8"/>
              <a:gd name="T3" fmla="*/ 7 h 8"/>
              <a:gd name="T4" fmla="*/ 7 w 8"/>
              <a:gd name="T5" fmla="*/ 5 h 8"/>
              <a:gd name="T6" fmla="*/ 5 w 8"/>
              <a:gd name="T7" fmla="*/ 1 h 8"/>
              <a:gd name="T8" fmla="*/ 1 w 8"/>
              <a:gd name="T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1" y="2"/>
                </a:moveTo>
                <a:cubicBezTo>
                  <a:pt x="0" y="4"/>
                  <a:pt x="0" y="6"/>
                  <a:pt x="2" y="7"/>
                </a:cubicBezTo>
                <a:cubicBezTo>
                  <a:pt x="4" y="8"/>
                  <a:pt x="6" y="7"/>
                  <a:pt x="7" y="5"/>
                </a:cubicBezTo>
                <a:cubicBezTo>
                  <a:pt x="8" y="3"/>
                  <a:pt x="7" y="1"/>
                  <a:pt x="5" y="1"/>
                </a:cubicBezTo>
                <a:cubicBezTo>
                  <a:pt x="3" y="0"/>
                  <a:pt x="1" y="1"/>
                  <a:pt x="1" y="2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 flipV="1">
            <a:off x="5217213" y="670958"/>
            <a:ext cx="323374" cy="325103"/>
          </a:xfrm>
          <a:custGeom>
            <a:avLst/>
            <a:gdLst>
              <a:gd name="T0" fmla="*/ 2 w 18"/>
              <a:gd name="T1" fmla="*/ 4 h 18"/>
              <a:gd name="T2" fmla="*/ 4 w 18"/>
              <a:gd name="T3" fmla="*/ 15 h 18"/>
              <a:gd name="T4" fmla="*/ 16 w 18"/>
              <a:gd name="T5" fmla="*/ 13 h 18"/>
              <a:gd name="T6" fmla="*/ 14 w 18"/>
              <a:gd name="T7" fmla="*/ 2 h 18"/>
              <a:gd name="T8" fmla="*/ 2 w 18"/>
              <a:gd name="T9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2" y="4"/>
                </a:moveTo>
                <a:cubicBezTo>
                  <a:pt x="0" y="8"/>
                  <a:pt x="1" y="13"/>
                  <a:pt x="4" y="15"/>
                </a:cubicBezTo>
                <a:cubicBezTo>
                  <a:pt x="8" y="18"/>
                  <a:pt x="13" y="17"/>
                  <a:pt x="16" y="13"/>
                </a:cubicBezTo>
                <a:cubicBezTo>
                  <a:pt x="18" y="10"/>
                  <a:pt x="17" y="5"/>
                  <a:pt x="14" y="2"/>
                </a:cubicBezTo>
                <a:cubicBezTo>
                  <a:pt x="10" y="0"/>
                  <a:pt x="5" y="1"/>
                  <a:pt x="2" y="4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5127291" y="344125"/>
            <a:ext cx="162552" cy="145259"/>
          </a:xfrm>
          <a:custGeom>
            <a:avLst/>
            <a:gdLst>
              <a:gd name="T0" fmla="*/ 8 w 9"/>
              <a:gd name="T1" fmla="*/ 6 h 8"/>
              <a:gd name="T2" fmla="*/ 7 w 9"/>
              <a:gd name="T3" fmla="*/ 1 h 8"/>
              <a:gd name="T4" fmla="*/ 2 w 9"/>
              <a:gd name="T5" fmla="*/ 2 h 8"/>
              <a:gd name="T6" fmla="*/ 2 w 9"/>
              <a:gd name="T7" fmla="*/ 7 h 8"/>
              <a:gd name="T8" fmla="*/ 8 w 9"/>
              <a:gd name="T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8" y="6"/>
                </a:moveTo>
                <a:cubicBezTo>
                  <a:pt x="9" y="4"/>
                  <a:pt x="8" y="2"/>
                  <a:pt x="7" y="1"/>
                </a:cubicBezTo>
                <a:cubicBezTo>
                  <a:pt x="5" y="0"/>
                  <a:pt x="3" y="0"/>
                  <a:pt x="2" y="2"/>
                </a:cubicBezTo>
                <a:cubicBezTo>
                  <a:pt x="0" y="3"/>
                  <a:pt x="1" y="6"/>
                  <a:pt x="2" y="7"/>
                </a:cubicBezTo>
                <a:cubicBezTo>
                  <a:pt x="4" y="8"/>
                  <a:pt x="6" y="8"/>
                  <a:pt x="8" y="6"/>
                </a:cubicBezTo>
                <a:close/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 flipV="1">
            <a:off x="2554134" y="0"/>
            <a:ext cx="2069938" cy="1158612"/>
          </a:xfrm>
          <a:custGeom>
            <a:avLst/>
            <a:gdLst>
              <a:gd name="T0" fmla="*/ 9 w 115"/>
              <a:gd name="T1" fmla="*/ 24 h 64"/>
              <a:gd name="T2" fmla="*/ 22 w 115"/>
              <a:gd name="T3" fmla="*/ 55 h 64"/>
              <a:gd name="T4" fmla="*/ 47 w 115"/>
              <a:gd name="T5" fmla="*/ 56 h 64"/>
              <a:gd name="T6" fmla="*/ 104 w 115"/>
              <a:gd name="T7" fmla="*/ 64 h 64"/>
              <a:gd name="T8" fmla="*/ 115 w 115"/>
              <a:gd name="T9" fmla="*/ 64 h 64"/>
              <a:gd name="T10" fmla="*/ 9 w 115"/>
              <a:gd name="T11" fmla="*/ 2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5" h="64">
                <a:moveTo>
                  <a:pt x="9" y="24"/>
                </a:moveTo>
                <a:cubicBezTo>
                  <a:pt x="0" y="34"/>
                  <a:pt x="4" y="51"/>
                  <a:pt x="22" y="55"/>
                </a:cubicBezTo>
                <a:cubicBezTo>
                  <a:pt x="30" y="57"/>
                  <a:pt x="38" y="57"/>
                  <a:pt x="47" y="56"/>
                </a:cubicBezTo>
                <a:cubicBezTo>
                  <a:pt x="61" y="56"/>
                  <a:pt x="78" y="55"/>
                  <a:pt x="104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83" y="32"/>
                  <a:pt x="31" y="0"/>
                  <a:pt x="9" y="24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flipV="1">
            <a:off x="6135456" y="0"/>
            <a:ext cx="4352577" cy="2483234"/>
          </a:xfrm>
          <a:custGeom>
            <a:avLst/>
            <a:gdLst>
              <a:gd name="T0" fmla="*/ 182 w 242"/>
              <a:gd name="T1" fmla="*/ 128 h 137"/>
              <a:gd name="T2" fmla="*/ 139 w 242"/>
              <a:gd name="T3" fmla="*/ 33 h 137"/>
              <a:gd name="T4" fmla="*/ 86 w 242"/>
              <a:gd name="T5" fmla="*/ 86 h 137"/>
              <a:gd name="T6" fmla="*/ 0 w 242"/>
              <a:gd name="T7" fmla="*/ 137 h 137"/>
              <a:gd name="T8" fmla="*/ 170 w 242"/>
              <a:gd name="T9" fmla="*/ 137 h 137"/>
              <a:gd name="T10" fmla="*/ 182 w 242"/>
              <a:gd name="T11" fmla="*/ 12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2" h="137">
                <a:moveTo>
                  <a:pt x="182" y="128"/>
                </a:moveTo>
                <a:cubicBezTo>
                  <a:pt x="242" y="77"/>
                  <a:pt x="197" y="0"/>
                  <a:pt x="139" y="33"/>
                </a:cubicBezTo>
                <a:cubicBezTo>
                  <a:pt x="119" y="45"/>
                  <a:pt x="100" y="68"/>
                  <a:pt x="86" y="86"/>
                </a:cubicBezTo>
                <a:cubicBezTo>
                  <a:pt x="63" y="113"/>
                  <a:pt x="33" y="128"/>
                  <a:pt x="0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4" y="134"/>
                  <a:pt x="179" y="131"/>
                  <a:pt x="182" y="128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flipV="1">
            <a:off x="2500527" y="0"/>
            <a:ext cx="1115380" cy="53607"/>
          </a:xfrm>
          <a:custGeom>
            <a:avLst/>
            <a:gdLst>
              <a:gd name="T0" fmla="*/ 0 w 62"/>
              <a:gd name="T1" fmla="*/ 3 h 3"/>
              <a:gd name="T2" fmla="*/ 62 w 62"/>
              <a:gd name="T3" fmla="*/ 3 h 3"/>
              <a:gd name="T4" fmla="*/ 0 w 62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" h="3">
                <a:moveTo>
                  <a:pt x="0" y="3"/>
                </a:moveTo>
                <a:cubicBezTo>
                  <a:pt x="62" y="3"/>
                  <a:pt x="62" y="3"/>
                  <a:pt x="62" y="3"/>
                </a:cubicBezTo>
                <a:cubicBezTo>
                  <a:pt x="41" y="0"/>
                  <a:pt x="20" y="0"/>
                  <a:pt x="0" y="3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 flipV="1">
            <a:off x="2140838" y="1087712"/>
            <a:ext cx="216159" cy="198866"/>
          </a:xfrm>
          <a:custGeom>
            <a:avLst/>
            <a:gdLst>
              <a:gd name="T0" fmla="*/ 9 w 12"/>
              <a:gd name="T1" fmla="*/ 9 h 11"/>
              <a:gd name="T2" fmla="*/ 10 w 12"/>
              <a:gd name="T3" fmla="*/ 2 h 11"/>
              <a:gd name="T4" fmla="*/ 3 w 12"/>
              <a:gd name="T5" fmla="*/ 2 h 11"/>
              <a:gd name="T6" fmla="*/ 2 w 12"/>
              <a:gd name="T7" fmla="*/ 9 h 11"/>
              <a:gd name="T8" fmla="*/ 9 w 12"/>
              <a:gd name="T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9" y="9"/>
                </a:moveTo>
                <a:cubicBezTo>
                  <a:pt x="12" y="7"/>
                  <a:pt x="12" y="4"/>
                  <a:pt x="10" y="2"/>
                </a:cubicBezTo>
                <a:cubicBezTo>
                  <a:pt x="8" y="0"/>
                  <a:pt x="5" y="0"/>
                  <a:pt x="3" y="2"/>
                </a:cubicBezTo>
                <a:cubicBezTo>
                  <a:pt x="1" y="4"/>
                  <a:pt x="0" y="7"/>
                  <a:pt x="2" y="9"/>
                </a:cubicBezTo>
                <a:cubicBezTo>
                  <a:pt x="4" y="11"/>
                  <a:pt x="7" y="11"/>
                  <a:pt x="9" y="9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4"/>
          <p:cNvSpPr>
            <a:spLocks/>
          </p:cNvSpPr>
          <p:nvPr/>
        </p:nvSpPr>
        <p:spPr bwMode="auto">
          <a:xfrm flipV="1">
            <a:off x="1960994" y="126237"/>
            <a:ext cx="755692" cy="797194"/>
          </a:xfrm>
          <a:custGeom>
            <a:avLst/>
            <a:gdLst>
              <a:gd name="T0" fmla="*/ 13 w 42"/>
              <a:gd name="T1" fmla="*/ 36 h 44"/>
              <a:gd name="T2" fmla="*/ 42 w 42"/>
              <a:gd name="T3" fmla="*/ 44 h 44"/>
              <a:gd name="T4" fmla="*/ 22 w 42"/>
              <a:gd name="T5" fmla="*/ 23 h 44"/>
              <a:gd name="T6" fmla="*/ 2 w 42"/>
              <a:gd name="T7" fmla="*/ 14 h 44"/>
              <a:gd name="T8" fmla="*/ 13 w 42"/>
              <a:gd name="T9" fmla="*/ 3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4">
                <a:moveTo>
                  <a:pt x="13" y="36"/>
                </a:moveTo>
                <a:cubicBezTo>
                  <a:pt x="22" y="42"/>
                  <a:pt x="34" y="37"/>
                  <a:pt x="42" y="44"/>
                </a:cubicBezTo>
                <a:cubicBezTo>
                  <a:pt x="36" y="35"/>
                  <a:pt x="20" y="36"/>
                  <a:pt x="22" y="23"/>
                </a:cubicBezTo>
                <a:cubicBezTo>
                  <a:pt x="24" y="6"/>
                  <a:pt x="6" y="0"/>
                  <a:pt x="2" y="14"/>
                </a:cubicBezTo>
                <a:cubicBezTo>
                  <a:pt x="0" y="22"/>
                  <a:pt x="6" y="32"/>
                  <a:pt x="13" y="36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5"/>
          <p:cNvSpPr>
            <a:spLocks/>
          </p:cNvSpPr>
          <p:nvPr/>
        </p:nvSpPr>
        <p:spPr bwMode="auto">
          <a:xfrm flipV="1">
            <a:off x="1385147" y="0"/>
            <a:ext cx="989143" cy="434047"/>
          </a:xfrm>
          <a:custGeom>
            <a:avLst/>
            <a:gdLst>
              <a:gd name="T0" fmla="*/ 13 w 55"/>
              <a:gd name="T1" fmla="*/ 23 h 24"/>
              <a:gd name="T2" fmla="*/ 25 w 55"/>
              <a:gd name="T3" fmla="*/ 18 h 24"/>
              <a:gd name="T4" fmla="*/ 55 w 55"/>
              <a:gd name="T5" fmla="*/ 18 h 24"/>
              <a:gd name="T6" fmla="*/ 12 w 55"/>
              <a:gd name="T7" fmla="*/ 5 h 24"/>
              <a:gd name="T8" fmla="*/ 11 w 55"/>
              <a:gd name="T9" fmla="*/ 24 h 24"/>
              <a:gd name="T10" fmla="*/ 11 w 55"/>
              <a:gd name="T11" fmla="*/ 24 h 24"/>
              <a:gd name="T12" fmla="*/ 13 w 55"/>
              <a:gd name="T13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24">
                <a:moveTo>
                  <a:pt x="13" y="23"/>
                </a:moveTo>
                <a:cubicBezTo>
                  <a:pt x="17" y="23"/>
                  <a:pt x="22" y="20"/>
                  <a:pt x="25" y="18"/>
                </a:cubicBezTo>
                <a:cubicBezTo>
                  <a:pt x="35" y="13"/>
                  <a:pt x="45" y="14"/>
                  <a:pt x="55" y="18"/>
                </a:cubicBezTo>
                <a:cubicBezTo>
                  <a:pt x="43" y="11"/>
                  <a:pt x="26" y="0"/>
                  <a:pt x="12" y="5"/>
                </a:cubicBezTo>
                <a:cubicBezTo>
                  <a:pt x="0" y="9"/>
                  <a:pt x="1" y="23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3" y="23"/>
                  <a:pt x="13" y="23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6"/>
          <p:cNvSpPr>
            <a:spLocks/>
          </p:cNvSpPr>
          <p:nvPr/>
        </p:nvSpPr>
        <p:spPr bwMode="auto">
          <a:xfrm flipV="1">
            <a:off x="2446920" y="797194"/>
            <a:ext cx="809299" cy="361418"/>
          </a:xfrm>
          <a:custGeom>
            <a:avLst/>
            <a:gdLst>
              <a:gd name="T0" fmla="*/ 12 w 45"/>
              <a:gd name="T1" fmla="*/ 19 h 20"/>
              <a:gd name="T2" fmla="*/ 22 w 45"/>
              <a:gd name="T3" fmla="*/ 14 h 20"/>
              <a:gd name="T4" fmla="*/ 45 w 45"/>
              <a:gd name="T5" fmla="*/ 14 h 20"/>
              <a:gd name="T6" fmla="*/ 11 w 45"/>
              <a:gd name="T7" fmla="*/ 4 h 20"/>
              <a:gd name="T8" fmla="*/ 12 w 45"/>
              <a:gd name="T9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20">
                <a:moveTo>
                  <a:pt x="12" y="19"/>
                </a:moveTo>
                <a:cubicBezTo>
                  <a:pt x="15" y="18"/>
                  <a:pt x="19" y="16"/>
                  <a:pt x="22" y="14"/>
                </a:cubicBezTo>
                <a:cubicBezTo>
                  <a:pt x="29" y="10"/>
                  <a:pt x="38" y="11"/>
                  <a:pt x="45" y="14"/>
                </a:cubicBezTo>
                <a:cubicBezTo>
                  <a:pt x="36" y="9"/>
                  <a:pt x="22" y="0"/>
                  <a:pt x="11" y="4"/>
                </a:cubicBezTo>
                <a:cubicBezTo>
                  <a:pt x="0" y="8"/>
                  <a:pt x="2" y="20"/>
                  <a:pt x="12" y="19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7"/>
          <p:cNvSpPr>
            <a:spLocks/>
          </p:cNvSpPr>
          <p:nvPr/>
        </p:nvSpPr>
        <p:spPr bwMode="auto">
          <a:xfrm flipV="1">
            <a:off x="1997309" y="1267557"/>
            <a:ext cx="89922" cy="91651"/>
          </a:xfrm>
          <a:custGeom>
            <a:avLst/>
            <a:gdLst>
              <a:gd name="T0" fmla="*/ 4 w 5"/>
              <a:gd name="T1" fmla="*/ 5 h 5"/>
              <a:gd name="T2" fmla="*/ 4 w 5"/>
              <a:gd name="T3" fmla="*/ 1 h 5"/>
              <a:gd name="T4" fmla="*/ 1 w 5"/>
              <a:gd name="T5" fmla="*/ 1 h 5"/>
              <a:gd name="T6" fmla="*/ 1 w 5"/>
              <a:gd name="T7" fmla="*/ 4 h 5"/>
              <a:gd name="T8" fmla="*/ 4 w 5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4" y="5"/>
                </a:moveTo>
                <a:cubicBezTo>
                  <a:pt x="5" y="4"/>
                  <a:pt x="5" y="2"/>
                  <a:pt x="4" y="1"/>
                </a:cubicBezTo>
                <a:cubicBezTo>
                  <a:pt x="4" y="1"/>
                  <a:pt x="2" y="0"/>
                  <a:pt x="1" y="1"/>
                </a:cubicBezTo>
                <a:cubicBezTo>
                  <a:pt x="0" y="2"/>
                  <a:pt x="0" y="4"/>
                  <a:pt x="1" y="4"/>
                </a:cubicBezTo>
                <a:cubicBezTo>
                  <a:pt x="2" y="5"/>
                  <a:pt x="3" y="5"/>
                  <a:pt x="4" y="5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8"/>
          <p:cNvSpPr>
            <a:spLocks/>
          </p:cNvSpPr>
          <p:nvPr/>
        </p:nvSpPr>
        <p:spPr bwMode="auto">
          <a:xfrm flipV="1">
            <a:off x="2554134" y="1611682"/>
            <a:ext cx="233452" cy="236910"/>
          </a:xfrm>
          <a:custGeom>
            <a:avLst/>
            <a:gdLst>
              <a:gd name="T0" fmla="*/ 7 w 13"/>
              <a:gd name="T1" fmla="*/ 12 h 13"/>
              <a:gd name="T2" fmla="*/ 12 w 13"/>
              <a:gd name="T3" fmla="*/ 5 h 13"/>
              <a:gd name="T4" fmla="*/ 5 w 13"/>
              <a:gd name="T5" fmla="*/ 1 h 13"/>
              <a:gd name="T6" fmla="*/ 0 w 13"/>
              <a:gd name="T7" fmla="*/ 8 h 13"/>
              <a:gd name="T8" fmla="*/ 7 w 13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7" y="12"/>
                </a:moveTo>
                <a:cubicBezTo>
                  <a:pt x="11" y="12"/>
                  <a:pt x="13" y="9"/>
                  <a:pt x="12" y="5"/>
                </a:cubicBezTo>
                <a:cubicBezTo>
                  <a:pt x="11" y="2"/>
                  <a:pt x="8" y="0"/>
                  <a:pt x="5" y="1"/>
                </a:cubicBezTo>
                <a:cubicBezTo>
                  <a:pt x="2" y="1"/>
                  <a:pt x="0" y="4"/>
                  <a:pt x="0" y="8"/>
                </a:cubicBezTo>
                <a:cubicBezTo>
                  <a:pt x="1" y="11"/>
                  <a:pt x="4" y="13"/>
                  <a:pt x="7" y="12"/>
                </a:cubicBezTo>
                <a:close/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9"/>
          <p:cNvSpPr>
            <a:spLocks/>
          </p:cNvSpPr>
          <p:nvPr/>
        </p:nvSpPr>
        <p:spPr bwMode="auto">
          <a:xfrm flipV="1">
            <a:off x="4478814" y="1703333"/>
            <a:ext cx="325103" cy="326832"/>
          </a:xfrm>
          <a:custGeom>
            <a:avLst/>
            <a:gdLst>
              <a:gd name="T0" fmla="*/ 10 w 18"/>
              <a:gd name="T1" fmla="*/ 17 h 18"/>
              <a:gd name="T2" fmla="*/ 17 w 18"/>
              <a:gd name="T3" fmla="*/ 8 h 18"/>
              <a:gd name="T4" fmla="*/ 7 w 18"/>
              <a:gd name="T5" fmla="*/ 1 h 18"/>
              <a:gd name="T6" fmla="*/ 1 w 18"/>
              <a:gd name="T7" fmla="*/ 11 h 18"/>
              <a:gd name="T8" fmla="*/ 10 w 18"/>
              <a:gd name="T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10" y="17"/>
                </a:moveTo>
                <a:cubicBezTo>
                  <a:pt x="15" y="16"/>
                  <a:pt x="18" y="12"/>
                  <a:pt x="17" y="8"/>
                </a:cubicBezTo>
                <a:cubicBezTo>
                  <a:pt x="16" y="3"/>
                  <a:pt x="12" y="0"/>
                  <a:pt x="7" y="1"/>
                </a:cubicBezTo>
                <a:cubicBezTo>
                  <a:pt x="3" y="2"/>
                  <a:pt x="0" y="6"/>
                  <a:pt x="1" y="11"/>
                </a:cubicBezTo>
                <a:cubicBezTo>
                  <a:pt x="2" y="15"/>
                  <a:pt x="6" y="18"/>
                  <a:pt x="10" y="17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0"/>
          <p:cNvSpPr>
            <a:spLocks/>
          </p:cNvSpPr>
          <p:nvPr/>
        </p:nvSpPr>
        <p:spPr bwMode="auto">
          <a:xfrm flipV="1">
            <a:off x="3183589" y="0"/>
            <a:ext cx="1654913" cy="2410605"/>
          </a:xfrm>
          <a:custGeom>
            <a:avLst/>
            <a:gdLst>
              <a:gd name="T0" fmla="*/ 65 w 92"/>
              <a:gd name="T1" fmla="*/ 24 h 133"/>
              <a:gd name="T2" fmla="*/ 25 w 92"/>
              <a:gd name="T3" fmla="*/ 12 h 133"/>
              <a:gd name="T4" fmla="*/ 85 w 92"/>
              <a:gd name="T5" fmla="*/ 133 h 133"/>
              <a:gd name="T6" fmla="*/ 92 w 92"/>
              <a:gd name="T7" fmla="*/ 133 h 133"/>
              <a:gd name="T8" fmla="*/ 65 w 92"/>
              <a:gd name="T9" fmla="*/ 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133">
                <a:moveTo>
                  <a:pt x="65" y="24"/>
                </a:moveTo>
                <a:cubicBezTo>
                  <a:pt x="58" y="2"/>
                  <a:pt x="36" y="0"/>
                  <a:pt x="25" y="12"/>
                </a:cubicBezTo>
                <a:cubicBezTo>
                  <a:pt x="0" y="42"/>
                  <a:pt x="43" y="98"/>
                  <a:pt x="85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62" y="77"/>
                  <a:pt x="74" y="51"/>
                  <a:pt x="65" y="24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1"/>
          <p:cNvSpPr>
            <a:spLocks/>
          </p:cNvSpPr>
          <p:nvPr/>
        </p:nvSpPr>
        <p:spPr bwMode="auto">
          <a:xfrm flipV="1">
            <a:off x="2607742" y="1015082"/>
            <a:ext cx="1151695" cy="760880"/>
          </a:xfrm>
          <a:custGeom>
            <a:avLst/>
            <a:gdLst>
              <a:gd name="T0" fmla="*/ 32 w 64"/>
              <a:gd name="T1" fmla="*/ 25 h 42"/>
              <a:gd name="T2" fmla="*/ 64 w 64"/>
              <a:gd name="T3" fmla="*/ 42 h 42"/>
              <a:gd name="T4" fmla="*/ 45 w 64"/>
              <a:gd name="T5" fmla="*/ 10 h 42"/>
              <a:gd name="T6" fmla="*/ 16 w 64"/>
              <a:gd name="T7" fmla="*/ 5 h 42"/>
              <a:gd name="T8" fmla="*/ 32 w 64"/>
              <a:gd name="T9" fmla="*/ 2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2">
                <a:moveTo>
                  <a:pt x="32" y="25"/>
                </a:moveTo>
                <a:cubicBezTo>
                  <a:pt x="47" y="18"/>
                  <a:pt x="52" y="37"/>
                  <a:pt x="64" y="42"/>
                </a:cubicBezTo>
                <a:cubicBezTo>
                  <a:pt x="52" y="34"/>
                  <a:pt x="55" y="19"/>
                  <a:pt x="45" y="10"/>
                </a:cubicBezTo>
                <a:cubicBezTo>
                  <a:pt x="37" y="3"/>
                  <a:pt x="24" y="0"/>
                  <a:pt x="16" y="5"/>
                </a:cubicBezTo>
                <a:cubicBezTo>
                  <a:pt x="0" y="14"/>
                  <a:pt x="14" y="34"/>
                  <a:pt x="32" y="25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2"/>
          <p:cNvSpPr>
            <a:spLocks/>
          </p:cNvSpPr>
          <p:nvPr/>
        </p:nvSpPr>
        <p:spPr bwMode="auto">
          <a:xfrm flipV="1">
            <a:off x="2896530" y="1630704"/>
            <a:ext cx="593140" cy="797194"/>
          </a:xfrm>
          <a:custGeom>
            <a:avLst/>
            <a:gdLst>
              <a:gd name="T0" fmla="*/ 33 w 33"/>
              <a:gd name="T1" fmla="*/ 44 h 44"/>
              <a:gd name="T2" fmla="*/ 19 w 33"/>
              <a:gd name="T3" fmla="*/ 22 h 44"/>
              <a:gd name="T4" fmla="*/ 17 w 33"/>
              <a:gd name="T5" fmla="*/ 10 h 44"/>
              <a:gd name="T6" fmla="*/ 2 w 33"/>
              <a:gd name="T7" fmla="*/ 18 h 44"/>
              <a:gd name="T8" fmla="*/ 33 w 33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44">
                <a:moveTo>
                  <a:pt x="33" y="44"/>
                </a:moveTo>
                <a:cubicBezTo>
                  <a:pt x="25" y="38"/>
                  <a:pt x="19" y="31"/>
                  <a:pt x="19" y="22"/>
                </a:cubicBezTo>
                <a:cubicBezTo>
                  <a:pt x="19" y="18"/>
                  <a:pt x="19" y="13"/>
                  <a:pt x="17" y="10"/>
                </a:cubicBezTo>
                <a:cubicBezTo>
                  <a:pt x="13" y="0"/>
                  <a:pt x="0" y="5"/>
                  <a:pt x="2" y="18"/>
                </a:cubicBezTo>
                <a:cubicBezTo>
                  <a:pt x="5" y="31"/>
                  <a:pt x="22" y="38"/>
                  <a:pt x="33" y="44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3"/>
          <p:cNvSpPr>
            <a:spLocks/>
          </p:cNvSpPr>
          <p:nvPr/>
        </p:nvSpPr>
        <p:spPr bwMode="auto">
          <a:xfrm flipV="1">
            <a:off x="4335284" y="0"/>
            <a:ext cx="809299" cy="1775962"/>
          </a:xfrm>
          <a:custGeom>
            <a:avLst/>
            <a:gdLst>
              <a:gd name="T0" fmla="*/ 45 w 45"/>
              <a:gd name="T1" fmla="*/ 22 h 98"/>
              <a:gd name="T2" fmla="*/ 23 w 45"/>
              <a:gd name="T3" fmla="*/ 5 h 98"/>
              <a:gd name="T4" fmla="*/ 34 w 45"/>
              <a:gd name="T5" fmla="*/ 98 h 98"/>
              <a:gd name="T6" fmla="*/ 35 w 45"/>
              <a:gd name="T7" fmla="*/ 98 h 98"/>
              <a:gd name="T8" fmla="*/ 45 w 45"/>
              <a:gd name="T9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98">
                <a:moveTo>
                  <a:pt x="45" y="22"/>
                </a:moveTo>
                <a:cubicBezTo>
                  <a:pt x="45" y="7"/>
                  <a:pt x="32" y="0"/>
                  <a:pt x="23" y="5"/>
                </a:cubicBezTo>
                <a:cubicBezTo>
                  <a:pt x="0" y="18"/>
                  <a:pt x="15" y="66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29" y="54"/>
                  <a:pt x="44" y="41"/>
                  <a:pt x="45" y="22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24"/>
          <p:cNvSpPr>
            <a:spLocks/>
          </p:cNvSpPr>
          <p:nvPr/>
        </p:nvSpPr>
        <p:spPr bwMode="auto">
          <a:xfrm flipV="1">
            <a:off x="5163605" y="1015083"/>
            <a:ext cx="306081" cy="688250"/>
          </a:xfrm>
          <a:custGeom>
            <a:avLst/>
            <a:gdLst>
              <a:gd name="T0" fmla="*/ 16 w 17"/>
              <a:gd name="T1" fmla="*/ 10 h 38"/>
              <a:gd name="T2" fmla="*/ 3 w 17"/>
              <a:gd name="T3" fmla="*/ 8 h 38"/>
              <a:gd name="T4" fmla="*/ 5 w 17"/>
              <a:gd name="T5" fmla="*/ 17 h 38"/>
              <a:gd name="T6" fmla="*/ 0 w 17"/>
              <a:gd name="T7" fmla="*/ 38 h 38"/>
              <a:gd name="T8" fmla="*/ 16 w 17"/>
              <a:gd name="T9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38">
                <a:moveTo>
                  <a:pt x="16" y="10"/>
                </a:moveTo>
                <a:cubicBezTo>
                  <a:pt x="15" y="0"/>
                  <a:pt x="3" y="0"/>
                  <a:pt x="3" y="8"/>
                </a:cubicBezTo>
                <a:cubicBezTo>
                  <a:pt x="3" y="11"/>
                  <a:pt x="4" y="15"/>
                  <a:pt x="5" y="17"/>
                </a:cubicBezTo>
                <a:cubicBezTo>
                  <a:pt x="7" y="25"/>
                  <a:pt x="4" y="31"/>
                  <a:pt x="0" y="38"/>
                </a:cubicBezTo>
                <a:cubicBezTo>
                  <a:pt x="7" y="30"/>
                  <a:pt x="17" y="20"/>
                  <a:pt x="16" y="1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5"/>
          <p:cNvSpPr>
            <a:spLocks/>
          </p:cNvSpPr>
          <p:nvPr/>
        </p:nvSpPr>
        <p:spPr bwMode="auto">
          <a:xfrm flipV="1">
            <a:off x="4515129" y="2137380"/>
            <a:ext cx="179844" cy="164281"/>
          </a:xfrm>
          <a:custGeom>
            <a:avLst/>
            <a:gdLst>
              <a:gd name="T0" fmla="*/ 9 w 10"/>
              <a:gd name="T1" fmla="*/ 8 h 9"/>
              <a:gd name="T2" fmla="*/ 9 w 10"/>
              <a:gd name="T3" fmla="*/ 1 h 9"/>
              <a:gd name="T4" fmla="*/ 2 w 10"/>
              <a:gd name="T5" fmla="*/ 1 h 9"/>
              <a:gd name="T6" fmla="*/ 2 w 10"/>
              <a:gd name="T7" fmla="*/ 8 h 9"/>
              <a:gd name="T8" fmla="*/ 9 w 10"/>
              <a:gd name="T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9" y="8"/>
                </a:moveTo>
                <a:cubicBezTo>
                  <a:pt x="10" y="6"/>
                  <a:pt x="10" y="3"/>
                  <a:pt x="9" y="1"/>
                </a:cubicBezTo>
                <a:cubicBezTo>
                  <a:pt x="7" y="0"/>
                  <a:pt x="4" y="0"/>
                  <a:pt x="2" y="1"/>
                </a:cubicBezTo>
                <a:cubicBezTo>
                  <a:pt x="1" y="3"/>
                  <a:pt x="0" y="6"/>
                  <a:pt x="2" y="8"/>
                </a:cubicBezTo>
                <a:cubicBezTo>
                  <a:pt x="4" y="9"/>
                  <a:pt x="7" y="9"/>
                  <a:pt x="9" y="8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26"/>
          <p:cNvSpPr>
            <a:spLocks/>
          </p:cNvSpPr>
          <p:nvPr/>
        </p:nvSpPr>
        <p:spPr bwMode="auto">
          <a:xfrm flipV="1">
            <a:off x="4803917" y="2137380"/>
            <a:ext cx="107215" cy="108944"/>
          </a:xfrm>
          <a:custGeom>
            <a:avLst/>
            <a:gdLst>
              <a:gd name="T0" fmla="*/ 5 w 6"/>
              <a:gd name="T1" fmla="*/ 5 h 6"/>
              <a:gd name="T2" fmla="*/ 5 w 6"/>
              <a:gd name="T3" fmla="*/ 1 h 6"/>
              <a:gd name="T4" fmla="*/ 1 w 6"/>
              <a:gd name="T5" fmla="*/ 1 h 6"/>
              <a:gd name="T6" fmla="*/ 1 w 6"/>
              <a:gd name="T7" fmla="*/ 5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cubicBezTo>
                  <a:pt x="6" y="4"/>
                  <a:pt x="6" y="2"/>
                  <a:pt x="5" y="1"/>
                </a:cubicBezTo>
                <a:cubicBezTo>
                  <a:pt x="4" y="0"/>
                  <a:pt x="2" y="0"/>
                  <a:pt x="1" y="1"/>
                </a:cubicBezTo>
                <a:cubicBezTo>
                  <a:pt x="0" y="2"/>
                  <a:pt x="0" y="4"/>
                  <a:pt x="1" y="5"/>
                </a:cubicBezTo>
                <a:cubicBezTo>
                  <a:pt x="2" y="6"/>
                  <a:pt x="4" y="6"/>
                  <a:pt x="5" y="5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7"/>
          <p:cNvSpPr>
            <a:spLocks/>
          </p:cNvSpPr>
          <p:nvPr/>
        </p:nvSpPr>
        <p:spPr bwMode="auto">
          <a:xfrm flipV="1">
            <a:off x="2842923" y="1865884"/>
            <a:ext cx="89922" cy="108944"/>
          </a:xfrm>
          <a:custGeom>
            <a:avLst/>
            <a:gdLst>
              <a:gd name="T0" fmla="*/ 3 w 5"/>
              <a:gd name="T1" fmla="*/ 5 h 6"/>
              <a:gd name="T2" fmla="*/ 5 w 5"/>
              <a:gd name="T3" fmla="*/ 2 h 6"/>
              <a:gd name="T4" fmla="*/ 2 w 5"/>
              <a:gd name="T5" fmla="*/ 0 h 6"/>
              <a:gd name="T6" fmla="*/ 0 w 5"/>
              <a:gd name="T7" fmla="*/ 3 h 6"/>
              <a:gd name="T8" fmla="*/ 3 w 5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3" y="5"/>
                </a:moveTo>
                <a:cubicBezTo>
                  <a:pt x="4" y="5"/>
                  <a:pt x="5" y="4"/>
                  <a:pt x="5" y="2"/>
                </a:cubicBezTo>
                <a:cubicBezTo>
                  <a:pt x="5" y="1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0" y="5"/>
                  <a:pt x="2" y="6"/>
                  <a:pt x="3" y="5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8"/>
          <p:cNvSpPr>
            <a:spLocks/>
          </p:cNvSpPr>
          <p:nvPr/>
        </p:nvSpPr>
        <p:spPr bwMode="auto">
          <a:xfrm flipV="1">
            <a:off x="7664132" y="1322893"/>
            <a:ext cx="287059" cy="307810"/>
          </a:xfrm>
          <a:custGeom>
            <a:avLst/>
            <a:gdLst>
              <a:gd name="T0" fmla="*/ 13 w 16"/>
              <a:gd name="T1" fmla="*/ 14 h 17"/>
              <a:gd name="T2" fmla="*/ 14 w 16"/>
              <a:gd name="T3" fmla="*/ 4 h 17"/>
              <a:gd name="T4" fmla="*/ 3 w 16"/>
              <a:gd name="T5" fmla="*/ 3 h 17"/>
              <a:gd name="T6" fmla="*/ 2 w 16"/>
              <a:gd name="T7" fmla="*/ 13 h 17"/>
              <a:gd name="T8" fmla="*/ 13 w 16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13" y="14"/>
                </a:moveTo>
                <a:cubicBezTo>
                  <a:pt x="16" y="12"/>
                  <a:pt x="16" y="7"/>
                  <a:pt x="14" y="4"/>
                </a:cubicBezTo>
                <a:cubicBezTo>
                  <a:pt x="11" y="1"/>
                  <a:pt x="6" y="0"/>
                  <a:pt x="3" y="3"/>
                </a:cubicBezTo>
                <a:cubicBezTo>
                  <a:pt x="0" y="5"/>
                  <a:pt x="0" y="10"/>
                  <a:pt x="2" y="13"/>
                </a:cubicBezTo>
                <a:cubicBezTo>
                  <a:pt x="5" y="16"/>
                  <a:pt x="9" y="17"/>
                  <a:pt x="13" y="14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29"/>
          <p:cNvSpPr>
            <a:spLocks/>
          </p:cNvSpPr>
          <p:nvPr/>
        </p:nvSpPr>
        <p:spPr bwMode="auto">
          <a:xfrm flipV="1">
            <a:off x="6476123" y="2609471"/>
            <a:ext cx="145259" cy="162552"/>
          </a:xfrm>
          <a:custGeom>
            <a:avLst/>
            <a:gdLst>
              <a:gd name="T0" fmla="*/ 6 w 8"/>
              <a:gd name="T1" fmla="*/ 7 h 9"/>
              <a:gd name="T2" fmla="*/ 7 w 8"/>
              <a:gd name="T3" fmla="*/ 2 h 9"/>
              <a:gd name="T4" fmla="*/ 1 w 8"/>
              <a:gd name="T5" fmla="*/ 2 h 9"/>
              <a:gd name="T6" fmla="*/ 1 w 8"/>
              <a:gd name="T7" fmla="*/ 7 h 9"/>
              <a:gd name="T8" fmla="*/ 6 w 8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6" y="7"/>
                </a:moveTo>
                <a:cubicBezTo>
                  <a:pt x="8" y="6"/>
                  <a:pt x="8" y="4"/>
                  <a:pt x="7" y="2"/>
                </a:cubicBezTo>
                <a:cubicBezTo>
                  <a:pt x="5" y="1"/>
                  <a:pt x="3" y="0"/>
                  <a:pt x="1" y="2"/>
                </a:cubicBezTo>
                <a:cubicBezTo>
                  <a:pt x="0" y="3"/>
                  <a:pt x="0" y="5"/>
                  <a:pt x="1" y="7"/>
                </a:cubicBezTo>
                <a:cubicBezTo>
                  <a:pt x="2" y="9"/>
                  <a:pt x="5" y="9"/>
                  <a:pt x="6" y="7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30"/>
          <p:cNvSpPr>
            <a:spLocks/>
          </p:cNvSpPr>
          <p:nvPr/>
        </p:nvSpPr>
        <p:spPr bwMode="auto">
          <a:xfrm flipV="1">
            <a:off x="5270820" y="145259"/>
            <a:ext cx="1115380" cy="1938514"/>
          </a:xfrm>
          <a:custGeom>
            <a:avLst/>
            <a:gdLst>
              <a:gd name="T0" fmla="*/ 60 w 62"/>
              <a:gd name="T1" fmla="*/ 37 h 107"/>
              <a:gd name="T2" fmla="*/ 24 w 62"/>
              <a:gd name="T3" fmla="*/ 24 h 107"/>
              <a:gd name="T4" fmla="*/ 24 w 62"/>
              <a:gd name="T5" fmla="*/ 52 h 107"/>
              <a:gd name="T6" fmla="*/ 0 w 62"/>
              <a:gd name="T7" fmla="*/ 107 h 107"/>
              <a:gd name="T8" fmla="*/ 60 w 62"/>
              <a:gd name="T9" fmla="*/ 3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07">
                <a:moveTo>
                  <a:pt x="60" y="37"/>
                </a:moveTo>
                <a:cubicBezTo>
                  <a:pt x="62" y="8"/>
                  <a:pt x="30" y="0"/>
                  <a:pt x="24" y="24"/>
                </a:cubicBezTo>
                <a:cubicBezTo>
                  <a:pt x="22" y="33"/>
                  <a:pt x="23" y="43"/>
                  <a:pt x="24" y="52"/>
                </a:cubicBezTo>
                <a:cubicBezTo>
                  <a:pt x="26" y="74"/>
                  <a:pt x="14" y="92"/>
                  <a:pt x="0" y="107"/>
                </a:cubicBezTo>
                <a:cubicBezTo>
                  <a:pt x="23" y="90"/>
                  <a:pt x="57" y="67"/>
                  <a:pt x="60" y="37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31"/>
          <p:cNvSpPr>
            <a:spLocks/>
          </p:cNvSpPr>
          <p:nvPr/>
        </p:nvSpPr>
        <p:spPr bwMode="auto">
          <a:xfrm flipV="1">
            <a:off x="5504272" y="1558074"/>
            <a:ext cx="594869" cy="996061"/>
          </a:xfrm>
          <a:custGeom>
            <a:avLst/>
            <a:gdLst>
              <a:gd name="T0" fmla="*/ 17 w 33"/>
              <a:gd name="T1" fmla="*/ 28 h 55"/>
              <a:gd name="T2" fmla="*/ 27 w 33"/>
              <a:gd name="T3" fmla="*/ 19 h 55"/>
              <a:gd name="T4" fmla="*/ 10 w 33"/>
              <a:gd name="T5" fmla="*/ 11 h 55"/>
              <a:gd name="T6" fmla="*/ 5 w 33"/>
              <a:gd name="T7" fmla="*/ 55 h 55"/>
              <a:gd name="T8" fmla="*/ 17 w 33"/>
              <a:gd name="T9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55">
                <a:moveTo>
                  <a:pt x="17" y="28"/>
                </a:moveTo>
                <a:cubicBezTo>
                  <a:pt x="20" y="26"/>
                  <a:pt x="24" y="23"/>
                  <a:pt x="27" y="19"/>
                </a:cubicBezTo>
                <a:cubicBezTo>
                  <a:pt x="33" y="9"/>
                  <a:pt x="20" y="0"/>
                  <a:pt x="10" y="11"/>
                </a:cubicBezTo>
                <a:cubicBezTo>
                  <a:pt x="0" y="21"/>
                  <a:pt x="4" y="41"/>
                  <a:pt x="5" y="55"/>
                </a:cubicBezTo>
                <a:cubicBezTo>
                  <a:pt x="6" y="45"/>
                  <a:pt x="9" y="35"/>
                  <a:pt x="17" y="28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32"/>
          <p:cNvSpPr>
            <a:spLocks/>
          </p:cNvSpPr>
          <p:nvPr/>
        </p:nvSpPr>
        <p:spPr bwMode="auto">
          <a:xfrm flipV="1">
            <a:off x="6062827" y="1993851"/>
            <a:ext cx="179844" cy="179844"/>
          </a:xfrm>
          <a:custGeom>
            <a:avLst/>
            <a:gdLst>
              <a:gd name="T0" fmla="*/ 3 w 10"/>
              <a:gd name="T1" fmla="*/ 9 h 10"/>
              <a:gd name="T2" fmla="*/ 9 w 10"/>
              <a:gd name="T3" fmla="*/ 7 h 10"/>
              <a:gd name="T4" fmla="*/ 7 w 10"/>
              <a:gd name="T5" fmla="*/ 0 h 10"/>
              <a:gd name="T6" fmla="*/ 0 w 10"/>
              <a:gd name="T7" fmla="*/ 3 h 10"/>
              <a:gd name="T8" fmla="*/ 3 w 10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3" y="9"/>
                </a:moveTo>
                <a:cubicBezTo>
                  <a:pt x="6" y="10"/>
                  <a:pt x="8" y="9"/>
                  <a:pt x="9" y="7"/>
                </a:cubicBezTo>
                <a:cubicBezTo>
                  <a:pt x="10" y="4"/>
                  <a:pt x="9" y="1"/>
                  <a:pt x="7" y="0"/>
                </a:cubicBezTo>
                <a:cubicBezTo>
                  <a:pt x="4" y="0"/>
                  <a:pt x="1" y="1"/>
                  <a:pt x="0" y="3"/>
                </a:cubicBezTo>
                <a:cubicBezTo>
                  <a:pt x="0" y="6"/>
                  <a:pt x="1" y="8"/>
                  <a:pt x="3" y="9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33"/>
          <p:cNvSpPr>
            <a:spLocks/>
          </p:cNvSpPr>
          <p:nvPr/>
        </p:nvSpPr>
        <p:spPr bwMode="auto">
          <a:xfrm flipV="1">
            <a:off x="8635983" y="2699393"/>
            <a:ext cx="503218" cy="508406"/>
          </a:xfrm>
          <a:custGeom>
            <a:avLst/>
            <a:gdLst>
              <a:gd name="T0" fmla="*/ 8 w 28"/>
              <a:gd name="T1" fmla="*/ 25 h 28"/>
              <a:gd name="T2" fmla="*/ 24 w 28"/>
              <a:gd name="T3" fmla="*/ 21 h 28"/>
              <a:gd name="T4" fmla="*/ 21 w 28"/>
              <a:gd name="T5" fmla="*/ 4 h 28"/>
              <a:gd name="T6" fmla="*/ 4 w 28"/>
              <a:gd name="T7" fmla="*/ 8 h 28"/>
              <a:gd name="T8" fmla="*/ 8 w 28"/>
              <a:gd name="T9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8" y="25"/>
                </a:moveTo>
                <a:cubicBezTo>
                  <a:pt x="13" y="28"/>
                  <a:pt x="21" y="26"/>
                  <a:pt x="24" y="21"/>
                </a:cubicBezTo>
                <a:cubicBezTo>
                  <a:pt x="28" y="15"/>
                  <a:pt x="26" y="8"/>
                  <a:pt x="21" y="4"/>
                </a:cubicBezTo>
                <a:cubicBezTo>
                  <a:pt x="15" y="0"/>
                  <a:pt x="7" y="2"/>
                  <a:pt x="4" y="8"/>
                </a:cubicBezTo>
                <a:cubicBezTo>
                  <a:pt x="0" y="13"/>
                  <a:pt x="2" y="21"/>
                  <a:pt x="8" y="25"/>
                </a:cubicBezTo>
                <a:close/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34"/>
          <p:cNvSpPr>
            <a:spLocks/>
          </p:cNvSpPr>
          <p:nvPr/>
        </p:nvSpPr>
        <p:spPr bwMode="auto">
          <a:xfrm flipV="1">
            <a:off x="8257273" y="1720626"/>
            <a:ext cx="1367854" cy="961475"/>
          </a:xfrm>
          <a:custGeom>
            <a:avLst/>
            <a:gdLst>
              <a:gd name="T0" fmla="*/ 39 w 76"/>
              <a:gd name="T1" fmla="*/ 31 h 53"/>
              <a:gd name="T2" fmla="*/ 59 w 76"/>
              <a:gd name="T3" fmla="*/ 29 h 53"/>
              <a:gd name="T4" fmla="*/ 47 w 76"/>
              <a:gd name="T5" fmla="*/ 4 h 53"/>
              <a:gd name="T6" fmla="*/ 0 w 76"/>
              <a:gd name="T7" fmla="*/ 53 h 53"/>
              <a:gd name="T8" fmla="*/ 39 w 76"/>
              <a:gd name="T9" fmla="*/ 3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3">
                <a:moveTo>
                  <a:pt x="39" y="31"/>
                </a:moveTo>
                <a:cubicBezTo>
                  <a:pt x="45" y="31"/>
                  <a:pt x="53" y="31"/>
                  <a:pt x="59" y="29"/>
                </a:cubicBezTo>
                <a:cubicBezTo>
                  <a:pt x="76" y="23"/>
                  <a:pt x="67" y="0"/>
                  <a:pt x="47" y="4"/>
                </a:cubicBezTo>
                <a:cubicBezTo>
                  <a:pt x="25" y="8"/>
                  <a:pt x="11" y="35"/>
                  <a:pt x="0" y="53"/>
                </a:cubicBezTo>
                <a:cubicBezTo>
                  <a:pt x="10" y="41"/>
                  <a:pt x="23" y="31"/>
                  <a:pt x="39" y="31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35"/>
          <p:cNvSpPr>
            <a:spLocks/>
          </p:cNvSpPr>
          <p:nvPr/>
        </p:nvSpPr>
        <p:spPr bwMode="auto">
          <a:xfrm flipV="1">
            <a:off x="9552497" y="2101065"/>
            <a:ext cx="162552" cy="181574"/>
          </a:xfrm>
          <a:custGeom>
            <a:avLst/>
            <a:gdLst>
              <a:gd name="T0" fmla="*/ 2 w 9"/>
              <a:gd name="T1" fmla="*/ 9 h 10"/>
              <a:gd name="T2" fmla="*/ 8 w 9"/>
              <a:gd name="T3" fmla="*/ 7 h 10"/>
              <a:gd name="T4" fmla="*/ 7 w 9"/>
              <a:gd name="T5" fmla="*/ 1 h 10"/>
              <a:gd name="T6" fmla="*/ 1 w 9"/>
              <a:gd name="T7" fmla="*/ 3 h 10"/>
              <a:gd name="T8" fmla="*/ 2 w 9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0">
                <a:moveTo>
                  <a:pt x="2" y="9"/>
                </a:moveTo>
                <a:cubicBezTo>
                  <a:pt x="4" y="10"/>
                  <a:pt x="7" y="9"/>
                  <a:pt x="8" y="7"/>
                </a:cubicBezTo>
                <a:cubicBezTo>
                  <a:pt x="9" y="5"/>
                  <a:pt x="9" y="3"/>
                  <a:pt x="7" y="1"/>
                </a:cubicBezTo>
                <a:cubicBezTo>
                  <a:pt x="5" y="0"/>
                  <a:pt x="2" y="1"/>
                  <a:pt x="1" y="3"/>
                </a:cubicBezTo>
                <a:cubicBezTo>
                  <a:pt x="0" y="5"/>
                  <a:pt x="0" y="7"/>
                  <a:pt x="2" y="9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6"/>
          <p:cNvSpPr>
            <a:spLocks/>
          </p:cNvSpPr>
          <p:nvPr/>
        </p:nvSpPr>
        <p:spPr bwMode="auto">
          <a:xfrm flipV="1">
            <a:off x="7627818" y="3460273"/>
            <a:ext cx="485925" cy="435777"/>
          </a:xfrm>
          <a:custGeom>
            <a:avLst/>
            <a:gdLst>
              <a:gd name="T0" fmla="*/ 14 w 27"/>
              <a:gd name="T1" fmla="*/ 0 h 24"/>
              <a:gd name="T2" fmla="*/ 3 w 27"/>
              <a:gd name="T3" fmla="*/ 7 h 24"/>
              <a:gd name="T4" fmla="*/ 8 w 27"/>
              <a:gd name="T5" fmla="*/ 23 h 24"/>
              <a:gd name="T6" fmla="*/ 14 w 27"/>
              <a:gd name="T7" fmla="*/ 24 h 24"/>
              <a:gd name="T8" fmla="*/ 24 w 27"/>
              <a:gd name="T9" fmla="*/ 17 h 24"/>
              <a:gd name="T10" fmla="*/ 19 w 27"/>
              <a:gd name="T11" fmla="*/ 1 h 24"/>
              <a:gd name="T12" fmla="*/ 14 w 27"/>
              <a:gd name="T1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4">
                <a:moveTo>
                  <a:pt x="14" y="0"/>
                </a:moveTo>
                <a:cubicBezTo>
                  <a:pt x="9" y="0"/>
                  <a:pt x="5" y="2"/>
                  <a:pt x="3" y="7"/>
                </a:cubicBezTo>
                <a:cubicBezTo>
                  <a:pt x="0" y="13"/>
                  <a:pt x="2" y="20"/>
                  <a:pt x="8" y="23"/>
                </a:cubicBezTo>
                <a:cubicBezTo>
                  <a:pt x="10" y="23"/>
                  <a:pt x="12" y="24"/>
                  <a:pt x="14" y="24"/>
                </a:cubicBezTo>
                <a:cubicBezTo>
                  <a:pt x="18" y="24"/>
                  <a:pt x="22" y="21"/>
                  <a:pt x="24" y="17"/>
                </a:cubicBezTo>
                <a:cubicBezTo>
                  <a:pt x="27" y="11"/>
                  <a:pt x="25" y="4"/>
                  <a:pt x="19" y="1"/>
                </a:cubicBezTo>
                <a:cubicBezTo>
                  <a:pt x="17" y="0"/>
                  <a:pt x="15" y="0"/>
                  <a:pt x="14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37"/>
          <p:cNvSpPr>
            <a:spLocks noEditPoints="1"/>
          </p:cNvSpPr>
          <p:nvPr/>
        </p:nvSpPr>
        <p:spPr bwMode="auto">
          <a:xfrm flipV="1">
            <a:off x="5073683" y="72630"/>
            <a:ext cx="3598615" cy="2844652"/>
          </a:xfrm>
          <a:custGeom>
            <a:avLst/>
            <a:gdLst>
              <a:gd name="T0" fmla="*/ 44 w 200"/>
              <a:gd name="T1" fmla="*/ 137 h 157"/>
              <a:gd name="T2" fmla="*/ 11 w 200"/>
              <a:gd name="T3" fmla="*/ 153 h 157"/>
              <a:gd name="T4" fmla="*/ 11 w 200"/>
              <a:gd name="T5" fmla="*/ 153 h 157"/>
              <a:gd name="T6" fmla="*/ 11 w 200"/>
              <a:gd name="T7" fmla="*/ 153 h 157"/>
              <a:gd name="T8" fmla="*/ 0 w 200"/>
              <a:gd name="T9" fmla="*/ 157 h 157"/>
              <a:gd name="T10" fmla="*/ 17 w 200"/>
              <a:gd name="T11" fmla="*/ 154 h 157"/>
              <a:gd name="T12" fmla="*/ 44 w 200"/>
              <a:gd name="T13" fmla="*/ 137 h 157"/>
              <a:gd name="T14" fmla="*/ 152 w 200"/>
              <a:gd name="T15" fmla="*/ 87 h 157"/>
              <a:gd name="T16" fmla="*/ 146 w 200"/>
              <a:gd name="T17" fmla="*/ 84 h 157"/>
              <a:gd name="T18" fmla="*/ 147 w 200"/>
              <a:gd name="T19" fmla="*/ 74 h 157"/>
              <a:gd name="T20" fmla="*/ 152 w 200"/>
              <a:gd name="T21" fmla="*/ 72 h 157"/>
              <a:gd name="T22" fmla="*/ 158 w 200"/>
              <a:gd name="T23" fmla="*/ 75 h 157"/>
              <a:gd name="T24" fmla="*/ 157 w 200"/>
              <a:gd name="T25" fmla="*/ 85 h 157"/>
              <a:gd name="T26" fmla="*/ 152 w 200"/>
              <a:gd name="T27" fmla="*/ 87 h 157"/>
              <a:gd name="T28" fmla="*/ 162 w 200"/>
              <a:gd name="T29" fmla="*/ 0 h 157"/>
              <a:gd name="T30" fmla="*/ 131 w 200"/>
              <a:gd name="T31" fmla="*/ 16 h 157"/>
              <a:gd name="T32" fmla="*/ 111 w 200"/>
              <a:gd name="T33" fmla="*/ 50 h 157"/>
              <a:gd name="T34" fmla="*/ 112 w 200"/>
              <a:gd name="T35" fmla="*/ 50 h 157"/>
              <a:gd name="T36" fmla="*/ 132 w 200"/>
              <a:gd name="T37" fmla="*/ 106 h 157"/>
              <a:gd name="T38" fmla="*/ 93 w 200"/>
              <a:gd name="T39" fmla="*/ 138 h 157"/>
              <a:gd name="T40" fmla="*/ 128 w 200"/>
              <a:gd name="T41" fmla="*/ 126 h 157"/>
              <a:gd name="T42" fmla="*/ 145 w 200"/>
              <a:gd name="T43" fmla="*/ 110 h 157"/>
              <a:gd name="T44" fmla="*/ 198 w 200"/>
              <a:gd name="T45" fmla="*/ 57 h 157"/>
              <a:gd name="T46" fmla="*/ 198 w 200"/>
              <a:gd name="T47" fmla="*/ 57 h 157"/>
              <a:gd name="T48" fmla="*/ 200 w 200"/>
              <a:gd name="T49" fmla="*/ 48 h 157"/>
              <a:gd name="T50" fmla="*/ 177 w 200"/>
              <a:gd name="T51" fmla="*/ 66 h 157"/>
              <a:gd name="T52" fmla="*/ 199 w 200"/>
              <a:gd name="T53" fmla="*/ 33 h 157"/>
              <a:gd name="T54" fmla="*/ 162 w 200"/>
              <a:gd name="T55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0" h="157">
                <a:moveTo>
                  <a:pt x="44" y="137"/>
                </a:moveTo>
                <a:cubicBezTo>
                  <a:pt x="34" y="143"/>
                  <a:pt x="22" y="149"/>
                  <a:pt x="11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7" y="155"/>
                  <a:pt x="4" y="156"/>
                  <a:pt x="0" y="157"/>
                </a:cubicBezTo>
                <a:cubicBezTo>
                  <a:pt x="6" y="156"/>
                  <a:pt x="11" y="155"/>
                  <a:pt x="17" y="154"/>
                </a:cubicBezTo>
                <a:cubicBezTo>
                  <a:pt x="27" y="150"/>
                  <a:pt x="36" y="144"/>
                  <a:pt x="44" y="137"/>
                </a:cubicBezTo>
                <a:moveTo>
                  <a:pt x="152" y="87"/>
                </a:moveTo>
                <a:cubicBezTo>
                  <a:pt x="150" y="87"/>
                  <a:pt x="148" y="86"/>
                  <a:pt x="146" y="84"/>
                </a:cubicBezTo>
                <a:cubicBezTo>
                  <a:pt x="144" y="81"/>
                  <a:pt x="144" y="76"/>
                  <a:pt x="147" y="74"/>
                </a:cubicBezTo>
                <a:cubicBezTo>
                  <a:pt x="149" y="73"/>
                  <a:pt x="150" y="72"/>
                  <a:pt x="152" y="72"/>
                </a:cubicBezTo>
                <a:cubicBezTo>
                  <a:pt x="154" y="72"/>
                  <a:pt x="156" y="73"/>
                  <a:pt x="158" y="75"/>
                </a:cubicBezTo>
                <a:cubicBezTo>
                  <a:pt x="160" y="78"/>
                  <a:pt x="160" y="83"/>
                  <a:pt x="157" y="85"/>
                </a:cubicBezTo>
                <a:cubicBezTo>
                  <a:pt x="155" y="86"/>
                  <a:pt x="154" y="87"/>
                  <a:pt x="152" y="87"/>
                </a:cubicBezTo>
                <a:moveTo>
                  <a:pt x="162" y="0"/>
                </a:moveTo>
                <a:cubicBezTo>
                  <a:pt x="152" y="0"/>
                  <a:pt x="141" y="5"/>
                  <a:pt x="131" y="16"/>
                </a:cubicBezTo>
                <a:cubicBezTo>
                  <a:pt x="123" y="25"/>
                  <a:pt x="117" y="38"/>
                  <a:pt x="111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32" y="50"/>
                  <a:pt x="149" y="77"/>
                  <a:pt x="132" y="106"/>
                </a:cubicBezTo>
                <a:cubicBezTo>
                  <a:pt x="123" y="120"/>
                  <a:pt x="110" y="131"/>
                  <a:pt x="93" y="138"/>
                </a:cubicBezTo>
                <a:cubicBezTo>
                  <a:pt x="105" y="135"/>
                  <a:pt x="117" y="131"/>
                  <a:pt x="128" y="126"/>
                </a:cubicBezTo>
                <a:cubicBezTo>
                  <a:pt x="134" y="121"/>
                  <a:pt x="139" y="116"/>
                  <a:pt x="145" y="110"/>
                </a:cubicBezTo>
                <a:cubicBezTo>
                  <a:pt x="159" y="92"/>
                  <a:pt x="178" y="69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4"/>
                  <a:pt x="200" y="51"/>
                  <a:pt x="200" y="48"/>
                </a:cubicBezTo>
                <a:cubicBezTo>
                  <a:pt x="191" y="52"/>
                  <a:pt x="184" y="59"/>
                  <a:pt x="177" y="66"/>
                </a:cubicBezTo>
                <a:cubicBezTo>
                  <a:pt x="183" y="56"/>
                  <a:pt x="190" y="43"/>
                  <a:pt x="199" y="33"/>
                </a:cubicBezTo>
                <a:cubicBezTo>
                  <a:pt x="195" y="13"/>
                  <a:pt x="179" y="0"/>
                  <a:pt x="162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39"/>
          <p:cNvSpPr>
            <a:spLocks/>
          </p:cNvSpPr>
          <p:nvPr/>
        </p:nvSpPr>
        <p:spPr bwMode="auto">
          <a:xfrm flipV="1">
            <a:off x="7377073" y="634642"/>
            <a:ext cx="1258910" cy="1250264"/>
          </a:xfrm>
          <a:custGeom>
            <a:avLst/>
            <a:gdLst>
              <a:gd name="T0" fmla="*/ 70 w 70"/>
              <a:gd name="T1" fmla="*/ 0 h 69"/>
              <a:gd name="T2" fmla="*/ 70 w 70"/>
              <a:gd name="T3" fmla="*/ 0 h 69"/>
              <a:gd name="T4" fmla="*/ 17 w 70"/>
              <a:gd name="T5" fmla="*/ 53 h 69"/>
              <a:gd name="T6" fmla="*/ 0 w 70"/>
              <a:gd name="T7" fmla="*/ 69 h 69"/>
              <a:gd name="T8" fmla="*/ 62 w 70"/>
              <a:gd name="T9" fmla="*/ 20 h 69"/>
              <a:gd name="T10" fmla="*/ 70 w 70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9">
                <a:moveTo>
                  <a:pt x="70" y="0"/>
                </a:moveTo>
                <a:cubicBezTo>
                  <a:pt x="70" y="0"/>
                  <a:pt x="70" y="0"/>
                  <a:pt x="70" y="0"/>
                </a:cubicBezTo>
                <a:cubicBezTo>
                  <a:pt x="50" y="12"/>
                  <a:pt x="31" y="35"/>
                  <a:pt x="17" y="53"/>
                </a:cubicBezTo>
                <a:cubicBezTo>
                  <a:pt x="11" y="59"/>
                  <a:pt x="6" y="64"/>
                  <a:pt x="0" y="69"/>
                </a:cubicBezTo>
                <a:cubicBezTo>
                  <a:pt x="26" y="58"/>
                  <a:pt x="49" y="43"/>
                  <a:pt x="62" y="20"/>
                </a:cubicBezTo>
                <a:cubicBezTo>
                  <a:pt x="66" y="13"/>
                  <a:pt x="69" y="7"/>
                  <a:pt x="70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40"/>
          <p:cNvSpPr>
            <a:spLocks/>
          </p:cNvSpPr>
          <p:nvPr/>
        </p:nvSpPr>
        <p:spPr bwMode="auto">
          <a:xfrm flipV="1">
            <a:off x="7664132" y="1340185"/>
            <a:ext cx="287059" cy="271496"/>
          </a:xfrm>
          <a:custGeom>
            <a:avLst/>
            <a:gdLst>
              <a:gd name="T0" fmla="*/ 8 w 16"/>
              <a:gd name="T1" fmla="*/ 0 h 15"/>
              <a:gd name="T2" fmla="*/ 3 w 16"/>
              <a:gd name="T3" fmla="*/ 2 h 15"/>
              <a:gd name="T4" fmla="*/ 2 w 16"/>
              <a:gd name="T5" fmla="*/ 12 h 15"/>
              <a:gd name="T6" fmla="*/ 8 w 16"/>
              <a:gd name="T7" fmla="*/ 15 h 15"/>
              <a:gd name="T8" fmla="*/ 13 w 16"/>
              <a:gd name="T9" fmla="*/ 13 h 15"/>
              <a:gd name="T10" fmla="*/ 14 w 16"/>
              <a:gd name="T11" fmla="*/ 3 h 15"/>
              <a:gd name="T12" fmla="*/ 8 w 16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5">
                <a:moveTo>
                  <a:pt x="8" y="0"/>
                </a:moveTo>
                <a:cubicBezTo>
                  <a:pt x="6" y="0"/>
                  <a:pt x="5" y="1"/>
                  <a:pt x="3" y="2"/>
                </a:cubicBezTo>
                <a:cubicBezTo>
                  <a:pt x="0" y="4"/>
                  <a:pt x="0" y="9"/>
                  <a:pt x="2" y="12"/>
                </a:cubicBezTo>
                <a:cubicBezTo>
                  <a:pt x="4" y="14"/>
                  <a:pt x="6" y="15"/>
                  <a:pt x="8" y="15"/>
                </a:cubicBezTo>
                <a:cubicBezTo>
                  <a:pt x="10" y="15"/>
                  <a:pt x="11" y="14"/>
                  <a:pt x="13" y="13"/>
                </a:cubicBezTo>
                <a:cubicBezTo>
                  <a:pt x="16" y="11"/>
                  <a:pt x="16" y="6"/>
                  <a:pt x="14" y="3"/>
                </a:cubicBezTo>
                <a:cubicBezTo>
                  <a:pt x="12" y="1"/>
                  <a:pt x="10" y="0"/>
                  <a:pt x="8" y="0"/>
                </a:cubicBezTo>
              </a:path>
            </a:pathLst>
          </a:custGeom>
          <a:solidFill>
            <a:srgbClr val="FFCA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41"/>
          <p:cNvSpPr>
            <a:spLocks/>
          </p:cNvSpPr>
          <p:nvPr/>
        </p:nvSpPr>
        <p:spPr bwMode="auto">
          <a:xfrm flipV="1">
            <a:off x="5270820" y="14525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3480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42"/>
          <p:cNvSpPr>
            <a:spLocks/>
          </p:cNvSpPr>
          <p:nvPr/>
        </p:nvSpPr>
        <p:spPr bwMode="auto">
          <a:xfrm flipV="1">
            <a:off x="8257273" y="1720626"/>
            <a:ext cx="415025" cy="598328"/>
          </a:xfrm>
          <a:custGeom>
            <a:avLst/>
            <a:gdLst>
              <a:gd name="T0" fmla="*/ 22 w 23"/>
              <a:gd name="T1" fmla="*/ 0 h 33"/>
              <a:gd name="T2" fmla="*/ 0 w 23"/>
              <a:gd name="T3" fmla="*/ 33 h 33"/>
              <a:gd name="T4" fmla="*/ 23 w 23"/>
              <a:gd name="T5" fmla="*/ 15 h 33"/>
              <a:gd name="T6" fmla="*/ 22 w 23"/>
              <a:gd name="T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33">
                <a:moveTo>
                  <a:pt x="22" y="0"/>
                </a:moveTo>
                <a:cubicBezTo>
                  <a:pt x="13" y="10"/>
                  <a:pt x="6" y="23"/>
                  <a:pt x="0" y="33"/>
                </a:cubicBezTo>
                <a:cubicBezTo>
                  <a:pt x="7" y="26"/>
                  <a:pt x="14" y="19"/>
                  <a:pt x="23" y="15"/>
                </a:cubicBezTo>
                <a:cubicBezTo>
                  <a:pt x="23" y="10"/>
                  <a:pt x="23" y="5"/>
                  <a:pt x="22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43"/>
          <p:cNvSpPr>
            <a:spLocks/>
          </p:cNvSpPr>
          <p:nvPr/>
        </p:nvSpPr>
        <p:spPr bwMode="auto">
          <a:xfrm flipV="1">
            <a:off x="7250836" y="3225092"/>
            <a:ext cx="197137" cy="181574"/>
          </a:xfrm>
          <a:custGeom>
            <a:avLst/>
            <a:gdLst>
              <a:gd name="T0" fmla="*/ 5 w 11"/>
              <a:gd name="T1" fmla="*/ 0 h 10"/>
              <a:gd name="T2" fmla="*/ 1 w 11"/>
              <a:gd name="T3" fmla="*/ 3 h 10"/>
              <a:gd name="T4" fmla="*/ 3 w 11"/>
              <a:gd name="T5" fmla="*/ 9 h 10"/>
              <a:gd name="T6" fmla="*/ 5 w 11"/>
              <a:gd name="T7" fmla="*/ 10 h 10"/>
              <a:gd name="T8" fmla="*/ 10 w 11"/>
              <a:gd name="T9" fmla="*/ 7 h 10"/>
              <a:gd name="T10" fmla="*/ 7 w 11"/>
              <a:gd name="T11" fmla="*/ 1 h 10"/>
              <a:gd name="T12" fmla="*/ 5 w 11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0">
                <a:moveTo>
                  <a:pt x="5" y="0"/>
                </a:moveTo>
                <a:cubicBezTo>
                  <a:pt x="4" y="0"/>
                  <a:pt x="2" y="1"/>
                  <a:pt x="1" y="3"/>
                </a:cubicBezTo>
                <a:cubicBezTo>
                  <a:pt x="0" y="5"/>
                  <a:pt x="1" y="8"/>
                  <a:pt x="3" y="9"/>
                </a:cubicBezTo>
                <a:cubicBezTo>
                  <a:pt x="4" y="10"/>
                  <a:pt x="5" y="10"/>
                  <a:pt x="5" y="10"/>
                </a:cubicBezTo>
                <a:cubicBezTo>
                  <a:pt x="7" y="10"/>
                  <a:pt x="9" y="9"/>
                  <a:pt x="10" y="7"/>
                </a:cubicBezTo>
                <a:cubicBezTo>
                  <a:pt x="11" y="5"/>
                  <a:pt x="10" y="2"/>
                  <a:pt x="7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44"/>
          <p:cNvSpPr>
            <a:spLocks/>
          </p:cNvSpPr>
          <p:nvPr/>
        </p:nvSpPr>
        <p:spPr bwMode="auto">
          <a:xfrm flipV="1">
            <a:off x="5397057" y="1087712"/>
            <a:ext cx="306081" cy="397733"/>
          </a:xfrm>
          <a:custGeom>
            <a:avLst/>
            <a:gdLst>
              <a:gd name="T0" fmla="*/ 11 w 17"/>
              <a:gd name="T1" fmla="*/ 0 h 22"/>
              <a:gd name="T2" fmla="*/ 2 w 17"/>
              <a:gd name="T3" fmla="*/ 4 h 22"/>
              <a:gd name="T4" fmla="*/ 0 w 17"/>
              <a:gd name="T5" fmla="*/ 10 h 22"/>
              <a:gd name="T6" fmla="*/ 5 w 17"/>
              <a:gd name="T7" fmla="*/ 20 h 22"/>
              <a:gd name="T8" fmla="*/ 11 w 17"/>
              <a:gd name="T9" fmla="*/ 22 h 22"/>
              <a:gd name="T10" fmla="*/ 17 w 17"/>
              <a:gd name="T11" fmla="*/ 21 h 22"/>
              <a:gd name="T12" fmla="*/ 17 w 17"/>
              <a:gd name="T13" fmla="*/ 19 h 22"/>
              <a:gd name="T14" fmla="*/ 16 w 17"/>
              <a:gd name="T15" fmla="*/ 1 h 22"/>
              <a:gd name="T16" fmla="*/ 11 w 17"/>
              <a:gd name="T1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2">
                <a:moveTo>
                  <a:pt x="11" y="0"/>
                </a:moveTo>
                <a:cubicBezTo>
                  <a:pt x="8" y="0"/>
                  <a:pt x="5" y="1"/>
                  <a:pt x="2" y="4"/>
                </a:cubicBezTo>
                <a:cubicBezTo>
                  <a:pt x="2" y="6"/>
                  <a:pt x="1" y="8"/>
                  <a:pt x="0" y="10"/>
                </a:cubicBezTo>
                <a:cubicBezTo>
                  <a:pt x="0" y="14"/>
                  <a:pt x="1" y="18"/>
                  <a:pt x="5" y="20"/>
                </a:cubicBezTo>
                <a:cubicBezTo>
                  <a:pt x="7" y="22"/>
                  <a:pt x="9" y="22"/>
                  <a:pt x="11" y="22"/>
                </a:cubicBezTo>
                <a:cubicBezTo>
                  <a:pt x="13" y="22"/>
                  <a:pt x="15" y="22"/>
                  <a:pt x="17" y="21"/>
                </a:cubicBezTo>
                <a:cubicBezTo>
                  <a:pt x="17" y="20"/>
                  <a:pt x="17" y="19"/>
                  <a:pt x="17" y="19"/>
                </a:cubicBezTo>
                <a:cubicBezTo>
                  <a:pt x="16" y="13"/>
                  <a:pt x="15" y="7"/>
                  <a:pt x="16" y="1"/>
                </a:cubicBezTo>
                <a:cubicBezTo>
                  <a:pt x="14" y="0"/>
                  <a:pt x="13" y="0"/>
                  <a:pt x="11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45"/>
          <p:cNvSpPr>
            <a:spLocks/>
          </p:cNvSpPr>
          <p:nvPr/>
        </p:nvSpPr>
        <p:spPr bwMode="auto">
          <a:xfrm flipV="1">
            <a:off x="5397057" y="1303871"/>
            <a:ext cx="36315" cy="108944"/>
          </a:xfrm>
          <a:custGeom>
            <a:avLst/>
            <a:gdLst>
              <a:gd name="T0" fmla="*/ 2 w 2"/>
              <a:gd name="T1" fmla="*/ 0 h 6"/>
              <a:gd name="T2" fmla="*/ 2 w 2"/>
              <a:gd name="T3" fmla="*/ 0 h 6"/>
              <a:gd name="T4" fmla="*/ 0 w 2"/>
              <a:gd name="T5" fmla="*/ 6 h 6"/>
              <a:gd name="T6" fmla="*/ 2 w 2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6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2"/>
                  <a:pt x="0" y="4"/>
                  <a:pt x="0" y="6"/>
                </a:cubicBezTo>
                <a:cubicBezTo>
                  <a:pt x="1" y="4"/>
                  <a:pt x="2" y="2"/>
                  <a:pt x="2" y="0"/>
                </a:cubicBezTo>
              </a:path>
            </a:pathLst>
          </a:custGeom>
          <a:solidFill>
            <a:srgbClr val="8A14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46"/>
          <p:cNvSpPr>
            <a:spLocks/>
          </p:cNvSpPr>
          <p:nvPr/>
        </p:nvSpPr>
        <p:spPr bwMode="auto">
          <a:xfrm flipV="1">
            <a:off x="5666824" y="1105005"/>
            <a:ext cx="162552" cy="363147"/>
          </a:xfrm>
          <a:custGeom>
            <a:avLst/>
            <a:gdLst>
              <a:gd name="T0" fmla="*/ 1 w 9"/>
              <a:gd name="T1" fmla="*/ 0 h 20"/>
              <a:gd name="T2" fmla="*/ 2 w 9"/>
              <a:gd name="T3" fmla="*/ 18 h 20"/>
              <a:gd name="T4" fmla="*/ 2 w 9"/>
              <a:gd name="T5" fmla="*/ 20 h 20"/>
              <a:gd name="T6" fmla="*/ 5 w 9"/>
              <a:gd name="T7" fmla="*/ 16 h 20"/>
              <a:gd name="T8" fmla="*/ 2 w 9"/>
              <a:gd name="T9" fmla="*/ 1 h 20"/>
              <a:gd name="T10" fmla="*/ 1 w 9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0">
                <a:moveTo>
                  <a:pt x="1" y="0"/>
                </a:moveTo>
                <a:cubicBezTo>
                  <a:pt x="0" y="6"/>
                  <a:pt x="1" y="12"/>
                  <a:pt x="2" y="18"/>
                </a:cubicBezTo>
                <a:cubicBezTo>
                  <a:pt x="2" y="18"/>
                  <a:pt x="2" y="19"/>
                  <a:pt x="2" y="20"/>
                </a:cubicBezTo>
                <a:cubicBezTo>
                  <a:pt x="3" y="19"/>
                  <a:pt x="4" y="18"/>
                  <a:pt x="5" y="16"/>
                </a:cubicBezTo>
                <a:cubicBezTo>
                  <a:pt x="9" y="11"/>
                  <a:pt x="8" y="4"/>
                  <a:pt x="2" y="1"/>
                </a:cubicBezTo>
                <a:cubicBezTo>
                  <a:pt x="2" y="0"/>
                  <a:pt x="1" y="0"/>
                  <a:pt x="1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47"/>
          <p:cNvSpPr>
            <a:spLocks/>
          </p:cNvSpPr>
          <p:nvPr/>
        </p:nvSpPr>
        <p:spPr bwMode="auto">
          <a:xfrm flipV="1">
            <a:off x="5253528" y="615621"/>
            <a:ext cx="197137" cy="126237"/>
          </a:xfrm>
          <a:custGeom>
            <a:avLst/>
            <a:gdLst>
              <a:gd name="T0" fmla="*/ 1 w 11"/>
              <a:gd name="T1" fmla="*/ 0 h 7"/>
              <a:gd name="T2" fmla="*/ 3 w 11"/>
              <a:gd name="T3" fmla="*/ 6 h 7"/>
              <a:gd name="T4" fmla="*/ 6 w 11"/>
              <a:gd name="T5" fmla="*/ 7 h 7"/>
              <a:gd name="T6" fmla="*/ 10 w 11"/>
              <a:gd name="T7" fmla="*/ 5 h 7"/>
              <a:gd name="T8" fmla="*/ 11 w 11"/>
              <a:gd name="T9" fmla="*/ 2 h 7"/>
              <a:gd name="T10" fmla="*/ 7 w 11"/>
              <a:gd name="T11" fmla="*/ 3 h 7"/>
              <a:gd name="T12" fmla="*/ 2 w 11"/>
              <a:gd name="T13" fmla="*/ 1 h 7"/>
              <a:gd name="T14" fmla="*/ 1 w 11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7">
                <a:moveTo>
                  <a:pt x="1" y="0"/>
                </a:moveTo>
                <a:cubicBezTo>
                  <a:pt x="0" y="3"/>
                  <a:pt x="1" y="5"/>
                  <a:pt x="3" y="6"/>
                </a:cubicBezTo>
                <a:cubicBezTo>
                  <a:pt x="4" y="7"/>
                  <a:pt x="5" y="7"/>
                  <a:pt x="6" y="7"/>
                </a:cubicBezTo>
                <a:cubicBezTo>
                  <a:pt x="8" y="7"/>
                  <a:pt x="9" y="6"/>
                  <a:pt x="10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3"/>
                  <a:pt x="8" y="3"/>
                  <a:pt x="7" y="3"/>
                </a:cubicBezTo>
                <a:cubicBezTo>
                  <a:pt x="5" y="3"/>
                  <a:pt x="4" y="2"/>
                  <a:pt x="2" y="1"/>
                </a:cubicBezTo>
                <a:cubicBezTo>
                  <a:pt x="2" y="1"/>
                  <a:pt x="1" y="1"/>
                  <a:pt x="1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48"/>
          <p:cNvSpPr>
            <a:spLocks/>
          </p:cNvSpPr>
          <p:nvPr/>
        </p:nvSpPr>
        <p:spPr bwMode="auto">
          <a:xfrm flipV="1">
            <a:off x="5270820" y="688250"/>
            <a:ext cx="179844" cy="108944"/>
          </a:xfrm>
          <a:custGeom>
            <a:avLst/>
            <a:gdLst>
              <a:gd name="T0" fmla="*/ 5 w 10"/>
              <a:gd name="T1" fmla="*/ 0 h 6"/>
              <a:gd name="T2" fmla="*/ 1 w 10"/>
              <a:gd name="T3" fmla="*/ 2 h 6"/>
              <a:gd name="T4" fmla="*/ 0 w 10"/>
              <a:gd name="T5" fmla="*/ 3 h 6"/>
              <a:gd name="T6" fmla="*/ 1 w 10"/>
              <a:gd name="T7" fmla="*/ 4 h 6"/>
              <a:gd name="T8" fmla="*/ 6 w 10"/>
              <a:gd name="T9" fmla="*/ 6 h 6"/>
              <a:gd name="T10" fmla="*/ 10 w 10"/>
              <a:gd name="T11" fmla="*/ 5 h 6"/>
              <a:gd name="T12" fmla="*/ 8 w 10"/>
              <a:gd name="T13" fmla="*/ 1 h 6"/>
              <a:gd name="T14" fmla="*/ 5 w 10"/>
              <a:gd name="T1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6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4"/>
                  <a:pt x="1" y="4"/>
                </a:cubicBezTo>
                <a:cubicBezTo>
                  <a:pt x="3" y="5"/>
                  <a:pt x="4" y="6"/>
                  <a:pt x="6" y="6"/>
                </a:cubicBezTo>
                <a:cubicBezTo>
                  <a:pt x="7" y="6"/>
                  <a:pt x="9" y="6"/>
                  <a:pt x="10" y="5"/>
                </a:cubicBezTo>
                <a:cubicBezTo>
                  <a:pt x="10" y="3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49"/>
          <p:cNvSpPr>
            <a:spLocks noEditPoints="1"/>
          </p:cNvSpPr>
          <p:nvPr/>
        </p:nvSpPr>
        <p:spPr bwMode="auto">
          <a:xfrm flipV="1">
            <a:off x="1672206" y="17293"/>
            <a:ext cx="2986452" cy="1322893"/>
          </a:xfrm>
          <a:custGeom>
            <a:avLst/>
            <a:gdLst>
              <a:gd name="T0" fmla="*/ 53 w 166"/>
              <a:gd name="T1" fmla="*/ 29 h 73"/>
              <a:gd name="T2" fmla="*/ 54 w 166"/>
              <a:gd name="T3" fmla="*/ 14 h 73"/>
              <a:gd name="T4" fmla="*/ 60 w 166"/>
              <a:gd name="T5" fmla="*/ 13 h 73"/>
              <a:gd name="T6" fmla="*/ 88 w 166"/>
              <a:gd name="T7" fmla="*/ 24 h 73"/>
              <a:gd name="T8" fmla="*/ 76 w 166"/>
              <a:gd name="T9" fmla="*/ 22 h 73"/>
              <a:gd name="T10" fmla="*/ 65 w 166"/>
              <a:gd name="T11" fmla="*/ 24 h 73"/>
              <a:gd name="T12" fmla="*/ 55 w 166"/>
              <a:gd name="T13" fmla="*/ 29 h 73"/>
              <a:gd name="T14" fmla="*/ 53 w 166"/>
              <a:gd name="T15" fmla="*/ 29 h 73"/>
              <a:gd name="T16" fmla="*/ 32 w 166"/>
              <a:gd name="T17" fmla="*/ 14 h 73"/>
              <a:gd name="T18" fmla="*/ 28 w 166"/>
              <a:gd name="T19" fmla="*/ 12 h 73"/>
              <a:gd name="T20" fmla="*/ 29 w 166"/>
              <a:gd name="T21" fmla="*/ 5 h 73"/>
              <a:gd name="T22" fmla="*/ 32 w 166"/>
              <a:gd name="T23" fmla="*/ 3 h 73"/>
              <a:gd name="T24" fmla="*/ 36 w 166"/>
              <a:gd name="T25" fmla="*/ 5 h 73"/>
              <a:gd name="T26" fmla="*/ 35 w 166"/>
              <a:gd name="T27" fmla="*/ 12 h 73"/>
              <a:gd name="T28" fmla="*/ 32 w 166"/>
              <a:gd name="T29" fmla="*/ 14 h 73"/>
              <a:gd name="T30" fmla="*/ 40 w 166"/>
              <a:gd name="T31" fmla="*/ 0 h 73"/>
              <a:gd name="T32" fmla="*/ 22 w 166"/>
              <a:gd name="T33" fmla="*/ 3 h 73"/>
              <a:gd name="T34" fmla="*/ 22 w 166"/>
              <a:gd name="T35" fmla="*/ 4 h 73"/>
              <a:gd name="T36" fmla="*/ 21 w 166"/>
              <a:gd name="T37" fmla="*/ 4 h 73"/>
              <a:gd name="T38" fmla="*/ 21 w 166"/>
              <a:gd name="T39" fmla="*/ 4 h 73"/>
              <a:gd name="T40" fmla="*/ 11 w 166"/>
              <a:gd name="T41" fmla="*/ 12 h 73"/>
              <a:gd name="T42" fmla="*/ 22 w 166"/>
              <a:gd name="T43" fmla="*/ 53 h 73"/>
              <a:gd name="T44" fmla="*/ 18 w 166"/>
              <a:gd name="T45" fmla="*/ 37 h 73"/>
              <a:gd name="T46" fmla="*/ 27 w 166"/>
              <a:gd name="T47" fmla="*/ 29 h 73"/>
              <a:gd name="T48" fmla="*/ 38 w 166"/>
              <a:gd name="T49" fmla="*/ 46 h 73"/>
              <a:gd name="T50" fmla="*/ 43 w 166"/>
              <a:gd name="T51" fmla="*/ 57 h 73"/>
              <a:gd name="T52" fmla="*/ 48 w 166"/>
              <a:gd name="T53" fmla="*/ 57 h 73"/>
              <a:gd name="T54" fmla="*/ 57 w 166"/>
              <a:gd name="T55" fmla="*/ 57 h 73"/>
              <a:gd name="T56" fmla="*/ 58 w 166"/>
              <a:gd name="T57" fmla="*/ 34 h 73"/>
              <a:gd name="T58" fmla="*/ 79 w 166"/>
              <a:gd name="T59" fmla="*/ 26 h 73"/>
              <a:gd name="T60" fmla="*/ 164 w 166"/>
              <a:gd name="T61" fmla="*/ 73 h 73"/>
              <a:gd name="T62" fmla="*/ 166 w 166"/>
              <a:gd name="T63" fmla="*/ 73 h 73"/>
              <a:gd name="T64" fmla="*/ 40 w 166"/>
              <a:gd name="T6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6" h="73">
                <a:moveTo>
                  <a:pt x="53" y="29"/>
                </a:moveTo>
                <a:cubicBezTo>
                  <a:pt x="45" y="29"/>
                  <a:pt x="44" y="18"/>
                  <a:pt x="54" y="14"/>
                </a:cubicBezTo>
                <a:cubicBezTo>
                  <a:pt x="56" y="13"/>
                  <a:pt x="58" y="13"/>
                  <a:pt x="60" y="13"/>
                </a:cubicBezTo>
                <a:cubicBezTo>
                  <a:pt x="70" y="13"/>
                  <a:pt x="80" y="20"/>
                  <a:pt x="88" y="24"/>
                </a:cubicBezTo>
                <a:cubicBezTo>
                  <a:pt x="84" y="23"/>
                  <a:pt x="80" y="22"/>
                  <a:pt x="76" y="22"/>
                </a:cubicBezTo>
                <a:cubicBezTo>
                  <a:pt x="72" y="22"/>
                  <a:pt x="68" y="22"/>
                  <a:pt x="65" y="24"/>
                </a:cubicBezTo>
                <a:cubicBezTo>
                  <a:pt x="62" y="26"/>
                  <a:pt x="58" y="28"/>
                  <a:pt x="55" y="29"/>
                </a:cubicBezTo>
                <a:cubicBezTo>
                  <a:pt x="54" y="29"/>
                  <a:pt x="54" y="29"/>
                  <a:pt x="53" y="29"/>
                </a:cubicBezTo>
                <a:moveTo>
                  <a:pt x="32" y="14"/>
                </a:moveTo>
                <a:cubicBezTo>
                  <a:pt x="31" y="14"/>
                  <a:pt x="29" y="13"/>
                  <a:pt x="28" y="12"/>
                </a:cubicBezTo>
                <a:cubicBezTo>
                  <a:pt x="26" y="10"/>
                  <a:pt x="27" y="7"/>
                  <a:pt x="29" y="5"/>
                </a:cubicBezTo>
                <a:cubicBezTo>
                  <a:pt x="30" y="4"/>
                  <a:pt x="31" y="3"/>
                  <a:pt x="32" y="3"/>
                </a:cubicBezTo>
                <a:cubicBezTo>
                  <a:pt x="33" y="3"/>
                  <a:pt x="35" y="4"/>
                  <a:pt x="36" y="5"/>
                </a:cubicBezTo>
                <a:cubicBezTo>
                  <a:pt x="38" y="7"/>
                  <a:pt x="38" y="10"/>
                  <a:pt x="35" y="12"/>
                </a:cubicBezTo>
                <a:cubicBezTo>
                  <a:pt x="34" y="13"/>
                  <a:pt x="33" y="14"/>
                  <a:pt x="32" y="14"/>
                </a:cubicBezTo>
                <a:moveTo>
                  <a:pt x="40" y="0"/>
                </a:moveTo>
                <a:cubicBezTo>
                  <a:pt x="34" y="0"/>
                  <a:pt x="28" y="1"/>
                  <a:pt x="22" y="3"/>
                </a:cubicBezTo>
                <a:cubicBezTo>
                  <a:pt x="22" y="3"/>
                  <a:pt x="22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17" y="6"/>
                  <a:pt x="14" y="9"/>
                  <a:pt x="11" y="12"/>
                </a:cubicBezTo>
                <a:cubicBezTo>
                  <a:pt x="0" y="24"/>
                  <a:pt x="3" y="45"/>
                  <a:pt x="22" y="53"/>
                </a:cubicBezTo>
                <a:cubicBezTo>
                  <a:pt x="19" y="49"/>
                  <a:pt x="17" y="43"/>
                  <a:pt x="18" y="37"/>
                </a:cubicBezTo>
                <a:cubicBezTo>
                  <a:pt x="20" y="32"/>
                  <a:pt x="23" y="29"/>
                  <a:pt x="27" y="29"/>
                </a:cubicBezTo>
                <a:cubicBezTo>
                  <a:pt x="33" y="29"/>
                  <a:pt x="39" y="36"/>
                  <a:pt x="38" y="46"/>
                </a:cubicBezTo>
                <a:cubicBezTo>
                  <a:pt x="37" y="51"/>
                  <a:pt x="39" y="55"/>
                  <a:pt x="43" y="57"/>
                </a:cubicBezTo>
                <a:cubicBezTo>
                  <a:pt x="45" y="57"/>
                  <a:pt x="46" y="57"/>
                  <a:pt x="48" y="57"/>
                </a:cubicBezTo>
                <a:cubicBezTo>
                  <a:pt x="51" y="57"/>
                  <a:pt x="54" y="57"/>
                  <a:pt x="57" y="57"/>
                </a:cubicBezTo>
                <a:cubicBezTo>
                  <a:pt x="51" y="50"/>
                  <a:pt x="52" y="40"/>
                  <a:pt x="58" y="34"/>
                </a:cubicBezTo>
                <a:cubicBezTo>
                  <a:pt x="63" y="28"/>
                  <a:pt x="70" y="26"/>
                  <a:pt x="79" y="26"/>
                </a:cubicBezTo>
                <a:cubicBezTo>
                  <a:pt x="104" y="26"/>
                  <a:pt x="139" y="49"/>
                  <a:pt x="164" y="73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32" y="38"/>
                  <a:pt x="78" y="0"/>
                  <a:pt x="40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51"/>
          <p:cNvSpPr>
            <a:spLocks/>
          </p:cNvSpPr>
          <p:nvPr/>
        </p:nvSpPr>
        <p:spPr bwMode="auto">
          <a:xfrm flipV="1">
            <a:off x="2140838" y="1087712"/>
            <a:ext cx="216159" cy="198866"/>
          </a:xfrm>
          <a:custGeom>
            <a:avLst/>
            <a:gdLst>
              <a:gd name="T0" fmla="*/ 6 w 12"/>
              <a:gd name="T1" fmla="*/ 0 h 11"/>
              <a:gd name="T2" fmla="*/ 3 w 12"/>
              <a:gd name="T3" fmla="*/ 2 h 11"/>
              <a:gd name="T4" fmla="*/ 2 w 12"/>
              <a:gd name="T5" fmla="*/ 9 h 11"/>
              <a:gd name="T6" fmla="*/ 6 w 12"/>
              <a:gd name="T7" fmla="*/ 11 h 11"/>
              <a:gd name="T8" fmla="*/ 9 w 12"/>
              <a:gd name="T9" fmla="*/ 9 h 11"/>
              <a:gd name="T10" fmla="*/ 10 w 12"/>
              <a:gd name="T11" fmla="*/ 2 h 11"/>
              <a:gd name="T12" fmla="*/ 6 w 1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1">
                <a:moveTo>
                  <a:pt x="6" y="0"/>
                </a:moveTo>
                <a:cubicBezTo>
                  <a:pt x="5" y="0"/>
                  <a:pt x="4" y="1"/>
                  <a:pt x="3" y="2"/>
                </a:cubicBezTo>
                <a:cubicBezTo>
                  <a:pt x="1" y="4"/>
                  <a:pt x="0" y="7"/>
                  <a:pt x="2" y="9"/>
                </a:cubicBezTo>
                <a:cubicBezTo>
                  <a:pt x="3" y="10"/>
                  <a:pt x="5" y="11"/>
                  <a:pt x="6" y="11"/>
                </a:cubicBezTo>
                <a:cubicBezTo>
                  <a:pt x="7" y="11"/>
                  <a:pt x="8" y="10"/>
                  <a:pt x="9" y="9"/>
                </a:cubicBezTo>
                <a:cubicBezTo>
                  <a:pt x="12" y="7"/>
                  <a:pt x="12" y="4"/>
                  <a:pt x="10" y="2"/>
                </a:cubicBezTo>
                <a:cubicBezTo>
                  <a:pt x="9" y="1"/>
                  <a:pt x="7" y="0"/>
                  <a:pt x="6" y="0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54"/>
          <p:cNvSpPr>
            <a:spLocks/>
          </p:cNvSpPr>
          <p:nvPr/>
        </p:nvSpPr>
        <p:spPr bwMode="auto">
          <a:xfrm flipV="1">
            <a:off x="2050916" y="1267556"/>
            <a:ext cx="17293" cy="19022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1" y="0"/>
                  <a:pt x="1" y="0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55"/>
          <p:cNvSpPr>
            <a:spLocks noEditPoints="1"/>
          </p:cNvSpPr>
          <p:nvPr/>
        </p:nvSpPr>
        <p:spPr bwMode="auto">
          <a:xfrm flipV="1">
            <a:off x="6045534" y="17292"/>
            <a:ext cx="6439808" cy="2936304"/>
          </a:xfrm>
          <a:custGeom>
            <a:avLst/>
            <a:gdLst>
              <a:gd name="T0" fmla="*/ 15 w 358"/>
              <a:gd name="T1" fmla="*/ 160 h 162"/>
              <a:gd name="T2" fmla="*/ 0 w 358"/>
              <a:gd name="T3" fmla="*/ 162 h 162"/>
              <a:gd name="T4" fmla="*/ 6 w 358"/>
              <a:gd name="T5" fmla="*/ 162 h 162"/>
              <a:gd name="T6" fmla="*/ 15 w 358"/>
              <a:gd name="T7" fmla="*/ 160 h 162"/>
              <a:gd name="T8" fmla="*/ 199 w 358"/>
              <a:gd name="T9" fmla="*/ 46 h 162"/>
              <a:gd name="T10" fmla="*/ 197 w 358"/>
              <a:gd name="T11" fmla="*/ 46 h 162"/>
              <a:gd name="T12" fmla="*/ 196 w 358"/>
              <a:gd name="T13" fmla="*/ 40 h 162"/>
              <a:gd name="T14" fmla="*/ 199 w 358"/>
              <a:gd name="T15" fmla="*/ 38 h 162"/>
              <a:gd name="T16" fmla="*/ 202 w 358"/>
              <a:gd name="T17" fmla="*/ 38 h 162"/>
              <a:gd name="T18" fmla="*/ 203 w 358"/>
              <a:gd name="T19" fmla="*/ 44 h 162"/>
              <a:gd name="T20" fmla="*/ 199 w 358"/>
              <a:gd name="T21" fmla="*/ 46 h 162"/>
              <a:gd name="T22" fmla="*/ 267 w 358"/>
              <a:gd name="T23" fmla="*/ 0 h 162"/>
              <a:gd name="T24" fmla="*/ 229 w 358"/>
              <a:gd name="T25" fmla="*/ 12 h 162"/>
              <a:gd name="T26" fmla="*/ 181 w 358"/>
              <a:gd name="T27" fmla="*/ 52 h 162"/>
              <a:gd name="T28" fmla="*/ 187 w 358"/>
              <a:gd name="T29" fmla="*/ 154 h 162"/>
              <a:gd name="T30" fmla="*/ 175 w 358"/>
              <a:gd name="T31" fmla="*/ 162 h 162"/>
              <a:gd name="T32" fmla="*/ 260 w 358"/>
              <a:gd name="T33" fmla="*/ 162 h 162"/>
              <a:gd name="T34" fmla="*/ 289 w 358"/>
              <a:gd name="T35" fmla="*/ 143 h 162"/>
              <a:gd name="T36" fmla="*/ 267 w 358"/>
              <a:gd name="T37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8" h="162">
                <a:moveTo>
                  <a:pt x="15" y="160"/>
                </a:moveTo>
                <a:cubicBezTo>
                  <a:pt x="10" y="161"/>
                  <a:pt x="5" y="162"/>
                  <a:pt x="0" y="162"/>
                </a:cubicBezTo>
                <a:cubicBezTo>
                  <a:pt x="6" y="162"/>
                  <a:pt x="6" y="162"/>
                  <a:pt x="6" y="162"/>
                </a:cubicBezTo>
                <a:cubicBezTo>
                  <a:pt x="9" y="162"/>
                  <a:pt x="12" y="161"/>
                  <a:pt x="15" y="160"/>
                </a:cubicBezTo>
                <a:moveTo>
                  <a:pt x="199" y="46"/>
                </a:moveTo>
                <a:cubicBezTo>
                  <a:pt x="199" y="46"/>
                  <a:pt x="198" y="46"/>
                  <a:pt x="197" y="46"/>
                </a:cubicBezTo>
                <a:cubicBezTo>
                  <a:pt x="195" y="44"/>
                  <a:pt x="195" y="42"/>
                  <a:pt x="196" y="40"/>
                </a:cubicBezTo>
                <a:cubicBezTo>
                  <a:pt x="197" y="38"/>
                  <a:pt x="198" y="38"/>
                  <a:pt x="199" y="38"/>
                </a:cubicBezTo>
                <a:cubicBezTo>
                  <a:pt x="200" y="38"/>
                  <a:pt x="201" y="38"/>
                  <a:pt x="202" y="38"/>
                </a:cubicBezTo>
                <a:cubicBezTo>
                  <a:pt x="204" y="40"/>
                  <a:pt x="204" y="42"/>
                  <a:pt x="203" y="44"/>
                </a:cubicBezTo>
                <a:cubicBezTo>
                  <a:pt x="202" y="46"/>
                  <a:pt x="201" y="46"/>
                  <a:pt x="199" y="46"/>
                </a:cubicBezTo>
                <a:moveTo>
                  <a:pt x="267" y="0"/>
                </a:moveTo>
                <a:cubicBezTo>
                  <a:pt x="255" y="0"/>
                  <a:pt x="242" y="4"/>
                  <a:pt x="229" y="12"/>
                </a:cubicBezTo>
                <a:cubicBezTo>
                  <a:pt x="212" y="21"/>
                  <a:pt x="196" y="37"/>
                  <a:pt x="181" y="52"/>
                </a:cubicBezTo>
                <a:cubicBezTo>
                  <a:pt x="217" y="60"/>
                  <a:pt x="233" y="115"/>
                  <a:pt x="187" y="154"/>
                </a:cubicBezTo>
                <a:cubicBezTo>
                  <a:pt x="184" y="157"/>
                  <a:pt x="180" y="160"/>
                  <a:pt x="175" y="162"/>
                </a:cubicBezTo>
                <a:cubicBezTo>
                  <a:pt x="260" y="162"/>
                  <a:pt x="260" y="162"/>
                  <a:pt x="260" y="162"/>
                </a:cubicBezTo>
                <a:cubicBezTo>
                  <a:pt x="270" y="157"/>
                  <a:pt x="280" y="151"/>
                  <a:pt x="289" y="143"/>
                </a:cubicBezTo>
                <a:cubicBezTo>
                  <a:pt x="358" y="85"/>
                  <a:pt x="326" y="0"/>
                  <a:pt x="267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57"/>
          <p:cNvSpPr>
            <a:spLocks/>
          </p:cNvSpPr>
          <p:nvPr/>
        </p:nvSpPr>
        <p:spPr bwMode="auto">
          <a:xfrm flipV="1">
            <a:off x="9552497" y="2120087"/>
            <a:ext cx="162552" cy="145259"/>
          </a:xfrm>
          <a:custGeom>
            <a:avLst/>
            <a:gdLst>
              <a:gd name="T0" fmla="*/ 4 w 9"/>
              <a:gd name="T1" fmla="*/ 0 h 8"/>
              <a:gd name="T2" fmla="*/ 1 w 9"/>
              <a:gd name="T3" fmla="*/ 2 h 8"/>
              <a:gd name="T4" fmla="*/ 2 w 9"/>
              <a:gd name="T5" fmla="*/ 8 h 8"/>
              <a:gd name="T6" fmla="*/ 4 w 9"/>
              <a:gd name="T7" fmla="*/ 8 h 8"/>
              <a:gd name="T8" fmla="*/ 8 w 9"/>
              <a:gd name="T9" fmla="*/ 6 h 8"/>
              <a:gd name="T10" fmla="*/ 7 w 9"/>
              <a:gd name="T11" fmla="*/ 0 h 8"/>
              <a:gd name="T12" fmla="*/ 4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4" y="0"/>
                </a:moveTo>
                <a:cubicBezTo>
                  <a:pt x="3" y="0"/>
                  <a:pt x="2" y="0"/>
                  <a:pt x="1" y="2"/>
                </a:cubicBezTo>
                <a:cubicBezTo>
                  <a:pt x="0" y="4"/>
                  <a:pt x="0" y="6"/>
                  <a:pt x="2" y="8"/>
                </a:cubicBezTo>
                <a:cubicBezTo>
                  <a:pt x="3" y="8"/>
                  <a:pt x="4" y="8"/>
                  <a:pt x="4" y="8"/>
                </a:cubicBezTo>
                <a:cubicBezTo>
                  <a:pt x="6" y="8"/>
                  <a:pt x="7" y="8"/>
                  <a:pt x="8" y="6"/>
                </a:cubicBezTo>
                <a:cubicBezTo>
                  <a:pt x="9" y="4"/>
                  <a:pt x="9" y="2"/>
                  <a:pt x="7" y="0"/>
                </a:cubicBezTo>
                <a:cubicBezTo>
                  <a:pt x="6" y="0"/>
                  <a:pt x="5" y="0"/>
                  <a:pt x="4" y="0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58"/>
          <p:cNvSpPr>
            <a:spLocks noEditPoints="1"/>
          </p:cNvSpPr>
          <p:nvPr/>
        </p:nvSpPr>
        <p:spPr bwMode="auto">
          <a:xfrm flipV="1">
            <a:off x="1079066" y="17293"/>
            <a:ext cx="2932845" cy="164281"/>
          </a:xfrm>
          <a:custGeom>
            <a:avLst/>
            <a:gdLst>
              <a:gd name="T0" fmla="*/ 20 w 163"/>
              <a:gd name="T1" fmla="*/ 4 h 9"/>
              <a:gd name="T2" fmla="*/ 0 w 163"/>
              <a:gd name="T3" fmla="*/ 9 h 9"/>
              <a:gd name="T4" fmla="*/ 27 w 163"/>
              <a:gd name="T5" fmla="*/ 9 h 9"/>
              <a:gd name="T6" fmla="*/ 20 w 163"/>
              <a:gd name="T7" fmla="*/ 4 h 9"/>
              <a:gd name="T8" fmla="*/ 68 w 163"/>
              <a:gd name="T9" fmla="*/ 0 h 9"/>
              <a:gd name="T10" fmla="*/ 65 w 163"/>
              <a:gd name="T11" fmla="*/ 0 h 9"/>
              <a:gd name="T12" fmla="*/ 72 w 163"/>
              <a:gd name="T13" fmla="*/ 4 h 9"/>
              <a:gd name="T14" fmla="*/ 56 w 163"/>
              <a:gd name="T15" fmla="*/ 1 h 9"/>
              <a:gd name="T16" fmla="*/ 42 w 163"/>
              <a:gd name="T17" fmla="*/ 4 h 9"/>
              <a:gd name="T18" fmla="*/ 30 w 163"/>
              <a:gd name="T19" fmla="*/ 9 h 9"/>
              <a:gd name="T20" fmla="*/ 30 w 163"/>
              <a:gd name="T21" fmla="*/ 9 h 9"/>
              <a:gd name="T22" fmla="*/ 80 w 163"/>
              <a:gd name="T23" fmla="*/ 9 h 9"/>
              <a:gd name="T24" fmla="*/ 108 w 163"/>
              <a:gd name="T25" fmla="*/ 8 h 9"/>
              <a:gd name="T26" fmla="*/ 140 w 163"/>
              <a:gd name="T27" fmla="*/ 9 h 9"/>
              <a:gd name="T28" fmla="*/ 163 w 163"/>
              <a:gd name="T29" fmla="*/ 9 h 9"/>
              <a:gd name="T30" fmla="*/ 89 w 163"/>
              <a:gd name="T31" fmla="*/ 1 h 9"/>
              <a:gd name="T32" fmla="*/ 91 w 163"/>
              <a:gd name="T33" fmla="*/ 3 h 9"/>
              <a:gd name="T34" fmla="*/ 87 w 163"/>
              <a:gd name="T35" fmla="*/ 1 h 9"/>
              <a:gd name="T36" fmla="*/ 68 w 163"/>
              <a:gd name="T3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3" h="9">
                <a:moveTo>
                  <a:pt x="20" y="4"/>
                </a:moveTo>
                <a:cubicBezTo>
                  <a:pt x="13" y="5"/>
                  <a:pt x="6" y="7"/>
                  <a:pt x="0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3" y="9"/>
                  <a:pt x="21" y="7"/>
                  <a:pt x="20" y="4"/>
                </a:cubicBezTo>
                <a:moveTo>
                  <a:pt x="68" y="0"/>
                </a:moveTo>
                <a:cubicBezTo>
                  <a:pt x="67" y="0"/>
                  <a:pt x="66" y="0"/>
                  <a:pt x="65" y="0"/>
                </a:cubicBezTo>
                <a:cubicBezTo>
                  <a:pt x="67" y="1"/>
                  <a:pt x="70" y="3"/>
                  <a:pt x="72" y="4"/>
                </a:cubicBezTo>
                <a:cubicBezTo>
                  <a:pt x="66" y="2"/>
                  <a:pt x="61" y="1"/>
                  <a:pt x="56" y="1"/>
                </a:cubicBezTo>
                <a:cubicBezTo>
                  <a:pt x="51" y="1"/>
                  <a:pt x="47" y="1"/>
                  <a:pt x="42" y="4"/>
                </a:cubicBezTo>
                <a:cubicBezTo>
                  <a:pt x="39" y="6"/>
                  <a:pt x="34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80" y="9"/>
                  <a:pt x="80" y="9"/>
                  <a:pt x="80" y="9"/>
                </a:cubicBezTo>
                <a:cubicBezTo>
                  <a:pt x="89" y="8"/>
                  <a:pt x="98" y="8"/>
                  <a:pt x="108" y="8"/>
                </a:cubicBezTo>
                <a:cubicBezTo>
                  <a:pt x="118" y="8"/>
                  <a:pt x="129" y="8"/>
                  <a:pt x="140" y="9"/>
                </a:cubicBezTo>
                <a:cubicBezTo>
                  <a:pt x="163" y="9"/>
                  <a:pt x="163" y="9"/>
                  <a:pt x="163" y="9"/>
                </a:cubicBezTo>
                <a:cubicBezTo>
                  <a:pt x="139" y="6"/>
                  <a:pt x="114" y="2"/>
                  <a:pt x="89" y="1"/>
                </a:cubicBezTo>
                <a:cubicBezTo>
                  <a:pt x="90" y="1"/>
                  <a:pt x="91" y="2"/>
                  <a:pt x="91" y="3"/>
                </a:cubicBezTo>
                <a:cubicBezTo>
                  <a:pt x="90" y="2"/>
                  <a:pt x="89" y="1"/>
                  <a:pt x="87" y="1"/>
                </a:cubicBezTo>
                <a:cubicBezTo>
                  <a:pt x="81" y="0"/>
                  <a:pt x="74" y="0"/>
                  <a:pt x="68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59"/>
          <p:cNvSpPr>
            <a:spLocks/>
          </p:cNvSpPr>
          <p:nvPr/>
        </p:nvSpPr>
        <p:spPr bwMode="auto">
          <a:xfrm flipV="1">
            <a:off x="2517820" y="17293"/>
            <a:ext cx="1080795" cy="19022"/>
          </a:xfrm>
          <a:custGeom>
            <a:avLst/>
            <a:gdLst>
              <a:gd name="T0" fmla="*/ 28 w 60"/>
              <a:gd name="T1" fmla="*/ 0 h 1"/>
              <a:gd name="T2" fmla="*/ 0 w 60"/>
              <a:gd name="T3" fmla="*/ 1 h 1"/>
              <a:gd name="T4" fmla="*/ 60 w 60"/>
              <a:gd name="T5" fmla="*/ 1 h 1"/>
              <a:gd name="T6" fmla="*/ 28 w 60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" h="1">
                <a:moveTo>
                  <a:pt x="28" y="0"/>
                </a:moveTo>
                <a:cubicBezTo>
                  <a:pt x="18" y="0"/>
                  <a:pt x="9" y="0"/>
                  <a:pt x="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49" y="0"/>
                  <a:pt x="38" y="0"/>
                  <a:pt x="28" y="0"/>
                </a:cubicBezTo>
              </a:path>
            </a:pathLst>
          </a:custGeom>
          <a:solidFill>
            <a:srgbClr val="ED00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60"/>
          <p:cNvSpPr>
            <a:spLocks/>
          </p:cNvSpPr>
          <p:nvPr/>
        </p:nvSpPr>
        <p:spPr bwMode="auto">
          <a:xfrm flipV="1">
            <a:off x="2644056" y="126237"/>
            <a:ext cx="72629" cy="36315"/>
          </a:xfrm>
          <a:custGeom>
            <a:avLst/>
            <a:gdLst>
              <a:gd name="T0" fmla="*/ 0 w 4"/>
              <a:gd name="T1" fmla="*/ 0 h 2"/>
              <a:gd name="T2" fmla="*/ 4 w 4"/>
              <a:gd name="T3" fmla="*/ 2 h 2"/>
              <a:gd name="T4" fmla="*/ 2 w 4"/>
              <a:gd name="T5" fmla="*/ 0 h 2"/>
              <a:gd name="T6" fmla="*/ 0 w 4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0" y="0"/>
                </a:moveTo>
                <a:cubicBezTo>
                  <a:pt x="2" y="0"/>
                  <a:pt x="3" y="1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B88E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61"/>
          <p:cNvSpPr>
            <a:spLocks/>
          </p:cNvSpPr>
          <p:nvPr/>
        </p:nvSpPr>
        <p:spPr bwMode="auto">
          <a:xfrm flipV="1">
            <a:off x="1438754" y="17293"/>
            <a:ext cx="935536" cy="164281"/>
          </a:xfrm>
          <a:custGeom>
            <a:avLst/>
            <a:gdLst>
              <a:gd name="T0" fmla="*/ 45 w 52"/>
              <a:gd name="T1" fmla="*/ 0 h 9"/>
              <a:gd name="T2" fmla="*/ 0 w 52"/>
              <a:gd name="T3" fmla="*/ 4 h 9"/>
              <a:gd name="T4" fmla="*/ 7 w 52"/>
              <a:gd name="T5" fmla="*/ 9 h 9"/>
              <a:gd name="T6" fmla="*/ 10 w 52"/>
              <a:gd name="T7" fmla="*/ 9 h 9"/>
              <a:gd name="T8" fmla="*/ 10 w 52"/>
              <a:gd name="T9" fmla="*/ 9 h 9"/>
              <a:gd name="T10" fmla="*/ 22 w 52"/>
              <a:gd name="T11" fmla="*/ 4 h 9"/>
              <a:gd name="T12" fmla="*/ 36 w 52"/>
              <a:gd name="T13" fmla="*/ 1 h 9"/>
              <a:gd name="T14" fmla="*/ 52 w 52"/>
              <a:gd name="T15" fmla="*/ 4 h 9"/>
              <a:gd name="T16" fmla="*/ 45 w 52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9">
                <a:moveTo>
                  <a:pt x="45" y="0"/>
                </a:moveTo>
                <a:cubicBezTo>
                  <a:pt x="30" y="0"/>
                  <a:pt x="15" y="1"/>
                  <a:pt x="0" y="4"/>
                </a:cubicBezTo>
                <a:cubicBezTo>
                  <a:pt x="1" y="7"/>
                  <a:pt x="3" y="9"/>
                  <a:pt x="7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4" y="9"/>
                  <a:pt x="19" y="6"/>
                  <a:pt x="22" y="4"/>
                </a:cubicBezTo>
                <a:cubicBezTo>
                  <a:pt x="27" y="1"/>
                  <a:pt x="31" y="1"/>
                  <a:pt x="36" y="1"/>
                </a:cubicBezTo>
                <a:cubicBezTo>
                  <a:pt x="41" y="1"/>
                  <a:pt x="46" y="2"/>
                  <a:pt x="52" y="4"/>
                </a:cubicBezTo>
                <a:cubicBezTo>
                  <a:pt x="50" y="3"/>
                  <a:pt x="47" y="1"/>
                  <a:pt x="45" y="0"/>
                </a:cubicBezTo>
              </a:path>
            </a:pathLst>
          </a:custGeom>
          <a:solidFill>
            <a:srgbClr val="B88E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62"/>
          <p:cNvSpPr>
            <a:spLocks/>
          </p:cNvSpPr>
          <p:nvPr/>
        </p:nvSpPr>
        <p:spPr bwMode="auto">
          <a:xfrm flipV="1">
            <a:off x="1079066" y="1647996"/>
            <a:ext cx="287059" cy="254203"/>
          </a:xfrm>
          <a:custGeom>
            <a:avLst/>
            <a:gdLst>
              <a:gd name="T0" fmla="*/ 8 w 16"/>
              <a:gd name="T1" fmla="*/ 0 h 14"/>
              <a:gd name="T2" fmla="*/ 3 w 16"/>
              <a:gd name="T3" fmla="*/ 2 h 14"/>
              <a:gd name="T4" fmla="*/ 3 w 16"/>
              <a:gd name="T5" fmla="*/ 12 h 14"/>
              <a:gd name="T6" fmla="*/ 8 w 16"/>
              <a:gd name="T7" fmla="*/ 14 h 14"/>
              <a:gd name="T8" fmla="*/ 13 w 16"/>
              <a:gd name="T9" fmla="*/ 12 h 14"/>
              <a:gd name="T10" fmla="*/ 13 w 16"/>
              <a:gd name="T11" fmla="*/ 2 h 14"/>
              <a:gd name="T12" fmla="*/ 8 w 16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4">
                <a:moveTo>
                  <a:pt x="8" y="0"/>
                </a:moveTo>
                <a:cubicBezTo>
                  <a:pt x="6" y="0"/>
                  <a:pt x="5" y="0"/>
                  <a:pt x="3" y="2"/>
                </a:cubicBezTo>
                <a:cubicBezTo>
                  <a:pt x="0" y="4"/>
                  <a:pt x="0" y="9"/>
                  <a:pt x="3" y="12"/>
                </a:cubicBezTo>
                <a:cubicBezTo>
                  <a:pt x="4" y="13"/>
                  <a:pt x="6" y="14"/>
                  <a:pt x="8" y="14"/>
                </a:cubicBezTo>
                <a:cubicBezTo>
                  <a:pt x="10" y="14"/>
                  <a:pt x="11" y="14"/>
                  <a:pt x="13" y="12"/>
                </a:cubicBezTo>
                <a:cubicBezTo>
                  <a:pt x="16" y="10"/>
                  <a:pt x="16" y="5"/>
                  <a:pt x="13" y="2"/>
                </a:cubicBezTo>
                <a:cubicBezTo>
                  <a:pt x="12" y="1"/>
                  <a:pt x="10" y="0"/>
                  <a:pt x="8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63"/>
          <p:cNvSpPr>
            <a:spLocks/>
          </p:cNvSpPr>
          <p:nvPr/>
        </p:nvSpPr>
        <p:spPr bwMode="auto">
          <a:xfrm flipV="1">
            <a:off x="826592" y="361418"/>
            <a:ext cx="990873" cy="888846"/>
          </a:xfrm>
          <a:custGeom>
            <a:avLst/>
            <a:gdLst>
              <a:gd name="T0" fmla="*/ 15 w 55"/>
              <a:gd name="T1" fmla="*/ 0 h 49"/>
              <a:gd name="T2" fmla="*/ 2 w 55"/>
              <a:gd name="T3" fmla="*/ 11 h 49"/>
              <a:gd name="T4" fmla="*/ 18 w 55"/>
              <a:gd name="T5" fmla="*/ 42 h 49"/>
              <a:gd name="T6" fmla="*/ 52 w 55"/>
              <a:gd name="T7" fmla="*/ 49 h 49"/>
              <a:gd name="T8" fmla="*/ 55 w 55"/>
              <a:gd name="T9" fmla="*/ 49 h 49"/>
              <a:gd name="T10" fmla="*/ 30 w 55"/>
              <a:gd name="T11" fmla="*/ 23 h 49"/>
              <a:gd name="T12" fmla="*/ 15 w 55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49">
                <a:moveTo>
                  <a:pt x="15" y="0"/>
                </a:moveTo>
                <a:cubicBezTo>
                  <a:pt x="10" y="0"/>
                  <a:pt x="4" y="3"/>
                  <a:pt x="2" y="11"/>
                </a:cubicBezTo>
                <a:cubicBezTo>
                  <a:pt x="0" y="22"/>
                  <a:pt x="7" y="35"/>
                  <a:pt x="18" y="42"/>
                </a:cubicBezTo>
                <a:cubicBezTo>
                  <a:pt x="28" y="48"/>
                  <a:pt x="41" y="45"/>
                  <a:pt x="52" y="49"/>
                </a:cubicBezTo>
                <a:cubicBezTo>
                  <a:pt x="53" y="49"/>
                  <a:pt x="54" y="49"/>
                  <a:pt x="55" y="49"/>
                </a:cubicBezTo>
                <a:cubicBezTo>
                  <a:pt x="45" y="41"/>
                  <a:pt x="27" y="40"/>
                  <a:pt x="30" y="23"/>
                </a:cubicBezTo>
                <a:cubicBezTo>
                  <a:pt x="32" y="9"/>
                  <a:pt x="23" y="0"/>
                  <a:pt x="15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64"/>
          <p:cNvSpPr>
            <a:spLocks/>
          </p:cNvSpPr>
          <p:nvPr/>
        </p:nvSpPr>
        <p:spPr bwMode="auto">
          <a:xfrm flipV="1">
            <a:off x="1762128" y="288789"/>
            <a:ext cx="126237" cy="72629"/>
          </a:xfrm>
          <a:custGeom>
            <a:avLst/>
            <a:gdLst>
              <a:gd name="T0" fmla="*/ 0 w 7"/>
              <a:gd name="T1" fmla="*/ 0 h 4"/>
              <a:gd name="T2" fmla="*/ 7 w 7"/>
              <a:gd name="T3" fmla="*/ 4 h 4"/>
              <a:gd name="T4" fmla="*/ 3 w 7"/>
              <a:gd name="T5" fmla="*/ 0 h 4"/>
              <a:gd name="T6" fmla="*/ 0 w 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0" y="0"/>
                </a:moveTo>
                <a:cubicBezTo>
                  <a:pt x="2" y="1"/>
                  <a:pt x="4" y="2"/>
                  <a:pt x="7" y="4"/>
                </a:cubicBezTo>
                <a:cubicBezTo>
                  <a:pt x="6" y="2"/>
                  <a:pt x="4" y="1"/>
                  <a:pt x="3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9FD1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65"/>
          <p:cNvSpPr>
            <a:spLocks/>
          </p:cNvSpPr>
          <p:nvPr/>
        </p:nvSpPr>
        <p:spPr bwMode="auto">
          <a:xfrm flipV="1">
            <a:off x="0" y="126237"/>
            <a:ext cx="1385147" cy="508406"/>
          </a:xfrm>
          <a:custGeom>
            <a:avLst/>
            <a:gdLst>
              <a:gd name="T0" fmla="*/ 28 w 77"/>
              <a:gd name="T1" fmla="*/ 0 h 28"/>
              <a:gd name="T2" fmla="*/ 17 w 77"/>
              <a:gd name="T3" fmla="*/ 2 h 28"/>
              <a:gd name="T4" fmla="*/ 16 w 77"/>
              <a:gd name="T5" fmla="*/ 28 h 28"/>
              <a:gd name="T6" fmla="*/ 19 w 77"/>
              <a:gd name="T7" fmla="*/ 28 h 28"/>
              <a:gd name="T8" fmla="*/ 36 w 77"/>
              <a:gd name="T9" fmla="*/ 20 h 28"/>
              <a:gd name="T10" fmla="*/ 55 w 77"/>
              <a:gd name="T11" fmla="*/ 15 h 28"/>
              <a:gd name="T12" fmla="*/ 77 w 77"/>
              <a:gd name="T13" fmla="*/ 20 h 28"/>
              <a:gd name="T14" fmla="*/ 28 w 77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28">
                <a:moveTo>
                  <a:pt x="28" y="0"/>
                </a:moveTo>
                <a:cubicBezTo>
                  <a:pt x="24" y="0"/>
                  <a:pt x="21" y="1"/>
                  <a:pt x="17" y="2"/>
                </a:cubicBezTo>
                <a:cubicBezTo>
                  <a:pt x="0" y="8"/>
                  <a:pt x="2" y="28"/>
                  <a:pt x="16" y="28"/>
                </a:cubicBezTo>
                <a:cubicBezTo>
                  <a:pt x="17" y="28"/>
                  <a:pt x="18" y="28"/>
                  <a:pt x="19" y="28"/>
                </a:cubicBezTo>
                <a:cubicBezTo>
                  <a:pt x="25" y="27"/>
                  <a:pt x="31" y="23"/>
                  <a:pt x="36" y="20"/>
                </a:cubicBezTo>
                <a:cubicBezTo>
                  <a:pt x="42" y="17"/>
                  <a:pt x="49" y="15"/>
                  <a:pt x="55" y="15"/>
                </a:cubicBezTo>
                <a:cubicBezTo>
                  <a:pt x="62" y="15"/>
                  <a:pt x="70" y="17"/>
                  <a:pt x="77" y="20"/>
                </a:cubicBezTo>
                <a:cubicBezTo>
                  <a:pt x="63" y="12"/>
                  <a:pt x="45" y="0"/>
                  <a:pt x="28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66"/>
          <p:cNvSpPr>
            <a:spLocks/>
          </p:cNvSpPr>
          <p:nvPr/>
        </p:nvSpPr>
        <p:spPr bwMode="auto">
          <a:xfrm flipV="1">
            <a:off x="1511384" y="1250263"/>
            <a:ext cx="1132673" cy="416755"/>
          </a:xfrm>
          <a:custGeom>
            <a:avLst/>
            <a:gdLst>
              <a:gd name="T0" fmla="*/ 23 w 63"/>
              <a:gd name="T1" fmla="*/ 0 h 23"/>
              <a:gd name="T2" fmla="*/ 14 w 63"/>
              <a:gd name="T3" fmla="*/ 1 h 23"/>
              <a:gd name="T4" fmla="*/ 14 w 63"/>
              <a:gd name="T5" fmla="*/ 23 h 23"/>
              <a:gd name="T6" fmla="*/ 16 w 63"/>
              <a:gd name="T7" fmla="*/ 22 h 23"/>
              <a:gd name="T8" fmla="*/ 30 w 63"/>
              <a:gd name="T9" fmla="*/ 16 h 23"/>
              <a:gd name="T10" fmla="*/ 45 w 63"/>
              <a:gd name="T11" fmla="*/ 12 h 23"/>
              <a:gd name="T12" fmla="*/ 63 w 63"/>
              <a:gd name="T13" fmla="*/ 16 h 23"/>
              <a:gd name="T14" fmla="*/ 23 w 63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23">
                <a:moveTo>
                  <a:pt x="23" y="0"/>
                </a:moveTo>
                <a:cubicBezTo>
                  <a:pt x="20" y="0"/>
                  <a:pt x="17" y="0"/>
                  <a:pt x="14" y="1"/>
                </a:cubicBezTo>
                <a:cubicBezTo>
                  <a:pt x="0" y="7"/>
                  <a:pt x="2" y="23"/>
                  <a:pt x="14" y="23"/>
                </a:cubicBezTo>
                <a:cubicBezTo>
                  <a:pt x="14" y="23"/>
                  <a:pt x="15" y="22"/>
                  <a:pt x="16" y="22"/>
                </a:cubicBezTo>
                <a:cubicBezTo>
                  <a:pt x="21" y="22"/>
                  <a:pt x="26" y="18"/>
                  <a:pt x="30" y="16"/>
                </a:cubicBezTo>
                <a:cubicBezTo>
                  <a:pt x="35" y="13"/>
                  <a:pt x="40" y="12"/>
                  <a:pt x="45" y="12"/>
                </a:cubicBezTo>
                <a:cubicBezTo>
                  <a:pt x="51" y="12"/>
                  <a:pt x="57" y="14"/>
                  <a:pt x="63" y="16"/>
                </a:cubicBezTo>
                <a:cubicBezTo>
                  <a:pt x="52" y="10"/>
                  <a:pt x="37" y="0"/>
                  <a:pt x="23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67"/>
          <p:cNvSpPr>
            <a:spLocks/>
          </p:cNvSpPr>
          <p:nvPr/>
        </p:nvSpPr>
        <p:spPr bwMode="auto">
          <a:xfrm flipV="1">
            <a:off x="880199" y="1884906"/>
            <a:ext cx="126237" cy="108944"/>
          </a:xfrm>
          <a:custGeom>
            <a:avLst/>
            <a:gdLst>
              <a:gd name="T0" fmla="*/ 3 w 7"/>
              <a:gd name="T1" fmla="*/ 0 h 6"/>
              <a:gd name="T2" fmla="*/ 1 w 7"/>
              <a:gd name="T3" fmla="*/ 0 h 6"/>
              <a:gd name="T4" fmla="*/ 1 w 7"/>
              <a:gd name="T5" fmla="*/ 5 h 6"/>
              <a:gd name="T6" fmla="*/ 3 w 7"/>
              <a:gd name="T7" fmla="*/ 6 h 6"/>
              <a:gd name="T8" fmla="*/ 5 w 7"/>
              <a:gd name="T9" fmla="*/ 5 h 6"/>
              <a:gd name="T10" fmla="*/ 5 w 7"/>
              <a:gd name="T11" fmla="*/ 1 h 6"/>
              <a:gd name="T12" fmla="*/ 3 w 7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0"/>
                </a:moveTo>
                <a:cubicBezTo>
                  <a:pt x="2" y="0"/>
                  <a:pt x="2" y="0"/>
                  <a:pt x="1" y="0"/>
                </a:cubicBezTo>
                <a:cubicBezTo>
                  <a:pt x="0" y="2"/>
                  <a:pt x="0" y="4"/>
                  <a:pt x="1" y="5"/>
                </a:cubicBezTo>
                <a:cubicBezTo>
                  <a:pt x="1" y="6"/>
                  <a:pt x="2" y="6"/>
                  <a:pt x="3" y="6"/>
                </a:cubicBezTo>
                <a:cubicBezTo>
                  <a:pt x="4" y="6"/>
                  <a:pt x="5" y="6"/>
                  <a:pt x="5" y="5"/>
                </a:cubicBezTo>
                <a:cubicBezTo>
                  <a:pt x="7" y="4"/>
                  <a:pt x="7" y="2"/>
                  <a:pt x="5" y="1"/>
                </a:cubicBezTo>
                <a:cubicBezTo>
                  <a:pt x="5" y="0"/>
                  <a:pt x="4" y="0"/>
                  <a:pt x="3" y="0"/>
                </a:cubicBezTo>
              </a:path>
            </a:pathLst>
          </a:custGeom>
          <a:solidFill>
            <a:srgbClr val="E0F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68"/>
          <p:cNvSpPr>
            <a:spLocks/>
          </p:cNvSpPr>
          <p:nvPr/>
        </p:nvSpPr>
        <p:spPr bwMode="auto">
          <a:xfrm flipV="1">
            <a:off x="1635891" y="2391583"/>
            <a:ext cx="325103" cy="290518"/>
          </a:xfrm>
          <a:custGeom>
            <a:avLst/>
            <a:gdLst>
              <a:gd name="T0" fmla="*/ 9 w 18"/>
              <a:gd name="T1" fmla="*/ 0 h 16"/>
              <a:gd name="T2" fmla="*/ 8 w 18"/>
              <a:gd name="T3" fmla="*/ 0 h 16"/>
              <a:gd name="T4" fmla="*/ 1 w 18"/>
              <a:gd name="T5" fmla="*/ 10 h 16"/>
              <a:gd name="T6" fmla="*/ 9 w 18"/>
              <a:gd name="T7" fmla="*/ 16 h 16"/>
              <a:gd name="T8" fmla="*/ 11 w 18"/>
              <a:gd name="T9" fmla="*/ 16 h 16"/>
              <a:gd name="T10" fmla="*/ 18 w 18"/>
              <a:gd name="T11" fmla="*/ 6 h 16"/>
              <a:gd name="T12" fmla="*/ 9 w 1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6">
                <a:moveTo>
                  <a:pt x="9" y="0"/>
                </a:moveTo>
                <a:cubicBezTo>
                  <a:pt x="9" y="0"/>
                  <a:pt x="8" y="0"/>
                  <a:pt x="8" y="0"/>
                </a:cubicBezTo>
                <a:cubicBezTo>
                  <a:pt x="3" y="1"/>
                  <a:pt x="0" y="5"/>
                  <a:pt x="1" y="10"/>
                </a:cubicBezTo>
                <a:cubicBezTo>
                  <a:pt x="2" y="14"/>
                  <a:pt x="5" y="16"/>
                  <a:pt x="9" y="16"/>
                </a:cubicBezTo>
                <a:cubicBezTo>
                  <a:pt x="10" y="16"/>
                  <a:pt x="10" y="16"/>
                  <a:pt x="11" y="16"/>
                </a:cubicBezTo>
                <a:cubicBezTo>
                  <a:pt x="15" y="15"/>
                  <a:pt x="18" y="11"/>
                  <a:pt x="18" y="6"/>
                </a:cubicBezTo>
                <a:cubicBezTo>
                  <a:pt x="17" y="2"/>
                  <a:pt x="13" y="0"/>
                  <a:pt x="9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69"/>
          <p:cNvSpPr>
            <a:spLocks/>
          </p:cNvSpPr>
          <p:nvPr/>
        </p:nvSpPr>
        <p:spPr bwMode="auto">
          <a:xfrm flipV="1">
            <a:off x="4335284" y="2519549"/>
            <a:ext cx="449611" cy="416755"/>
          </a:xfrm>
          <a:custGeom>
            <a:avLst/>
            <a:gdLst>
              <a:gd name="T0" fmla="*/ 13 w 25"/>
              <a:gd name="T1" fmla="*/ 0 h 23"/>
              <a:gd name="T2" fmla="*/ 10 w 25"/>
              <a:gd name="T3" fmla="*/ 0 h 23"/>
              <a:gd name="T4" fmla="*/ 1 w 25"/>
              <a:gd name="T5" fmla="*/ 14 h 23"/>
              <a:gd name="T6" fmla="*/ 13 w 25"/>
              <a:gd name="T7" fmla="*/ 23 h 23"/>
              <a:gd name="T8" fmla="*/ 15 w 25"/>
              <a:gd name="T9" fmla="*/ 23 h 23"/>
              <a:gd name="T10" fmla="*/ 24 w 25"/>
              <a:gd name="T11" fmla="*/ 10 h 23"/>
              <a:gd name="T12" fmla="*/ 13 w 25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23">
                <a:moveTo>
                  <a:pt x="13" y="0"/>
                </a:moveTo>
                <a:cubicBezTo>
                  <a:pt x="12" y="0"/>
                  <a:pt x="11" y="0"/>
                  <a:pt x="10" y="0"/>
                </a:cubicBezTo>
                <a:cubicBezTo>
                  <a:pt x="4" y="2"/>
                  <a:pt x="0" y="8"/>
                  <a:pt x="1" y="14"/>
                </a:cubicBezTo>
                <a:cubicBezTo>
                  <a:pt x="2" y="20"/>
                  <a:pt x="7" y="23"/>
                  <a:pt x="13" y="23"/>
                </a:cubicBezTo>
                <a:cubicBezTo>
                  <a:pt x="13" y="23"/>
                  <a:pt x="14" y="23"/>
                  <a:pt x="15" y="23"/>
                </a:cubicBezTo>
                <a:cubicBezTo>
                  <a:pt x="21" y="22"/>
                  <a:pt x="25" y="16"/>
                  <a:pt x="24" y="10"/>
                </a:cubicBezTo>
                <a:cubicBezTo>
                  <a:pt x="23" y="4"/>
                  <a:pt x="18" y="0"/>
                  <a:pt x="13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70"/>
          <p:cNvSpPr>
            <a:spLocks noEditPoints="1"/>
          </p:cNvSpPr>
          <p:nvPr/>
        </p:nvSpPr>
        <p:spPr bwMode="auto">
          <a:xfrm flipV="1">
            <a:off x="2932845" y="17293"/>
            <a:ext cx="1978287" cy="3353058"/>
          </a:xfrm>
          <a:custGeom>
            <a:avLst/>
            <a:gdLst>
              <a:gd name="T0" fmla="*/ 87 w 110"/>
              <a:gd name="T1" fmla="*/ 136 h 185"/>
              <a:gd name="T2" fmla="*/ 106 w 110"/>
              <a:gd name="T3" fmla="*/ 185 h 185"/>
              <a:gd name="T4" fmla="*/ 110 w 110"/>
              <a:gd name="T5" fmla="*/ 185 h 185"/>
              <a:gd name="T6" fmla="*/ 87 w 110"/>
              <a:gd name="T7" fmla="*/ 136 h 185"/>
              <a:gd name="T8" fmla="*/ 36 w 110"/>
              <a:gd name="T9" fmla="*/ 0 h 185"/>
              <a:gd name="T10" fmla="*/ 13 w 110"/>
              <a:gd name="T11" fmla="*/ 10 h 185"/>
              <a:gd name="T12" fmla="*/ 5 w 110"/>
              <a:gd name="T13" fmla="*/ 57 h 185"/>
              <a:gd name="T14" fmla="*/ 8 w 110"/>
              <a:gd name="T15" fmla="*/ 56 h 185"/>
              <a:gd name="T16" fmla="*/ 15 w 110"/>
              <a:gd name="T17" fmla="*/ 62 h 185"/>
              <a:gd name="T18" fmla="*/ 17 w 110"/>
              <a:gd name="T19" fmla="*/ 74 h 185"/>
              <a:gd name="T20" fmla="*/ 31 w 110"/>
              <a:gd name="T21" fmla="*/ 96 h 185"/>
              <a:gd name="T22" fmla="*/ 18 w 110"/>
              <a:gd name="T23" fmla="*/ 89 h 185"/>
              <a:gd name="T24" fmla="*/ 21 w 110"/>
              <a:gd name="T25" fmla="*/ 94 h 185"/>
              <a:gd name="T26" fmla="*/ 27 w 110"/>
              <a:gd name="T27" fmla="*/ 98 h 185"/>
              <a:gd name="T28" fmla="*/ 37 w 110"/>
              <a:gd name="T29" fmla="*/ 118 h 185"/>
              <a:gd name="T30" fmla="*/ 52 w 110"/>
              <a:gd name="T31" fmla="*/ 136 h 185"/>
              <a:gd name="T32" fmla="*/ 39 w 110"/>
              <a:gd name="T33" fmla="*/ 65 h 185"/>
              <a:gd name="T34" fmla="*/ 55 w 110"/>
              <a:gd name="T35" fmla="*/ 58 h 185"/>
              <a:gd name="T36" fmla="*/ 75 w 110"/>
              <a:gd name="T37" fmla="*/ 68 h 185"/>
              <a:gd name="T38" fmla="*/ 68 w 110"/>
              <a:gd name="T39" fmla="*/ 26 h 185"/>
              <a:gd name="T40" fmla="*/ 36 w 110"/>
              <a:gd name="T4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185">
                <a:moveTo>
                  <a:pt x="87" y="136"/>
                </a:moveTo>
                <a:cubicBezTo>
                  <a:pt x="90" y="150"/>
                  <a:pt x="95" y="166"/>
                  <a:pt x="106" y="185"/>
                </a:cubicBezTo>
                <a:cubicBezTo>
                  <a:pt x="110" y="185"/>
                  <a:pt x="110" y="185"/>
                  <a:pt x="110" y="185"/>
                </a:cubicBezTo>
                <a:cubicBezTo>
                  <a:pt x="99" y="167"/>
                  <a:pt x="92" y="151"/>
                  <a:pt x="87" y="136"/>
                </a:cubicBezTo>
                <a:moveTo>
                  <a:pt x="36" y="0"/>
                </a:moveTo>
                <a:cubicBezTo>
                  <a:pt x="27" y="0"/>
                  <a:pt x="19" y="4"/>
                  <a:pt x="13" y="10"/>
                </a:cubicBezTo>
                <a:cubicBezTo>
                  <a:pt x="2" y="23"/>
                  <a:pt x="0" y="39"/>
                  <a:pt x="5" y="57"/>
                </a:cubicBezTo>
                <a:cubicBezTo>
                  <a:pt x="6" y="57"/>
                  <a:pt x="7" y="56"/>
                  <a:pt x="8" y="56"/>
                </a:cubicBezTo>
                <a:cubicBezTo>
                  <a:pt x="11" y="56"/>
                  <a:pt x="14" y="58"/>
                  <a:pt x="15" y="62"/>
                </a:cubicBezTo>
                <a:cubicBezTo>
                  <a:pt x="17" y="65"/>
                  <a:pt x="17" y="70"/>
                  <a:pt x="17" y="74"/>
                </a:cubicBezTo>
                <a:cubicBezTo>
                  <a:pt x="17" y="83"/>
                  <a:pt x="23" y="90"/>
                  <a:pt x="31" y="96"/>
                </a:cubicBezTo>
                <a:cubicBezTo>
                  <a:pt x="27" y="94"/>
                  <a:pt x="22" y="92"/>
                  <a:pt x="18" y="89"/>
                </a:cubicBezTo>
                <a:cubicBezTo>
                  <a:pt x="19" y="91"/>
                  <a:pt x="20" y="92"/>
                  <a:pt x="21" y="94"/>
                </a:cubicBezTo>
                <a:cubicBezTo>
                  <a:pt x="23" y="95"/>
                  <a:pt x="25" y="97"/>
                  <a:pt x="27" y="98"/>
                </a:cubicBezTo>
                <a:cubicBezTo>
                  <a:pt x="33" y="104"/>
                  <a:pt x="34" y="111"/>
                  <a:pt x="37" y="118"/>
                </a:cubicBezTo>
                <a:cubicBezTo>
                  <a:pt x="42" y="124"/>
                  <a:pt x="47" y="130"/>
                  <a:pt x="52" y="136"/>
                </a:cubicBezTo>
                <a:cubicBezTo>
                  <a:pt x="34" y="110"/>
                  <a:pt x="24" y="83"/>
                  <a:pt x="39" y="65"/>
                </a:cubicBezTo>
                <a:cubicBezTo>
                  <a:pt x="43" y="60"/>
                  <a:pt x="49" y="58"/>
                  <a:pt x="55" y="58"/>
                </a:cubicBezTo>
                <a:cubicBezTo>
                  <a:pt x="63" y="58"/>
                  <a:pt x="70" y="61"/>
                  <a:pt x="75" y="68"/>
                </a:cubicBezTo>
                <a:cubicBezTo>
                  <a:pt x="74" y="53"/>
                  <a:pt x="73" y="40"/>
                  <a:pt x="68" y="26"/>
                </a:cubicBezTo>
                <a:cubicBezTo>
                  <a:pt x="62" y="8"/>
                  <a:pt x="49" y="0"/>
                  <a:pt x="36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72"/>
          <p:cNvSpPr>
            <a:spLocks/>
          </p:cNvSpPr>
          <p:nvPr/>
        </p:nvSpPr>
        <p:spPr bwMode="auto">
          <a:xfrm flipV="1">
            <a:off x="3309826" y="1231241"/>
            <a:ext cx="288788" cy="435777"/>
          </a:xfrm>
          <a:custGeom>
            <a:avLst/>
            <a:gdLst>
              <a:gd name="T0" fmla="*/ 0 w 16"/>
              <a:gd name="T1" fmla="*/ 0 h 24"/>
              <a:gd name="T2" fmla="*/ 16 w 16"/>
              <a:gd name="T3" fmla="*/ 24 h 24"/>
              <a:gd name="T4" fmla="*/ 6 w 16"/>
              <a:gd name="T5" fmla="*/ 4 h 24"/>
              <a:gd name="T6" fmla="*/ 0 w 16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4">
                <a:moveTo>
                  <a:pt x="0" y="0"/>
                </a:moveTo>
                <a:cubicBezTo>
                  <a:pt x="5" y="8"/>
                  <a:pt x="10" y="16"/>
                  <a:pt x="16" y="24"/>
                </a:cubicBezTo>
                <a:cubicBezTo>
                  <a:pt x="13" y="17"/>
                  <a:pt x="12" y="10"/>
                  <a:pt x="6" y="4"/>
                </a:cubicBezTo>
                <a:cubicBezTo>
                  <a:pt x="4" y="3"/>
                  <a:pt x="2" y="1"/>
                  <a:pt x="0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73"/>
          <p:cNvSpPr>
            <a:spLocks/>
          </p:cNvSpPr>
          <p:nvPr/>
        </p:nvSpPr>
        <p:spPr bwMode="auto">
          <a:xfrm flipV="1">
            <a:off x="3022767" y="1630703"/>
            <a:ext cx="466903" cy="724565"/>
          </a:xfrm>
          <a:custGeom>
            <a:avLst/>
            <a:gdLst>
              <a:gd name="T0" fmla="*/ 3 w 26"/>
              <a:gd name="T1" fmla="*/ 0 h 40"/>
              <a:gd name="T2" fmla="*/ 0 w 26"/>
              <a:gd name="T3" fmla="*/ 1 h 40"/>
              <a:gd name="T4" fmla="*/ 13 w 26"/>
              <a:gd name="T5" fmla="*/ 33 h 40"/>
              <a:gd name="T6" fmla="*/ 26 w 26"/>
              <a:gd name="T7" fmla="*/ 40 h 40"/>
              <a:gd name="T8" fmla="*/ 12 w 26"/>
              <a:gd name="T9" fmla="*/ 18 h 40"/>
              <a:gd name="T10" fmla="*/ 10 w 26"/>
              <a:gd name="T11" fmla="*/ 6 h 40"/>
              <a:gd name="T12" fmla="*/ 3 w 26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40">
                <a:moveTo>
                  <a:pt x="3" y="0"/>
                </a:moveTo>
                <a:cubicBezTo>
                  <a:pt x="2" y="0"/>
                  <a:pt x="1" y="1"/>
                  <a:pt x="0" y="1"/>
                </a:cubicBezTo>
                <a:cubicBezTo>
                  <a:pt x="2" y="12"/>
                  <a:pt x="7" y="22"/>
                  <a:pt x="13" y="33"/>
                </a:cubicBezTo>
                <a:cubicBezTo>
                  <a:pt x="17" y="36"/>
                  <a:pt x="22" y="38"/>
                  <a:pt x="26" y="40"/>
                </a:cubicBezTo>
                <a:cubicBezTo>
                  <a:pt x="18" y="34"/>
                  <a:pt x="12" y="27"/>
                  <a:pt x="12" y="18"/>
                </a:cubicBezTo>
                <a:cubicBezTo>
                  <a:pt x="12" y="14"/>
                  <a:pt x="12" y="9"/>
                  <a:pt x="10" y="6"/>
                </a:cubicBezTo>
                <a:cubicBezTo>
                  <a:pt x="9" y="2"/>
                  <a:pt x="6" y="0"/>
                  <a:pt x="3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74"/>
          <p:cNvSpPr>
            <a:spLocks/>
          </p:cNvSpPr>
          <p:nvPr/>
        </p:nvSpPr>
        <p:spPr bwMode="auto">
          <a:xfrm flipV="1">
            <a:off x="1798443" y="1720626"/>
            <a:ext cx="1367854" cy="816216"/>
          </a:xfrm>
          <a:custGeom>
            <a:avLst/>
            <a:gdLst>
              <a:gd name="T0" fmla="*/ 31 w 76"/>
              <a:gd name="T1" fmla="*/ 0 h 45"/>
              <a:gd name="T2" fmla="*/ 18 w 76"/>
              <a:gd name="T3" fmla="*/ 3 h 45"/>
              <a:gd name="T4" fmla="*/ 28 w 76"/>
              <a:gd name="T5" fmla="*/ 35 h 45"/>
              <a:gd name="T6" fmla="*/ 41 w 76"/>
              <a:gd name="T7" fmla="*/ 32 h 45"/>
              <a:gd name="T8" fmla="*/ 49 w 76"/>
              <a:gd name="T9" fmla="*/ 29 h 45"/>
              <a:gd name="T10" fmla="*/ 58 w 76"/>
              <a:gd name="T11" fmla="*/ 32 h 45"/>
              <a:gd name="T12" fmla="*/ 60 w 76"/>
              <a:gd name="T13" fmla="*/ 31 h 45"/>
              <a:gd name="T14" fmla="*/ 60 w 76"/>
              <a:gd name="T15" fmla="*/ 31 h 45"/>
              <a:gd name="T16" fmla="*/ 63 w 76"/>
              <a:gd name="T17" fmla="*/ 33 h 45"/>
              <a:gd name="T18" fmla="*/ 63 w 76"/>
              <a:gd name="T19" fmla="*/ 35 h 45"/>
              <a:gd name="T20" fmla="*/ 71 w 76"/>
              <a:gd name="T21" fmla="*/ 44 h 45"/>
              <a:gd name="T22" fmla="*/ 76 w 76"/>
              <a:gd name="T23" fmla="*/ 45 h 45"/>
              <a:gd name="T24" fmla="*/ 72 w 76"/>
              <a:gd name="T25" fmla="*/ 37 h 45"/>
              <a:gd name="T26" fmla="*/ 63 w 76"/>
              <a:gd name="T27" fmla="*/ 24 h 45"/>
              <a:gd name="T28" fmla="*/ 64 w 76"/>
              <a:gd name="T29" fmla="*/ 17 h 45"/>
              <a:gd name="T30" fmla="*/ 59 w 76"/>
              <a:gd name="T31" fmla="*/ 11 h 45"/>
              <a:gd name="T32" fmla="*/ 31 w 76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45">
                <a:moveTo>
                  <a:pt x="31" y="0"/>
                </a:moveTo>
                <a:cubicBezTo>
                  <a:pt x="26" y="0"/>
                  <a:pt x="22" y="1"/>
                  <a:pt x="18" y="3"/>
                </a:cubicBezTo>
                <a:cubicBezTo>
                  <a:pt x="0" y="14"/>
                  <a:pt x="10" y="35"/>
                  <a:pt x="28" y="35"/>
                </a:cubicBezTo>
                <a:cubicBezTo>
                  <a:pt x="32" y="35"/>
                  <a:pt x="36" y="34"/>
                  <a:pt x="41" y="32"/>
                </a:cubicBezTo>
                <a:cubicBezTo>
                  <a:pt x="44" y="30"/>
                  <a:pt x="47" y="29"/>
                  <a:pt x="49" y="29"/>
                </a:cubicBezTo>
                <a:cubicBezTo>
                  <a:pt x="53" y="29"/>
                  <a:pt x="56" y="31"/>
                  <a:pt x="58" y="32"/>
                </a:cubicBezTo>
                <a:cubicBezTo>
                  <a:pt x="59" y="32"/>
                  <a:pt x="59" y="31"/>
                  <a:pt x="60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2"/>
                  <a:pt x="63" y="33"/>
                </a:cubicBezTo>
                <a:cubicBezTo>
                  <a:pt x="63" y="34"/>
                  <a:pt x="63" y="35"/>
                  <a:pt x="63" y="35"/>
                </a:cubicBezTo>
                <a:cubicBezTo>
                  <a:pt x="66" y="38"/>
                  <a:pt x="68" y="41"/>
                  <a:pt x="71" y="44"/>
                </a:cubicBezTo>
                <a:cubicBezTo>
                  <a:pt x="73" y="45"/>
                  <a:pt x="74" y="45"/>
                  <a:pt x="76" y="45"/>
                </a:cubicBezTo>
                <a:cubicBezTo>
                  <a:pt x="75" y="43"/>
                  <a:pt x="73" y="40"/>
                  <a:pt x="72" y="37"/>
                </a:cubicBezTo>
                <a:cubicBezTo>
                  <a:pt x="68" y="33"/>
                  <a:pt x="64" y="29"/>
                  <a:pt x="63" y="24"/>
                </a:cubicBezTo>
                <a:cubicBezTo>
                  <a:pt x="63" y="21"/>
                  <a:pt x="63" y="18"/>
                  <a:pt x="64" y="17"/>
                </a:cubicBezTo>
                <a:cubicBezTo>
                  <a:pt x="62" y="15"/>
                  <a:pt x="61" y="13"/>
                  <a:pt x="59" y="11"/>
                </a:cubicBezTo>
                <a:cubicBezTo>
                  <a:pt x="51" y="4"/>
                  <a:pt x="41" y="0"/>
                  <a:pt x="31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75"/>
          <p:cNvSpPr>
            <a:spLocks/>
          </p:cNvSpPr>
          <p:nvPr/>
        </p:nvSpPr>
        <p:spPr bwMode="auto">
          <a:xfrm flipV="1">
            <a:off x="3076374" y="1540781"/>
            <a:ext cx="250744" cy="198866"/>
          </a:xfrm>
          <a:custGeom>
            <a:avLst/>
            <a:gdLst>
              <a:gd name="T0" fmla="*/ 0 w 14"/>
              <a:gd name="T1" fmla="*/ 0 h 11"/>
              <a:gd name="T2" fmla="*/ 14 w 14"/>
              <a:gd name="T3" fmla="*/ 11 h 11"/>
              <a:gd name="T4" fmla="*/ 5 w 14"/>
              <a:gd name="T5" fmla="*/ 1 h 11"/>
              <a:gd name="T6" fmla="*/ 0 w 14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cubicBezTo>
                  <a:pt x="4" y="5"/>
                  <a:pt x="9" y="9"/>
                  <a:pt x="14" y="11"/>
                </a:cubicBezTo>
                <a:cubicBezTo>
                  <a:pt x="10" y="8"/>
                  <a:pt x="7" y="5"/>
                  <a:pt x="5" y="1"/>
                </a:cubicBezTo>
                <a:cubicBezTo>
                  <a:pt x="3" y="1"/>
                  <a:pt x="2" y="1"/>
                  <a:pt x="0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76"/>
          <p:cNvSpPr>
            <a:spLocks/>
          </p:cNvSpPr>
          <p:nvPr/>
        </p:nvSpPr>
        <p:spPr bwMode="auto">
          <a:xfrm flipV="1">
            <a:off x="2932845" y="1865884"/>
            <a:ext cx="160822" cy="363147"/>
          </a:xfrm>
          <a:custGeom>
            <a:avLst/>
            <a:gdLst>
              <a:gd name="T0" fmla="*/ 1 w 9"/>
              <a:gd name="T1" fmla="*/ 0 h 20"/>
              <a:gd name="T2" fmla="*/ 0 w 9"/>
              <a:gd name="T3" fmla="*/ 7 h 20"/>
              <a:gd name="T4" fmla="*/ 9 w 9"/>
              <a:gd name="T5" fmla="*/ 20 h 20"/>
              <a:gd name="T6" fmla="*/ 1 w 9"/>
              <a:gd name="T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0">
                <a:moveTo>
                  <a:pt x="1" y="0"/>
                </a:moveTo>
                <a:cubicBezTo>
                  <a:pt x="0" y="1"/>
                  <a:pt x="0" y="4"/>
                  <a:pt x="0" y="7"/>
                </a:cubicBezTo>
                <a:cubicBezTo>
                  <a:pt x="1" y="12"/>
                  <a:pt x="5" y="16"/>
                  <a:pt x="9" y="20"/>
                </a:cubicBezTo>
                <a:cubicBezTo>
                  <a:pt x="7" y="13"/>
                  <a:pt x="5" y="6"/>
                  <a:pt x="1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77"/>
          <p:cNvSpPr>
            <a:spLocks/>
          </p:cNvSpPr>
          <p:nvPr/>
        </p:nvSpPr>
        <p:spPr bwMode="auto">
          <a:xfrm flipV="1">
            <a:off x="2842923" y="1902199"/>
            <a:ext cx="89922" cy="72629"/>
          </a:xfrm>
          <a:custGeom>
            <a:avLst/>
            <a:gdLst>
              <a:gd name="T0" fmla="*/ 2 w 5"/>
              <a:gd name="T1" fmla="*/ 0 h 4"/>
              <a:gd name="T2" fmla="*/ 2 w 5"/>
              <a:gd name="T3" fmla="*/ 0 h 4"/>
              <a:gd name="T4" fmla="*/ 0 w 5"/>
              <a:gd name="T5" fmla="*/ 1 h 4"/>
              <a:gd name="T6" fmla="*/ 5 w 5"/>
              <a:gd name="T7" fmla="*/ 4 h 4"/>
              <a:gd name="T8" fmla="*/ 5 w 5"/>
              <a:gd name="T9" fmla="*/ 2 h 4"/>
              <a:gd name="T10" fmla="*/ 2 w 5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0" y="1"/>
                </a:cubicBezTo>
                <a:cubicBezTo>
                  <a:pt x="2" y="2"/>
                  <a:pt x="3" y="3"/>
                  <a:pt x="5" y="4"/>
                </a:cubicBezTo>
                <a:cubicBezTo>
                  <a:pt x="5" y="4"/>
                  <a:pt x="5" y="3"/>
                  <a:pt x="5" y="2"/>
                </a:cubicBezTo>
                <a:cubicBezTo>
                  <a:pt x="5" y="1"/>
                  <a:pt x="4" y="0"/>
                  <a:pt x="2" y="0"/>
                </a:cubicBezTo>
              </a:path>
            </a:pathLst>
          </a:custGeom>
          <a:solidFill>
            <a:srgbClr val="00AF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78"/>
          <p:cNvSpPr>
            <a:spLocks/>
          </p:cNvSpPr>
          <p:nvPr/>
        </p:nvSpPr>
        <p:spPr bwMode="auto">
          <a:xfrm flipV="1">
            <a:off x="2140838" y="2391583"/>
            <a:ext cx="809299" cy="1015083"/>
          </a:xfrm>
          <a:custGeom>
            <a:avLst/>
            <a:gdLst>
              <a:gd name="T0" fmla="*/ 14 w 45"/>
              <a:gd name="T1" fmla="*/ 0 h 56"/>
              <a:gd name="T2" fmla="*/ 2 w 45"/>
              <a:gd name="T3" fmla="*/ 19 h 56"/>
              <a:gd name="T4" fmla="*/ 45 w 45"/>
              <a:gd name="T5" fmla="*/ 56 h 56"/>
              <a:gd name="T6" fmla="*/ 26 w 45"/>
              <a:gd name="T7" fmla="*/ 24 h 56"/>
              <a:gd name="T8" fmla="*/ 23 w 45"/>
              <a:gd name="T9" fmla="*/ 8 h 56"/>
              <a:gd name="T10" fmla="*/ 14 w 45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56">
                <a:moveTo>
                  <a:pt x="14" y="0"/>
                </a:moveTo>
                <a:cubicBezTo>
                  <a:pt x="7" y="0"/>
                  <a:pt x="0" y="8"/>
                  <a:pt x="2" y="19"/>
                </a:cubicBezTo>
                <a:cubicBezTo>
                  <a:pt x="6" y="37"/>
                  <a:pt x="30" y="48"/>
                  <a:pt x="45" y="56"/>
                </a:cubicBezTo>
                <a:cubicBezTo>
                  <a:pt x="35" y="48"/>
                  <a:pt x="26" y="38"/>
                  <a:pt x="26" y="24"/>
                </a:cubicBezTo>
                <a:cubicBezTo>
                  <a:pt x="25" y="19"/>
                  <a:pt x="25" y="13"/>
                  <a:pt x="23" y="8"/>
                </a:cubicBezTo>
                <a:cubicBezTo>
                  <a:pt x="21" y="3"/>
                  <a:pt x="17" y="0"/>
                  <a:pt x="14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79"/>
          <p:cNvSpPr>
            <a:spLocks noEditPoints="1"/>
          </p:cNvSpPr>
          <p:nvPr/>
        </p:nvSpPr>
        <p:spPr bwMode="auto">
          <a:xfrm flipV="1">
            <a:off x="4354306" y="36315"/>
            <a:ext cx="916514" cy="2464212"/>
          </a:xfrm>
          <a:custGeom>
            <a:avLst/>
            <a:gdLst>
              <a:gd name="T0" fmla="*/ 36 w 51"/>
              <a:gd name="T1" fmla="*/ 93 h 136"/>
              <a:gd name="T2" fmla="*/ 33 w 51"/>
              <a:gd name="T3" fmla="*/ 127 h 136"/>
              <a:gd name="T4" fmla="*/ 38 w 51"/>
              <a:gd name="T5" fmla="*/ 136 h 136"/>
              <a:gd name="T6" fmla="*/ 36 w 51"/>
              <a:gd name="T7" fmla="*/ 93 h 136"/>
              <a:gd name="T8" fmla="*/ 16 w 51"/>
              <a:gd name="T9" fmla="*/ 43 h 136"/>
              <a:gd name="T10" fmla="*/ 8 w 51"/>
              <a:gd name="T11" fmla="*/ 37 h 136"/>
              <a:gd name="T12" fmla="*/ 14 w 51"/>
              <a:gd name="T13" fmla="*/ 27 h 136"/>
              <a:gd name="T14" fmla="*/ 16 w 51"/>
              <a:gd name="T15" fmla="*/ 27 h 136"/>
              <a:gd name="T16" fmla="*/ 24 w 51"/>
              <a:gd name="T17" fmla="*/ 34 h 136"/>
              <a:gd name="T18" fmla="*/ 17 w 51"/>
              <a:gd name="T19" fmla="*/ 43 h 136"/>
              <a:gd name="T20" fmla="*/ 16 w 51"/>
              <a:gd name="T21" fmla="*/ 43 h 136"/>
              <a:gd name="T22" fmla="*/ 28 w 51"/>
              <a:gd name="T23" fmla="*/ 20 h 136"/>
              <a:gd name="T24" fmla="*/ 26 w 51"/>
              <a:gd name="T25" fmla="*/ 19 h 136"/>
              <a:gd name="T26" fmla="*/ 26 w 51"/>
              <a:gd name="T27" fmla="*/ 15 h 136"/>
              <a:gd name="T28" fmla="*/ 28 w 51"/>
              <a:gd name="T29" fmla="*/ 14 h 136"/>
              <a:gd name="T30" fmla="*/ 30 w 51"/>
              <a:gd name="T31" fmla="*/ 15 h 136"/>
              <a:gd name="T32" fmla="*/ 30 w 51"/>
              <a:gd name="T33" fmla="*/ 19 h 136"/>
              <a:gd name="T34" fmla="*/ 28 w 51"/>
              <a:gd name="T35" fmla="*/ 20 h 136"/>
              <a:gd name="T36" fmla="*/ 14 w 51"/>
              <a:gd name="T37" fmla="*/ 20 h 136"/>
              <a:gd name="T38" fmla="*/ 11 w 51"/>
              <a:gd name="T39" fmla="*/ 19 h 136"/>
              <a:gd name="T40" fmla="*/ 11 w 51"/>
              <a:gd name="T41" fmla="*/ 12 h 136"/>
              <a:gd name="T42" fmla="*/ 14 w 51"/>
              <a:gd name="T43" fmla="*/ 11 h 136"/>
              <a:gd name="T44" fmla="*/ 18 w 51"/>
              <a:gd name="T45" fmla="*/ 12 h 136"/>
              <a:gd name="T46" fmla="*/ 18 w 51"/>
              <a:gd name="T47" fmla="*/ 19 h 136"/>
              <a:gd name="T48" fmla="*/ 14 w 51"/>
              <a:gd name="T49" fmla="*/ 20 h 136"/>
              <a:gd name="T50" fmla="*/ 30 w 51"/>
              <a:gd name="T51" fmla="*/ 0 h 136"/>
              <a:gd name="T52" fmla="*/ 21 w 51"/>
              <a:gd name="T53" fmla="*/ 2 h 136"/>
              <a:gd name="T54" fmla="*/ 11 w 51"/>
              <a:gd name="T55" fmla="*/ 76 h 136"/>
              <a:gd name="T56" fmla="*/ 22 w 51"/>
              <a:gd name="T57" fmla="*/ 45 h 136"/>
              <a:gd name="T58" fmla="*/ 29 w 51"/>
              <a:gd name="T59" fmla="*/ 44 h 136"/>
              <a:gd name="T60" fmla="*/ 43 w 51"/>
              <a:gd name="T61" fmla="*/ 56 h 136"/>
              <a:gd name="T62" fmla="*/ 50 w 51"/>
              <a:gd name="T63" fmla="*/ 25 h 136"/>
              <a:gd name="T64" fmla="*/ 30 w 51"/>
              <a:gd name="T6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1" h="136">
                <a:moveTo>
                  <a:pt x="36" y="93"/>
                </a:moveTo>
                <a:cubicBezTo>
                  <a:pt x="34" y="102"/>
                  <a:pt x="32" y="113"/>
                  <a:pt x="33" y="127"/>
                </a:cubicBezTo>
                <a:cubicBezTo>
                  <a:pt x="35" y="130"/>
                  <a:pt x="37" y="133"/>
                  <a:pt x="38" y="136"/>
                </a:cubicBezTo>
                <a:cubicBezTo>
                  <a:pt x="36" y="119"/>
                  <a:pt x="35" y="105"/>
                  <a:pt x="36" y="93"/>
                </a:cubicBezTo>
                <a:moveTo>
                  <a:pt x="16" y="43"/>
                </a:moveTo>
                <a:cubicBezTo>
                  <a:pt x="12" y="43"/>
                  <a:pt x="8" y="41"/>
                  <a:pt x="8" y="37"/>
                </a:cubicBezTo>
                <a:cubicBezTo>
                  <a:pt x="7" y="32"/>
                  <a:pt x="10" y="28"/>
                  <a:pt x="14" y="27"/>
                </a:cubicBezTo>
                <a:cubicBezTo>
                  <a:pt x="15" y="27"/>
                  <a:pt x="15" y="27"/>
                  <a:pt x="16" y="27"/>
                </a:cubicBezTo>
                <a:cubicBezTo>
                  <a:pt x="20" y="27"/>
                  <a:pt x="23" y="30"/>
                  <a:pt x="24" y="34"/>
                </a:cubicBezTo>
                <a:cubicBezTo>
                  <a:pt x="25" y="38"/>
                  <a:pt x="22" y="42"/>
                  <a:pt x="17" y="43"/>
                </a:cubicBezTo>
                <a:cubicBezTo>
                  <a:pt x="17" y="43"/>
                  <a:pt x="16" y="43"/>
                  <a:pt x="16" y="43"/>
                </a:cubicBezTo>
                <a:moveTo>
                  <a:pt x="28" y="20"/>
                </a:moveTo>
                <a:cubicBezTo>
                  <a:pt x="27" y="20"/>
                  <a:pt x="27" y="19"/>
                  <a:pt x="26" y="19"/>
                </a:cubicBezTo>
                <a:cubicBezTo>
                  <a:pt x="25" y="18"/>
                  <a:pt x="25" y="16"/>
                  <a:pt x="26" y="15"/>
                </a:cubicBezTo>
                <a:cubicBezTo>
                  <a:pt x="27" y="14"/>
                  <a:pt x="27" y="14"/>
                  <a:pt x="28" y="14"/>
                </a:cubicBezTo>
                <a:cubicBezTo>
                  <a:pt x="29" y="14"/>
                  <a:pt x="30" y="14"/>
                  <a:pt x="30" y="15"/>
                </a:cubicBezTo>
                <a:cubicBezTo>
                  <a:pt x="31" y="16"/>
                  <a:pt x="31" y="18"/>
                  <a:pt x="30" y="19"/>
                </a:cubicBezTo>
                <a:cubicBezTo>
                  <a:pt x="30" y="19"/>
                  <a:pt x="29" y="20"/>
                  <a:pt x="28" y="20"/>
                </a:cubicBezTo>
                <a:moveTo>
                  <a:pt x="14" y="20"/>
                </a:moveTo>
                <a:cubicBezTo>
                  <a:pt x="13" y="20"/>
                  <a:pt x="12" y="20"/>
                  <a:pt x="11" y="19"/>
                </a:cubicBezTo>
                <a:cubicBezTo>
                  <a:pt x="9" y="17"/>
                  <a:pt x="10" y="14"/>
                  <a:pt x="11" y="12"/>
                </a:cubicBezTo>
                <a:cubicBezTo>
                  <a:pt x="12" y="11"/>
                  <a:pt x="13" y="11"/>
                  <a:pt x="14" y="11"/>
                </a:cubicBezTo>
                <a:cubicBezTo>
                  <a:pt x="16" y="11"/>
                  <a:pt x="17" y="12"/>
                  <a:pt x="18" y="12"/>
                </a:cubicBezTo>
                <a:cubicBezTo>
                  <a:pt x="19" y="14"/>
                  <a:pt x="19" y="17"/>
                  <a:pt x="18" y="19"/>
                </a:cubicBezTo>
                <a:cubicBezTo>
                  <a:pt x="17" y="20"/>
                  <a:pt x="16" y="20"/>
                  <a:pt x="14" y="20"/>
                </a:cubicBezTo>
                <a:moveTo>
                  <a:pt x="30" y="0"/>
                </a:moveTo>
                <a:cubicBezTo>
                  <a:pt x="27" y="0"/>
                  <a:pt x="24" y="0"/>
                  <a:pt x="21" y="2"/>
                </a:cubicBezTo>
                <a:cubicBezTo>
                  <a:pt x="0" y="13"/>
                  <a:pt x="1" y="44"/>
                  <a:pt x="11" y="76"/>
                </a:cubicBezTo>
                <a:cubicBezTo>
                  <a:pt x="10" y="62"/>
                  <a:pt x="13" y="50"/>
                  <a:pt x="22" y="45"/>
                </a:cubicBezTo>
                <a:cubicBezTo>
                  <a:pt x="24" y="44"/>
                  <a:pt x="27" y="44"/>
                  <a:pt x="29" y="44"/>
                </a:cubicBezTo>
                <a:cubicBezTo>
                  <a:pt x="35" y="44"/>
                  <a:pt x="41" y="48"/>
                  <a:pt x="43" y="56"/>
                </a:cubicBezTo>
                <a:cubicBezTo>
                  <a:pt x="47" y="45"/>
                  <a:pt x="50" y="35"/>
                  <a:pt x="50" y="25"/>
                </a:cubicBezTo>
                <a:cubicBezTo>
                  <a:pt x="51" y="9"/>
                  <a:pt x="40" y="0"/>
                  <a:pt x="30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80"/>
          <p:cNvSpPr>
            <a:spLocks/>
          </p:cNvSpPr>
          <p:nvPr/>
        </p:nvSpPr>
        <p:spPr bwMode="auto">
          <a:xfrm flipV="1">
            <a:off x="4478814" y="1720625"/>
            <a:ext cx="325103" cy="290518"/>
          </a:xfrm>
          <a:custGeom>
            <a:avLst/>
            <a:gdLst>
              <a:gd name="T0" fmla="*/ 9 w 18"/>
              <a:gd name="T1" fmla="*/ 0 h 16"/>
              <a:gd name="T2" fmla="*/ 7 w 18"/>
              <a:gd name="T3" fmla="*/ 0 h 16"/>
              <a:gd name="T4" fmla="*/ 1 w 18"/>
              <a:gd name="T5" fmla="*/ 10 h 16"/>
              <a:gd name="T6" fmla="*/ 9 w 18"/>
              <a:gd name="T7" fmla="*/ 16 h 16"/>
              <a:gd name="T8" fmla="*/ 10 w 18"/>
              <a:gd name="T9" fmla="*/ 16 h 16"/>
              <a:gd name="T10" fmla="*/ 17 w 18"/>
              <a:gd name="T11" fmla="*/ 7 h 16"/>
              <a:gd name="T12" fmla="*/ 9 w 1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6">
                <a:moveTo>
                  <a:pt x="9" y="0"/>
                </a:moveTo>
                <a:cubicBezTo>
                  <a:pt x="8" y="0"/>
                  <a:pt x="8" y="0"/>
                  <a:pt x="7" y="0"/>
                </a:cubicBezTo>
                <a:cubicBezTo>
                  <a:pt x="3" y="1"/>
                  <a:pt x="0" y="5"/>
                  <a:pt x="1" y="10"/>
                </a:cubicBezTo>
                <a:cubicBezTo>
                  <a:pt x="1" y="14"/>
                  <a:pt x="5" y="16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5" y="15"/>
                  <a:pt x="18" y="11"/>
                  <a:pt x="17" y="7"/>
                </a:cubicBezTo>
                <a:cubicBezTo>
                  <a:pt x="16" y="3"/>
                  <a:pt x="13" y="0"/>
                  <a:pt x="9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82"/>
          <p:cNvSpPr>
            <a:spLocks/>
          </p:cNvSpPr>
          <p:nvPr/>
        </p:nvSpPr>
        <p:spPr bwMode="auto">
          <a:xfrm flipV="1">
            <a:off x="4515129" y="2137380"/>
            <a:ext cx="179844" cy="164281"/>
          </a:xfrm>
          <a:custGeom>
            <a:avLst/>
            <a:gdLst>
              <a:gd name="T0" fmla="*/ 5 w 10"/>
              <a:gd name="T1" fmla="*/ 0 h 9"/>
              <a:gd name="T2" fmla="*/ 2 w 10"/>
              <a:gd name="T3" fmla="*/ 1 h 9"/>
              <a:gd name="T4" fmla="*/ 2 w 10"/>
              <a:gd name="T5" fmla="*/ 8 h 9"/>
              <a:gd name="T6" fmla="*/ 5 w 10"/>
              <a:gd name="T7" fmla="*/ 9 h 9"/>
              <a:gd name="T8" fmla="*/ 9 w 10"/>
              <a:gd name="T9" fmla="*/ 8 h 9"/>
              <a:gd name="T10" fmla="*/ 9 w 10"/>
              <a:gd name="T11" fmla="*/ 1 h 9"/>
              <a:gd name="T12" fmla="*/ 5 w 10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9">
                <a:moveTo>
                  <a:pt x="5" y="0"/>
                </a:moveTo>
                <a:cubicBezTo>
                  <a:pt x="4" y="0"/>
                  <a:pt x="3" y="0"/>
                  <a:pt x="2" y="1"/>
                </a:cubicBezTo>
                <a:cubicBezTo>
                  <a:pt x="1" y="3"/>
                  <a:pt x="0" y="6"/>
                  <a:pt x="2" y="8"/>
                </a:cubicBezTo>
                <a:cubicBezTo>
                  <a:pt x="3" y="9"/>
                  <a:pt x="4" y="9"/>
                  <a:pt x="5" y="9"/>
                </a:cubicBezTo>
                <a:cubicBezTo>
                  <a:pt x="7" y="9"/>
                  <a:pt x="8" y="9"/>
                  <a:pt x="9" y="8"/>
                </a:cubicBezTo>
                <a:cubicBezTo>
                  <a:pt x="10" y="6"/>
                  <a:pt x="10" y="3"/>
                  <a:pt x="9" y="1"/>
                </a:cubicBezTo>
                <a:cubicBezTo>
                  <a:pt x="8" y="1"/>
                  <a:pt x="7" y="0"/>
                  <a:pt x="5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83"/>
          <p:cNvSpPr>
            <a:spLocks/>
          </p:cNvSpPr>
          <p:nvPr/>
        </p:nvSpPr>
        <p:spPr bwMode="auto">
          <a:xfrm flipV="1">
            <a:off x="4803917" y="2137380"/>
            <a:ext cx="107215" cy="108944"/>
          </a:xfrm>
          <a:custGeom>
            <a:avLst/>
            <a:gdLst>
              <a:gd name="T0" fmla="*/ 3 w 6"/>
              <a:gd name="T1" fmla="*/ 0 h 6"/>
              <a:gd name="T2" fmla="*/ 1 w 6"/>
              <a:gd name="T3" fmla="*/ 1 h 6"/>
              <a:gd name="T4" fmla="*/ 1 w 6"/>
              <a:gd name="T5" fmla="*/ 5 h 6"/>
              <a:gd name="T6" fmla="*/ 3 w 6"/>
              <a:gd name="T7" fmla="*/ 6 h 6"/>
              <a:gd name="T8" fmla="*/ 5 w 6"/>
              <a:gd name="T9" fmla="*/ 5 h 6"/>
              <a:gd name="T10" fmla="*/ 5 w 6"/>
              <a:gd name="T11" fmla="*/ 1 h 6"/>
              <a:gd name="T12" fmla="*/ 3 w 6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6">
                <a:moveTo>
                  <a:pt x="3" y="0"/>
                </a:move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4"/>
                  <a:pt x="1" y="5"/>
                </a:cubicBezTo>
                <a:cubicBezTo>
                  <a:pt x="2" y="5"/>
                  <a:pt x="2" y="6"/>
                  <a:pt x="3" y="6"/>
                </a:cubicBezTo>
                <a:cubicBezTo>
                  <a:pt x="4" y="6"/>
                  <a:pt x="5" y="5"/>
                  <a:pt x="5" y="5"/>
                </a:cubicBezTo>
                <a:cubicBezTo>
                  <a:pt x="6" y="4"/>
                  <a:pt x="6" y="2"/>
                  <a:pt x="5" y="1"/>
                </a:cubicBezTo>
                <a:cubicBezTo>
                  <a:pt x="5" y="0"/>
                  <a:pt x="4" y="0"/>
                  <a:pt x="3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84"/>
          <p:cNvSpPr>
            <a:spLocks/>
          </p:cNvSpPr>
          <p:nvPr/>
        </p:nvSpPr>
        <p:spPr bwMode="auto">
          <a:xfrm flipV="1">
            <a:off x="5360742" y="1630704"/>
            <a:ext cx="306081" cy="816216"/>
          </a:xfrm>
          <a:custGeom>
            <a:avLst/>
            <a:gdLst>
              <a:gd name="T0" fmla="*/ 8 w 17"/>
              <a:gd name="T1" fmla="*/ 0 h 45"/>
              <a:gd name="T2" fmla="*/ 0 w 17"/>
              <a:gd name="T3" fmla="*/ 8 h 45"/>
              <a:gd name="T4" fmla="*/ 3 w 17"/>
              <a:gd name="T5" fmla="*/ 21 h 45"/>
              <a:gd name="T6" fmla="*/ 0 w 17"/>
              <a:gd name="T7" fmla="*/ 44 h 45"/>
              <a:gd name="T8" fmla="*/ 1 w 17"/>
              <a:gd name="T9" fmla="*/ 45 h 45"/>
              <a:gd name="T10" fmla="*/ 12 w 17"/>
              <a:gd name="T11" fmla="*/ 32 h 45"/>
              <a:gd name="T12" fmla="*/ 17 w 17"/>
              <a:gd name="T13" fmla="*/ 6 h 45"/>
              <a:gd name="T14" fmla="*/ 8 w 17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45">
                <a:moveTo>
                  <a:pt x="8" y="0"/>
                </a:moveTo>
                <a:cubicBezTo>
                  <a:pt x="4" y="0"/>
                  <a:pt x="1" y="3"/>
                  <a:pt x="0" y="8"/>
                </a:cubicBezTo>
                <a:cubicBezTo>
                  <a:pt x="0" y="13"/>
                  <a:pt x="2" y="18"/>
                  <a:pt x="3" y="21"/>
                </a:cubicBezTo>
                <a:cubicBezTo>
                  <a:pt x="5" y="29"/>
                  <a:pt x="3" y="37"/>
                  <a:pt x="0" y="44"/>
                </a:cubicBezTo>
                <a:cubicBezTo>
                  <a:pt x="0" y="44"/>
                  <a:pt x="1" y="44"/>
                  <a:pt x="1" y="45"/>
                </a:cubicBezTo>
                <a:cubicBezTo>
                  <a:pt x="5" y="41"/>
                  <a:pt x="9" y="36"/>
                  <a:pt x="12" y="32"/>
                </a:cubicBezTo>
                <a:cubicBezTo>
                  <a:pt x="11" y="22"/>
                  <a:pt x="12" y="13"/>
                  <a:pt x="17" y="6"/>
                </a:cubicBezTo>
                <a:cubicBezTo>
                  <a:pt x="15" y="2"/>
                  <a:pt x="11" y="0"/>
                  <a:pt x="8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85"/>
          <p:cNvSpPr>
            <a:spLocks/>
          </p:cNvSpPr>
          <p:nvPr/>
        </p:nvSpPr>
        <p:spPr bwMode="auto">
          <a:xfrm flipV="1">
            <a:off x="5307135" y="1540781"/>
            <a:ext cx="72629" cy="107215"/>
          </a:xfrm>
          <a:custGeom>
            <a:avLst/>
            <a:gdLst>
              <a:gd name="T0" fmla="*/ 3 w 4"/>
              <a:gd name="T1" fmla="*/ 0 h 6"/>
              <a:gd name="T2" fmla="*/ 0 w 4"/>
              <a:gd name="T3" fmla="*/ 6 h 6"/>
              <a:gd name="T4" fmla="*/ 4 w 4"/>
              <a:gd name="T5" fmla="*/ 1 h 6"/>
              <a:gd name="T6" fmla="*/ 3 w 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3" y="0"/>
                </a:moveTo>
                <a:cubicBezTo>
                  <a:pt x="2" y="2"/>
                  <a:pt x="1" y="4"/>
                  <a:pt x="0" y="6"/>
                </a:cubicBezTo>
                <a:cubicBezTo>
                  <a:pt x="1" y="4"/>
                  <a:pt x="3" y="2"/>
                  <a:pt x="4" y="1"/>
                </a:cubicBezTo>
                <a:cubicBezTo>
                  <a:pt x="4" y="0"/>
                  <a:pt x="3" y="0"/>
                  <a:pt x="3" y="0"/>
                </a:cubicBezTo>
              </a:path>
            </a:pathLst>
          </a:custGeom>
          <a:solidFill>
            <a:srgbClr val="5A19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86"/>
          <p:cNvSpPr>
            <a:spLocks/>
          </p:cNvSpPr>
          <p:nvPr/>
        </p:nvSpPr>
        <p:spPr bwMode="auto">
          <a:xfrm flipV="1">
            <a:off x="5559609" y="1865885"/>
            <a:ext cx="143530" cy="472091"/>
          </a:xfrm>
          <a:custGeom>
            <a:avLst/>
            <a:gdLst>
              <a:gd name="T0" fmla="*/ 6 w 8"/>
              <a:gd name="T1" fmla="*/ 0 h 26"/>
              <a:gd name="T2" fmla="*/ 1 w 8"/>
              <a:gd name="T3" fmla="*/ 26 h 26"/>
              <a:gd name="T4" fmla="*/ 7 w 8"/>
              <a:gd name="T5" fmla="*/ 5 h 26"/>
              <a:gd name="T6" fmla="*/ 6 w 8"/>
              <a:gd name="T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6">
                <a:moveTo>
                  <a:pt x="6" y="0"/>
                </a:moveTo>
                <a:cubicBezTo>
                  <a:pt x="1" y="7"/>
                  <a:pt x="0" y="16"/>
                  <a:pt x="1" y="26"/>
                </a:cubicBezTo>
                <a:cubicBezTo>
                  <a:pt x="5" y="19"/>
                  <a:pt x="8" y="12"/>
                  <a:pt x="7" y="5"/>
                </a:cubicBezTo>
                <a:cubicBezTo>
                  <a:pt x="7" y="3"/>
                  <a:pt x="7" y="2"/>
                  <a:pt x="6" y="0"/>
                </a:cubicBezTo>
              </a:path>
            </a:pathLst>
          </a:custGeom>
          <a:solidFill>
            <a:srgbClr val="BE0F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87"/>
          <p:cNvSpPr>
            <a:spLocks/>
          </p:cNvSpPr>
          <p:nvPr/>
        </p:nvSpPr>
        <p:spPr bwMode="auto">
          <a:xfrm flipV="1">
            <a:off x="4407914" y="3098855"/>
            <a:ext cx="233452" cy="235181"/>
          </a:xfrm>
          <a:custGeom>
            <a:avLst/>
            <a:gdLst>
              <a:gd name="T0" fmla="*/ 7 w 13"/>
              <a:gd name="T1" fmla="*/ 0 h 13"/>
              <a:gd name="T2" fmla="*/ 2 w 13"/>
              <a:gd name="T3" fmla="*/ 2 h 13"/>
              <a:gd name="T4" fmla="*/ 2 w 13"/>
              <a:gd name="T5" fmla="*/ 11 h 13"/>
              <a:gd name="T6" fmla="*/ 7 w 13"/>
              <a:gd name="T7" fmla="*/ 13 h 13"/>
              <a:gd name="T8" fmla="*/ 11 w 13"/>
              <a:gd name="T9" fmla="*/ 11 h 13"/>
              <a:gd name="T10" fmla="*/ 11 w 13"/>
              <a:gd name="T11" fmla="*/ 2 h 13"/>
              <a:gd name="T12" fmla="*/ 7 w 13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5" y="0"/>
                  <a:pt x="3" y="1"/>
                  <a:pt x="2" y="2"/>
                </a:cubicBezTo>
                <a:cubicBezTo>
                  <a:pt x="0" y="4"/>
                  <a:pt x="0" y="8"/>
                  <a:pt x="2" y="11"/>
                </a:cubicBezTo>
                <a:cubicBezTo>
                  <a:pt x="3" y="12"/>
                  <a:pt x="5" y="13"/>
                  <a:pt x="7" y="13"/>
                </a:cubicBezTo>
                <a:cubicBezTo>
                  <a:pt x="8" y="13"/>
                  <a:pt x="10" y="12"/>
                  <a:pt x="11" y="11"/>
                </a:cubicBezTo>
                <a:cubicBezTo>
                  <a:pt x="13" y="8"/>
                  <a:pt x="13" y="4"/>
                  <a:pt x="11" y="2"/>
                </a:cubicBezTo>
                <a:cubicBezTo>
                  <a:pt x="10" y="1"/>
                  <a:pt x="8" y="0"/>
                  <a:pt x="7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88"/>
          <p:cNvSpPr>
            <a:spLocks/>
          </p:cNvSpPr>
          <p:nvPr/>
        </p:nvSpPr>
        <p:spPr bwMode="auto">
          <a:xfrm flipV="1">
            <a:off x="4784895" y="3116148"/>
            <a:ext cx="162552" cy="145259"/>
          </a:xfrm>
          <a:custGeom>
            <a:avLst/>
            <a:gdLst>
              <a:gd name="T0" fmla="*/ 5 w 9"/>
              <a:gd name="T1" fmla="*/ 0 h 8"/>
              <a:gd name="T2" fmla="*/ 2 w 9"/>
              <a:gd name="T3" fmla="*/ 1 h 8"/>
              <a:gd name="T4" fmla="*/ 2 w 9"/>
              <a:gd name="T5" fmla="*/ 7 h 8"/>
              <a:gd name="T6" fmla="*/ 5 w 9"/>
              <a:gd name="T7" fmla="*/ 8 h 8"/>
              <a:gd name="T8" fmla="*/ 8 w 9"/>
              <a:gd name="T9" fmla="*/ 7 h 8"/>
              <a:gd name="T10" fmla="*/ 8 w 9"/>
              <a:gd name="T11" fmla="*/ 1 h 8"/>
              <a:gd name="T12" fmla="*/ 5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5" y="0"/>
                </a:moveTo>
                <a:cubicBezTo>
                  <a:pt x="4" y="0"/>
                  <a:pt x="3" y="0"/>
                  <a:pt x="2" y="1"/>
                </a:cubicBezTo>
                <a:cubicBezTo>
                  <a:pt x="0" y="3"/>
                  <a:pt x="0" y="5"/>
                  <a:pt x="2" y="7"/>
                </a:cubicBezTo>
                <a:cubicBezTo>
                  <a:pt x="3" y="8"/>
                  <a:pt x="4" y="8"/>
                  <a:pt x="5" y="8"/>
                </a:cubicBezTo>
                <a:cubicBezTo>
                  <a:pt x="6" y="8"/>
                  <a:pt x="7" y="8"/>
                  <a:pt x="8" y="7"/>
                </a:cubicBezTo>
                <a:cubicBezTo>
                  <a:pt x="9" y="5"/>
                  <a:pt x="9" y="3"/>
                  <a:pt x="8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CAB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89"/>
          <p:cNvSpPr>
            <a:spLocks/>
          </p:cNvSpPr>
          <p:nvPr/>
        </p:nvSpPr>
        <p:spPr bwMode="auto">
          <a:xfrm flipV="1">
            <a:off x="2031894" y="2735708"/>
            <a:ext cx="145259" cy="145259"/>
          </a:xfrm>
          <a:custGeom>
            <a:avLst/>
            <a:gdLst>
              <a:gd name="T0" fmla="*/ 4 w 8"/>
              <a:gd name="T1" fmla="*/ 0 h 8"/>
              <a:gd name="T2" fmla="*/ 4 w 8"/>
              <a:gd name="T3" fmla="*/ 1 h 8"/>
              <a:gd name="T4" fmla="*/ 1 w 8"/>
              <a:gd name="T5" fmla="*/ 5 h 8"/>
              <a:gd name="T6" fmla="*/ 4 w 8"/>
              <a:gd name="T7" fmla="*/ 8 h 8"/>
              <a:gd name="T8" fmla="*/ 5 w 8"/>
              <a:gd name="T9" fmla="*/ 8 h 8"/>
              <a:gd name="T10" fmla="*/ 8 w 8"/>
              <a:gd name="T11" fmla="*/ 3 h 8"/>
              <a:gd name="T12" fmla="*/ 4 w 8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8">
                <a:moveTo>
                  <a:pt x="4" y="0"/>
                </a:moveTo>
                <a:cubicBezTo>
                  <a:pt x="4" y="0"/>
                  <a:pt x="4" y="0"/>
                  <a:pt x="4" y="1"/>
                </a:cubicBezTo>
                <a:cubicBezTo>
                  <a:pt x="2" y="1"/>
                  <a:pt x="0" y="3"/>
                  <a:pt x="1" y="5"/>
                </a:cubicBezTo>
                <a:cubicBezTo>
                  <a:pt x="1" y="7"/>
                  <a:pt x="3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7" y="7"/>
                  <a:pt x="8" y="5"/>
                  <a:pt x="8" y="3"/>
                </a:cubicBezTo>
                <a:cubicBezTo>
                  <a:pt x="8" y="2"/>
                  <a:pt x="6" y="0"/>
                  <a:pt x="4" y="0"/>
                </a:cubicBezTo>
              </a:path>
            </a:pathLst>
          </a:custGeom>
          <a:solidFill>
            <a:srgbClr val="ADE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90"/>
          <p:cNvSpPr>
            <a:spLocks/>
          </p:cNvSpPr>
          <p:nvPr/>
        </p:nvSpPr>
        <p:spPr bwMode="auto">
          <a:xfrm flipV="1">
            <a:off x="8815827" y="1993850"/>
            <a:ext cx="359689" cy="126237"/>
          </a:xfrm>
          <a:custGeom>
            <a:avLst/>
            <a:gdLst>
              <a:gd name="T0" fmla="*/ 20 w 20"/>
              <a:gd name="T1" fmla="*/ 0 h 7"/>
              <a:gd name="T2" fmla="*/ 8 w 20"/>
              <a:gd name="T3" fmla="*/ 0 h 7"/>
              <a:gd name="T4" fmla="*/ 0 w 20"/>
              <a:gd name="T5" fmla="*/ 1 h 7"/>
              <a:gd name="T6" fmla="*/ 2 w 20"/>
              <a:gd name="T7" fmla="*/ 3 h 7"/>
              <a:gd name="T8" fmla="*/ 7 w 20"/>
              <a:gd name="T9" fmla="*/ 7 h 7"/>
              <a:gd name="T10" fmla="*/ 15 w 20"/>
              <a:gd name="T11" fmla="*/ 5 h 7"/>
              <a:gd name="T12" fmla="*/ 16 w 20"/>
              <a:gd name="T13" fmla="*/ 5 h 7"/>
              <a:gd name="T14" fmla="*/ 20 w 20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7">
                <a:moveTo>
                  <a:pt x="20" y="0"/>
                </a:moveTo>
                <a:cubicBezTo>
                  <a:pt x="16" y="0"/>
                  <a:pt x="11" y="0"/>
                  <a:pt x="8" y="0"/>
                </a:cubicBezTo>
                <a:cubicBezTo>
                  <a:pt x="5" y="0"/>
                  <a:pt x="3" y="1"/>
                  <a:pt x="0" y="1"/>
                </a:cubicBezTo>
                <a:cubicBezTo>
                  <a:pt x="1" y="2"/>
                  <a:pt x="1" y="3"/>
                  <a:pt x="2" y="3"/>
                </a:cubicBezTo>
                <a:cubicBezTo>
                  <a:pt x="3" y="5"/>
                  <a:pt x="5" y="6"/>
                  <a:pt x="7" y="7"/>
                </a:cubicBezTo>
                <a:cubicBezTo>
                  <a:pt x="10" y="6"/>
                  <a:pt x="13" y="5"/>
                  <a:pt x="15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8" y="3"/>
                  <a:pt x="19" y="2"/>
                  <a:pt x="20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91"/>
          <p:cNvSpPr>
            <a:spLocks/>
          </p:cNvSpPr>
          <p:nvPr/>
        </p:nvSpPr>
        <p:spPr bwMode="auto">
          <a:xfrm flipV="1">
            <a:off x="8942064" y="1993850"/>
            <a:ext cx="143530" cy="36315"/>
          </a:xfrm>
          <a:custGeom>
            <a:avLst/>
            <a:gdLst>
              <a:gd name="T0" fmla="*/ 8 w 8"/>
              <a:gd name="T1" fmla="*/ 0 h 2"/>
              <a:gd name="T2" fmla="*/ 0 w 8"/>
              <a:gd name="T3" fmla="*/ 2 h 2"/>
              <a:gd name="T4" fmla="*/ 3 w 8"/>
              <a:gd name="T5" fmla="*/ 2 h 2"/>
              <a:gd name="T6" fmla="*/ 8 w 8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8" y="0"/>
                </a:moveTo>
                <a:cubicBezTo>
                  <a:pt x="6" y="0"/>
                  <a:pt x="3" y="1"/>
                  <a:pt x="0" y="2"/>
                </a:cubicBezTo>
                <a:cubicBezTo>
                  <a:pt x="1" y="2"/>
                  <a:pt x="2" y="2"/>
                  <a:pt x="3" y="2"/>
                </a:cubicBezTo>
                <a:cubicBezTo>
                  <a:pt x="5" y="2"/>
                  <a:pt x="7" y="1"/>
                  <a:pt x="8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92"/>
          <p:cNvSpPr>
            <a:spLocks/>
          </p:cNvSpPr>
          <p:nvPr/>
        </p:nvSpPr>
        <p:spPr bwMode="auto">
          <a:xfrm flipV="1">
            <a:off x="8779513" y="2101065"/>
            <a:ext cx="413296" cy="273225"/>
          </a:xfrm>
          <a:custGeom>
            <a:avLst/>
            <a:gdLst>
              <a:gd name="T0" fmla="*/ 12 w 23"/>
              <a:gd name="T1" fmla="*/ 0 h 15"/>
              <a:gd name="T2" fmla="*/ 5 w 23"/>
              <a:gd name="T3" fmla="*/ 2 h 15"/>
              <a:gd name="T4" fmla="*/ 2 w 23"/>
              <a:gd name="T5" fmla="*/ 15 h 15"/>
              <a:gd name="T6" fmla="*/ 10 w 23"/>
              <a:gd name="T7" fmla="*/ 14 h 15"/>
              <a:gd name="T8" fmla="*/ 22 w 23"/>
              <a:gd name="T9" fmla="*/ 14 h 15"/>
              <a:gd name="T10" fmla="*/ 20 w 23"/>
              <a:gd name="T11" fmla="*/ 4 h 15"/>
              <a:gd name="T12" fmla="*/ 12 w 23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15">
                <a:moveTo>
                  <a:pt x="12" y="0"/>
                </a:moveTo>
                <a:cubicBezTo>
                  <a:pt x="9" y="0"/>
                  <a:pt x="7" y="1"/>
                  <a:pt x="5" y="2"/>
                </a:cubicBezTo>
                <a:cubicBezTo>
                  <a:pt x="1" y="6"/>
                  <a:pt x="0" y="11"/>
                  <a:pt x="2" y="15"/>
                </a:cubicBezTo>
                <a:cubicBezTo>
                  <a:pt x="5" y="15"/>
                  <a:pt x="7" y="14"/>
                  <a:pt x="10" y="14"/>
                </a:cubicBezTo>
                <a:cubicBezTo>
                  <a:pt x="13" y="14"/>
                  <a:pt x="18" y="14"/>
                  <a:pt x="22" y="14"/>
                </a:cubicBezTo>
                <a:cubicBezTo>
                  <a:pt x="23" y="11"/>
                  <a:pt x="22" y="7"/>
                  <a:pt x="20" y="4"/>
                </a:cubicBezTo>
                <a:cubicBezTo>
                  <a:pt x="18" y="1"/>
                  <a:pt x="15" y="0"/>
                  <a:pt x="12" y="0"/>
                </a:cubicBezTo>
              </a:path>
            </a:pathLst>
          </a:custGeom>
          <a:solidFill>
            <a:srgbClr val="F34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93"/>
          <p:cNvSpPr>
            <a:spLocks/>
          </p:cNvSpPr>
          <p:nvPr/>
        </p:nvSpPr>
        <p:spPr bwMode="auto">
          <a:xfrm flipV="1">
            <a:off x="7124600" y="3787105"/>
            <a:ext cx="216159" cy="181574"/>
          </a:xfrm>
          <a:custGeom>
            <a:avLst/>
            <a:gdLst>
              <a:gd name="T0" fmla="*/ 6 w 12"/>
              <a:gd name="T1" fmla="*/ 0 h 10"/>
              <a:gd name="T2" fmla="*/ 2 w 12"/>
              <a:gd name="T3" fmla="*/ 1 h 10"/>
              <a:gd name="T4" fmla="*/ 2 w 12"/>
              <a:gd name="T5" fmla="*/ 8 h 10"/>
              <a:gd name="T6" fmla="*/ 6 w 12"/>
              <a:gd name="T7" fmla="*/ 10 h 10"/>
              <a:gd name="T8" fmla="*/ 9 w 12"/>
              <a:gd name="T9" fmla="*/ 9 h 10"/>
              <a:gd name="T10" fmla="*/ 10 w 12"/>
              <a:gd name="T11" fmla="*/ 2 h 10"/>
              <a:gd name="T12" fmla="*/ 6 w 1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0">
                <a:moveTo>
                  <a:pt x="6" y="0"/>
                </a:moveTo>
                <a:cubicBezTo>
                  <a:pt x="5" y="0"/>
                  <a:pt x="3" y="0"/>
                  <a:pt x="2" y="1"/>
                </a:cubicBezTo>
                <a:cubicBezTo>
                  <a:pt x="0" y="3"/>
                  <a:pt x="0" y="6"/>
                  <a:pt x="2" y="8"/>
                </a:cubicBezTo>
                <a:cubicBezTo>
                  <a:pt x="3" y="10"/>
                  <a:pt x="4" y="10"/>
                  <a:pt x="6" y="10"/>
                </a:cubicBezTo>
                <a:cubicBezTo>
                  <a:pt x="7" y="10"/>
                  <a:pt x="8" y="10"/>
                  <a:pt x="9" y="9"/>
                </a:cubicBezTo>
                <a:cubicBezTo>
                  <a:pt x="11" y="7"/>
                  <a:pt x="12" y="4"/>
                  <a:pt x="10" y="2"/>
                </a:cubicBezTo>
                <a:cubicBezTo>
                  <a:pt x="9" y="0"/>
                  <a:pt x="7" y="0"/>
                  <a:pt x="6" y="0"/>
                </a:cubicBezTo>
              </a:path>
            </a:pathLst>
          </a:custGeom>
          <a:solidFill>
            <a:srgbClr val="FFEE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94"/>
          <p:cNvSpPr>
            <a:spLocks noEditPoints="1"/>
          </p:cNvSpPr>
          <p:nvPr/>
        </p:nvSpPr>
        <p:spPr bwMode="auto">
          <a:xfrm flipV="1">
            <a:off x="5972905" y="724565"/>
            <a:ext cx="989143" cy="2047458"/>
          </a:xfrm>
          <a:custGeom>
            <a:avLst/>
            <a:gdLst>
              <a:gd name="T0" fmla="*/ 10 w 55"/>
              <a:gd name="T1" fmla="*/ 43 h 113"/>
              <a:gd name="T2" fmla="*/ 8 w 55"/>
              <a:gd name="T3" fmla="*/ 42 h 113"/>
              <a:gd name="T4" fmla="*/ 5 w 55"/>
              <a:gd name="T5" fmla="*/ 36 h 113"/>
              <a:gd name="T6" fmla="*/ 10 w 55"/>
              <a:gd name="T7" fmla="*/ 33 h 113"/>
              <a:gd name="T8" fmla="*/ 12 w 55"/>
              <a:gd name="T9" fmla="*/ 33 h 113"/>
              <a:gd name="T10" fmla="*/ 14 w 55"/>
              <a:gd name="T11" fmla="*/ 40 h 113"/>
              <a:gd name="T12" fmla="*/ 10 w 55"/>
              <a:gd name="T13" fmla="*/ 43 h 113"/>
              <a:gd name="T14" fmla="*/ 37 w 55"/>
              <a:gd name="T15" fmla="*/ 30 h 113"/>
              <a:gd name="T16" fmla="*/ 35 w 55"/>
              <a:gd name="T17" fmla="*/ 30 h 113"/>
              <a:gd name="T18" fmla="*/ 34 w 55"/>
              <a:gd name="T19" fmla="*/ 25 h 113"/>
              <a:gd name="T20" fmla="*/ 37 w 55"/>
              <a:gd name="T21" fmla="*/ 23 h 113"/>
              <a:gd name="T22" fmla="*/ 38 w 55"/>
              <a:gd name="T23" fmla="*/ 24 h 113"/>
              <a:gd name="T24" fmla="*/ 40 w 55"/>
              <a:gd name="T25" fmla="*/ 28 h 113"/>
              <a:gd name="T26" fmla="*/ 37 w 55"/>
              <a:gd name="T27" fmla="*/ 30 h 113"/>
              <a:gd name="T28" fmla="*/ 32 w 55"/>
              <a:gd name="T29" fmla="*/ 8 h 113"/>
              <a:gd name="T30" fmla="*/ 29 w 55"/>
              <a:gd name="T31" fmla="*/ 7 h 113"/>
              <a:gd name="T32" fmla="*/ 29 w 55"/>
              <a:gd name="T33" fmla="*/ 2 h 113"/>
              <a:gd name="T34" fmla="*/ 32 w 55"/>
              <a:gd name="T35" fmla="*/ 1 h 113"/>
              <a:gd name="T36" fmla="*/ 35 w 55"/>
              <a:gd name="T37" fmla="*/ 2 h 113"/>
              <a:gd name="T38" fmla="*/ 34 w 55"/>
              <a:gd name="T39" fmla="*/ 7 h 113"/>
              <a:gd name="T40" fmla="*/ 32 w 55"/>
              <a:gd name="T41" fmla="*/ 8 h 113"/>
              <a:gd name="T42" fmla="*/ 26 w 55"/>
              <a:gd name="T43" fmla="*/ 0 h 113"/>
              <a:gd name="T44" fmla="*/ 4 w 55"/>
              <a:gd name="T45" fmla="*/ 19 h 113"/>
              <a:gd name="T46" fmla="*/ 3 w 55"/>
              <a:gd name="T47" fmla="*/ 48 h 113"/>
              <a:gd name="T48" fmla="*/ 21 w 55"/>
              <a:gd name="T49" fmla="*/ 75 h 113"/>
              <a:gd name="T50" fmla="*/ 0 w 55"/>
              <a:gd name="T51" fmla="*/ 113 h 113"/>
              <a:gd name="T52" fmla="*/ 18 w 55"/>
              <a:gd name="T53" fmla="*/ 98 h 113"/>
              <a:gd name="T54" fmla="*/ 20 w 55"/>
              <a:gd name="T55" fmla="*/ 93 h 113"/>
              <a:gd name="T56" fmla="*/ 40 w 55"/>
              <a:gd name="T57" fmla="*/ 54 h 113"/>
              <a:gd name="T58" fmla="*/ 53 w 55"/>
              <a:gd name="T59" fmla="*/ 44 h 113"/>
              <a:gd name="T60" fmla="*/ 54 w 55"/>
              <a:gd name="T61" fmla="*/ 37 h 113"/>
              <a:gd name="T62" fmla="*/ 52 w 55"/>
              <a:gd name="T63" fmla="*/ 19 h 113"/>
              <a:gd name="T64" fmla="*/ 49 w 55"/>
              <a:gd name="T65" fmla="*/ 13 h 113"/>
              <a:gd name="T66" fmla="*/ 26 w 55"/>
              <a:gd name="T6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113">
                <a:moveTo>
                  <a:pt x="10" y="43"/>
                </a:moveTo>
                <a:cubicBezTo>
                  <a:pt x="9" y="43"/>
                  <a:pt x="9" y="43"/>
                  <a:pt x="8" y="42"/>
                </a:cubicBezTo>
                <a:cubicBezTo>
                  <a:pt x="6" y="41"/>
                  <a:pt x="5" y="39"/>
                  <a:pt x="5" y="36"/>
                </a:cubicBezTo>
                <a:cubicBezTo>
                  <a:pt x="6" y="34"/>
                  <a:pt x="8" y="33"/>
                  <a:pt x="10" y="33"/>
                </a:cubicBezTo>
                <a:cubicBezTo>
                  <a:pt x="10" y="33"/>
                  <a:pt x="11" y="33"/>
                  <a:pt x="12" y="33"/>
                </a:cubicBezTo>
                <a:cubicBezTo>
                  <a:pt x="14" y="34"/>
                  <a:pt x="15" y="37"/>
                  <a:pt x="14" y="40"/>
                </a:cubicBezTo>
                <a:cubicBezTo>
                  <a:pt x="14" y="41"/>
                  <a:pt x="12" y="43"/>
                  <a:pt x="10" y="43"/>
                </a:cubicBezTo>
                <a:moveTo>
                  <a:pt x="37" y="30"/>
                </a:moveTo>
                <a:cubicBezTo>
                  <a:pt x="36" y="30"/>
                  <a:pt x="36" y="30"/>
                  <a:pt x="35" y="30"/>
                </a:cubicBezTo>
                <a:cubicBezTo>
                  <a:pt x="33" y="29"/>
                  <a:pt x="33" y="27"/>
                  <a:pt x="34" y="25"/>
                </a:cubicBezTo>
                <a:cubicBezTo>
                  <a:pt x="34" y="24"/>
                  <a:pt x="35" y="23"/>
                  <a:pt x="37" y="23"/>
                </a:cubicBezTo>
                <a:cubicBezTo>
                  <a:pt x="37" y="23"/>
                  <a:pt x="38" y="23"/>
                  <a:pt x="38" y="24"/>
                </a:cubicBezTo>
                <a:cubicBezTo>
                  <a:pt x="40" y="24"/>
                  <a:pt x="41" y="26"/>
                  <a:pt x="40" y="28"/>
                </a:cubicBezTo>
                <a:cubicBezTo>
                  <a:pt x="39" y="29"/>
                  <a:pt x="38" y="30"/>
                  <a:pt x="37" y="30"/>
                </a:cubicBezTo>
                <a:moveTo>
                  <a:pt x="32" y="8"/>
                </a:moveTo>
                <a:cubicBezTo>
                  <a:pt x="31" y="8"/>
                  <a:pt x="30" y="8"/>
                  <a:pt x="29" y="7"/>
                </a:cubicBezTo>
                <a:cubicBezTo>
                  <a:pt x="28" y="5"/>
                  <a:pt x="28" y="3"/>
                  <a:pt x="29" y="2"/>
                </a:cubicBezTo>
                <a:cubicBezTo>
                  <a:pt x="30" y="1"/>
                  <a:pt x="31" y="1"/>
                  <a:pt x="32" y="1"/>
                </a:cubicBezTo>
                <a:cubicBezTo>
                  <a:pt x="33" y="1"/>
                  <a:pt x="34" y="1"/>
                  <a:pt x="35" y="2"/>
                </a:cubicBezTo>
                <a:cubicBezTo>
                  <a:pt x="36" y="4"/>
                  <a:pt x="36" y="6"/>
                  <a:pt x="34" y="7"/>
                </a:cubicBezTo>
                <a:cubicBezTo>
                  <a:pt x="34" y="8"/>
                  <a:pt x="33" y="8"/>
                  <a:pt x="32" y="8"/>
                </a:cubicBezTo>
                <a:moveTo>
                  <a:pt x="26" y="0"/>
                </a:moveTo>
                <a:cubicBezTo>
                  <a:pt x="17" y="0"/>
                  <a:pt x="7" y="6"/>
                  <a:pt x="4" y="19"/>
                </a:cubicBezTo>
                <a:cubicBezTo>
                  <a:pt x="2" y="28"/>
                  <a:pt x="2" y="39"/>
                  <a:pt x="3" y="48"/>
                </a:cubicBezTo>
                <a:cubicBezTo>
                  <a:pt x="12" y="49"/>
                  <a:pt x="22" y="59"/>
                  <a:pt x="21" y="75"/>
                </a:cubicBezTo>
                <a:cubicBezTo>
                  <a:pt x="20" y="89"/>
                  <a:pt x="11" y="102"/>
                  <a:pt x="0" y="113"/>
                </a:cubicBezTo>
                <a:cubicBezTo>
                  <a:pt x="6" y="108"/>
                  <a:pt x="12" y="103"/>
                  <a:pt x="18" y="98"/>
                </a:cubicBezTo>
                <a:cubicBezTo>
                  <a:pt x="19" y="96"/>
                  <a:pt x="20" y="95"/>
                  <a:pt x="20" y="93"/>
                </a:cubicBezTo>
                <a:cubicBezTo>
                  <a:pt x="25" y="81"/>
                  <a:pt x="31" y="64"/>
                  <a:pt x="40" y="54"/>
                </a:cubicBezTo>
                <a:cubicBezTo>
                  <a:pt x="44" y="49"/>
                  <a:pt x="49" y="46"/>
                  <a:pt x="53" y="44"/>
                </a:cubicBezTo>
                <a:cubicBezTo>
                  <a:pt x="54" y="42"/>
                  <a:pt x="54" y="40"/>
                  <a:pt x="54" y="37"/>
                </a:cubicBezTo>
                <a:cubicBezTo>
                  <a:pt x="55" y="30"/>
                  <a:pt x="54" y="24"/>
                  <a:pt x="52" y="19"/>
                </a:cubicBezTo>
                <a:cubicBezTo>
                  <a:pt x="50" y="17"/>
                  <a:pt x="49" y="15"/>
                  <a:pt x="49" y="13"/>
                </a:cubicBezTo>
                <a:cubicBezTo>
                  <a:pt x="43" y="4"/>
                  <a:pt x="35" y="0"/>
                  <a:pt x="26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95"/>
          <p:cNvSpPr>
            <a:spLocks/>
          </p:cNvSpPr>
          <p:nvPr/>
        </p:nvSpPr>
        <p:spPr bwMode="auto">
          <a:xfrm flipV="1">
            <a:off x="6854833" y="2427898"/>
            <a:ext cx="53607" cy="108944"/>
          </a:xfrm>
          <a:custGeom>
            <a:avLst/>
            <a:gdLst>
              <a:gd name="T0" fmla="*/ 0 w 3"/>
              <a:gd name="T1" fmla="*/ 0 h 6"/>
              <a:gd name="T2" fmla="*/ 3 w 3"/>
              <a:gd name="T3" fmla="*/ 6 h 6"/>
              <a:gd name="T4" fmla="*/ 0 w 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2"/>
                  <a:pt x="1" y="4"/>
                  <a:pt x="3" y="6"/>
                </a:cubicBezTo>
                <a:cubicBezTo>
                  <a:pt x="2" y="4"/>
                  <a:pt x="1" y="2"/>
                  <a:pt x="0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96"/>
          <p:cNvSpPr>
            <a:spLocks/>
          </p:cNvSpPr>
          <p:nvPr/>
        </p:nvSpPr>
        <p:spPr bwMode="auto">
          <a:xfrm flipV="1">
            <a:off x="6296278" y="996060"/>
            <a:ext cx="629455" cy="978768"/>
          </a:xfrm>
          <a:custGeom>
            <a:avLst/>
            <a:gdLst>
              <a:gd name="T0" fmla="*/ 35 w 35"/>
              <a:gd name="T1" fmla="*/ 0 h 54"/>
              <a:gd name="T2" fmla="*/ 22 w 35"/>
              <a:gd name="T3" fmla="*/ 10 h 54"/>
              <a:gd name="T4" fmla="*/ 2 w 35"/>
              <a:gd name="T5" fmla="*/ 49 h 54"/>
              <a:gd name="T6" fmla="*/ 0 w 35"/>
              <a:gd name="T7" fmla="*/ 54 h 54"/>
              <a:gd name="T8" fmla="*/ 35 w 35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4">
                <a:moveTo>
                  <a:pt x="35" y="0"/>
                </a:moveTo>
                <a:cubicBezTo>
                  <a:pt x="31" y="2"/>
                  <a:pt x="26" y="5"/>
                  <a:pt x="22" y="10"/>
                </a:cubicBezTo>
                <a:cubicBezTo>
                  <a:pt x="13" y="20"/>
                  <a:pt x="7" y="37"/>
                  <a:pt x="2" y="49"/>
                </a:cubicBezTo>
                <a:cubicBezTo>
                  <a:pt x="2" y="51"/>
                  <a:pt x="1" y="52"/>
                  <a:pt x="0" y="54"/>
                </a:cubicBezTo>
                <a:cubicBezTo>
                  <a:pt x="17" y="38"/>
                  <a:pt x="31" y="20"/>
                  <a:pt x="35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97"/>
          <p:cNvSpPr>
            <a:spLocks/>
          </p:cNvSpPr>
          <p:nvPr/>
        </p:nvSpPr>
        <p:spPr bwMode="auto">
          <a:xfrm flipV="1">
            <a:off x="6566045" y="2229031"/>
            <a:ext cx="145259" cy="126237"/>
          </a:xfrm>
          <a:custGeom>
            <a:avLst/>
            <a:gdLst>
              <a:gd name="T0" fmla="*/ 4 w 8"/>
              <a:gd name="T1" fmla="*/ 0 h 7"/>
              <a:gd name="T2" fmla="*/ 1 w 8"/>
              <a:gd name="T3" fmla="*/ 2 h 7"/>
              <a:gd name="T4" fmla="*/ 2 w 8"/>
              <a:gd name="T5" fmla="*/ 7 h 7"/>
              <a:gd name="T6" fmla="*/ 4 w 8"/>
              <a:gd name="T7" fmla="*/ 7 h 7"/>
              <a:gd name="T8" fmla="*/ 7 w 8"/>
              <a:gd name="T9" fmla="*/ 5 h 7"/>
              <a:gd name="T10" fmla="*/ 5 w 8"/>
              <a:gd name="T11" fmla="*/ 1 h 7"/>
              <a:gd name="T12" fmla="*/ 4 w 8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7">
                <a:moveTo>
                  <a:pt x="4" y="0"/>
                </a:moveTo>
                <a:cubicBezTo>
                  <a:pt x="2" y="0"/>
                  <a:pt x="1" y="1"/>
                  <a:pt x="1" y="2"/>
                </a:cubicBezTo>
                <a:cubicBezTo>
                  <a:pt x="0" y="4"/>
                  <a:pt x="0" y="6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6"/>
                  <a:pt x="7" y="5"/>
                </a:cubicBezTo>
                <a:cubicBezTo>
                  <a:pt x="8" y="3"/>
                  <a:pt x="7" y="1"/>
                  <a:pt x="5" y="1"/>
                </a:cubicBezTo>
                <a:cubicBezTo>
                  <a:pt x="5" y="0"/>
                  <a:pt x="4" y="0"/>
                  <a:pt x="4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98"/>
          <p:cNvSpPr>
            <a:spLocks/>
          </p:cNvSpPr>
          <p:nvPr/>
        </p:nvSpPr>
        <p:spPr bwMode="auto">
          <a:xfrm flipV="1">
            <a:off x="6476123" y="2626764"/>
            <a:ext cx="145259" cy="127966"/>
          </a:xfrm>
          <a:custGeom>
            <a:avLst/>
            <a:gdLst>
              <a:gd name="T0" fmla="*/ 4 w 8"/>
              <a:gd name="T1" fmla="*/ 0 h 7"/>
              <a:gd name="T2" fmla="*/ 1 w 8"/>
              <a:gd name="T3" fmla="*/ 1 h 7"/>
              <a:gd name="T4" fmla="*/ 1 w 8"/>
              <a:gd name="T5" fmla="*/ 6 h 7"/>
              <a:gd name="T6" fmla="*/ 4 w 8"/>
              <a:gd name="T7" fmla="*/ 7 h 7"/>
              <a:gd name="T8" fmla="*/ 6 w 8"/>
              <a:gd name="T9" fmla="*/ 6 h 7"/>
              <a:gd name="T10" fmla="*/ 7 w 8"/>
              <a:gd name="T11" fmla="*/ 1 h 7"/>
              <a:gd name="T12" fmla="*/ 4 w 8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7">
                <a:moveTo>
                  <a:pt x="4" y="0"/>
                </a:move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1" y="6"/>
                </a:cubicBezTo>
                <a:cubicBezTo>
                  <a:pt x="2" y="7"/>
                  <a:pt x="3" y="7"/>
                  <a:pt x="4" y="7"/>
                </a:cubicBezTo>
                <a:cubicBezTo>
                  <a:pt x="5" y="7"/>
                  <a:pt x="6" y="7"/>
                  <a:pt x="6" y="6"/>
                </a:cubicBezTo>
                <a:cubicBezTo>
                  <a:pt x="8" y="5"/>
                  <a:pt x="8" y="3"/>
                  <a:pt x="7" y="1"/>
                </a:cubicBezTo>
                <a:cubicBezTo>
                  <a:pt x="6" y="0"/>
                  <a:pt x="5" y="0"/>
                  <a:pt x="4" y="0"/>
                </a:cubicBezTo>
              </a:path>
            </a:pathLst>
          </a:custGeom>
          <a:solidFill>
            <a:srgbClr val="FA8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00"/>
          <p:cNvSpPr>
            <a:spLocks/>
          </p:cNvSpPr>
          <p:nvPr/>
        </p:nvSpPr>
        <p:spPr bwMode="auto">
          <a:xfrm flipV="1">
            <a:off x="6062827" y="1993851"/>
            <a:ext cx="179844" cy="179844"/>
          </a:xfrm>
          <a:custGeom>
            <a:avLst/>
            <a:gdLst>
              <a:gd name="T0" fmla="*/ 5 w 10"/>
              <a:gd name="T1" fmla="*/ 0 h 10"/>
              <a:gd name="T2" fmla="*/ 0 w 10"/>
              <a:gd name="T3" fmla="*/ 3 h 10"/>
              <a:gd name="T4" fmla="*/ 3 w 10"/>
              <a:gd name="T5" fmla="*/ 9 h 10"/>
              <a:gd name="T6" fmla="*/ 5 w 10"/>
              <a:gd name="T7" fmla="*/ 10 h 10"/>
              <a:gd name="T8" fmla="*/ 9 w 10"/>
              <a:gd name="T9" fmla="*/ 7 h 10"/>
              <a:gd name="T10" fmla="*/ 7 w 10"/>
              <a:gd name="T11" fmla="*/ 0 h 10"/>
              <a:gd name="T12" fmla="*/ 5 w 10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">
                <a:moveTo>
                  <a:pt x="5" y="0"/>
                </a:moveTo>
                <a:cubicBezTo>
                  <a:pt x="3" y="0"/>
                  <a:pt x="1" y="1"/>
                  <a:pt x="0" y="3"/>
                </a:cubicBezTo>
                <a:cubicBezTo>
                  <a:pt x="0" y="6"/>
                  <a:pt x="1" y="8"/>
                  <a:pt x="3" y="9"/>
                </a:cubicBezTo>
                <a:cubicBezTo>
                  <a:pt x="4" y="10"/>
                  <a:pt x="4" y="10"/>
                  <a:pt x="5" y="10"/>
                </a:cubicBezTo>
                <a:cubicBezTo>
                  <a:pt x="7" y="10"/>
                  <a:pt x="9" y="8"/>
                  <a:pt x="9" y="7"/>
                </a:cubicBezTo>
                <a:cubicBezTo>
                  <a:pt x="10" y="4"/>
                  <a:pt x="9" y="1"/>
                  <a:pt x="7" y="0"/>
                </a:cubicBezTo>
                <a:cubicBezTo>
                  <a:pt x="6" y="0"/>
                  <a:pt x="5" y="0"/>
                  <a:pt x="5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01"/>
          <p:cNvSpPr>
            <a:spLocks/>
          </p:cNvSpPr>
          <p:nvPr/>
        </p:nvSpPr>
        <p:spPr bwMode="auto">
          <a:xfrm flipV="1">
            <a:off x="5810353" y="2427897"/>
            <a:ext cx="738399" cy="1105005"/>
          </a:xfrm>
          <a:custGeom>
            <a:avLst/>
            <a:gdLst>
              <a:gd name="T0" fmla="*/ 25 w 41"/>
              <a:gd name="T1" fmla="*/ 0 h 61"/>
              <a:gd name="T2" fmla="*/ 12 w 41"/>
              <a:gd name="T3" fmla="*/ 6 h 61"/>
              <a:gd name="T4" fmla="*/ 5 w 41"/>
              <a:gd name="T5" fmla="*/ 60 h 61"/>
              <a:gd name="T6" fmla="*/ 6 w 41"/>
              <a:gd name="T7" fmla="*/ 61 h 61"/>
              <a:gd name="T8" fmla="*/ 22 w 41"/>
              <a:gd name="T9" fmla="*/ 31 h 61"/>
              <a:gd name="T10" fmla="*/ 35 w 41"/>
              <a:gd name="T11" fmla="*/ 18 h 61"/>
              <a:gd name="T12" fmla="*/ 25 w 41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61">
                <a:moveTo>
                  <a:pt x="25" y="0"/>
                </a:moveTo>
                <a:cubicBezTo>
                  <a:pt x="21" y="0"/>
                  <a:pt x="16" y="2"/>
                  <a:pt x="12" y="6"/>
                </a:cubicBezTo>
                <a:cubicBezTo>
                  <a:pt x="0" y="19"/>
                  <a:pt x="2" y="42"/>
                  <a:pt x="5" y="60"/>
                </a:cubicBezTo>
                <a:cubicBezTo>
                  <a:pt x="5" y="60"/>
                  <a:pt x="6" y="61"/>
                  <a:pt x="6" y="61"/>
                </a:cubicBezTo>
                <a:cubicBezTo>
                  <a:pt x="8" y="49"/>
                  <a:pt x="12" y="38"/>
                  <a:pt x="22" y="31"/>
                </a:cubicBezTo>
                <a:cubicBezTo>
                  <a:pt x="26" y="27"/>
                  <a:pt x="32" y="23"/>
                  <a:pt x="35" y="18"/>
                </a:cubicBezTo>
                <a:cubicBezTo>
                  <a:pt x="41" y="8"/>
                  <a:pt x="34" y="0"/>
                  <a:pt x="25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102"/>
          <p:cNvSpPr>
            <a:spLocks/>
          </p:cNvSpPr>
          <p:nvPr/>
        </p:nvSpPr>
        <p:spPr bwMode="auto">
          <a:xfrm flipV="1">
            <a:off x="5900275" y="2301661"/>
            <a:ext cx="19022" cy="145259"/>
          </a:xfrm>
          <a:custGeom>
            <a:avLst/>
            <a:gdLst>
              <a:gd name="T0" fmla="*/ 0 w 1"/>
              <a:gd name="T1" fmla="*/ 0 h 8"/>
              <a:gd name="T2" fmla="*/ 1 w 1"/>
              <a:gd name="T3" fmla="*/ 8 h 8"/>
              <a:gd name="T4" fmla="*/ 1 w 1"/>
              <a:gd name="T5" fmla="*/ 1 h 8"/>
              <a:gd name="T6" fmla="*/ 0 w 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8">
                <a:moveTo>
                  <a:pt x="0" y="0"/>
                </a:moveTo>
                <a:cubicBezTo>
                  <a:pt x="0" y="3"/>
                  <a:pt x="0" y="6"/>
                  <a:pt x="1" y="8"/>
                </a:cubicBezTo>
                <a:cubicBezTo>
                  <a:pt x="1" y="6"/>
                  <a:pt x="1" y="3"/>
                  <a:pt x="1" y="1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rgbClr val="EE0A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103"/>
          <p:cNvSpPr>
            <a:spLocks/>
          </p:cNvSpPr>
          <p:nvPr/>
        </p:nvSpPr>
        <p:spPr bwMode="auto">
          <a:xfrm flipV="1">
            <a:off x="6548752" y="2917282"/>
            <a:ext cx="269766" cy="235181"/>
          </a:xfrm>
          <a:custGeom>
            <a:avLst/>
            <a:gdLst>
              <a:gd name="T0" fmla="*/ 7 w 15"/>
              <a:gd name="T1" fmla="*/ 0 h 13"/>
              <a:gd name="T2" fmla="*/ 1 w 15"/>
              <a:gd name="T3" fmla="*/ 4 h 13"/>
              <a:gd name="T4" fmla="*/ 5 w 15"/>
              <a:gd name="T5" fmla="*/ 13 h 13"/>
              <a:gd name="T6" fmla="*/ 7 w 15"/>
              <a:gd name="T7" fmla="*/ 13 h 13"/>
              <a:gd name="T8" fmla="*/ 13 w 15"/>
              <a:gd name="T9" fmla="*/ 9 h 13"/>
              <a:gd name="T10" fmla="*/ 9 w 15"/>
              <a:gd name="T11" fmla="*/ 0 h 13"/>
              <a:gd name="T12" fmla="*/ 7 w 15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3">
                <a:moveTo>
                  <a:pt x="7" y="0"/>
                </a:moveTo>
                <a:cubicBezTo>
                  <a:pt x="4" y="0"/>
                  <a:pt x="2" y="2"/>
                  <a:pt x="1" y="4"/>
                </a:cubicBezTo>
                <a:cubicBezTo>
                  <a:pt x="0" y="8"/>
                  <a:pt x="1" y="11"/>
                  <a:pt x="5" y="13"/>
                </a:cubicBezTo>
                <a:cubicBezTo>
                  <a:pt x="6" y="13"/>
                  <a:pt x="6" y="13"/>
                  <a:pt x="7" y="13"/>
                </a:cubicBezTo>
                <a:cubicBezTo>
                  <a:pt x="10" y="13"/>
                  <a:pt x="12" y="12"/>
                  <a:pt x="13" y="9"/>
                </a:cubicBezTo>
                <a:cubicBezTo>
                  <a:pt x="15" y="5"/>
                  <a:pt x="13" y="2"/>
                  <a:pt x="9" y="0"/>
                </a:cubicBezTo>
                <a:cubicBezTo>
                  <a:pt x="9" y="0"/>
                  <a:pt x="8" y="0"/>
                  <a:pt x="7" y="0"/>
                </a:cubicBezTo>
              </a:path>
            </a:pathLst>
          </a:custGeom>
          <a:solidFill>
            <a:srgbClr val="FAB0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104"/>
          <p:cNvSpPr>
            <a:spLocks/>
          </p:cNvSpPr>
          <p:nvPr/>
        </p:nvSpPr>
        <p:spPr bwMode="auto">
          <a:xfrm flipV="1">
            <a:off x="10164659" y="3932364"/>
            <a:ext cx="684792" cy="615621"/>
          </a:xfrm>
          <a:custGeom>
            <a:avLst/>
            <a:gdLst>
              <a:gd name="T0" fmla="*/ 19 w 38"/>
              <a:gd name="T1" fmla="*/ 0 h 34"/>
              <a:gd name="T2" fmla="*/ 5 w 38"/>
              <a:gd name="T3" fmla="*/ 8 h 34"/>
              <a:gd name="T4" fmla="*/ 10 w 38"/>
              <a:gd name="T5" fmla="*/ 31 h 34"/>
              <a:gd name="T6" fmla="*/ 19 w 38"/>
              <a:gd name="T7" fmla="*/ 34 h 34"/>
              <a:gd name="T8" fmla="*/ 33 w 38"/>
              <a:gd name="T9" fmla="*/ 26 h 34"/>
              <a:gd name="T10" fmla="*/ 28 w 38"/>
              <a:gd name="T11" fmla="*/ 3 h 34"/>
              <a:gd name="T12" fmla="*/ 19 w 38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4">
                <a:moveTo>
                  <a:pt x="19" y="0"/>
                </a:moveTo>
                <a:cubicBezTo>
                  <a:pt x="13" y="0"/>
                  <a:pt x="8" y="3"/>
                  <a:pt x="5" y="8"/>
                </a:cubicBezTo>
                <a:cubicBezTo>
                  <a:pt x="0" y="16"/>
                  <a:pt x="2" y="26"/>
                  <a:pt x="10" y="31"/>
                </a:cubicBezTo>
                <a:cubicBezTo>
                  <a:pt x="13" y="33"/>
                  <a:pt x="16" y="34"/>
                  <a:pt x="19" y="34"/>
                </a:cubicBezTo>
                <a:cubicBezTo>
                  <a:pt x="25" y="34"/>
                  <a:pt x="30" y="31"/>
                  <a:pt x="33" y="26"/>
                </a:cubicBezTo>
                <a:cubicBezTo>
                  <a:pt x="38" y="18"/>
                  <a:pt x="36" y="8"/>
                  <a:pt x="28" y="3"/>
                </a:cubicBezTo>
                <a:cubicBezTo>
                  <a:pt x="25" y="1"/>
                  <a:pt x="22" y="0"/>
                  <a:pt x="19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05"/>
          <p:cNvSpPr>
            <a:spLocks/>
          </p:cNvSpPr>
          <p:nvPr/>
        </p:nvSpPr>
        <p:spPr bwMode="auto">
          <a:xfrm flipV="1">
            <a:off x="9625127" y="2519549"/>
            <a:ext cx="1871072" cy="1250264"/>
          </a:xfrm>
          <a:custGeom>
            <a:avLst/>
            <a:gdLst>
              <a:gd name="T0" fmla="*/ 71 w 104"/>
              <a:gd name="T1" fmla="*/ 0 h 69"/>
              <a:gd name="T2" fmla="*/ 65 w 104"/>
              <a:gd name="T3" fmla="*/ 0 h 69"/>
              <a:gd name="T4" fmla="*/ 0 w 104"/>
              <a:gd name="T5" fmla="*/ 69 h 69"/>
              <a:gd name="T6" fmla="*/ 54 w 104"/>
              <a:gd name="T7" fmla="*/ 38 h 69"/>
              <a:gd name="T8" fmla="*/ 82 w 104"/>
              <a:gd name="T9" fmla="*/ 35 h 69"/>
              <a:gd name="T10" fmla="*/ 71 w 104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" h="69">
                <a:moveTo>
                  <a:pt x="71" y="0"/>
                </a:moveTo>
                <a:cubicBezTo>
                  <a:pt x="69" y="0"/>
                  <a:pt x="67" y="0"/>
                  <a:pt x="65" y="0"/>
                </a:cubicBezTo>
                <a:cubicBezTo>
                  <a:pt x="34" y="6"/>
                  <a:pt x="15" y="44"/>
                  <a:pt x="0" y="69"/>
                </a:cubicBezTo>
                <a:cubicBezTo>
                  <a:pt x="14" y="52"/>
                  <a:pt x="31" y="39"/>
                  <a:pt x="54" y="38"/>
                </a:cubicBezTo>
                <a:cubicBezTo>
                  <a:pt x="62" y="38"/>
                  <a:pt x="74" y="39"/>
                  <a:pt x="82" y="35"/>
                </a:cubicBezTo>
                <a:cubicBezTo>
                  <a:pt x="104" y="27"/>
                  <a:pt x="95" y="0"/>
                  <a:pt x="71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106"/>
          <p:cNvSpPr>
            <a:spLocks/>
          </p:cNvSpPr>
          <p:nvPr/>
        </p:nvSpPr>
        <p:spPr bwMode="auto">
          <a:xfrm flipV="1">
            <a:off x="11425298" y="3079833"/>
            <a:ext cx="250744" cy="217888"/>
          </a:xfrm>
          <a:custGeom>
            <a:avLst/>
            <a:gdLst>
              <a:gd name="T0" fmla="*/ 7 w 14"/>
              <a:gd name="T1" fmla="*/ 0 h 12"/>
              <a:gd name="T2" fmla="*/ 2 w 14"/>
              <a:gd name="T3" fmla="*/ 3 h 12"/>
              <a:gd name="T4" fmla="*/ 3 w 14"/>
              <a:gd name="T5" fmla="*/ 11 h 12"/>
              <a:gd name="T6" fmla="*/ 7 w 14"/>
              <a:gd name="T7" fmla="*/ 12 h 12"/>
              <a:gd name="T8" fmla="*/ 12 w 14"/>
              <a:gd name="T9" fmla="*/ 10 h 12"/>
              <a:gd name="T10" fmla="*/ 10 w 14"/>
              <a:gd name="T11" fmla="*/ 1 h 12"/>
              <a:gd name="T12" fmla="*/ 7 w 14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7" y="0"/>
                </a:moveTo>
                <a:cubicBezTo>
                  <a:pt x="5" y="0"/>
                  <a:pt x="3" y="1"/>
                  <a:pt x="2" y="3"/>
                </a:cubicBezTo>
                <a:cubicBezTo>
                  <a:pt x="0" y="6"/>
                  <a:pt x="1" y="10"/>
                  <a:pt x="3" y="11"/>
                </a:cubicBezTo>
                <a:cubicBezTo>
                  <a:pt x="4" y="12"/>
                  <a:pt x="6" y="12"/>
                  <a:pt x="7" y="12"/>
                </a:cubicBezTo>
                <a:cubicBezTo>
                  <a:pt x="9" y="12"/>
                  <a:pt x="11" y="11"/>
                  <a:pt x="12" y="10"/>
                </a:cubicBezTo>
                <a:cubicBezTo>
                  <a:pt x="14" y="7"/>
                  <a:pt x="13" y="3"/>
                  <a:pt x="10" y="1"/>
                </a:cubicBezTo>
                <a:cubicBezTo>
                  <a:pt x="9" y="1"/>
                  <a:pt x="8" y="0"/>
                  <a:pt x="7" y="0"/>
                </a:cubicBezTo>
              </a:path>
            </a:pathLst>
          </a:custGeom>
          <a:solidFill>
            <a:srgbClr val="F9AD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4" name="组合 103"/>
          <p:cNvGrpSpPr/>
          <p:nvPr/>
        </p:nvGrpSpPr>
        <p:grpSpPr>
          <a:xfrm flipV="1">
            <a:off x="-131374" y="-26344"/>
            <a:ext cx="12549604" cy="4444092"/>
            <a:chOff x="-175459" y="2448268"/>
            <a:chExt cx="12549604" cy="4444092"/>
          </a:xfrm>
        </p:grpSpPr>
        <p:sp>
          <p:nvSpPr>
            <p:cNvPr id="108" name="Freeform 54"/>
            <p:cNvSpPr>
              <a:spLocks/>
            </p:cNvSpPr>
            <p:nvPr/>
          </p:nvSpPr>
          <p:spPr bwMode="auto">
            <a:xfrm>
              <a:off x="2161588" y="5512428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754728" y="6636454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-175459" y="6846641"/>
              <a:ext cx="12192000" cy="4571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Freeform 82"/>
            <p:cNvSpPr>
              <a:spLocks noEditPoints="1"/>
            </p:cNvSpPr>
            <p:nvPr/>
          </p:nvSpPr>
          <p:spPr bwMode="auto">
            <a:xfrm>
              <a:off x="9830642" y="3814812"/>
              <a:ext cx="977662" cy="956571"/>
            </a:xfrm>
            <a:custGeom>
              <a:avLst/>
              <a:gdLst>
                <a:gd name="T0" fmla="*/ 9 w 52"/>
                <a:gd name="T1" fmla="*/ 10 h 52"/>
                <a:gd name="T2" fmla="*/ 4 w 52"/>
                <a:gd name="T3" fmla="*/ 10 h 52"/>
                <a:gd name="T4" fmla="*/ 2 w 52"/>
                <a:gd name="T5" fmla="*/ 10 h 52"/>
                <a:gd name="T6" fmla="*/ 0 w 52"/>
                <a:gd name="T7" fmla="*/ 14 h 52"/>
                <a:gd name="T8" fmla="*/ 2 w 52"/>
                <a:gd name="T9" fmla="*/ 17 h 52"/>
                <a:gd name="T10" fmla="*/ 9 w 52"/>
                <a:gd name="T11" fmla="*/ 10 h 52"/>
                <a:gd name="T12" fmla="*/ 33 w 52"/>
                <a:gd name="T13" fmla="*/ 0 h 52"/>
                <a:gd name="T14" fmla="*/ 20 w 52"/>
                <a:gd name="T15" fmla="*/ 7 h 52"/>
                <a:gd name="T16" fmla="*/ 36 w 52"/>
                <a:gd name="T17" fmla="*/ 25 h 52"/>
                <a:gd name="T18" fmla="*/ 19 w 52"/>
                <a:gd name="T19" fmla="*/ 43 h 52"/>
                <a:gd name="T20" fmla="*/ 18 w 52"/>
                <a:gd name="T21" fmla="*/ 43 h 52"/>
                <a:gd name="T22" fmla="*/ 13 w 52"/>
                <a:gd name="T23" fmla="*/ 43 h 52"/>
                <a:gd name="T24" fmla="*/ 13 w 52"/>
                <a:gd name="T25" fmla="*/ 44 h 52"/>
                <a:gd name="T26" fmla="*/ 13 w 52"/>
                <a:gd name="T27" fmla="*/ 50 h 52"/>
                <a:gd name="T28" fmla="*/ 25 w 52"/>
                <a:gd name="T29" fmla="*/ 52 h 52"/>
                <a:gd name="T30" fmla="*/ 25 w 52"/>
                <a:gd name="T31" fmla="*/ 52 h 52"/>
                <a:gd name="T32" fmla="*/ 52 w 52"/>
                <a:gd name="T33" fmla="*/ 24 h 52"/>
                <a:gd name="T34" fmla="*/ 39 w 52"/>
                <a:gd name="T35" fmla="*/ 2 h 52"/>
                <a:gd name="T36" fmla="*/ 33 w 52"/>
                <a:gd name="T3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52">
                  <a:moveTo>
                    <a:pt x="9" y="10"/>
                  </a:moveTo>
                  <a:cubicBezTo>
                    <a:pt x="7" y="10"/>
                    <a:pt x="5" y="10"/>
                    <a:pt x="4" y="10"/>
                  </a:cubicBezTo>
                  <a:cubicBezTo>
                    <a:pt x="3" y="10"/>
                    <a:pt x="3" y="10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1" y="15"/>
                    <a:pt x="2" y="16"/>
                    <a:pt x="2" y="17"/>
                  </a:cubicBezTo>
                  <a:cubicBezTo>
                    <a:pt x="4" y="14"/>
                    <a:pt x="6" y="12"/>
                    <a:pt x="9" y="10"/>
                  </a:cubicBezTo>
                  <a:moveTo>
                    <a:pt x="33" y="0"/>
                  </a:moveTo>
                  <a:cubicBezTo>
                    <a:pt x="29" y="3"/>
                    <a:pt x="24" y="6"/>
                    <a:pt x="20" y="7"/>
                  </a:cubicBezTo>
                  <a:cubicBezTo>
                    <a:pt x="29" y="8"/>
                    <a:pt x="36" y="15"/>
                    <a:pt x="36" y="25"/>
                  </a:cubicBezTo>
                  <a:cubicBezTo>
                    <a:pt x="37" y="35"/>
                    <a:pt x="29" y="43"/>
                    <a:pt x="19" y="43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6" y="43"/>
                    <a:pt x="15" y="43"/>
                    <a:pt x="13" y="43"/>
                  </a:cubicBezTo>
                  <a:cubicBezTo>
                    <a:pt x="13" y="43"/>
                    <a:pt x="13" y="43"/>
                    <a:pt x="13" y="44"/>
                  </a:cubicBezTo>
                  <a:cubicBezTo>
                    <a:pt x="13" y="46"/>
                    <a:pt x="13" y="48"/>
                    <a:pt x="13" y="50"/>
                  </a:cubicBezTo>
                  <a:cubicBezTo>
                    <a:pt x="16" y="51"/>
                    <a:pt x="20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40" y="52"/>
                    <a:pt x="52" y="39"/>
                    <a:pt x="52" y="24"/>
                  </a:cubicBezTo>
                  <a:cubicBezTo>
                    <a:pt x="51" y="15"/>
                    <a:pt x="46" y="7"/>
                    <a:pt x="39" y="2"/>
                  </a:cubicBezTo>
                  <a:cubicBezTo>
                    <a:pt x="37" y="2"/>
                    <a:pt x="35" y="1"/>
                    <a:pt x="33" y="0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86"/>
            <p:cNvSpPr>
              <a:spLocks noEditPoints="1"/>
            </p:cNvSpPr>
            <p:nvPr/>
          </p:nvSpPr>
          <p:spPr bwMode="auto">
            <a:xfrm>
              <a:off x="10164477" y="2918837"/>
              <a:ext cx="1057146" cy="1041431"/>
            </a:xfrm>
            <a:custGeom>
              <a:avLst/>
              <a:gdLst>
                <a:gd name="T0" fmla="*/ 13 w 56"/>
                <a:gd name="T1" fmla="*/ 28 h 57"/>
                <a:gd name="T2" fmla="*/ 0 w 56"/>
                <a:gd name="T3" fmla="*/ 35 h 57"/>
                <a:gd name="T4" fmla="*/ 2 w 56"/>
                <a:gd name="T5" fmla="*/ 41 h 57"/>
                <a:gd name="T6" fmla="*/ 15 w 56"/>
                <a:gd name="T7" fmla="*/ 33 h 57"/>
                <a:gd name="T8" fmla="*/ 13 w 56"/>
                <a:gd name="T9" fmla="*/ 28 h 57"/>
                <a:gd name="T10" fmla="*/ 23 w 56"/>
                <a:gd name="T11" fmla="*/ 0 h 57"/>
                <a:gd name="T12" fmla="*/ 19 w 56"/>
                <a:gd name="T13" fmla="*/ 1 h 57"/>
                <a:gd name="T14" fmla="*/ 20 w 56"/>
                <a:gd name="T15" fmla="*/ 7 h 57"/>
                <a:gd name="T16" fmla="*/ 24 w 56"/>
                <a:gd name="T17" fmla="*/ 4 h 57"/>
                <a:gd name="T18" fmla="*/ 23 w 56"/>
                <a:gd name="T19" fmla="*/ 0 h 57"/>
                <a:gd name="T20" fmla="*/ 28 w 56"/>
                <a:gd name="T21" fmla="*/ 0 h 57"/>
                <a:gd name="T22" fmla="*/ 26 w 56"/>
                <a:gd name="T23" fmla="*/ 0 h 57"/>
                <a:gd name="T24" fmla="*/ 28 w 56"/>
                <a:gd name="T25" fmla="*/ 3 h 57"/>
                <a:gd name="T26" fmla="*/ 32 w 56"/>
                <a:gd name="T27" fmla="*/ 3 h 57"/>
                <a:gd name="T28" fmla="*/ 52 w 56"/>
                <a:gd name="T29" fmla="*/ 23 h 57"/>
                <a:gd name="T30" fmla="*/ 32 w 56"/>
                <a:gd name="T31" fmla="*/ 43 h 57"/>
                <a:gd name="T32" fmla="*/ 25 w 56"/>
                <a:gd name="T33" fmla="*/ 42 h 57"/>
                <a:gd name="T34" fmla="*/ 15 w 56"/>
                <a:gd name="T35" fmla="*/ 54 h 57"/>
                <a:gd name="T36" fmla="*/ 21 w 56"/>
                <a:gd name="T37" fmla="*/ 56 h 57"/>
                <a:gd name="T38" fmla="*/ 28 w 56"/>
                <a:gd name="T39" fmla="*/ 57 h 57"/>
                <a:gd name="T40" fmla="*/ 56 w 56"/>
                <a:gd name="T41" fmla="*/ 28 h 57"/>
                <a:gd name="T42" fmla="*/ 49 w 56"/>
                <a:gd name="T43" fmla="*/ 9 h 57"/>
                <a:gd name="T44" fmla="*/ 40 w 56"/>
                <a:gd name="T45" fmla="*/ 2 h 57"/>
                <a:gd name="T46" fmla="*/ 28 w 56"/>
                <a:gd name="T4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57">
                  <a:moveTo>
                    <a:pt x="13" y="28"/>
                  </a:moveTo>
                  <a:cubicBezTo>
                    <a:pt x="9" y="31"/>
                    <a:pt x="5" y="34"/>
                    <a:pt x="0" y="35"/>
                  </a:cubicBezTo>
                  <a:cubicBezTo>
                    <a:pt x="0" y="37"/>
                    <a:pt x="1" y="39"/>
                    <a:pt x="2" y="41"/>
                  </a:cubicBezTo>
                  <a:cubicBezTo>
                    <a:pt x="7" y="40"/>
                    <a:pt x="11" y="37"/>
                    <a:pt x="15" y="33"/>
                  </a:cubicBezTo>
                  <a:cubicBezTo>
                    <a:pt x="14" y="32"/>
                    <a:pt x="13" y="30"/>
                    <a:pt x="13" y="28"/>
                  </a:cubicBezTo>
                  <a:moveTo>
                    <a:pt x="23" y="0"/>
                  </a:moveTo>
                  <a:cubicBezTo>
                    <a:pt x="21" y="0"/>
                    <a:pt x="20" y="1"/>
                    <a:pt x="19" y="1"/>
                  </a:cubicBezTo>
                  <a:cubicBezTo>
                    <a:pt x="19" y="3"/>
                    <a:pt x="20" y="5"/>
                    <a:pt x="20" y="7"/>
                  </a:cubicBezTo>
                  <a:cubicBezTo>
                    <a:pt x="21" y="6"/>
                    <a:pt x="23" y="5"/>
                    <a:pt x="24" y="4"/>
                  </a:cubicBezTo>
                  <a:cubicBezTo>
                    <a:pt x="24" y="3"/>
                    <a:pt x="23" y="1"/>
                    <a:pt x="23" y="0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7" y="1"/>
                    <a:pt x="28" y="2"/>
                    <a:pt x="28" y="3"/>
                  </a:cubicBezTo>
                  <a:cubicBezTo>
                    <a:pt x="29" y="3"/>
                    <a:pt x="31" y="3"/>
                    <a:pt x="32" y="3"/>
                  </a:cubicBezTo>
                  <a:cubicBezTo>
                    <a:pt x="43" y="3"/>
                    <a:pt x="52" y="12"/>
                    <a:pt x="52" y="23"/>
                  </a:cubicBezTo>
                  <a:cubicBezTo>
                    <a:pt x="52" y="34"/>
                    <a:pt x="43" y="43"/>
                    <a:pt x="32" y="43"/>
                  </a:cubicBezTo>
                  <a:cubicBezTo>
                    <a:pt x="30" y="43"/>
                    <a:pt x="27" y="43"/>
                    <a:pt x="25" y="42"/>
                  </a:cubicBezTo>
                  <a:cubicBezTo>
                    <a:pt x="22" y="46"/>
                    <a:pt x="19" y="50"/>
                    <a:pt x="15" y="54"/>
                  </a:cubicBezTo>
                  <a:cubicBezTo>
                    <a:pt x="17" y="55"/>
                    <a:pt x="19" y="56"/>
                    <a:pt x="21" y="56"/>
                  </a:cubicBezTo>
                  <a:cubicBezTo>
                    <a:pt x="23" y="57"/>
                    <a:pt x="25" y="57"/>
                    <a:pt x="28" y="57"/>
                  </a:cubicBezTo>
                  <a:cubicBezTo>
                    <a:pt x="43" y="57"/>
                    <a:pt x="56" y="44"/>
                    <a:pt x="56" y="28"/>
                  </a:cubicBezTo>
                  <a:cubicBezTo>
                    <a:pt x="56" y="21"/>
                    <a:pt x="53" y="14"/>
                    <a:pt x="49" y="9"/>
                  </a:cubicBezTo>
                  <a:cubicBezTo>
                    <a:pt x="45" y="7"/>
                    <a:pt x="42" y="5"/>
                    <a:pt x="40" y="2"/>
                  </a:cubicBezTo>
                  <a:cubicBezTo>
                    <a:pt x="36" y="0"/>
                    <a:pt x="32" y="0"/>
                    <a:pt x="2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7"/>
            <p:cNvSpPr>
              <a:spLocks noEditPoints="1"/>
            </p:cNvSpPr>
            <p:nvPr/>
          </p:nvSpPr>
          <p:spPr bwMode="auto">
            <a:xfrm>
              <a:off x="10466518" y="3011408"/>
              <a:ext cx="627930" cy="624859"/>
            </a:xfrm>
            <a:custGeom>
              <a:avLst/>
              <a:gdLst>
                <a:gd name="T0" fmla="*/ 9 w 33"/>
                <a:gd name="T1" fmla="*/ 3 h 34"/>
                <a:gd name="T2" fmla="*/ 4 w 33"/>
                <a:gd name="T3" fmla="*/ 6 h 34"/>
                <a:gd name="T4" fmla="*/ 0 w 33"/>
                <a:gd name="T5" fmla="*/ 19 h 34"/>
                <a:gd name="T6" fmla="*/ 2 w 33"/>
                <a:gd name="T7" fmla="*/ 25 h 34"/>
                <a:gd name="T8" fmla="*/ 9 w 33"/>
                <a:gd name="T9" fmla="*/ 6 h 34"/>
                <a:gd name="T10" fmla="*/ 9 w 33"/>
                <a:gd name="T11" fmla="*/ 3 h 34"/>
                <a:gd name="T12" fmla="*/ 17 w 33"/>
                <a:gd name="T13" fmla="*/ 0 h 34"/>
                <a:gd name="T14" fmla="*/ 13 w 33"/>
                <a:gd name="T15" fmla="*/ 1 h 34"/>
                <a:gd name="T16" fmla="*/ 15 w 33"/>
                <a:gd name="T17" fmla="*/ 14 h 34"/>
                <a:gd name="T18" fmla="*/ 14 w 33"/>
                <a:gd name="T19" fmla="*/ 20 h 34"/>
                <a:gd name="T20" fmla="*/ 16 w 33"/>
                <a:gd name="T21" fmla="*/ 23 h 34"/>
                <a:gd name="T22" fmla="*/ 13 w 33"/>
                <a:gd name="T23" fmla="*/ 27 h 34"/>
                <a:gd name="T24" fmla="*/ 11 w 33"/>
                <a:gd name="T25" fmla="*/ 33 h 34"/>
                <a:gd name="T26" fmla="*/ 17 w 33"/>
                <a:gd name="T27" fmla="*/ 34 h 34"/>
                <a:gd name="T28" fmla="*/ 33 w 33"/>
                <a:gd name="T29" fmla="*/ 17 h 34"/>
                <a:gd name="T30" fmla="*/ 17 w 33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34">
                  <a:moveTo>
                    <a:pt x="9" y="3"/>
                  </a:moveTo>
                  <a:cubicBezTo>
                    <a:pt x="7" y="4"/>
                    <a:pt x="5" y="5"/>
                    <a:pt x="4" y="6"/>
                  </a:cubicBezTo>
                  <a:cubicBezTo>
                    <a:pt x="4" y="11"/>
                    <a:pt x="2" y="15"/>
                    <a:pt x="0" y="19"/>
                  </a:cubicBezTo>
                  <a:cubicBezTo>
                    <a:pt x="0" y="21"/>
                    <a:pt x="1" y="23"/>
                    <a:pt x="2" y="25"/>
                  </a:cubicBezTo>
                  <a:cubicBezTo>
                    <a:pt x="6" y="20"/>
                    <a:pt x="9" y="13"/>
                    <a:pt x="9" y="6"/>
                  </a:cubicBezTo>
                  <a:cubicBezTo>
                    <a:pt x="9" y="5"/>
                    <a:pt x="9" y="4"/>
                    <a:pt x="9" y="3"/>
                  </a:cubicBezTo>
                  <a:moveTo>
                    <a:pt x="17" y="0"/>
                  </a:moveTo>
                  <a:cubicBezTo>
                    <a:pt x="15" y="0"/>
                    <a:pt x="14" y="1"/>
                    <a:pt x="13" y="1"/>
                  </a:cubicBezTo>
                  <a:cubicBezTo>
                    <a:pt x="14" y="5"/>
                    <a:pt x="15" y="10"/>
                    <a:pt x="15" y="14"/>
                  </a:cubicBezTo>
                  <a:cubicBezTo>
                    <a:pt x="15" y="16"/>
                    <a:pt x="15" y="18"/>
                    <a:pt x="14" y="20"/>
                  </a:cubicBezTo>
                  <a:cubicBezTo>
                    <a:pt x="15" y="21"/>
                    <a:pt x="16" y="22"/>
                    <a:pt x="16" y="23"/>
                  </a:cubicBezTo>
                  <a:cubicBezTo>
                    <a:pt x="16" y="25"/>
                    <a:pt x="15" y="26"/>
                    <a:pt x="13" y="27"/>
                  </a:cubicBezTo>
                  <a:cubicBezTo>
                    <a:pt x="12" y="29"/>
                    <a:pt x="12" y="31"/>
                    <a:pt x="11" y="33"/>
                  </a:cubicBezTo>
                  <a:cubicBezTo>
                    <a:pt x="13" y="34"/>
                    <a:pt x="15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06"/>
            <p:cNvSpPr>
              <a:spLocks noEditPoints="1"/>
            </p:cNvSpPr>
            <p:nvPr/>
          </p:nvSpPr>
          <p:spPr bwMode="auto">
            <a:xfrm>
              <a:off x="8145571" y="4315124"/>
              <a:ext cx="683566" cy="748288"/>
            </a:xfrm>
            <a:custGeom>
              <a:avLst/>
              <a:gdLst>
                <a:gd name="T0" fmla="*/ 27 w 36"/>
                <a:gd name="T1" fmla="*/ 22 h 41"/>
                <a:gd name="T2" fmla="*/ 22 w 36"/>
                <a:gd name="T3" fmla="*/ 28 h 41"/>
                <a:gd name="T4" fmla="*/ 28 w 36"/>
                <a:gd name="T5" fmla="*/ 41 h 41"/>
                <a:gd name="T6" fmla="*/ 33 w 36"/>
                <a:gd name="T7" fmla="*/ 39 h 41"/>
                <a:gd name="T8" fmla="*/ 27 w 36"/>
                <a:gd name="T9" fmla="*/ 24 h 41"/>
                <a:gd name="T10" fmla="*/ 27 w 36"/>
                <a:gd name="T11" fmla="*/ 22 h 41"/>
                <a:gd name="T12" fmla="*/ 31 w 36"/>
                <a:gd name="T13" fmla="*/ 2 h 41"/>
                <a:gd name="T14" fmla="*/ 24 w 36"/>
                <a:gd name="T15" fmla="*/ 11 h 41"/>
                <a:gd name="T16" fmla="*/ 28 w 36"/>
                <a:gd name="T17" fmla="*/ 18 h 41"/>
                <a:gd name="T18" fmla="*/ 36 w 36"/>
                <a:gd name="T19" fmla="*/ 4 h 41"/>
                <a:gd name="T20" fmla="*/ 31 w 36"/>
                <a:gd name="T21" fmla="*/ 2 h 41"/>
                <a:gd name="T22" fmla="*/ 23 w 36"/>
                <a:gd name="T23" fmla="*/ 0 h 41"/>
                <a:gd name="T24" fmla="*/ 3 w 36"/>
                <a:gd name="T25" fmla="*/ 14 h 41"/>
                <a:gd name="T26" fmla="*/ 17 w 36"/>
                <a:gd name="T27" fmla="*/ 40 h 41"/>
                <a:gd name="T28" fmla="*/ 21 w 36"/>
                <a:gd name="T29" fmla="*/ 41 h 41"/>
                <a:gd name="T30" fmla="*/ 18 w 36"/>
                <a:gd name="T31" fmla="*/ 30 h 41"/>
                <a:gd name="T32" fmla="*/ 16 w 36"/>
                <a:gd name="T33" fmla="*/ 30 h 41"/>
                <a:gd name="T34" fmla="*/ 13 w 36"/>
                <a:gd name="T35" fmla="*/ 29 h 41"/>
                <a:gd name="T36" fmla="*/ 6 w 36"/>
                <a:gd name="T37" fmla="*/ 15 h 41"/>
                <a:gd name="T38" fmla="*/ 16 w 36"/>
                <a:gd name="T39" fmla="*/ 7 h 41"/>
                <a:gd name="T40" fmla="*/ 20 w 36"/>
                <a:gd name="T41" fmla="*/ 8 h 41"/>
                <a:gd name="T42" fmla="*/ 20 w 36"/>
                <a:gd name="T43" fmla="*/ 8 h 41"/>
                <a:gd name="T44" fmla="*/ 24 w 36"/>
                <a:gd name="T45" fmla="*/ 0 h 41"/>
                <a:gd name="T46" fmla="*/ 23 w 36"/>
                <a:gd name="T4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41">
                  <a:moveTo>
                    <a:pt x="27" y="22"/>
                  </a:moveTo>
                  <a:cubicBezTo>
                    <a:pt x="26" y="25"/>
                    <a:pt x="24" y="27"/>
                    <a:pt x="22" y="28"/>
                  </a:cubicBezTo>
                  <a:cubicBezTo>
                    <a:pt x="23" y="33"/>
                    <a:pt x="25" y="37"/>
                    <a:pt x="28" y="41"/>
                  </a:cubicBezTo>
                  <a:cubicBezTo>
                    <a:pt x="29" y="40"/>
                    <a:pt x="31" y="40"/>
                    <a:pt x="33" y="39"/>
                  </a:cubicBezTo>
                  <a:cubicBezTo>
                    <a:pt x="29" y="35"/>
                    <a:pt x="27" y="30"/>
                    <a:pt x="27" y="24"/>
                  </a:cubicBezTo>
                  <a:cubicBezTo>
                    <a:pt x="27" y="23"/>
                    <a:pt x="27" y="23"/>
                    <a:pt x="27" y="22"/>
                  </a:cubicBezTo>
                  <a:moveTo>
                    <a:pt x="31" y="2"/>
                  </a:moveTo>
                  <a:cubicBezTo>
                    <a:pt x="28" y="4"/>
                    <a:pt x="26" y="7"/>
                    <a:pt x="24" y="11"/>
                  </a:cubicBezTo>
                  <a:cubicBezTo>
                    <a:pt x="26" y="13"/>
                    <a:pt x="27" y="15"/>
                    <a:pt x="28" y="18"/>
                  </a:cubicBezTo>
                  <a:cubicBezTo>
                    <a:pt x="29" y="12"/>
                    <a:pt x="32" y="8"/>
                    <a:pt x="36" y="4"/>
                  </a:cubicBezTo>
                  <a:cubicBezTo>
                    <a:pt x="35" y="3"/>
                    <a:pt x="33" y="2"/>
                    <a:pt x="31" y="2"/>
                  </a:cubicBezTo>
                  <a:moveTo>
                    <a:pt x="23" y="0"/>
                  </a:moveTo>
                  <a:cubicBezTo>
                    <a:pt x="14" y="0"/>
                    <a:pt x="6" y="5"/>
                    <a:pt x="3" y="14"/>
                  </a:cubicBezTo>
                  <a:cubicBezTo>
                    <a:pt x="0" y="25"/>
                    <a:pt x="6" y="37"/>
                    <a:pt x="17" y="40"/>
                  </a:cubicBezTo>
                  <a:cubicBezTo>
                    <a:pt x="18" y="41"/>
                    <a:pt x="20" y="41"/>
                    <a:pt x="21" y="41"/>
                  </a:cubicBezTo>
                  <a:cubicBezTo>
                    <a:pt x="20" y="38"/>
                    <a:pt x="18" y="34"/>
                    <a:pt x="18" y="30"/>
                  </a:cubicBezTo>
                  <a:cubicBezTo>
                    <a:pt x="17" y="30"/>
                    <a:pt x="17" y="30"/>
                    <a:pt x="16" y="30"/>
                  </a:cubicBezTo>
                  <a:cubicBezTo>
                    <a:pt x="15" y="30"/>
                    <a:pt x="14" y="30"/>
                    <a:pt x="13" y="29"/>
                  </a:cubicBezTo>
                  <a:cubicBezTo>
                    <a:pt x="7" y="27"/>
                    <a:pt x="4" y="21"/>
                    <a:pt x="6" y="15"/>
                  </a:cubicBezTo>
                  <a:cubicBezTo>
                    <a:pt x="7" y="11"/>
                    <a:pt x="12" y="7"/>
                    <a:pt x="16" y="7"/>
                  </a:cubicBezTo>
                  <a:cubicBezTo>
                    <a:pt x="18" y="7"/>
                    <a:pt x="19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5"/>
                    <a:pt x="22" y="2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07"/>
            <p:cNvSpPr>
              <a:spLocks noEditPoints="1"/>
            </p:cNvSpPr>
            <p:nvPr/>
          </p:nvSpPr>
          <p:spPr bwMode="auto">
            <a:xfrm>
              <a:off x="7183806" y="3157982"/>
              <a:ext cx="1096886" cy="1064571"/>
            </a:xfrm>
            <a:custGeom>
              <a:avLst/>
              <a:gdLst>
                <a:gd name="T0" fmla="*/ 41 w 58"/>
                <a:gd name="T1" fmla="*/ 3 h 58"/>
                <a:gd name="T2" fmla="*/ 40 w 58"/>
                <a:gd name="T3" fmla="*/ 5 h 58"/>
                <a:gd name="T4" fmla="*/ 47 w 58"/>
                <a:gd name="T5" fmla="*/ 11 h 58"/>
                <a:gd name="T6" fmla="*/ 55 w 58"/>
                <a:gd name="T7" fmla="*/ 29 h 58"/>
                <a:gd name="T8" fmla="*/ 47 w 58"/>
                <a:gd name="T9" fmla="*/ 47 h 58"/>
                <a:gd name="T10" fmla="*/ 29 w 58"/>
                <a:gd name="T11" fmla="*/ 55 h 58"/>
                <a:gd name="T12" fmla="*/ 11 w 58"/>
                <a:gd name="T13" fmla="*/ 47 h 58"/>
                <a:gd name="T14" fmla="*/ 3 w 58"/>
                <a:gd name="T15" fmla="*/ 29 h 58"/>
                <a:gd name="T16" fmla="*/ 4 w 58"/>
                <a:gd name="T17" fmla="*/ 21 h 58"/>
                <a:gd name="T18" fmla="*/ 2 w 58"/>
                <a:gd name="T19" fmla="*/ 19 h 58"/>
                <a:gd name="T20" fmla="*/ 0 w 58"/>
                <a:gd name="T21" fmla="*/ 29 h 58"/>
                <a:gd name="T22" fmla="*/ 9 w 58"/>
                <a:gd name="T23" fmla="*/ 49 h 58"/>
                <a:gd name="T24" fmla="*/ 29 w 58"/>
                <a:gd name="T25" fmla="*/ 58 h 58"/>
                <a:gd name="T26" fmla="*/ 49 w 58"/>
                <a:gd name="T27" fmla="*/ 49 h 58"/>
                <a:gd name="T28" fmla="*/ 58 w 58"/>
                <a:gd name="T29" fmla="*/ 29 h 58"/>
                <a:gd name="T30" fmla="*/ 49 w 58"/>
                <a:gd name="T31" fmla="*/ 9 h 58"/>
                <a:gd name="T32" fmla="*/ 41 w 58"/>
                <a:gd name="T33" fmla="*/ 3 h 58"/>
                <a:gd name="T34" fmla="*/ 29 w 58"/>
                <a:gd name="T35" fmla="*/ 0 h 58"/>
                <a:gd name="T36" fmla="*/ 9 w 58"/>
                <a:gd name="T37" fmla="*/ 9 h 58"/>
                <a:gd name="T38" fmla="*/ 3 w 58"/>
                <a:gd name="T39" fmla="*/ 17 h 58"/>
                <a:gd name="T40" fmla="*/ 5 w 58"/>
                <a:gd name="T41" fmla="*/ 19 h 58"/>
                <a:gd name="T42" fmla="*/ 11 w 58"/>
                <a:gd name="T43" fmla="*/ 11 h 58"/>
                <a:gd name="T44" fmla="*/ 29 w 58"/>
                <a:gd name="T45" fmla="*/ 3 h 58"/>
                <a:gd name="T46" fmla="*/ 38 w 58"/>
                <a:gd name="T47" fmla="*/ 5 h 58"/>
                <a:gd name="T48" fmla="*/ 38 w 58"/>
                <a:gd name="T49" fmla="*/ 2 h 58"/>
                <a:gd name="T50" fmla="*/ 29 w 58"/>
                <a:gd name="T5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58">
                  <a:moveTo>
                    <a:pt x="41" y="3"/>
                  </a:moveTo>
                  <a:cubicBezTo>
                    <a:pt x="40" y="4"/>
                    <a:pt x="40" y="4"/>
                    <a:pt x="40" y="5"/>
                  </a:cubicBezTo>
                  <a:cubicBezTo>
                    <a:pt x="43" y="7"/>
                    <a:pt x="45" y="8"/>
                    <a:pt x="47" y="11"/>
                  </a:cubicBezTo>
                  <a:cubicBezTo>
                    <a:pt x="52" y="15"/>
                    <a:pt x="55" y="22"/>
                    <a:pt x="55" y="29"/>
                  </a:cubicBezTo>
                  <a:cubicBezTo>
                    <a:pt x="55" y="36"/>
                    <a:pt x="52" y="43"/>
                    <a:pt x="47" y="47"/>
                  </a:cubicBezTo>
                  <a:cubicBezTo>
                    <a:pt x="43" y="52"/>
                    <a:pt x="36" y="55"/>
                    <a:pt x="29" y="55"/>
                  </a:cubicBezTo>
                  <a:cubicBezTo>
                    <a:pt x="22" y="55"/>
                    <a:pt x="15" y="52"/>
                    <a:pt x="11" y="47"/>
                  </a:cubicBezTo>
                  <a:cubicBezTo>
                    <a:pt x="6" y="43"/>
                    <a:pt x="3" y="36"/>
                    <a:pt x="3" y="29"/>
                  </a:cubicBezTo>
                  <a:cubicBezTo>
                    <a:pt x="3" y="26"/>
                    <a:pt x="3" y="23"/>
                    <a:pt x="4" y="21"/>
                  </a:cubicBezTo>
                  <a:cubicBezTo>
                    <a:pt x="3" y="20"/>
                    <a:pt x="3" y="20"/>
                    <a:pt x="2" y="19"/>
                  </a:cubicBezTo>
                  <a:cubicBezTo>
                    <a:pt x="1" y="22"/>
                    <a:pt x="0" y="26"/>
                    <a:pt x="0" y="29"/>
                  </a:cubicBezTo>
                  <a:cubicBezTo>
                    <a:pt x="0" y="37"/>
                    <a:pt x="3" y="44"/>
                    <a:pt x="9" y="49"/>
                  </a:cubicBezTo>
                  <a:cubicBezTo>
                    <a:pt x="14" y="55"/>
                    <a:pt x="21" y="58"/>
                    <a:pt x="29" y="58"/>
                  </a:cubicBezTo>
                  <a:cubicBezTo>
                    <a:pt x="37" y="58"/>
                    <a:pt x="44" y="55"/>
                    <a:pt x="49" y="49"/>
                  </a:cubicBezTo>
                  <a:cubicBezTo>
                    <a:pt x="55" y="44"/>
                    <a:pt x="58" y="37"/>
                    <a:pt x="58" y="29"/>
                  </a:cubicBezTo>
                  <a:cubicBezTo>
                    <a:pt x="58" y="21"/>
                    <a:pt x="55" y="14"/>
                    <a:pt x="49" y="9"/>
                  </a:cubicBezTo>
                  <a:cubicBezTo>
                    <a:pt x="47" y="6"/>
                    <a:pt x="44" y="4"/>
                    <a:pt x="41" y="3"/>
                  </a:cubicBezTo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6" y="11"/>
                    <a:pt x="4" y="14"/>
                    <a:pt x="3" y="17"/>
                  </a:cubicBezTo>
                  <a:cubicBezTo>
                    <a:pt x="4" y="18"/>
                    <a:pt x="4" y="18"/>
                    <a:pt x="5" y="19"/>
                  </a:cubicBezTo>
                  <a:cubicBezTo>
                    <a:pt x="6" y="16"/>
                    <a:pt x="8" y="13"/>
                    <a:pt x="11" y="11"/>
                  </a:cubicBezTo>
                  <a:cubicBezTo>
                    <a:pt x="15" y="6"/>
                    <a:pt x="22" y="3"/>
                    <a:pt x="29" y="3"/>
                  </a:cubicBezTo>
                  <a:cubicBezTo>
                    <a:pt x="32" y="3"/>
                    <a:pt x="35" y="4"/>
                    <a:pt x="38" y="5"/>
                  </a:cubicBezTo>
                  <a:cubicBezTo>
                    <a:pt x="38" y="4"/>
                    <a:pt x="38" y="3"/>
                    <a:pt x="38" y="2"/>
                  </a:cubicBezTo>
                  <a:cubicBezTo>
                    <a:pt x="35" y="1"/>
                    <a:pt x="32" y="0"/>
                    <a:pt x="2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09"/>
            <p:cNvSpPr>
              <a:spLocks/>
            </p:cNvSpPr>
            <p:nvPr/>
          </p:nvSpPr>
          <p:spPr bwMode="auto">
            <a:xfrm>
              <a:off x="8884774" y="3119408"/>
              <a:ext cx="262301" cy="532288"/>
            </a:xfrm>
            <a:custGeom>
              <a:avLst/>
              <a:gdLst>
                <a:gd name="T0" fmla="*/ 9 w 14"/>
                <a:gd name="T1" fmla="*/ 0 h 29"/>
                <a:gd name="T2" fmla="*/ 4 w 14"/>
                <a:gd name="T3" fmla="*/ 3 h 29"/>
                <a:gd name="T4" fmla="*/ 0 w 14"/>
                <a:gd name="T5" fmla="*/ 14 h 29"/>
                <a:gd name="T6" fmla="*/ 4 w 14"/>
                <a:gd name="T7" fmla="*/ 25 h 29"/>
                <a:gd name="T8" fmla="*/ 14 w 14"/>
                <a:gd name="T9" fmla="*/ 29 h 29"/>
                <a:gd name="T10" fmla="*/ 13 w 14"/>
                <a:gd name="T11" fmla="*/ 28 h 29"/>
                <a:gd name="T12" fmla="*/ 5 w 14"/>
                <a:gd name="T13" fmla="*/ 24 h 29"/>
                <a:gd name="T14" fmla="*/ 1 w 14"/>
                <a:gd name="T15" fmla="*/ 14 h 29"/>
                <a:gd name="T16" fmla="*/ 5 w 14"/>
                <a:gd name="T17" fmla="*/ 5 h 29"/>
                <a:gd name="T18" fmla="*/ 9 w 14"/>
                <a:gd name="T19" fmla="*/ 2 h 29"/>
                <a:gd name="T20" fmla="*/ 9 w 1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9">
                  <a:moveTo>
                    <a:pt x="9" y="0"/>
                  </a:moveTo>
                  <a:cubicBezTo>
                    <a:pt x="7" y="1"/>
                    <a:pt x="6" y="2"/>
                    <a:pt x="4" y="3"/>
                  </a:cubicBezTo>
                  <a:cubicBezTo>
                    <a:pt x="2" y="6"/>
                    <a:pt x="0" y="10"/>
                    <a:pt x="0" y="14"/>
                  </a:cubicBezTo>
                  <a:cubicBezTo>
                    <a:pt x="0" y="18"/>
                    <a:pt x="2" y="22"/>
                    <a:pt x="4" y="25"/>
                  </a:cubicBezTo>
                  <a:cubicBezTo>
                    <a:pt x="7" y="27"/>
                    <a:pt x="10" y="29"/>
                    <a:pt x="14" y="29"/>
                  </a:cubicBezTo>
                  <a:cubicBezTo>
                    <a:pt x="14" y="29"/>
                    <a:pt x="13" y="28"/>
                    <a:pt x="13" y="28"/>
                  </a:cubicBezTo>
                  <a:cubicBezTo>
                    <a:pt x="10" y="27"/>
                    <a:pt x="7" y="26"/>
                    <a:pt x="5" y="24"/>
                  </a:cubicBezTo>
                  <a:cubicBezTo>
                    <a:pt x="3" y="21"/>
                    <a:pt x="1" y="18"/>
                    <a:pt x="1" y="14"/>
                  </a:cubicBezTo>
                  <a:cubicBezTo>
                    <a:pt x="1" y="10"/>
                    <a:pt x="3" y="7"/>
                    <a:pt x="5" y="5"/>
                  </a:cubicBezTo>
                  <a:cubicBezTo>
                    <a:pt x="6" y="3"/>
                    <a:pt x="8" y="2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19"/>
            <p:cNvSpPr>
              <a:spLocks noEditPoints="1"/>
            </p:cNvSpPr>
            <p:nvPr/>
          </p:nvSpPr>
          <p:spPr bwMode="auto">
            <a:xfrm>
              <a:off x="4982089" y="3929410"/>
              <a:ext cx="1939421" cy="1882285"/>
            </a:xfrm>
            <a:custGeom>
              <a:avLst/>
              <a:gdLst>
                <a:gd name="T0" fmla="*/ 64 w 103"/>
                <a:gd name="T1" fmla="*/ 96 h 103"/>
                <a:gd name="T2" fmla="*/ 52 w 103"/>
                <a:gd name="T3" fmla="*/ 98 h 103"/>
                <a:gd name="T4" fmla="*/ 48 w 103"/>
                <a:gd name="T5" fmla="*/ 98 h 103"/>
                <a:gd name="T6" fmla="*/ 51 w 103"/>
                <a:gd name="T7" fmla="*/ 103 h 103"/>
                <a:gd name="T8" fmla="*/ 52 w 103"/>
                <a:gd name="T9" fmla="*/ 103 h 103"/>
                <a:gd name="T10" fmla="*/ 69 w 103"/>
                <a:gd name="T11" fmla="*/ 100 h 103"/>
                <a:gd name="T12" fmla="*/ 64 w 103"/>
                <a:gd name="T13" fmla="*/ 96 h 103"/>
                <a:gd name="T14" fmla="*/ 5 w 103"/>
                <a:gd name="T15" fmla="*/ 30 h 103"/>
                <a:gd name="T16" fmla="*/ 0 w 103"/>
                <a:gd name="T17" fmla="*/ 51 h 103"/>
                <a:gd name="T18" fmla="*/ 15 w 103"/>
                <a:gd name="T19" fmla="*/ 88 h 103"/>
                <a:gd name="T20" fmla="*/ 44 w 103"/>
                <a:gd name="T21" fmla="*/ 102 h 103"/>
                <a:gd name="T22" fmla="*/ 42 w 103"/>
                <a:gd name="T23" fmla="*/ 97 h 103"/>
                <a:gd name="T24" fmla="*/ 19 w 103"/>
                <a:gd name="T25" fmla="*/ 84 h 103"/>
                <a:gd name="T26" fmla="*/ 5 w 103"/>
                <a:gd name="T27" fmla="*/ 51 h 103"/>
                <a:gd name="T28" fmla="*/ 10 w 103"/>
                <a:gd name="T29" fmla="*/ 31 h 103"/>
                <a:gd name="T30" fmla="*/ 5 w 103"/>
                <a:gd name="T31" fmla="*/ 30 h 103"/>
                <a:gd name="T32" fmla="*/ 93 w 103"/>
                <a:gd name="T33" fmla="*/ 28 h 103"/>
                <a:gd name="T34" fmla="*/ 92 w 103"/>
                <a:gd name="T35" fmla="*/ 28 h 103"/>
                <a:gd name="T36" fmla="*/ 97 w 103"/>
                <a:gd name="T37" fmla="*/ 41 h 103"/>
                <a:gd name="T38" fmla="*/ 103 w 103"/>
                <a:gd name="T39" fmla="*/ 44 h 103"/>
                <a:gd name="T40" fmla="*/ 98 w 103"/>
                <a:gd name="T41" fmla="*/ 28 h 103"/>
                <a:gd name="T42" fmla="*/ 93 w 103"/>
                <a:gd name="T43" fmla="*/ 28 h 103"/>
                <a:gd name="T44" fmla="*/ 58 w 103"/>
                <a:gd name="T45" fmla="*/ 0 h 103"/>
                <a:gd name="T46" fmla="*/ 56 w 103"/>
                <a:gd name="T47" fmla="*/ 5 h 103"/>
                <a:gd name="T48" fmla="*/ 85 w 103"/>
                <a:gd name="T49" fmla="*/ 19 h 103"/>
                <a:gd name="T50" fmla="*/ 89 w 103"/>
                <a:gd name="T51" fmla="*/ 23 h 103"/>
                <a:gd name="T52" fmla="*/ 93 w 103"/>
                <a:gd name="T53" fmla="*/ 23 h 103"/>
                <a:gd name="T54" fmla="*/ 95 w 103"/>
                <a:gd name="T55" fmla="*/ 23 h 103"/>
                <a:gd name="T56" fmla="*/ 88 w 103"/>
                <a:gd name="T57" fmla="*/ 15 h 103"/>
                <a:gd name="T58" fmla="*/ 58 w 103"/>
                <a:gd name="T59" fmla="*/ 0 h 103"/>
                <a:gd name="T60" fmla="*/ 52 w 103"/>
                <a:gd name="T61" fmla="*/ 0 h 103"/>
                <a:gd name="T62" fmla="*/ 15 w 103"/>
                <a:gd name="T63" fmla="*/ 15 h 103"/>
                <a:gd name="T64" fmla="*/ 7 w 103"/>
                <a:gd name="T65" fmla="*/ 26 h 103"/>
                <a:gd name="T66" fmla="*/ 13 w 103"/>
                <a:gd name="T67" fmla="*/ 26 h 103"/>
                <a:gd name="T68" fmla="*/ 19 w 103"/>
                <a:gd name="T69" fmla="*/ 19 h 103"/>
                <a:gd name="T70" fmla="*/ 51 w 103"/>
                <a:gd name="T71" fmla="*/ 5 h 103"/>
                <a:gd name="T72" fmla="*/ 53 w 103"/>
                <a:gd name="T73" fmla="*/ 0 h 103"/>
                <a:gd name="T74" fmla="*/ 52 w 103"/>
                <a:gd name="T7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3">
                  <a:moveTo>
                    <a:pt x="64" y="96"/>
                  </a:moveTo>
                  <a:cubicBezTo>
                    <a:pt x="60" y="97"/>
                    <a:pt x="56" y="98"/>
                    <a:pt x="52" y="98"/>
                  </a:cubicBezTo>
                  <a:cubicBezTo>
                    <a:pt x="51" y="98"/>
                    <a:pt x="49" y="98"/>
                    <a:pt x="48" y="98"/>
                  </a:cubicBezTo>
                  <a:cubicBezTo>
                    <a:pt x="49" y="100"/>
                    <a:pt x="50" y="101"/>
                    <a:pt x="51" y="103"/>
                  </a:cubicBezTo>
                  <a:cubicBezTo>
                    <a:pt x="51" y="103"/>
                    <a:pt x="51" y="103"/>
                    <a:pt x="52" y="103"/>
                  </a:cubicBezTo>
                  <a:cubicBezTo>
                    <a:pt x="58" y="103"/>
                    <a:pt x="64" y="102"/>
                    <a:pt x="69" y="100"/>
                  </a:cubicBezTo>
                  <a:cubicBezTo>
                    <a:pt x="68" y="99"/>
                    <a:pt x="66" y="98"/>
                    <a:pt x="64" y="96"/>
                  </a:cubicBezTo>
                  <a:moveTo>
                    <a:pt x="5" y="30"/>
                  </a:moveTo>
                  <a:cubicBezTo>
                    <a:pt x="2" y="36"/>
                    <a:pt x="0" y="44"/>
                    <a:pt x="0" y="51"/>
                  </a:cubicBezTo>
                  <a:cubicBezTo>
                    <a:pt x="0" y="66"/>
                    <a:pt x="6" y="79"/>
                    <a:pt x="15" y="88"/>
                  </a:cubicBezTo>
                  <a:cubicBezTo>
                    <a:pt x="23" y="96"/>
                    <a:pt x="33" y="101"/>
                    <a:pt x="44" y="102"/>
                  </a:cubicBezTo>
                  <a:cubicBezTo>
                    <a:pt x="43" y="101"/>
                    <a:pt x="43" y="99"/>
                    <a:pt x="42" y="97"/>
                  </a:cubicBezTo>
                  <a:cubicBezTo>
                    <a:pt x="33" y="95"/>
                    <a:pt x="25" y="91"/>
                    <a:pt x="19" y="84"/>
                  </a:cubicBezTo>
                  <a:cubicBezTo>
                    <a:pt x="10" y="76"/>
                    <a:pt x="5" y="64"/>
                    <a:pt x="5" y="51"/>
                  </a:cubicBezTo>
                  <a:cubicBezTo>
                    <a:pt x="5" y="44"/>
                    <a:pt x="7" y="37"/>
                    <a:pt x="10" y="31"/>
                  </a:cubicBezTo>
                  <a:cubicBezTo>
                    <a:pt x="8" y="30"/>
                    <a:pt x="7" y="30"/>
                    <a:pt x="5" y="30"/>
                  </a:cubicBezTo>
                  <a:moveTo>
                    <a:pt x="93" y="28"/>
                  </a:moveTo>
                  <a:cubicBezTo>
                    <a:pt x="93" y="28"/>
                    <a:pt x="93" y="28"/>
                    <a:pt x="92" y="28"/>
                  </a:cubicBezTo>
                  <a:cubicBezTo>
                    <a:pt x="94" y="32"/>
                    <a:pt x="96" y="36"/>
                    <a:pt x="97" y="41"/>
                  </a:cubicBezTo>
                  <a:cubicBezTo>
                    <a:pt x="99" y="42"/>
                    <a:pt x="101" y="43"/>
                    <a:pt x="103" y="44"/>
                  </a:cubicBezTo>
                  <a:cubicBezTo>
                    <a:pt x="102" y="38"/>
                    <a:pt x="100" y="33"/>
                    <a:pt x="98" y="28"/>
                  </a:cubicBezTo>
                  <a:cubicBezTo>
                    <a:pt x="96" y="28"/>
                    <a:pt x="95" y="28"/>
                    <a:pt x="93" y="28"/>
                  </a:cubicBezTo>
                  <a:moveTo>
                    <a:pt x="58" y="0"/>
                  </a:moveTo>
                  <a:cubicBezTo>
                    <a:pt x="57" y="2"/>
                    <a:pt x="57" y="4"/>
                    <a:pt x="56" y="5"/>
                  </a:cubicBezTo>
                  <a:cubicBezTo>
                    <a:pt x="67" y="6"/>
                    <a:pt x="77" y="11"/>
                    <a:pt x="85" y="19"/>
                  </a:cubicBezTo>
                  <a:cubicBezTo>
                    <a:pt x="86" y="20"/>
                    <a:pt x="87" y="21"/>
                    <a:pt x="89" y="23"/>
                  </a:cubicBezTo>
                  <a:cubicBezTo>
                    <a:pt x="90" y="23"/>
                    <a:pt x="92" y="23"/>
                    <a:pt x="93" y="23"/>
                  </a:cubicBezTo>
                  <a:cubicBezTo>
                    <a:pt x="94" y="23"/>
                    <a:pt x="94" y="23"/>
                    <a:pt x="95" y="23"/>
                  </a:cubicBezTo>
                  <a:cubicBezTo>
                    <a:pt x="93" y="20"/>
                    <a:pt x="91" y="17"/>
                    <a:pt x="88" y="15"/>
                  </a:cubicBezTo>
                  <a:cubicBezTo>
                    <a:pt x="80" y="7"/>
                    <a:pt x="70" y="2"/>
                    <a:pt x="58" y="0"/>
                  </a:cubicBezTo>
                  <a:moveTo>
                    <a:pt x="52" y="0"/>
                  </a:moveTo>
                  <a:cubicBezTo>
                    <a:pt x="38" y="0"/>
                    <a:pt x="25" y="6"/>
                    <a:pt x="15" y="15"/>
                  </a:cubicBezTo>
                  <a:cubicBezTo>
                    <a:pt x="12" y="18"/>
                    <a:pt x="9" y="22"/>
                    <a:pt x="7" y="26"/>
                  </a:cubicBezTo>
                  <a:cubicBezTo>
                    <a:pt x="9" y="26"/>
                    <a:pt x="11" y="26"/>
                    <a:pt x="13" y="26"/>
                  </a:cubicBezTo>
                  <a:cubicBezTo>
                    <a:pt x="14" y="24"/>
                    <a:pt x="16" y="21"/>
                    <a:pt x="19" y="19"/>
                  </a:cubicBezTo>
                  <a:cubicBezTo>
                    <a:pt x="27" y="10"/>
                    <a:pt x="39" y="5"/>
                    <a:pt x="51" y="5"/>
                  </a:cubicBezTo>
                  <a:cubicBezTo>
                    <a:pt x="52" y="3"/>
                    <a:pt x="53" y="2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</a:path>
              </a:pathLst>
            </a:custGeom>
            <a:solidFill>
              <a:schemeClr val="bg1">
                <a:alpha val="6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20"/>
            <p:cNvSpPr>
              <a:spLocks noEditPoints="1"/>
            </p:cNvSpPr>
            <p:nvPr/>
          </p:nvSpPr>
          <p:spPr bwMode="auto">
            <a:xfrm>
              <a:off x="5284130" y="4222553"/>
              <a:ext cx="1335339" cy="1296000"/>
            </a:xfrm>
            <a:custGeom>
              <a:avLst/>
              <a:gdLst>
                <a:gd name="T0" fmla="*/ 28 w 71"/>
                <a:gd name="T1" fmla="*/ 67 h 71"/>
                <a:gd name="T2" fmla="*/ 28 w 71"/>
                <a:gd name="T3" fmla="*/ 70 h 71"/>
                <a:gd name="T4" fmla="*/ 36 w 71"/>
                <a:gd name="T5" fmla="*/ 71 h 71"/>
                <a:gd name="T6" fmla="*/ 41 w 71"/>
                <a:gd name="T7" fmla="*/ 71 h 71"/>
                <a:gd name="T8" fmla="*/ 39 w 71"/>
                <a:gd name="T9" fmla="*/ 67 h 71"/>
                <a:gd name="T10" fmla="*/ 36 w 71"/>
                <a:gd name="T11" fmla="*/ 68 h 71"/>
                <a:gd name="T12" fmla="*/ 28 w 71"/>
                <a:gd name="T13" fmla="*/ 67 h 71"/>
                <a:gd name="T14" fmla="*/ 68 w 71"/>
                <a:gd name="T15" fmla="*/ 37 h 71"/>
                <a:gd name="T16" fmla="*/ 59 w 71"/>
                <a:gd name="T17" fmla="*/ 58 h 71"/>
                <a:gd name="T18" fmla="*/ 48 w 71"/>
                <a:gd name="T19" fmla="*/ 65 h 71"/>
                <a:gd name="T20" fmla="*/ 51 w 71"/>
                <a:gd name="T21" fmla="*/ 68 h 71"/>
                <a:gd name="T22" fmla="*/ 61 w 71"/>
                <a:gd name="T23" fmla="*/ 61 h 71"/>
                <a:gd name="T24" fmla="*/ 71 w 71"/>
                <a:gd name="T25" fmla="*/ 39 h 71"/>
                <a:gd name="T26" fmla="*/ 68 w 71"/>
                <a:gd name="T27" fmla="*/ 37 h 71"/>
                <a:gd name="T28" fmla="*/ 64 w 71"/>
                <a:gd name="T29" fmla="*/ 14 h 71"/>
                <a:gd name="T30" fmla="*/ 61 w 71"/>
                <a:gd name="T31" fmla="*/ 15 h 71"/>
                <a:gd name="T32" fmla="*/ 65 w 71"/>
                <a:gd name="T33" fmla="*/ 23 h 71"/>
                <a:gd name="T34" fmla="*/ 69 w 71"/>
                <a:gd name="T35" fmla="*/ 23 h 71"/>
                <a:gd name="T36" fmla="*/ 64 w 71"/>
                <a:gd name="T37" fmla="*/ 14 h 71"/>
                <a:gd name="T38" fmla="*/ 13 w 71"/>
                <a:gd name="T39" fmla="*/ 13 h 71"/>
                <a:gd name="T40" fmla="*/ 7 w 71"/>
                <a:gd name="T41" fmla="*/ 14 h 71"/>
                <a:gd name="T42" fmla="*/ 0 w 71"/>
                <a:gd name="T43" fmla="*/ 35 h 71"/>
                <a:gd name="T44" fmla="*/ 11 w 71"/>
                <a:gd name="T45" fmla="*/ 61 h 71"/>
                <a:gd name="T46" fmla="*/ 23 w 71"/>
                <a:gd name="T47" fmla="*/ 69 h 71"/>
                <a:gd name="T48" fmla="*/ 22 w 71"/>
                <a:gd name="T49" fmla="*/ 65 h 71"/>
                <a:gd name="T50" fmla="*/ 13 w 71"/>
                <a:gd name="T51" fmla="*/ 58 h 71"/>
                <a:gd name="T52" fmla="*/ 4 w 71"/>
                <a:gd name="T53" fmla="*/ 35 h 71"/>
                <a:gd name="T54" fmla="*/ 13 w 71"/>
                <a:gd name="T55" fmla="*/ 13 h 71"/>
                <a:gd name="T56" fmla="*/ 13 w 71"/>
                <a:gd name="T57" fmla="*/ 13 h 71"/>
                <a:gd name="T58" fmla="*/ 24 w 71"/>
                <a:gd name="T59" fmla="*/ 2 h 71"/>
                <a:gd name="T60" fmla="*/ 13 w 71"/>
                <a:gd name="T61" fmla="*/ 8 h 71"/>
                <a:gd name="T62" fmla="*/ 24 w 71"/>
                <a:gd name="T63" fmla="*/ 2 h 71"/>
                <a:gd name="T64" fmla="*/ 36 w 71"/>
                <a:gd name="T65" fmla="*/ 0 h 71"/>
                <a:gd name="T66" fmla="*/ 33 w 71"/>
                <a:gd name="T67" fmla="*/ 0 h 71"/>
                <a:gd name="T68" fmla="*/ 31 w 71"/>
                <a:gd name="T69" fmla="*/ 2 h 71"/>
                <a:gd name="T70" fmla="*/ 28 w 71"/>
                <a:gd name="T71" fmla="*/ 4 h 71"/>
                <a:gd name="T72" fmla="*/ 36 w 71"/>
                <a:gd name="T73" fmla="*/ 3 h 71"/>
                <a:gd name="T74" fmla="*/ 56 w 71"/>
                <a:gd name="T75" fmla="*/ 11 h 71"/>
                <a:gd name="T76" fmla="*/ 60 w 71"/>
                <a:gd name="T77" fmla="*/ 9 h 71"/>
                <a:gd name="T78" fmla="*/ 36 w 71"/>
                <a:gd name="T7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71">
                  <a:moveTo>
                    <a:pt x="28" y="67"/>
                  </a:moveTo>
                  <a:cubicBezTo>
                    <a:pt x="28" y="68"/>
                    <a:pt x="28" y="69"/>
                    <a:pt x="28" y="70"/>
                  </a:cubicBezTo>
                  <a:cubicBezTo>
                    <a:pt x="31" y="71"/>
                    <a:pt x="33" y="71"/>
                    <a:pt x="36" y="71"/>
                  </a:cubicBezTo>
                  <a:cubicBezTo>
                    <a:pt x="37" y="71"/>
                    <a:pt x="39" y="71"/>
                    <a:pt x="41" y="71"/>
                  </a:cubicBezTo>
                  <a:cubicBezTo>
                    <a:pt x="40" y="70"/>
                    <a:pt x="39" y="69"/>
                    <a:pt x="39" y="67"/>
                  </a:cubicBezTo>
                  <a:cubicBezTo>
                    <a:pt x="38" y="68"/>
                    <a:pt x="37" y="68"/>
                    <a:pt x="36" y="68"/>
                  </a:cubicBezTo>
                  <a:cubicBezTo>
                    <a:pt x="33" y="68"/>
                    <a:pt x="30" y="67"/>
                    <a:pt x="28" y="67"/>
                  </a:cubicBezTo>
                  <a:moveTo>
                    <a:pt x="68" y="37"/>
                  </a:moveTo>
                  <a:cubicBezTo>
                    <a:pt x="67" y="45"/>
                    <a:pt x="64" y="53"/>
                    <a:pt x="59" y="58"/>
                  </a:cubicBezTo>
                  <a:cubicBezTo>
                    <a:pt x="55" y="61"/>
                    <a:pt x="52" y="64"/>
                    <a:pt x="48" y="65"/>
                  </a:cubicBezTo>
                  <a:cubicBezTo>
                    <a:pt x="49" y="66"/>
                    <a:pt x="50" y="67"/>
                    <a:pt x="51" y="68"/>
                  </a:cubicBezTo>
                  <a:cubicBezTo>
                    <a:pt x="55" y="66"/>
                    <a:pt x="58" y="63"/>
                    <a:pt x="61" y="61"/>
                  </a:cubicBezTo>
                  <a:cubicBezTo>
                    <a:pt x="67" y="55"/>
                    <a:pt x="70" y="48"/>
                    <a:pt x="71" y="39"/>
                  </a:cubicBezTo>
                  <a:cubicBezTo>
                    <a:pt x="70" y="38"/>
                    <a:pt x="69" y="38"/>
                    <a:pt x="68" y="37"/>
                  </a:cubicBezTo>
                  <a:moveTo>
                    <a:pt x="64" y="14"/>
                  </a:moveTo>
                  <a:cubicBezTo>
                    <a:pt x="63" y="14"/>
                    <a:pt x="62" y="15"/>
                    <a:pt x="61" y="15"/>
                  </a:cubicBezTo>
                  <a:cubicBezTo>
                    <a:pt x="63" y="17"/>
                    <a:pt x="64" y="20"/>
                    <a:pt x="65" y="23"/>
                  </a:cubicBezTo>
                  <a:cubicBezTo>
                    <a:pt x="67" y="23"/>
                    <a:pt x="68" y="23"/>
                    <a:pt x="69" y="23"/>
                  </a:cubicBezTo>
                  <a:cubicBezTo>
                    <a:pt x="68" y="20"/>
                    <a:pt x="66" y="17"/>
                    <a:pt x="64" y="14"/>
                  </a:cubicBezTo>
                  <a:moveTo>
                    <a:pt x="13" y="13"/>
                  </a:moveTo>
                  <a:cubicBezTo>
                    <a:pt x="11" y="13"/>
                    <a:pt x="9" y="14"/>
                    <a:pt x="7" y="14"/>
                  </a:cubicBezTo>
                  <a:cubicBezTo>
                    <a:pt x="3" y="20"/>
                    <a:pt x="0" y="27"/>
                    <a:pt x="0" y="35"/>
                  </a:cubicBezTo>
                  <a:cubicBezTo>
                    <a:pt x="0" y="45"/>
                    <a:pt x="4" y="54"/>
                    <a:pt x="11" y="61"/>
                  </a:cubicBezTo>
                  <a:cubicBezTo>
                    <a:pt x="14" y="64"/>
                    <a:pt x="18" y="67"/>
                    <a:pt x="23" y="69"/>
                  </a:cubicBezTo>
                  <a:cubicBezTo>
                    <a:pt x="23" y="67"/>
                    <a:pt x="23" y="66"/>
                    <a:pt x="22" y="65"/>
                  </a:cubicBezTo>
                  <a:cubicBezTo>
                    <a:pt x="19" y="63"/>
                    <a:pt x="16" y="61"/>
                    <a:pt x="13" y="58"/>
                  </a:cubicBezTo>
                  <a:cubicBezTo>
                    <a:pt x="7" y="52"/>
                    <a:pt x="4" y="44"/>
                    <a:pt x="4" y="35"/>
                  </a:cubicBezTo>
                  <a:cubicBezTo>
                    <a:pt x="4" y="27"/>
                    <a:pt x="7" y="19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moveTo>
                    <a:pt x="24" y="2"/>
                  </a:moveTo>
                  <a:cubicBezTo>
                    <a:pt x="20" y="3"/>
                    <a:pt x="16" y="5"/>
                    <a:pt x="13" y="8"/>
                  </a:cubicBezTo>
                  <a:cubicBezTo>
                    <a:pt x="17" y="7"/>
                    <a:pt x="21" y="4"/>
                    <a:pt x="24" y="2"/>
                  </a:cubicBezTo>
                  <a:moveTo>
                    <a:pt x="36" y="0"/>
                  </a:moveTo>
                  <a:cubicBezTo>
                    <a:pt x="35" y="0"/>
                    <a:pt x="34" y="0"/>
                    <a:pt x="33" y="0"/>
                  </a:cubicBezTo>
                  <a:cubicBezTo>
                    <a:pt x="32" y="1"/>
                    <a:pt x="32" y="1"/>
                    <a:pt x="31" y="2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31" y="4"/>
                    <a:pt x="33" y="3"/>
                    <a:pt x="36" y="3"/>
                  </a:cubicBezTo>
                  <a:cubicBezTo>
                    <a:pt x="44" y="3"/>
                    <a:pt x="51" y="6"/>
                    <a:pt x="56" y="11"/>
                  </a:cubicBezTo>
                  <a:cubicBezTo>
                    <a:pt x="58" y="10"/>
                    <a:pt x="59" y="10"/>
                    <a:pt x="60" y="9"/>
                  </a:cubicBezTo>
                  <a:cubicBezTo>
                    <a:pt x="54" y="4"/>
                    <a:pt x="45" y="0"/>
                    <a:pt x="36" y="0"/>
                  </a:cubicBezTo>
                </a:path>
              </a:pathLst>
            </a:custGeom>
            <a:solidFill>
              <a:schemeClr val="bg1">
                <a:alpha val="6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21"/>
            <p:cNvSpPr>
              <a:spLocks noEditPoints="1"/>
            </p:cNvSpPr>
            <p:nvPr/>
          </p:nvSpPr>
          <p:spPr bwMode="auto">
            <a:xfrm>
              <a:off x="5522583" y="4438553"/>
              <a:ext cx="874329" cy="840859"/>
            </a:xfrm>
            <a:custGeom>
              <a:avLst/>
              <a:gdLst>
                <a:gd name="T0" fmla="*/ 15 w 46"/>
                <a:gd name="T1" fmla="*/ 43 h 46"/>
                <a:gd name="T2" fmla="*/ 15 w 46"/>
                <a:gd name="T3" fmla="*/ 45 h 46"/>
                <a:gd name="T4" fmla="*/ 23 w 46"/>
                <a:gd name="T5" fmla="*/ 46 h 46"/>
                <a:gd name="T6" fmla="*/ 24 w 46"/>
                <a:gd name="T7" fmla="*/ 46 h 46"/>
                <a:gd name="T8" fmla="*/ 24 w 46"/>
                <a:gd name="T9" fmla="*/ 44 h 46"/>
                <a:gd name="T10" fmla="*/ 23 w 46"/>
                <a:gd name="T11" fmla="*/ 44 h 46"/>
                <a:gd name="T12" fmla="*/ 15 w 46"/>
                <a:gd name="T13" fmla="*/ 43 h 46"/>
                <a:gd name="T14" fmla="*/ 46 w 46"/>
                <a:gd name="T15" fmla="*/ 23 h 46"/>
                <a:gd name="T16" fmla="*/ 44 w 46"/>
                <a:gd name="T17" fmla="*/ 23 h 46"/>
                <a:gd name="T18" fmla="*/ 44 w 46"/>
                <a:gd name="T19" fmla="*/ 23 h 46"/>
                <a:gd name="T20" fmla="*/ 38 w 46"/>
                <a:gd name="T21" fmla="*/ 38 h 46"/>
                <a:gd name="T22" fmla="*/ 29 w 46"/>
                <a:gd name="T23" fmla="*/ 43 h 46"/>
                <a:gd name="T24" fmla="*/ 30 w 46"/>
                <a:gd name="T25" fmla="*/ 45 h 46"/>
                <a:gd name="T26" fmla="*/ 39 w 46"/>
                <a:gd name="T27" fmla="*/ 40 h 46"/>
                <a:gd name="T28" fmla="*/ 46 w 46"/>
                <a:gd name="T29" fmla="*/ 23 h 46"/>
                <a:gd name="T30" fmla="*/ 46 w 46"/>
                <a:gd name="T31" fmla="*/ 23 h 46"/>
                <a:gd name="T32" fmla="*/ 39 w 46"/>
                <a:gd name="T33" fmla="*/ 7 h 46"/>
                <a:gd name="T34" fmla="*/ 37 w 46"/>
                <a:gd name="T35" fmla="*/ 8 h 46"/>
                <a:gd name="T36" fmla="*/ 38 w 46"/>
                <a:gd name="T37" fmla="*/ 9 h 46"/>
                <a:gd name="T38" fmla="*/ 41 w 46"/>
                <a:gd name="T39" fmla="*/ 14 h 46"/>
                <a:gd name="T40" fmla="*/ 43 w 46"/>
                <a:gd name="T41" fmla="*/ 13 h 46"/>
                <a:gd name="T42" fmla="*/ 39 w 46"/>
                <a:gd name="T43" fmla="*/ 7 h 46"/>
                <a:gd name="T44" fmla="*/ 39 w 46"/>
                <a:gd name="T45" fmla="*/ 7 h 46"/>
                <a:gd name="T46" fmla="*/ 23 w 46"/>
                <a:gd name="T47" fmla="*/ 0 h 46"/>
                <a:gd name="T48" fmla="*/ 6 w 46"/>
                <a:gd name="T49" fmla="*/ 7 h 46"/>
                <a:gd name="T50" fmla="*/ 0 w 46"/>
                <a:gd name="T51" fmla="*/ 23 h 46"/>
                <a:gd name="T52" fmla="*/ 6 w 46"/>
                <a:gd name="T53" fmla="*/ 40 h 46"/>
                <a:gd name="T54" fmla="*/ 10 w 46"/>
                <a:gd name="T55" fmla="*/ 43 h 46"/>
                <a:gd name="T56" fmla="*/ 10 w 46"/>
                <a:gd name="T57" fmla="*/ 40 h 46"/>
                <a:gd name="T58" fmla="*/ 8 w 46"/>
                <a:gd name="T59" fmla="*/ 38 h 46"/>
                <a:gd name="T60" fmla="*/ 2 w 46"/>
                <a:gd name="T61" fmla="*/ 23 h 46"/>
                <a:gd name="T62" fmla="*/ 8 w 46"/>
                <a:gd name="T63" fmla="*/ 9 h 46"/>
                <a:gd name="T64" fmla="*/ 23 w 46"/>
                <a:gd name="T65" fmla="*/ 3 h 46"/>
                <a:gd name="T66" fmla="*/ 32 w 46"/>
                <a:gd name="T67" fmla="*/ 5 h 46"/>
                <a:gd name="T68" fmla="*/ 34 w 46"/>
                <a:gd name="T69" fmla="*/ 4 h 46"/>
                <a:gd name="T70" fmla="*/ 23 w 46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15" y="43"/>
                  </a:moveTo>
                  <a:cubicBezTo>
                    <a:pt x="15" y="44"/>
                    <a:pt x="15" y="44"/>
                    <a:pt x="15" y="45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0" y="44"/>
                    <a:pt x="18" y="44"/>
                    <a:pt x="15" y="43"/>
                  </a:cubicBezTo>
                  <a:moveTo>
                    <a:pt x="46" y="23"/>
                  </a:moveTo>
                  <a:cubicBezTo>
                    <a:pt x="45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9"/>
                    <a:pt x="41" y="34"/>
                    <a:pt x="38" y="38"/>
                  </a:cubicBezTo>
                  <a:cubicBezTo>
                    <a:pt x="35" y="40"/>
                    <a:pt x="32" y="42"/>
                    <a:pt x="29" y="43"/>
                  </a:cubicBezTo>
                  <a:cubicBezTo>
                    <a:pt x="29" y="44"/>
                    <a:pt x="29" y="45"/>
                    <a:pt x="30" y="45"/>
                  </a:cubicBezTo>
                  <a:cubicBezTo>
                    <a:pt x="33" y="44"/>
                    <a:pt x="36" y="42"/>
                    <a:pt x="39" y="40"/>
                  </a:cubicBezTo>
                  <a:cubicBezTo>
                    <a:pt x="43" y="36"/>
                    <a:pt x="46" y="30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moveTo>
                    <a:pt x="39" y="7"/>
                  </a:moveTo>
                  <a:cubicBezTo>
                    <a:pt x="38" y="7"/>
                    <a:pt x="38" y="8"/>
                    <a:pt x="37" y="8"/>
                  </a:cubicBezTo>
                  <a:cubicBezTo>
                    <a:pt x="37" y="8"/>
                    <a:pt x="37" y="9"/>
                    <a:pt x="38" y="9"/>
                  </a:cubicBezTo>
                  <a:cubicBezTo>
                    <a:pt x="39" y="10"/>
                    <a:pt x="40" y="12"/>
                    <a:pt x="41" y="14"/>
                  </a:cubicBezTo>
                  <a:cubicBezTo>
                    <a:pt x="42" y="14"/>
                    <a:pt x="43" y="14"/>
                    <a:pt x="43" y="13"/>
                  </a:cubicBezTo>
                  <a:cubicBezTo>
                    <a:pt x="42" y="11"/>
                    <a:pt x="41" y="9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moveTo>
                    <a:pt x="23" y="0"/>
                  </a:moveTo>
                  <a:cubicBezTo>
                    <a:pt x="16" y="0"/>
                    <a:pt x="11" y="3"/>
                    <a:pt x="6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0"/>
                    <a:pt x="2" y="36"/>
                    <a:pt x="6" y="40"/>
                  </a:cubicBezTo>
                  <a:cubicBezTo>
                    <a:pt x="8" y="41"/>
                    <a:pt x="9" y="42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9" y="39"/>
                    <a:pt x="8" y="38"/>
                  </a:cubicBezTo>
                  <a:cubicBezTo>
                    <a:pt x="4" y="34"/>
                    <a:pt x="2" y="29"/>
                    <a:pt x="2" y="23"/>
                  </a:cubicBezTo>
                  <a:cubicBezTo>
                    <a:pt x="2" y="18"/>
                    <a:pt x="4" y="13"/>
                    <a:pt x="8" y="9"/>
                  </a:cubicBezTo>
                  <a:cubicBezTo>
                    <a:pt x="12" y="5"/>
                    <a:pt x="17" y="3"/>
                    <a:pt x="23" y="3"/>
                  </a:cubicBezTo>
                  <a:cubicBezTo>
                    <a:pt x="26" y="3"/>
                    <a:pt x="30" y="4"/>
                    <a:pt x="32" y="5"/>
                  </a:cubicBezTo>
                  <a:cubicBezTo>
                    <a:pt x="33" y="5"/>
                    <a:pt x="34" y="4"/>
                    <a:pt x="34" y="4"/>
                  </a:cubicBezTo>
                  <a:cubicBezTo>
                    <a:pt x="31" y="2"/>
                    <a:pt x="27" y="0"/>
                    <a:pt x="23" y="0"/>
                  </a:cubicBezTo>
                </a:path>
              </a:pathLst>
            </a:custGeom>
            <a:solidFill>
              <a:schemeClr val="bg1">
                <a:alpha val="6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2"/>
            <p:cNvSpPr>
              <a:spLocks noEditPoints="1"/>
            </p:cNvSpPr>
            <p:nvPr/>
          </p:nvSpPr>
          <p:spPr bwMode="auto">
            <a:xfrm>
              <a:off x="11094442" y="6691124"/>
              <a:ext cx="675621" cy="162002"/>
            </a:xfrm>
            <a:custGeom>
              <a:avLst/>
              <a:gdLst>
                <a:gd name="T0" fmla="*/ 34 w 36"/>
                <a:gd name="T1" fmla="*/ 7 h 9"/>
                <a:gd name="T2" fmla="*/ 33 w 36"/>
                <a:gd name="T3" fmla="*/ 9 h 9"/>
                <a:gd name="T4" fmla="*/ 36 w 36"/>
                <a:gd name="T5" fmla="*/ 9 h 9"/>
                <a:gd name="T6" fmla="*/ 34 w 36"/>
                <a:gd name="T7" fmla="*/ 7 h 9"/>
                <a:gd name="T8" fmla="*/ 6 w 36"/>
                <a:gd name="T9" fmla="*/ 2 h 9"/>
                <a:gd name="T10" fmla="*/ 0 w 36"/>
                <a:gd name="T11" fmla="*/ 6 h 9"/>
                <a:gd name="T12" fmla="*/ 2 w 36"/>
                <a:gd name="T13" fmla="*/ 9 h 9"/>
                <a:gd name="T14" fmla="*/ 4 w 36"/>
                <a:gd name="T15" fmla="*/ 9 h 9"/>
                <a:gd name="T16" fmla="*/ 7 w 36"/>
                <a:gd name="T17" fmla="*/ 7 h 9"/>
                <a:gd name="T18" fmla="*/ 6 w 36"/>
                <a:gd name="T19" fmla="*/ 2 h 9"/>
                <a:gd name="T20" fmla="*/ 9 w 36"/>
                <a:gd name="T21" fmla="*/ 0 h 9"/>
                <a:gd name="T22" fmla="*/ 7 w 36"/>
                <a:gd name="T23" fmla="*/ 1 h 9"/>
                <a:gd name="T24" fmla="*/ 10 w 36"/>
                <a:gd name="T25" fmla="*/ 9 h 9"/>
                <a:gd name="T26" fmla="*/ 12 w 36"/>
                <a:gd name="T27" fmla="*/ 9 h 9"/>
                <a:gd name="T28" fmla="*/ 12 w 36"/>
                <a:gd name="T29" fmla="*/ 7 h 9"/>
                <a:gd name="T30" fmla="*/ 9 w 3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9">
                  <a:moveTo>
                    <a:pt x="34" y="7"/>
                  </a:moveTo>
                  <a:cubicBezTo>
                    <a:pt x="34" y="8"/>
                    <a:pt x="33" y="9"/>
                    <a:pt x="3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9"/>
                    <a:pt x="35" y="8"/>
                    <a:pt x="34" y="7"/>
                  </a:cubicBezTo>
                  <a:moveTo>
                    <a:pt x="6" y="2"/>
                  </a:moveTo>
                  <a:cubicBezTo>
                    <a:pt x="4" y="3"/>
                    <a:pt x="2" y="4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9"/>
                    <a:pt x="7" y="8"/>
                    <a:pt x="7" y="7"/>
                  </a:cubicBezTo>
                  <a:cubicBezTo>
                    <a:pt x="8" y="5"/>
                    <a:pt x="8" y="3"/>
                    <a:pt x="6" y="2"/>
                  </a:cubicBezTo>
                  <a:moveTo>
                    <a:pt x="9" y="0"/>
                  </a:moveTo>
                  <a:cubicBezTo>
                    <a:pt x="8" y="0"/>
                    <a:pt x="8" y="1"/>
                    <a:pt x="7" y="1"/>
                  </a:cubicBezTo>
                  <a:cubicBezTo>
                    <a:pt x="10" y="3"/>
                    <a:pt x="11" y="6"/>
                    <a:pt x="10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4"/>
                    <a:pt x="11" y="2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23"/>
            <p:cNvSpPr>
              <a:spLocks/>
            </p:cNvSpPr>
            <p:nvPr/>
          </p:nvSpPr>
          <p:spPr bwMode="auto">
            <a:xfrm>
              <a:off x="11436228" y="5881121"/>
              <a:ext cx="882280" cy="933431"/>
            </a:xfrm>
            <a:custGeom>
              <a:avLst/>
              <a:gdLst>
                <a:gd name="T0" fmla="*/ 22 w 47"/>
                <a:gd name="T1" fmla="*/ 0 h 51"/>
                <a:gd name="T2" fmla="*/ 0 w 47"/>
                <a:gd name="T3" fmla="*/ 13 h 51"/>
                <a:gd name="T4" fmla="*/ 4 w 47"/>
                <a:gd name="T5" fmla="*/ 14 h 51"/>
                <a:gd name="T6" fmla="*/ 19 w 47"/>
                <a:gd name="T7" fmla="*/ 3 h 51"/>
                <a:gd name="T8" fmla="*/ 36 w 47"/>
                <a:gd name="T9" fmla="*/ 20 h 51"/>
                <a:gd name="T10" fmla="*/ 19 w 47"/>
                <a:gd name="T11" fmla="*/ 37 h 51"/>
                <a:gd name="T12" fmla="*/ 19 w 47"/>
                <a:gd name="T13" fmla="*/ 39 h 51"/>
                <a:gd name="T14" fmla="*/ 16 w 47"/>
                <a:gd name="T15" fmla="*/ 51 h 51"/>
                <a:gd name="T16" fmla="*/ 22 w 47"/>
                <a:gd name="T17" fmla="*/ 51 h 51"/>
                <a:gd name="T18" fmla="*/ 33 w 47"/>
                <a:gd name="T19" fmla="*/ 49 h 51"/>
                <a:gd name="T20" fmla="*/ 47 w 47"/>
                <a:gd name="T21" fmla="*/ 20 h 51"/>
                <a:gd name="T22" fmla="*/ 46 w 47"/>
                <a:gd name="T23" fmla="*/ 18 h 51"/>
                <a:gd name="T24" fmla="*/ 35 w 47"/>
                <a:gd name="T25" fmla="*/ 4 h 51"/>
                <a:gd name="T26" fmla="*/ 22 w 47"/>
                <a:gd name="T2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51">
                  <a:moveTo>
                    <a:pt x="22" y="0"/>
                  </a:moveTo>
                  <a:cubicBezTo>
                    <a:pt x="13" y="0"/>
                    <a:pt x="5" y="5"/>
                    <a:pt x="0" y="13"/>
                  </a:cubicBezTo>
                  <a:cubicBezTo>
                    <a:pt x="1" y="13"/>
                    <a:pt x="2" y="14"/>
                    <a:pt x="4" y="14"/>
                  </a:cubicBezTo>
                  <a:cubicBezTo>
                    <a:pt x="6" y="8"/>
                    <a:pt x="12" y="3"/>
                    <a:pt x="19" y="3"/>
                  </a:cubicBezTo>
                  <a:cubicBezTo>
                    <a:pt x="29" y="3"/>
                    <a:pt x="36" y="11"/>
                    <a:pt x="36" y="20"/>
                  </a:cubicBezTo>
                  <a:cubicBezTo>
                    <a:pt x="36" y="30"/>
                    <a:pt x="29" y="37"/>
                    <a:pt x="19" y="37"/>
                  </a:cubicBezTo>
                  <a:cubicBezTo>
                    <a:pt x="19" y="38"/>
                    <a:pt x="19" y="38"/>
                    <a:pt x="19" y="39"/>
                  </a:cubicBezTo>
                  <a:cubicBezTo>
                    <a:pt x="19" y="43"/>
                    <a:pt x="18" y="47"/>
                    <a:pt x="16" y="51"/>
                  </a:cubicBezTo>
                  <a:cubicBezTo>
                    <a:pt x="18" y="51"/>
                    <a:pt x="20" y="51"/>
                    <a:pt x="22" y="51"/>
                  </a:cubicBezTo>
                  <a:cubicBezTo>
                    <a:pt x="26" y="51"/>
                    <a:pt x="29" y="51"/>
                    <a:pt x="33" y="49"/>
                  </a:cubicBezTo>
                  <a:cubicBezTo>
                    <a:pt x="34" y="38"/>
                    <a:pt x="39" y="27"/>
                    <a:pt x="47" y="20"/>
                  </a:cubicBezTo>
                  <a:cubicBezTo>
                    <a:pt x="47" y="19"/>
                    <a:pt x="47" y="18"/>
                    <a:pt x="46" y="18"/>
                  </a:cubicBezTo>
                  <a:cubicBezTo>
                    <a:pt x="41" y="14"/>
                    <a:pt x="38" y="9"/>
                    <a:pt x="35" y="4"/>
                  </a:cubicBezTo>
                  <a:cubicBezTo>
                    <a:pt x="31" y="2"/>
                    <a:pt x="27" y="0"/>
                    <a:pt x="2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24"/>
            <p:cNvSpPr>
              <a:spLocks/>
            </p:cNvSpPr>
            <p:nvPr/>
          </p:nvSpPr>
          <p:spPr bwMode="auto">
            <a:xfrm>
              <a:off x="11523659" y="5973693"/>
              <a:ext cx="516652" cy="516859"/>
            </a:xfrm>
            <a:custGeom>
              <a:avLst/>
              <a:gdLst>
                <a:gd name="T0" fmla="*/ 13 w 27"/>
                <a:gd name="T1" fmla="*/ 0 h 28"/>
                <a:gd name="T2" fmla="*/ 0 w 27"/>
                <a:gd name="T3" fmla="*/ 10 h 28"/>
                <a:gd name="T4" fmla="*/ 2 w 27"/>
                <a:gd name="T5" fmla="*/ 11 h 28"/>
                <a:gd name="T6" fmla="*/ 2 w 27"/>
                <a:gd name="T7" fmla="*/ 11 h 28"/>
                <a:gd name="T8" fmla="*/ 10 w 27"/>
                <a:gd name="T9" fmla="*/ 3 h 28"/>
                <a:gd name="T10" fmla="*/ 18 w 27"/>
                <a:gd name="T11" fmla="*/ 11 h 28"/>
                <a:gd name="T12" fmla="*/ 10 w 27"/>
                <a:gd name="T13" fmla="*/ 19 h 28"/>
                <a:gd name="T14" fmla="*/ 10 w 27"/>
                <a:gd name="T15" fmla="*/ 19 h 28"/>
                <a:gd name="T16" fmla="*/ 14 w 27"/>
                <a:gd name="T17" fmla="*/ 28 h 28"/>
                <a:gd name="T18" fmla="*/ 27 w 27"/>
                <a:gd name="T19" fmla="*/ 14 h 28"/>
                <a:gd name="T20" fmla="*/ 13 w 27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cubicBezTo>
                    <a:pt x="7" y="0"/>
                    <a:pt x="1" y="4"/>
                    <a:pt x="0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6"/>
                    <a:pt x="6" y="3"/>
                    <a:pt x="10" y="3"/>
                  </a:cubicBezTo>
                  <a:cubicBezTo>
                    <a:pt x="15" y="3"/>
                    <a:pt x="18" y="6"/>
                    <a:pt x="18" y="11"/>
                  </a:cubicBezTo>
                  <a:cubicBezTo>
                    <a:pt x="18" y="15"/>
                    <a:pt x="15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2" y="21"/>
                    <a:pt x="13" y="24"/>
                    <a:pt x="14" y="28"/>
                  </a:cubicBezTo>
                  <a:cubicBezTo>
                    <a:pt x="21" y="27"/>
                    <a:pt x="27" y="21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25"/>
            <p:cNvSpPr>
              <a:spLocks noEditPoints="1"/>
            </p:cNvSpPr>
            <p:nvPr/>
          </p:nvSpPr>
          <p:spPr bwMode="auto">
            <a:xfrm>
              <a:off x="10561899" y="6050836"/>
              <a:ext cx="643827" cy="709714"/>
            </a:xfrm>
            <a:custGeom>
              <a:avLst/>
              <a:gdLst>
                <a:gd name="T0" fmla="*/ 31 w 34"/>
                <a:gd name="T1" fmla="*/ 33 h 39"/>
                <a:gd name="T2" fmla="*/ 29 w 34"/>
                <a:gd name="T3" fmla="*/ 33 h 39"/>
                <a:gd name="T4" fmla="*/ 27 w 34"/>
                <a:gd name="T5" fmla="*/ 34 h 39"/>
                <a:gd name="T6" fmla="*/ 22 w 34"/>
                <a:gd name="T7" fmla="*/ 39 h 39"/>
                <a:gd name="T8" fmla="*/ 24 w 34"/>
                <a:gd name="T9" fmla="*/ 39 h 39"/>
                <a:gd name="T10" fmla="*/ 31 w 34"/>
                <a:gd name="T11" fmla="*/ 35 h 39"/>
                <a:gd name="T12" fmla="*/ 32 w 34"/>
                <a:gd name="T13" fmla="*/ 35 h 39"/>
                <a:gd name="T14" fmla="*/ 34 w 34"/>
                <a:gd name="T15" fmla="*/ 33 h 39"/>
                <a:gd name="T16" fmla="*/ 31 w 34"/>
                <a:gd name="T17" fmla="*/ 33 h 39"/>
                <a:gd name="T18" fmla="*/ 20 w 34"/>
                <a:gd name="T19" fmla="*/ 0 h 39"/>
                <a:gd name="T20" fmla="*/ 5 w 34"/>
                <a:gd name="T21" fmla="*/ 7 h 39"/>
                <a:gd name="T22" fmla="*/ 0 w 34"/>
                <a:gd name="T23" fmla="*/ 18 h 39"/>
                <a:gd name="T24" fmla="*/ 2 w 34"/>
                <a:gd name="T25" fmla="*/ 23 h 39"/>
                <a:gd name="T26" fmla="*/ 4 w 34"/>
                <a:gd name="T27" fmla="*/ 31 h 39"/>
                <a:gd name="T28" fmla="*/ 7 w 34"/>
                <a:gd name="T29" fmla="*/ 35 h 39"/>
                <a:gd name="T30" fmla="*/ 13 w 34"/>
                <a:gd name="T31" fmla="*/ 38 h 39"/>
                <a:gd name="T32" fmla="*/ 11 w 34"/>
                <a:gd name="T33" fmla="*/ 30 h 39"/>
                <a:gd name="T34" fmla="*/ 30 w 34"/>
                <a:gd name="T35" fmla="*/ 4 h 39"/>
                <a:gd name="T36" fmla="*/ 20 w 34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9">
                  <a:moveTo>
                    <a:pt x="31" y="33"/>
                  </a:moveTo>
                  <a:cubicBezTo>
                    <a:pt x="30" y="33"/>
                    <a:pt x="30" y="33"/>
                    <a:pt x="29" y="33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5" y="35"/>
                    <a:pt x="23" y="37"/>
                    <a:pt x="22" y="39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6" y="36"/>
                    <a:pt x="28" y="35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4"/>
                    <a:pt x="33" y="34"/>
                    <a:pt x="34" y="33"/>
                  </a:cubicBezTo>
                  <a:cubicBezTo>
                    <a:pt x="33" y="33"/>
                    <a:pt x="32" y="33"/>
                    <a:pt x="31" y="33"/>
                  </a:cubicBezTo>
                  <a:moveTo>
                    <a:pt x="20" y="0"/>
                  </a:moveTo>
                  <a:cubicBezTo>
                    <a:pt x="14" y="0"/>
                    <a:pt x="9" y="3"/>
                    <a:pt x="5" y="7"/>
                  </a:cubicBezTo>
                  <a:cubicBezTo>
                    <a:pt x="2" y="11"/>
                    <a:pt x="1" y="14"/>
                    <a:pt x="0" y="18"/>
                  </a:cubicBezTo>
                  <a:cubicBezTo>
                    <a:pt x="1" y="20"/>
                    <a:pt x="2" y="21"/>
                    <a:pt x="2" y="23"/>
                  </a:cubicBezTo>
                  <a:cubicBezTo>
                    <a:pt x="3" y="26"/>
                    <a:pt x="4" y="28"/>
                    <a:pt x="4" y="31"/>
                  </a:cubicBezTo>
                  <a:cubicBezTo>
                    <a:pt x="5" y="32"/>
                    <a:pt x="6" y="34"/>
                    <a:pt x="7" y="35"/>
                  </a:cubicBezTo>
                  <a:cubicBezTo>
                    <a:pt x="9" y="36"/>
                    <a:pt x="11" y="37"/>
                    <a:pt x="13" y="38"/>
                  </a:cubicBezTo>
                  <a:cubicBezTo>
                    <a:pt x="12" y="35"/>
                    <a:pt x="11" y="33"/>
                    <a:pt x="11" y="30"/>
                  </a:cubicBezTo>
                  <a:cubicBezTo>
                    <a:pt x="11" y="17"/>
                    <a:pt x="19" y="7"/>
                    <a:pt x="30" y="4"/>
                  </a:cubicBezTo>
                  <a:cubicBezTo>
                    <a:pt x="27" y="2"/>
                    <a:pt x="23" y="0"/>
                    <a:pt x="20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6"/>
            <p:cNvSpPr>
              <a:spLocks/>
            </p:cNvSpPr>
            <p:nvPr/>
          </p:nvSpPr>
          <p:spPr bwMode="auto">
            <a:xfrm>
              <a:off x="12056207" y="5240838"/>
              <a:ext cx="317938" cy="995145"/>
            </a:xfrm>
            <a:custGeom>
              <a:avLst/>
              <a:gdLst>
                <a:gd name="T0" fmla="*/ 17 w 17"/>
                <a:gd name="T1" fmla="*/ 0 h 54"/>
                <a:gd name="T2" fmla="*/ 0 w 17"/>
                <a:gd name="T3" fmla="*/ 27 h 54"/>
                <a:gd name="T4" fmla="*/ 2 w 17"/>
                <a:gd name="T5" fmla="*/ 39 h 54"/>
                <a:gd name="T6" fmla="*/ 13 w 17"/>
                <a:gd name="T7" fmla="*/ 53 h 54"/>
                <a:gd name="T8" fmla="*/ 15 w 17"/>
                <a:gd name="T9" fmla="*/ 54 h 54"/>
                <a:gd name="T10" fmla="*/ 17 w 17"/>
                <a:gd name="T11" fmla="*/ 52 h 54"/>
                <a:gd name="T12" fmla="*/ 17 w 17"/>
                <a:gd name="T13" fmla="*/ 50 h 54"/>
                <a:gd name="T14" fmla="*/ 10 w 17"/>
                <a:gd name="T15" fmla="*/ 34 h 54"/>
                <a:gd name="T16" fmla="*/ 17 w 17"/>
                <a:gd name="T17" fmla="*/ 19 h 54"/>
                <a:gd name="T18" fmla="*/ 17 w 17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54">
                  <a:moveTo>
                    <a:pt x="17" y="0"/>
                  </a:moveTo>
                  <a:cubicBezTo>
                    <a:pt x="7" y="5"/>
                    <a:pt x="0" y="15"/>
                    <a:pt x="0" y="27"/>
                  </a:cubicBezTo>
                  <a:cubicBezTo>
                    <a:pt x="0" y="31"/>
                    <a:pt x="1" y="35"/>
                    <a:pt x="2" y="39"/>
                  </a:cubicBezTo>
                  <a:cubicBezTo>
                    <a:pt x="5" y="44"/>
                    <a:pt x="8" y="49"/>
                    <a:pt x="13" y="53"/>
                  </a:cubicBezTo>
                  <a:cubicBezTo>
                    <a:pt x="14" y="53"/>
                    <a:pt x="15" y="53"/>
                    <a:pt x="15" y="54"/>
                  </a:cubicBezTo>
                  <a:cubicBezTo>
                    <a:pt x="16" y="53"/>
                    <a:pt x="16" y="53"/>
                    <a:pt x="17" y="52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3" y="46"/>
                    <a:pt x="10" y="40"/>
                    <a:pt x="10" y="34"/>
                  </a:cubicBezTo>
                  <a:cubicBezTo>
                    <a:pt x="10" y="28"/>
                    <a:pt x="13" y="23"/>
                    <a:pt x="17" y="19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27"/>
            <p:cNvSpPr>
              <a:spLocks noEditPoints="1"/>
            </p:cNvSpPr>
            <p:nvPr/>
          </p:nvSpPr>
          <p:spPr bwMode="auto">
            <a:xfrm>
              <a:off x="5697449" y="6120267"/>
              <a:ext cx="1716865" cy="732859"/>
            </a:xfrm>
            <a:custGeom>
              <a:avLst/>
              <a:gdLst>
                <a:gd name="T0" fmla="*/ 90 w 91"/>
                <a:gd name="T1" fmla="*/ 39 h 40"/>
                <a:gd name="T2" fmla="*/ 86 w 91"/>
                <a:gd name="T3" fmla="*/ 40 h 40"/>
                <a:gd name="T4" fmla="*/ 86 w 91"/>
                <a:gd name="T5" fmla="*/ 40 h 40"/>
                <a:gd name="T6" fmla="*/ 91 w 91"/>
                <a:gd name="T7" fmla="*/ 40 h 40"/>
                <a:gd name="T8" fmla="*/ 91 w 91"/>
                <a:gd name="T9" fmla="*/ 39 h 40"/>
                <a:gd name="T10" fmla="*/ 90 w 91"/>
                <a:gd name="T11" fmla="*/ 39 h 40"/>
                <a:gd name="T12" fmla="*/ 87 w 91"/>
                <a:gd name="T13" fmla="*/ 26 h 40"/>
                <a:gd name="T14" fmla="*/ 82 w 91"/>
                <a:gd name="T15" fmla="*/ 26 h 40"/>
                <a:gd name="T16" fmla="*/ 86 w 91"/>
                <a:gd name="T17" fmla="*/ 37 h 40"/>
                <a:gd name="T18" fmla="*/ 90 w 91"/>
                <a:gd name="T19" fmla="*/ 37 h 40"/>
                <a:gd name="T20" fmla="*/ 90 w 91"/>
                <a:gd name="T21" fmla="*/ 37 h 40"/>
                <a:gd name="T22" fmla="*/ 87 w 91"/>
                <a:gd name="T23" fmla="*/ 26 h 40"/>
                <a:gd name="T24" fmla="*/ 74 w 91"/>
                <a:gd name="T25" fmla="*/ 10 h 40"/>
                <a:gd name="T26" fmla="*/ 68 w 91"/>
                <a:gd name="T27" fmla="*/ 11 h 40"/>
                <a:gd name="T28" fmla="*/ 75 w 91"/>
                <a:gd name="T29" fmla="*/ 16 h 40"/>
                <a:gd name="T30" fmla="*/ 80 w 91"/>
                <a:gd name="T31" fmla="*/ 23 h 40"/>
                <a:gd name="T32" fmla="*/ 85 w 91"/>
                <a:gd name="T33" fmla="*/ 22 h 40"/>
                <a:gd name="T34" fmla="*/ 78 w 91"/>
                <a:gd name="T35" fmla="*/ 13 h 40"/>
                <a:gd name="T36" fmla="*/ 74 w 91"/>
                <a:gd name="T37" fmla="*/ 10 h 40"/>
                <a:gd name="T38" fmla="*/ 26 w 91"/>
                <a:gd name="T39" fmla="*/ 4 h 40"/>
                <a:gd name="T40" fmla="*/ 13 w 91"/>
                <a:gd name="T41" fmla="*/ 13 h 40"/>
                <a:gd name="T42" fmla="*/ 0 w 91"/>
                <a:gd name="T43" fmla="*/ 40 h 40"/>
                <a:gd name="T44" fmla="*/ 4 w 91"/>
                <a:gd name="T45" fmla="*/ 40 h 40"/>
                <a:gd name="T46" fmla="*/ 16 w 91"/>
                <a:gd name="T47" fmla="*/ 16 h 40"/>
                <a:gd name="T48" fmla="*/ 31 w 91"/>
                <a:gd name="T49" fmla="*/ 7 h 40"/>
                <a:gd name="T50" fmla="*/ 26 w 91"/>
                <a:gd name="T51" fmla="*/ 4 h 40"/>
                <a:gd name="T52" fmla="*/ 45 w 91"/>
                <a:gd name="T53" fmla="*/ 0 h 40"/>
                <a:gd name="T54" fmla="*/ 32 w 91"/>
                <a:gd name="T55" fmla="*/ 2 h 40"/>
                <a:gd name="T56" fmla="*/ 39 w 91"/>
                <a:gd name="T57" fmla="*/ 5 h 40"/>
                <a:gd name="T58" fmla="*/ 45 w 91"/>
                <a:gd name="T59" fmla="*/ 4 h 40"/>
                <a:gd name="T60" fmla="*/ 61 w 91"/>
                <a:gd name="T61" fmla="*/ 7 h 40"/>
                <a:gd name="T62" fmla="*/ 68 w 91"/>
                <a:gd name="T63" fmla="*/ 6 h 40"/>
                <a:gd name="T64" fmla="*/ 45 w 91"/>
                <a:gd name="T6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40">
                  <a:moveTo>
                    <a:pt x="90" y="39"/>
                  </a:moveTo>
                  <a:cubicBezTo>
                    <a:pt x="89" y="39"/>
                    <a:pt x="87" y="40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40"/>
                    <a:pt x="91" y="40"/>
                    <a:pt x="91" y="39"/>
                  </a:cubicBezTo>
                  <a:cubicBezTo>
                    <a:pt x="90" y="39"/>
                    <a:pt x="90" y="39"/>
                    <a:pt x="90" y="39"/>
                  </a:cubicBezTo>
                  <a:moveTo>
                    <a:pt x="87" y="26"/>
                  </a:moveTo>
                  <a:cubicBezTo>
                    <a:pt x="85" y="26"/>
                    <a:pt x="83" y="26"/>
                    <a:pt x="82" y="26"/>
                  </a:cubicBezTo>
                  <a:cubicBezTo>
                    <a:pt x="84" y="30"/>
                    <a:pt x="85" y="34"/>
                    <a:pt x="86" y="37"/>
                  </a:cubicBezTo>
                  <a:cubicBezTo>
                    <a:pt x="87" y="37"/>
                    <a:pt x="89" y="37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3"/>
                    <a:pt x="88" y="29"/>
                    <a:pt x="87" y="26"/>
                  </a:cubicBezTo>
                  <a:moveTo>
                    <a:pt x="74" y="10"/>
                  </a:moveTo>
                  <a:cubicBezTo>
                    <a:pt x="72" y="10"/>
                    <a:pt x="70" y="11"/>
                    <a:pt x="68" y="11"/>
                  </a:cubicBezTo>
                  <a:cubicBezTo>
                    <a:pt x="71" y="13"/>
                    <a:pt x="73" y="14"/>
                    <a:pt x="75" y="16"/>
                  </a:cubicBezTo>
                  <a:cubicBezTo>
                    <a:pt x="77" y="18"/>
                    <a:pt x="78" y="21"/>
                    <a:pt x="80" y="23"/>
                  </a:cubicBezTo>
                  <a:cubicBezTo>
                    <a:pt x="81" y="23"/>
                    <a:pt x="83" y="22"/>
                    <a:pt x="85" y="22"/>
                  </a:cubicBezTo>
                  <a:cubicBezTo>
                    <a:pt x="83" y="19"/>
                    <a:pt x="80" y="16"/>
                    <a:pt x="78" y="13"/>
                  </a:cubicBezTo>
                  <a:cubicBezTo>
                    <a:pt x="76" y="12"/>
                    <a:pt x="75" y="11"/>
                    <a:pt x="74" y="10"/>
                  </a:cubicBezTo>
                  <a:moveTo>
                    <a:pt x="26" y="4"/>
                  </a:moveTo>
                  <a:cubicBezTo>
                    <a:pt x="21" y="6"/>
                    <a:pt x="17" y="9"/>
                    <a:pt x="13" y="13"/>
                  </a:cubicBezTo>
                  <a:cubicBezTo>
                    <a:pt x="6" y="20"/>
                    <a:pt x="1" y="30"/>
                    <a:pt x="0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31"/>
                    <a:pt x="10" y="23"/>
                    <a:pt x="16" y="16"/>
                  </a:cubicBezTo>
                  <a:cubicBezTo>
                    <a:pt x="20" y="12"/>
                    <a:pt x="25" y="9"/>
                    <a:pt x="31" y="7"/>
                  </a:cubicBezTo>
                  <a:cubicBezTo>
                    <a:pt x="29" y="6"/>
                    <a:pt x="27" y="5"/>
                    <a:pt x="26" y="4"/>
                  </a:cubicBezTo>
                  <a:moveTo>
                    <a:pt x="45" y="0"/>
                  </a:moveTo>
                  <a:cubicBezTo>
                    <a:pt x="41" y="0"/>
                    <a:pt x="36" y="0"/>
                    <a:pt x="32" y="2"/>
                  </a:cubicBezTo>
                  <a:cubicBezTo>
                    <a:pt x="34" y="3"/>
                    <a:pt x="37" y="4"/>
                    <a:pt x="39" y="5"/>
                  </a:cubicBezTo>
                  <a:cubicBezTo>
                    <a:pt x="41" y="4"/>
                    <a:pt x="43" y="4"/>
                    <a:pt x="45" y="4"/>
                  </a:cubicBezTo>
                  <a:cubicBezTo>
                    <a:pt x="51" y="4"/>
                    <a:pt x="56" y="5"/>
                    <a:pt x="61" y="7"/>
                  </a:cubicBezTo>
                  <a:cubicBezTo>
                    <a:pt x="63" y="7"/>
                    <a:pt x="66" y="6"/>
                    <a:pt x="68" y="6"/>
                  </a:cubicBezTo>
                  <a:cubicBezTo>
                    <a:pt x="61" y="2"/>
                    <a:pt x="54" y="0"/>
                    <a:pt x="4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28"/>
            <p:cNvSpPr>
              <a:spLocks/>
            </p:cNvSpPr>
            <p:nvPr/>
          </p:nvSpPr>
          <p:spPr bwMode="auto">
            <a:xfrm>
              <a:off x="8034293" y="6521409"/>
              <a:ext cx="437167" cy="331717"/>
            </a:xfrm>
            <a:custGeom>
              <a:avLst/>
              <a:gdLst>
                <a:gd name="T0" fmla="*/ 11 w 23"/>
                <a:gd name="T1" fmla="*/ 0 h 18"/>
                <a:gd name="T2" fmla="*/ 0 w 23"/>
                <a:gd name="T3" fmla="*/ 11 h 18"/>
                <a:gd name="T4" fmla="*/ 3 w 23"/>
                <a:gd name="T5" fmla="*/ 18 h 18"/>
                <a:gd name="T6" fmla="*/ 5 w 23"/>
                <a:gd name="T7" fmla="*/ 18 h 18"/>
                <a:gd name="T8" fmla="*/ 4 w 23"/>
                <a:gd name="T9" fmla="*/ 16 h 18"/>
                <a:gd name="T10" fmla="*/ 8 w 23"/>
                <a:gd name="T11" fmla="*/ 12 h 18"/>
                <a:gd name="T12" fmla="*/ 12 w 23"/>
                <a:gd name="T13" fmla="*/ 16 h 18"/>
                <a:gd name="T14" fmla="*/ 11 w 23"/>
                <a:gd name="T15" fmla="*/ 18 h 18"/>
                <a:gd name="T16" fmla="*/ 20 w 23"/>
                <a:gd name="T17" fmla="*/ 18 h 18"/>
                <a:gd name="T18" fmla="*/ 23 w 23"/>
                <a:gd name="T19" fmla="*/ 11 h 18"/>
                <a:gd name="T20" fmla="*/ 11 w 23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18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7"/>
                    <a:pt x="4" y="16"/>
                  </a:cubicBezTo>
                  <a:cubicBezTo>
                    <a:pt x="4" y="14"/>
                    <a:pt x="6" y="12"/>
                    <a:pt x="8" y="12"/>
                  </a:cubicBezTo>
                  <a:cubicBezTo>
                    <a:pt x="10" y="12"/>
                    <a:pt x="12" y="14"/>
                    <a:pt x="12" y="16"/>
                  </a:cubicBezTo>
                  <a:cubicBezTo>
                    <a:pt x="12" y="17"/>
                    <a:pt x="12" y="18"/>
                    <a:pt x="1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6"/>
                    <a:pt x="23" y="14"/>
                    <a:pt x="23" y="11"/>
                  </a:cubicBezTo>
                  <a:cubicBezTo>
                    <a:pt x="23" y="5"/>
                    <a:pt x="18" y="0"/>
                    <a:pt x="1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29"/>
            <p:cNvSpPr>
              <a:spLocks noEditPoints="1"/>
            </p:cNvSpPr>
            <p:nvPr/>
          </p:nvSpPr>
          <p:spPr bwMode="auto">
            <a:xfrm>
              <a:off x="9226560" y="6706552"/>
              <a:ext cx="190763" cy="146574"/>
            </a:xfrm>
            <a:custGeom>
              <a:avLst/>
              <a:gdLst>
                <a:gd name="T0" fmla="*/ 2 w 10"/>
                <a:gd name="T1" fmla="*/ 5 h 8"/>
                <a:gd name="T2" fmla="*/ 0 w 10"/>
                <a:gd name="T3" fmla="*/ 8 h 8"/>
                <a:gd name="T4" fmla="*/ 2 w 10"/>
                <a:gd name="T5" fmla="*/ 8 h 8"/>
                <a:gd name="T6" fmla="*/ 2 w 10"/>
                <a:gd name="T7" fmla="*/ 5 h 8"/>
                <a:gd name="T8" fmla="*/ 10 w 10"/>
                <a:gd name="T9" fmla="*/ 0 h 8"/>
                <a:gd name="T10" fmla="*/ 6 w 10"/>
                <a:gd name="T11" fmla="*/ 1 h 8"/>
                <a:gd name="T12" fmla="*/ 5 w 10"/>
                <a:gd name="T13" fmla="*/ 2 h 8"/>
                <a:gd name="T14" fmla="*/ 6 w 10"/>
                <a:gd name="T15" fmla="*/ 8 h 8"/>
                <a:gd name="T16" fmla="*/ 9 w 10"/>
                <a:gd name="T17" fmla="*/ 8 h 8"/>
                <a:gd name="T18" fmla="*/ 10 w 10"/>
                <a:gd name="T19" fmla="*/ 6 h 8"/>
                <a:gd name="T20" fmla="*/ 10 w 10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8">
                  <a:moveTo>
                    <a:pt x="2" y="5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2" y="5"/>
                  </a:cubicBezTo>
                  <a:moveTo>
                    <a:pt x="10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6"/>
                    <a:pt x="10" y="6"/>
                  </a:cubicBezTo>
                  <a:cubicBezTo>
                    <a:pt x="10" y="4"/>
                    <a:pt x="10" y="2"/>
                    <a:pt x="1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30"/>
            <p:cNvSpPr>
              <a:spLocks noEditPoints="1"/>
            </p:cNvSpPr>
            <p:nvPr/>
          </p:nvSpPr>
          <p:spPr bwMode="auto">
            <a:xfrm>
              <a:off x="8622478" y="5503124"/>
              <a:ext cx="945868" cy="933431"/>
            </a:xfrm>
            <a:custGeom>
              <a:avLst/>
              <a:gdLst>
                <a:gd name="T0" fmla="*/ 40 w 50"/>
                <a:gd name="T1" fmla="*/ 43 h 51"/>
                <a:gd name="T2" fmla="*/ 25 w 50"/>
                <a:gd name="T3" fmla="*/ 49 h 51"/>
                <a:gd name="T4" fmla="*/ 24 w 50"/>
                <a:gd name="T5" fmla="*/ 49 h 51"/>
                <a:gd name="T6" fmla="*/ 24 w 50"/>
                <a:gd name="T7" fmla="*/ 51 h 51"/>
                <a:gd name="T8" fmla="*/ 25 w 50"/>
                <a:gd name="T9" fmla="*/ 51 h 51"/>
                <a:gd name="T10" fmla="*/ 37 w 50"/>
                <a:gd name="T11" fmla="*/ 48 h 51"/>
                <a:gd name="T12" fmla="*/ 40 w 50"/>
                <a:gd name="T13" fmla="*/ 43 h 51"/>
                <a:gd name="T14" fmla="*/ 2 w 50"/>
                <a:gd name="T15" fmla="*/ 24 h 51"/>
                <a:gd name="T16" fmla="*/ 0 w 50"/>
                <a:gd name="T17" fmla="*/ 25 h 51"/>
                <a:gd name="T18" fmla="*/ 0 w 50"/>
                <a:gd name="T19" fmla="*/ 26 h 51"/>
                <a:gd name="T20" fmla="*/ 7 w 50"/>
                <a:gd name="T21" fmla="*/ 44 h 51"/>
                <a:gd name="T22" fmla="*/ 21 w 50"/>
                <a:gd name="T23" fmla="*/ 51 h 51"/>
                <a:gd name="T24" fmla="*/ 22 w 50"/>
                <a:gd name="T25" fmla="*/ 48 h 51"/>
                <a:gd name="T26" fmla="*/ 9 w 50"/>
                <a:gd name="T27" fmla="*/ 42 h 51"/>
                <a:gd name="T28" fmla="*/ 2 w 50"/>
                <a:gd name="T29" fmla="*/ 26 h 51"/>
                <a:gd name="T30" fmla="*/ 2 w 50"/>
                <a:gd name="T31" fmla="*/ 24 h 51"/>
                <a:gd name="T32" fmla="*/ 25 w 50"/>
                <a:gd name="T33" fmla="*/ 0 h 51"/>
                <a:gd name="T34" fmla="*/ 7 w 50"/>
                <a:gd name="T35" fmla="*/ 8 h 51"/>
                <a:gd name="T36" fmla="*/ 0 w 50"/>
                <a:gd name="T37" fmla="*/ 23 h 51"/>
                <a:gd name="T38" fmla="*/ 2 w 50"/>
                <a:gd name="T39" fmla="*/ 22 h 51"/>
                <a:gd name="T40" fmla="*/ 9 w 50"/>
                <a:gd name="T41" fmla="*/ 10 h 51"/>
                <a:gd name="T42" fmla="*/ 25 w 50"/>
                <a:gd name="T43" fmla="*/ 3 h 51"/>
                <a:gd name="T44" fmla="*/ 41 w 50"/>
                <a:gd name="T45" fmla="*/ 10 h 51"/>
                <a:gd name="T46" fmla="*/ 48 w 50"/>
                <a:gd name="T47" fmla="*/ 26 h 51"/>
                <a:gd name="T48" fmla="*/ 45 w 50"/>
                <a:gd name="T49" fmla="*/ 37 h 51"/>
                <a:gd name="T50" fmla="*/ 49 w 50"/>
                <a:gd name="T51" fmla="*/ 34 h 51"/>
                <a:gd name="T52" fmla="*/ 50 w 50"/>
                <a:gd name="T53" fmla="*/ 26 h 51"/>
                <a:gd name="T54" fmla="*/ 43 w 50"/>
                <a:gd name="T55" fmla="*/ 8 h 51"/>
                <a:gd name="T56" fmla="*/ 25 w 50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51">
                  <a:moveTo>
                    <a:pt x="40" y="43"/>
                  </a:moveTo>
                  <a:cubicBezTo>
                    <a:pt x="36" y="47"/>
                    <a:pt x="31" y="49"/>
                    <a:pt x="25" y="49"/>
                  </a:cubicBezTo>
                  <a:cubicBezTo>
                    <a:pt x="25" y="49"/>
                    <a:pt x="25" y="49"/>
                    <a:pt x="24" y="49"/>
                  </a:cubicBezTo>
                  <a:cubicBezTo>
                    <a:pt x="24" y="49"/>
                    <a:pt x="24" y="50"/>
                    <a:pt x="24" y="51"/>
                  </a:cubicBezTo>
                  <a:cubicBezTo>
                    <a:pt x="24" y="51"/>
                    <a:pt x="24" y="51"/>
                    <a:pt x="25" y="51"/>
                  </a:cubicBezTo>
                  <a:cubicBezTo>
                    <a:pt x="29" y="51"/>
                    <a:pt x="33" y="50"/>
                    <a:pt x="37" y="48"/>
                  </a:cubicBezTo>
                  <a:cubicBezTo>
                    <a:pt x="38" y="46"/>
                    <a:pt x="38" y="45"/>
                    <a:pt x="40" y="43"/>
                  </a:cubicBezTo>
                  <a:moveTo>
                    <a:pt x="2" y="24"/>
                  </a:move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33"/>
                    <a:pt x="3" y="39"/>
                    <a:pt x="7" y="44"/>
                  </a:cubicBezTo>
                  <a:cubicBezTo>
                    <a:pt x="11" y="47"/>
                    <a:pt x="16" y="50"/>
                    <a:pt x="21" y="51"/>
                  </a:cubicBezTo>
                  <a:cubicBezTo>
                    <a:pt x="22" y="50"/>
                    <a:pt x="22" y="49"/>
                    <a:pt x="22" y="48"/>
                  </a:cubicBezTo>
                  <a:cubicBezTo>
                    <a:pt x="17" y="48"/>
                    <a:pt x="12" y="45"/>
                    <a:pt x="9" y="42"/>
                  </a:cubicBezTo>
                  <a:cubicBezTo>
                    <a:pt x="5" y="38"/>
                    <a:pt x="2" y="32"/>
                    <a:pt x="2" y="26"/>
                  </a:cubicBezTo>
                  <a:cubicBezTo>
                    <a:pt x="2" y="25"/>
                    <a:pt x="2" y="25"/>
                    <a:pt x="2" y="24"/>
                  </a:cubicBezTo>
                  <a:moveTo>
                    <a:pt x="25" y="0"/>
                  </a:moveTo>
                  <a:cubicBezTo>
                    <a:pt x="18" y="0"/>
                    <a:pt x="12" y="3"/>
                    <a:pt x="7" y="8"/>
                  </a:cubicBezTo>
                  <a:cubicBezTo>
                    <a:pt x="3" y="12"/>
                    <a:pt x="0" y="17"/>
                    <a:pt x="0" y="23"/>
                  </a:cubicBezTo>
                  <a:cubicBezTo>
                    <a:pt x="1" y="23"/>
                    <a:pt x="2" y="22"/>
                    <a:pt x="2" y="22"/>
                  </a:cubicBezTo>
                  <a:cubicBezTo>
                    <a:pt x="3" y="17"/>
                    <a:pt x="5" y="13"/>
                    <a:pt x="9" y="10"/>
                  </a:cubicBezTo>
                  <a:cubicBezTo>
                    <a:pt x="13" y="5"/>
                    <a:pt x="19" y="3"/>
                    <a:pt x="25" y="3"/>
                  </a:cubicBezTo>
                  <a:cubicBezTo>
                    <a:pt x="31" y="3"/>
                    <a:pt x="37" y="5"/>
                    <a:pt x="41" y="10"/>
                  </a:cubicBezTo>
                  <a:cubicBezTo>
                    <a:pt x="45" y="14"/>
                    <a:pt x="48" y="19"/>
                    <a:pt x="48" y="26"/>
                  </a:cubicBezTo>
                  <a:cubicBezTo>
                    <a:pt x="48" y="30"/>
                    <a:pt x="47" y="34"/>
                    <a:pt x="45" y="37"/>
                  </a:cubicBezTo>
                  <a:cubicBezTo>
                    <a:pt x="46" y="36"/>
                    <a:pt x="47" y="35"/>
                    <a:pt x="49" y="34"/>
                  </a:cubicBezTo>
                  <a:cubicBezTo>
                    <a:pt x="50" y="31"/>
                    <a:pt x="50" y="29"/>
                    <a:pt x="50" y="26"/>
                  </a:cubicBezTo>
                  <a:cubicBezTo>
                    <a:pt x="50" y="19"/>
                    <a:pt x="47" y="12"/>
                    <a:pt x="43" y="8"/>
                  </a:cubicBezTo>
                  <a:cubicBezTo>
                    <a:pt x="38" y="3"/>
                    <a:pt x="32" y="0"/>
                    <a:pt x="2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31"/>
            <p:cNvSpPr>
              <a:spLocks noEditPoints="1"/>
            </p:cNvSpPr>
            <p:nvPr/>
          </p:nvSpPr>
          <p:spPr bwMode="auto">
            <a:xfrm>
              <a:off x="8789393" y="5680550"/>
              <a:ext cx="604082" cy="570857"/>
            </a:xfrm>
            <a:custGeom>
              <a:avLst/>
              <a:gdLst>
                <a:gd name="T0" fmla="*/ 0 w 32"/>
                <a:gd name="T1" fmla="*/ 15 h 31"/>
                <a:gd name="T2" fmla="*/ 0 w 32"/>
                <a:gd name="T3" fmla="*/ 16 h 31"/>
                <a:gd name="T4" fmla="*/ 5 w 32"/>
                <a:gd name="T5" fmla="*/ 27 h 31"/>
                <a:gd name="T6" fmla="*/ 14 w 32"/>
                <a:gd name="T7" fmla="*/ 31 h 31"/>
                <a:gd name="T8" fmla="*/ 14 w 32"/>
                <a:gd name="T9" fmla="*/ 30 h 31"/>
                <a:gd name="T10" fmla="*/ 6 w 32"/>
                <a:gd name="T11" fmla="*/ 26 h 31"/>
                <a:gd name="T12" fmla="*/ 2 w 32"/>
                <a:gd name="T13" fmla="*/ 16 h 31"/>
                <a:gd name="T14" fmla="*/ 2 w 32"/>
                <a:gd name="T15" fmla="*/ 15 h 31"/>
                <a:gd name="T16" fmla="*/ 0 w 32"/>
                <a:gd name="T17" fmla="*/ 15 h 31"/>
                <a:gd name="T18" fmla="*/ 16 w 32"/>
                <a:gd name="T19" fmla="*/ 0 h 31"/>
                <a:gd name="T20" fmla="*/ 5 w 32"/>
                <a:gd name="T21" fmla="*/ 5 h 31"/>
                <a:gd name="T22" fmla="*/ 1 w 32"/>
                <a:gd name="T23" fmla="*/ 13 h 31"/>
                <a:gd name="T24" fmla="*/ 2 w 32"/>
                <a:gd name="T25" fmla="*/ 13 h 31"/>
                <a:gd name="T26" fmla="*/ 6 w 32"/>
                <a:gd name="T27" fmla="*/ 6 h 31"/>
                <a:gd name="T28" fmla="*/ 16 w 32"/>
                <a:gd name="T29" fmla="*/ 2 h 31"/>
                <a:gd name="T30" fmla="*/ 26 w 32"/>
                <a:gd name="T31" fmla="*/ 6 h 31"/>
                <a:gd name="T32" fmla="*/ 30 w 32"/>
                <a:gd name="T33" fmla="*/ 16 h 31"/>
                <a:gd name="T34" fmla="*/ 26 w 32"/>
                <a:gd name="T35" fmla="*/ 26 h 31"/>
                <a:gd name="T36" fmla="*/ 16 w 32"/>
                <a:gd name="T37" fmla="*/ 30 h 31"/>
                <a:gd name="T38" fmla="*/ 16 w 32"/>
                <a:gd name="T39" fmla="*/ 31 h 31"/>
                <a:gd name="T40" fmla="*/ 27 w 32"/>
                <a:gd name="T41" fmla="*/ 27 h 31"/>
                <a:gd name="T42" fmla="*/ 32 w 32"/>
                <a:gd name="T43" fmla="*/ 16 h 31"/>
                <a:gd name="T44" fmla="*/ 27 w 32"/>
                <a:gd name="T45" fmla="*/ 5 h 31"/>
                <a:gd name="T46" fmla="*/ 16 w 32"/>
                <a:gd name="T4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0" y="15"/>
                  </a:moveTo>
                  <a:cubicBezTo>
                    <a:pt x="0" y="15"/>
                    <a:pt x="0" y="15"/>
                    <a:pt x="0" y="16"/>
                  </a:cubicBezTo>
                  <a:cubicBezTo>
                    <a:pt x="0" y="20"/>
                    <a:pt x="2" y="24"/>
                    <a:pt x="5" y="27"/>
                  </a:cubicBezTo>
                  <a:cubicBezTo>
                    <a:pt x="7" y="29"/>
                    <a:pt x="11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1" y="29"/>
                    <a:pt x="8" y="28"/>
                    <a:pt x="6" y="26"/>
                  </a:cubicBezTo>
                  <a:cubicBezTo>
                    <a:pt x="4" y="23"/>
                    <a:pt x="2" y="20"/>
                    <a:pt x="2" y="16"/>
                  </a:cubicBezTo>
                  <a:cubicBezTo>
                    <a:pt x="2" y="16"/>
                    <a:pt x="2" y="15"/>
                    <a:pt x="2" y="15"/>
                  </a:cubicBezTo>
                  <a:cubicBezTo>
                    <a:pt x="1" y="15"/>
                    <a:pt x="1" y="15"/>
                    <a:pt x="0" y="15"/>
                  </a:cubicBezTo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3" y="7"/>
                    <a:pt x="1" y="10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0"/>
                    <a:pt x="4" y="8"/>
                    <a:pt x="6" y="6"/>
                  </a:cubicBezTo>
                  <a:cubicBezTo>
                    <a:pt x="9" y="3"/>
                    <a:pt x="12" y="2"/>
                    <a:pt x="16" y="2"/>
                  </a:cubicBezTo>
                  <a:cubicBezTo>
                    <a:pt x="20" y="2"/>
                    <a:pt x="23" y="3"/>
                    <a:pt x="26" y="6"/>
                  </a:cubicBezTo>
                  <a:cubicBezTo>
                    <a:pt x="28" y="8"/>
                    <a:pt x="30" y="12"/>
                    <a:pt x="30" y="16"/>
                  </a:cubicBezTo>
                  <a:cubicBezTo>
                    <a:pt x="30" y="20"/>
                    <a:pt x="28" y="23"/>
                    <a:pt x="26" y="26"/>
                  </a:cubicBezTo>
                  <a:cubicBezTo>
                    <a:pt x="23" y="28"/>
                    <a:pt x="20" y="30"/>
                    <a:pt x="16" y="30"/>
                  </a:cubicBezTo>
                  <a:cubicBezTo>
                    <a:pt x="16" y="30"/>
                    <a:pt x="16" y="31"/>
                    <a:pt x="16" y="31"/>
                  </a:cubicBezTo>
                  <a:cubicBezTo>
                    <a:pt x="20" y="31"/>
                    <a:pt x="24" y="29"/>
                    <a:pt x="27" y="27"/>
                  </a:cubicBezTo>
                  <a:cubicBezTo>
                    <a:pt x="30" y="24"/>
                    <a:pt x="32" y="20"/>
                    <a:pt x="32" y="16"/>
                  </a:cubicBezTo>
                  <a:cubicBezTo>
                    <a:pt x="32" y="11"/>
                    <a:pt x="30" y="8"/>
                    <a:pt x="27" y="5"/>
                  </a:cubicBezTo>
                  <a:cubicBezTo>
                    <a:pt x="24" y="2"/>
                    <a:pt x="20" y="0"/>
                    <a:pt x="1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32"/>
            <p:cNvSpPr>
              <a:spLocks noEditPoints="1"/>
            </p:cNvSpPr>
            <p:nvPr/>
          </p:nvSpPr>
          <p:spPr bwMode="auto">
            <a:xfrm>
              <a:off x="8018396" y="4129982"/>
              <a:ext cx="1319442" cy="1280571"/>
            </a:xfrm>
            <a:custGeom>
              <a:avLst/>
              <a:gdLst>
                <a:gd name="T0" fmla="*/ 62 w 70"/>
                <a:gd name="T1" fmla="*/ 57 h 70"/>
                <a:gd name="T2" fmla="*/ 59 w 70"/>
                <a:gd name="T3" fmla="*/ 57 h 70"/>
                <a:gd name="T4" fmla="*/ 58 w 70"/>
                <a:gd name="T5" fmla="*/ 57 h 70"/>
                <a:gd name="T6" fmla="*/ 57 w 70"/>
                <a:gd name="T7" fmla="*/ 57 h 70"/>
                <a:gd name="T8" fmla="*/ 52 w 70"/>
                <a:gd name="T9" fmla="*/ 61 h 70"/>
                <a:gd name="T10" fmla="*/ 57 w 70"/>
                <a:gd name="T11" fmla="*/ 62 h 70"/>
                <a:gd name="T12" fmla="*/ 57 w 70"/>
                <a:gd name="T13" fmla="*/ 62 h 70"/>
                <a:gd name="T14" fmla="*/ 60 w 70"/>
                <a:gd name="T15" fmla="*/ 59 h 70"/>
                <a:gd name="T16" fmla="*/ 62 w 70"/>
                <a:gd name="T17" fmla="*/ 57 h 70"/>
                <a:gd name="T18" fmla="*/ 66 w 70"/>
                <a:gd name="T19" fmla="*/ 20 h 70"/>
                <a:gd name="T20" fmla="*/ 65 w 70"/>
                <a:gd name="T21" fmla="*/ 20 h 70"/>
                <a:gd name="T22" fmla="*/ 63 w 70"/>
                <a:gd name="T23" fmla="*/ 20 h 70"/>
                <a:gd name="T24" fmla="*/ 67 w 70"/>
                <a:gd name="T25" fmla="*/ 35 h 70"/>
                <a:gd name="T26" fmla="*/ 65 w 70"/>
                <a:gd name="T27" fmla="*/ 46 h 70"/>
                <a:gd name="T28" fmla="*/ 66 w 70"/>
                <a:gd name="T29" fmla="*/ 46 h 70"/>
                <a:gd name="T30" fmla="*/ 66 w 70"/>
                <a:gd name="T31" fmla="*/ 46 h 70"/>
                <a:gd name="T32" fmla="*/ 68 w 70"/>
                <a:gd name="T33" fmla="*/ 45 h 70"/>
                <a:gd name="T34" fmla="*/ 70 w 70"/>
                <a:gd name="T35" fmla="*/ 35 h 70"/>
                <a:gd name="T36" fmla="*/ 67 w 70"/>
                <a:gd name="T37" fmla="*/ 20 h 70"/>
                <a:gd name="T38" fmla="*/ 66 w 70"/>
                <a:gd name="T39" fmla="*/ 20 h 70"/>
                <a:gd name="T40" fmla="*/ 54 w 70"/>
                <a:gd name="T41" fmla="*/ 5 h 70"/>
                <a:gd name="T42" fmla="*/ 49 w 70"/>
                <a:gd name="T43" fmla="*/ 6 h 70"/>
                <a:gd name="T44" fmla="*/ 54 w 70"/>
                <a:gd name="T45" fmla="*/ 10 h 70"/>
                <a:gd name="T46" fmla="*/ 57 w 70"/>
                <a:gd name="T47" fmla="*/ 9 h 70"/>
                <a:gd name="T48" fmla="*/ 58 w 70"/>
                <a:gd name="T49" fmla="*/ 9 h 70"/>
                <a:gd name="T50" fmla="*/ 59 w 70"/>
                <a:gd name="T51" fmla="*/ 9 h 70"/>
                <a:gd name="T52" fmla="*/ 54 w 70"/>
                <a:gd name="T53" fmla="*/ 5 h 70"/>
                <a:gd name="T54" fmla="*/ 35 w 70"/>
                <a:gd name="T55" fmla="*/ 0 h 70"/>
                <a:gd name="T56" fmla="*/ 10 w 70"/>
                <a:gd name="T57" fmla="*/ 10 h 70"/>
                <a:gd name="T58" fmla="*/ 0 w 70"/>
                <a:gd name="T59" fmla="*/ 35 h 70"/>
                <a:gd name="T60" fmla="*/ 10 w 70"/>
                <a:gd name="T61" fmla="*/ 59 h 70"/>
                <a:gd name="T62" fmla="*/ 35 w 70"/>
                <a:gd name="T63" fmla="*/ 70 h 70"/>
                <a:gd name="T64" fmla="*/ 44 w 70"/>
                <a:gd name="T65" fmla="*/ 69 h 70"/>
                <a:gd name="T66" fmla="*/ 40 w 70"/>
                <a:gd name="T67" fmla="*/ 66 h 70"/>
                <a:gd name="T68" fmla="*/ 35 w 70"/>
                <a:gd name="T69" fmla="*/ 66 h 70"/>
                <a:gd name="T70" fmla="*/ 13 w 70"/>
                <a:gd name="T71" fmla="*/ 57 h 70"/>
                <a:gd name="T72" fmla="*/ 3 w 70"/>
                <a:gd name="T73" fmla="*/ 35 h 70"/>
                <a:gd name="T74" fmla="*/ 13 w 70"/>
                <a:gd name="T75" fmla="*/ 12 h 70"/>
                <a:gd name="T76" fmla="*/ 35 w 70"/>
                <a:gd name="T77" fmla="*/ 3 h 70"/>
                <a:gd name="T78" fmla="*/ 37 w 70"/>
                <a:gd name="T79" fmla="*/ 3 h 70"/>
                <a:gd name="T80" fmla="*/ 40 w 70"/>
                <a:gd name="T81" fmla="*/ 0 h 70"/>
                <a:gd name="T82" fmla="*/ 35 w 70"/>
                <a:gd name="T8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" h="70">
                  <a:moveTo>
                    <a:pt x="62" y="57"/>
                  </a:moveTo>
                  <a:cubicBezTo>
                    <a:pt x="61" y="57"/>
                    <a:pt x="60" y="57"/>
                    <a:pt x="59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57"/>
                    <a:pt x="57" y="57"/>
                    <a:pt x="57" y="57"/>
                  </a:cubicBezTo>
                  <a:cubicBezTo>
                    <a:pt x="56" y="59"/>
                    <a:pt x="54" y="60"/>
                    <a:pt x="52" y="61"/>
                  </a:cubicBezTo>
                  <a:cubicBezTo>
                    <a:pt x="54" y="61"/>
                    <a:pt x="55" y="62"/>
                    <a:pt x="57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8" y="61"/>
                    <a:pt x="59" y="60"/>
                    <a:pt x="60" y="59"/>
                  </a:cubicBezTo>
                  <a:cubicBezTo>
                    <a:pt x="61" y="59"/>
                    <a:pt x="61" y="58"/>
                    <a:pt x="62" y="57"/>
                  </a:cubicBezTo>
                  <a:moveTo>
                    <a:pt x="66" y="20"/>
                  </a:move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4" y="20"/>
                    <a:pt x="63" y="20"/>
                  </a:cubicBezTo>
                  <a:cubicBezTo>
                    <a:pt x="65" y="25"/>
                    <a:pt x="67" y="30"/>
                    <a:pt x="67" y="35"/>
                  </a:cubicBezTo>
                  <a:cubicBezTo>
                    <a:pt x="67" y="39"/>
                    <a:pt x="66" y="42"/>
                    <a:pt x="65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7" y="46"/>
                    <a:pt x="68" y="46"/>
                    <a:pt x="68" y="45"/>
                  </a:cubicBezTo>
                  <a:cubicBezTo>
                    <a:pt x="69" y="42"/>
                    <a:pt x="70" y="38"/>
                    <a:pt x="70" y="35"/>
                  </a:cubicBezTo>
                  <a:cubicBezTo>
                    <a:pt x="70" y="29"/>
                    <a:pt x="69" y="25"/>
                    <a:pt x="67" y="20"/>
                  </a:cubicBezTo>
                  <a:cubicBezTo>
                    <a:pt x="66" y="20"/>
                    <a:pt x="66" y="20"/>
                    <a:pt x="66" y="20"/>
                  </a:cubicBezTo>
                  <a:moveTo>
                    <a:pt x="54" y="5"/>
                  </a:moveTo>
                  <a:cubicBezTo>
                    <a:pt x="52" y="5"/>
                    <a:pt x="50" y="6"/>
                    <a:pt x="49" y="6"/>
                  </a:cubicBezTo>
                  <a:cubicBezTo>
                    <a:pt x="51" y="7"/>
                    <a:pt x="52" y="8"/>
                    <a:pt x="54" y="10"/>
                  </a:cubicBezTo>
                  <a:cubicBezTo>
                    <a:pt x="55" y="9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8" y="9"/>
                    <a:pt x="59" y="9"/>
                    <a:pt x="59" y="9"/>
                  </a:cubicBezTo>
                  <a:cubicBezTo>
                    <a:pt x="57" y="8"/>
                    <a:pt x="56" y="6"/>
                    <a:pt x="54" y="5"/>
                  </a:cubicBezTo>
                  <a:moveTo>
                    <a:pt x="35" y="0"/>
                  </a:moveTo>
                  <a:cubicBezTo>
                    <a:pt x="25" y="0"/>
                    <a:pt x="17" y="4"/>
                    <a:pt x="10" y="10"/>
                  </a:cubicBezTo>
                  <a:cubicBezTo>
                    <a:pt x="4" y="16"/>
                    <a:pt x="0" y="25"/>
                    <a:pt x="0" y="35"/>
                  </a:cubicBezTo>
                  <a:cubicBezTo>
                    <a:pt x="0" y="44"/>
                    <a:pt x="4" y="53"/>
                    <a:pt x="10" y="59"/>
                  </a:cubicBezTo>
                  <a:cubicBezTo>
                    <a:pt x="17" y="66"/>
                    <a:pt x="25" y="70"/>
                    <a:pt x="35" y="70"/>
                  </a:cubicBezTo>
                  <a:cubicBezTo>
                    <a:pt x="38" y="70"/>
                    <a:pt x="41" y="69"/>
                    <a:pt x="44" y="69"/>
                  </a:cubicBezTo>
                  <a:cubicBezTo>
                    <a:pt x="42" y="68"/>
                    <a:pt x="41" y="67"/>
                    <a:pt x="40" y="66"/>
                  </a:cubicBezTo>
                  <a:cubicBezTo>
                    <a:pt x="38" y="66"/>
                    <a:pt x="37" y="66"/>
                    <a:pt x="35" y="66"/>
                  </a:cubicBezTo>
                  <a:cubicBezTo>
                    <a:pt x="26" y="66"/>
                    <a:pt x="18" y="63"/>
                    <a:pt x="13" y="57"/>
                  </a:cubicBezTo>
                  <a:cubicBezTo>
                    <a:pt x="7" y="51"/>
                    <a:pt x="3" y="43"/>
                    <a:pt x="3" y="35"/>
                  </a:cubicBezTo>
                  <a:cubicBezTo>
                    <a:pt x="3" y="26"/>
                    <a:pt x="7" y="18"/>
                    <a:pt x="13" y="12"/>
                  </a:cubicBezTo>
                  <a:cubicBezTo>
                    <a:pt x="18" y="7"/>
                    <a:pt x="26" y="3"/>
                    <a:pt x="35" y="3"/>
                  </a:cubicBezTo>
                  <a:cubicBezTo>
                    <a:pt x="35" y="3"/>
                    <a:pt x="36" y="3"/>
                    <a:pt x="37" y="3"/>
                  </a:cubicBezTo>
                  <a:cubicBezTo>
                    <a:pt x="38" y="2"/>
                    <a:pt x="39" y="1"/>
                    <a:pt x="40" y="0"/>
                  </a:cubicBezTo>
                  <a:cubicBezTo>
                    <a:pt x="38" y="0"/>
                    <a:pt x="37" y="0"/>
                    <a:pt x="3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33"/>
            <p:cNvSpPr>
              <a:spLocks/>
            </p:cNvSpPr>
            <p:nvPr/>
          </p:nvSpPr>
          <p:spPr bwMode="auto">
            <a:xfrm>
              <a:off x="10228064" y="5171407"/>
              <a:ext cx="842535" cy="879428"/>
            </a:xfrm>
            <a:custGeom>
              <a:avLst/>
              <a:gdLst>
                <a:gd name="T0" fmla="*/ 26 w 45"/>
                <a:gd name="T1" fmla="*/ 0 h 48"/>
                <a:gd name="T2" fmla="*/ 19 w 45"/>
                <a:gd name="T3" fmla="*/ 2 h 48"/>
                <a:gd name="T4" fmla="*/ 4 w 45"/>
                <a:gd name="T5" fmla="*/ 31 h 48"/>
                <a:gd name="T6" fmla="*/ 26 w 45"/>
                <a:gd name="T7" fmla="*/ 48 h 48"/>
                <a:gd name="T8" fmla="*/ 33 w 45"/>
                <a:gd name="T9" fmla="*/ 46 h 48"/>
                <a:gd name="T10" fmla="*/ 45 w 45"/>
                <a:gd name="T11" fmla="*/ 37 h 48"/>
                <a:gd name="T12" fmla="*/ 36 w 45"/>
                <a:gd name="T13" fmla="*/ 29 h 48"/>
                <a:gd name="T14" fmla="*/ 26 w 45"/>
                <a:gd name="T15" fmla="*/ 41 h 48"/>
                <a:gd name="T16" fmla="*/ 21 w 45"/>
                <a:gd name="T17" fmla="*/ 41 h 48"/>
                <a:gd name="T18" fmla="*/ 6 w 45"/>
                <a:gd name="T19" fmla="*/ 31 h 48"/>
                <a:gd name="T20" fmla="*/ 16 w 45"/>
                <a:gd name="T21" fmla="*/ 11 h 48"/>
                <a:gd name="T22" fmla="*/ 21 w 45"/>
                <a:gd name="T23" fmla="*/ 10 h 48"/>
                <a:gd name="T24" fmla="*/ 30 w 45"/>
                <a:gd name="T25" fmla="*/ 13 h 48"/>
                <a:gd name="T26" fmla="*/ 30 w 45"/>
                <a:gd name="T27" fmla="*/ 10 h 48"/>
                <a:gd name="T28" fmla="*/ 31 w 45"/>
                <a:gd name="T29" fmla="*/ 1 h 48"/>
                <a:gd name="T30" fmla="*/ 26 w 45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48">
                  <a:moveTo>
                    <a:pt x="26" y="0"/>
                  </a:moveTo>
                  <a:cubicBezTo>
                    <a:pt x="24" y="0"/>
                    <a:pt x="21" y="1"/>
                    <a:pt x="19" y="2"/>
                  </a:cubicBezTo>
                  <a:cubicBezTo>
                    <a:pt x="6" y="6"/>
                    <a:pt x="0" y="19"/>
                    <a:pt x="4" y="31"/>
                  </a:cubicBezTo>
                  <a:cubicBezTo>
                    <a:pt x="7" y="41"/>
                    <a:pt x="16" y="48"/>
                    <a:pt x="26" y="48"/>
                  </a:cubicBezTo>
                  <a:cubicBezTo>
                    <a:pt x="28" y="48"/>
                    <a:pt x="31" y="47"/>
                    <a:pt x="33" y="46"/>
                  </a:cubicBezTo>
                  <a:cubicBezTo>
                    <a:pt x="38" y="45"/>
                    <a:pt x="43" y="42"/>
                    <a:pt x="45" y="37"/>
                  </a:cubicBezTo>
                  <a:cubicBezTo>
                    <a:pt x="42" y="35"/>
                    <a:pt x="39" y="32"/>
                    <a:pt x="36" y="29"/>
                  </a:cubicBezTo>
                  <a:cubicBezTo>
                    <a:pt x="35" y="34"/>
                    <a:pt x="31" y="39"/>
                    <a:pt x="26" y="41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4" y="41"/>
                    <a:pt x="8" y="37"/>
                    <a:pt x="6" y="31"/>
                  </a:cubicBezTo>
                  <a:cubicBezTo>
                    <a:pt x="3" y="22"/>
                    <a:pt x="8" y="13"/>
                    <a:pt x="16" y="11"/>
                  </a:cubicBezTo>
                  <a:cubicBezTo>
                    <a:pt x="17" y="10"/>
                    <a:pt x="19" y="10"/>
                    <a:pt x="21" y="10"/>
                  </a:cubicBezTo>
                  <a:cubicBezTo>
                    <a:pt x="24" y="10"/>
                    <a:pt x="28" y="11"/>
                    <a:pt x="30" y="13"/>
                  </a:cubicBezTo>
                  <a:cubicBezTo>
                    <a:pt x="30" y="12"/>
                    <a:pt x="30" y="11"/>
                    <a:pt x="30" y="10"/>
                  </a:cubicBezTo>
                  <a:cubicBezTo>
                    <a:pt x="30" y="7"/>
                    <a:pt x="31" y="4"/>
                    <a:pt x="31" y="1"/>
                  </a:cubicBezTo>
                  <a:cubicBezTo>
                    <a:pt x="30" y="1"/>
                    <a:pt x="28" y="0"/>
                    <a:pt x="26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35"/>
            <p:cNvSpPr>
              <a:spLocks/>
            </p:cNvSpPr>
            <p:nvPr/>
          </p:nvSpPr>
          <p:spPr bwMode="auto">
            <a:xfrm>
              <a:off x="10657280" y="5533981"/>
              <a:ext cx="174866" cy="146574"/>
            </a:xfrm>
            <a:custGeom>
              <a:avLst/>
              <a:gdLst>
                <a:gd name="T0" fmla="*/ 5 w 9"/>
                <a:gd name="T1" fmla="*/ 0 h 8"/>
                <a:gd name="T2" fmla="*/ 3 w 9"/>
                <a:gd name="T3" fmla="*/ 0 h 8"/>
                <a:gd name="T4" fmla="*/ 1 w 9"/>
                <a:gd name="T5" fmla="*/ 5 h 8"/>
                <a:gd name="T6" fmla="*/ 5 w 9"/>
                <a:gd name="T7" fmla="*/ 8 h 8"/>
                <a:gd name="T8" fmla="*/ 6 w 9"/>
                <a:gd name="T9" fmla="*/ 8 h 8"/>
                <a:gd name="T10" fmla="*/ 9 w 9"/>
                <a:gd name="T11" fmla="*/ 3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1" y="7"/>
                    <a:pt x="3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8" y="7"/>
                    <a:pt x="9" y="5"/>
                    <a:pt x="9" y="3"/>
                  </a:cubicBezTo>
                  <a:cubicBezTo>
                    <a:pt x="8" y="1"/>
                    <a:pt x="6" y="0"/>
                    <a:pt x="5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36"/>
            <p:cNvSpPr>
              <a:spLocks/>
            </p:cNvSpPr>
            <p:nvPr/>
          </p:nvSpPr>
          <p:spPr bwMode="auto">
            <a:xfrm>
              <a:off x="9830642" y="6289981"/>
              <a:ext cx="262301" cy="123429"/>
            </a:xfrm>
            <a:custGeom>
              <a:avLst/>
              <a:gdLst>
                <a:gd name="T0" fmla="*/ 0 w 14"/>
                <a:gd name="T1" fmla="*/ 0 h 7"/>
                <a:gd name="T2" fmla="*/ 1 w 14"/>
                <a:gd name="T3" fmla="*/ 3 h 7"/>
                <a:gd name="T4" fmla="*/ 11 w 14"/>
                <a:gd name="T5" fmla="*/ 7 h 7"/>
                <a:gd name="T6" fmla="*/ 13 w 14"/>
                <a:gd name="T7" fmla="*/ 6 h 7"/>
                <a:gd name="T8" fmla="*/ 14 w 14"/>
                <a:gd name="T9" fmla="*/ 5 h 7"/>
                <a:gd name="T10" fmla="*/ 0 w 1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5" y="3"/>
                    <a:pt x="8" y="5"/>
                    <a:pt x="11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3" y="6"/>
                    <a:pt x="13" y="5"/>
                    <a:pt x="14" y="5"/>
                  </a:cubicBezTo>
                  <a:cubicBezTo>
                    <a:pt x="10" y="2"/>
                    <a:pt x="5" y="0"/>
                    <a:pt x="0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37"/>
            <p:cNvSpPr>
              <a:spLocks/>
            </p:cNvSpPr>
            <p:nvPr/>
          </p:nvSpPr>
          <p:spPr bwMode="auto">
            <a:xfrm>
              <a:off x="9695516" y="5117410"/>
              <a:ext cx="492804" cy="478286"/>
            </a:xfrm>
            <a:custGeom>
              <a:avLst/>
              <a:gdLst>
                <a:gd name="T0" fmla="*/ 14 w 26"/>
                <a:gd name="T1" fmla="*/ 0 h 26"/>
                <a:gd name="T2" fmla="*/ 14 w 26"/>
                <a:gd name="T3" fmla="*/ 1 h 26"/>
                <a:gd name="T4" fmla="*/ 21 w 26"/>
                <a:gd name="T5" fmla="*/ 5 h 26"/>
                <a:gd name="T6" fmla="*/ 24 w 26"/>
                <a:gd name="T7" fmla="*/ 13 h 26"/>
                <a:gd name="T8" fmla="*/ 21 w 26"/>
                <a:gd name="T9" fmla="*/ 21 h 26"/>
                <a:gd name="T10" fmla="*/ 13 w 26"/>
                <a:gd name="T11" fmla="*/ 25 h 26"/>
                <a:gd name="T12" fmla="*/ 4 w 26"/>
                <a:gd name="T13" fmla="*/ 21 h 26"/>
                <a:gd name="T14" fmla="*/ 1 w 26"/>
                <a:gd name="T15" fmla="*/ 14 h 26"/>
                <a:gd name="T16" fmla="*/ 0 w 26"/>
                <a:gd name="T17" fmla="*/ 15 h 26"/>
                <a:gd name="T18" fmla="*/ 3 w 26"/>
                <a:gd name="T19" fmla="*/ 22 h 26"/>
                <a:gd name="T20" fmla="*/ 13 w 26"/>
                <a:gd name="T21" fmla="*/ 26 h 26"/>
                <a:gd name="T22" fmla="*/ 22 w 26"/>
                <a:gd name="T23" fmla="*/ 22 h 26"/>
                <a:gd name="T24" fmla="*/ 26 w 26"/>
                <a:gd name="T25" fmla="*/ 13 h 26"/>
                <a:gd name="T26" fmla="*/ 22 w 26"/>
                <a:gd name="T27" fmla="*/ 4 h 26"/>
                <a:gd name="T28" fmla="*/ 14 w 26"/>
                <a:gd name="T2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6">
                  <a:moveTo>
                    <a:pt x="14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7" y="2"/>
                    <a:pt x="19" y="3"/>
                    <a:pt x="21" y="5"/>
                  </a:cubicBezTo>
                  <a:cubicBezTo>
                    <a:pt x="23" y="7"/>
                    <a:pt x="24" y="10"/>
                    <a:pt x="24" y="13"/>
                  </a:cubicBezTo>
                  <a:cubicBezTo>
                    <a:pt x="24" y="16"/>
                    <a:pt x="23" y="19"/>
                    <a:pt x="21" y="21"/>
                  </a:cubicBezTo>
                  <a:cubicBezTo>
                    <a:pt x="19" y="23"/>
                    <a:pt x="16" y="25"/>
                    <a:pt x="13" y="25"/>
                  </a:cubicBezTo>
                  <a:cubicBezTo>
                    <a:pt x="9" y="25"/>
                    <a:pt x="6" y="23"/>
                    <a:pt x="4" y="21"/>
                  </a:cubicBezTo>
                  <a:cubicBezTo>
                    <a:pt x="2" y="20"/>
                    <a:pt x="1" y="17"/>
                    <a:pt x="1" y="14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2" y="20"/>
                    <a:pt x="3" y="22"/>
                  </a:cubicBezTo>
                  <a:cubicBezTo>
                    <a:pt x="6" y="25"/>
                    <a:pt x="9" y="26"/>
                    <a:pt x="13" y="26"/>
                  </a:cubicBezTo>
                  <a:cubicBezTo>
                    <a:pt x="16" y="26"/>
                    <a:pt x="19" y="25"/>
                    <a:pt x="22" y="22"/>
                  </a:cubicBezTo>
                  <a:cubicBezTo>
                    <a:pt x="24" y="20"/>
                    <a:pt x="26" y="17"/>
                    <a:pt x="26" y="13"/>
                  </a:cubicBezTo>
                  <a:cubicBezTo>
                    <a:pt x="26" y="9"/>
                    <a:pt x="24" y="6"/>
                    <a:pt x="22" y="4"/>
                  </a:cubicBezTo>
                  <a:cubicBezTo>
                    <a:pt x="20" y="2"/>
                    <a:pt x="17" y="1"/>
                    <a:pt x="1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41"/>
            <p:cNvSpPr>
              <a:spLocks/>
            </p:cNvSpPr>
            <p:nvPr/>
          </p:nvSpPr>
          <p:spPr bwMode="auto">
            <a:xfrm>
              <a:off x="10777887" y="5186836"/>
              <a:ext cx="397422" cy="663428"/>
            </a:xfrm>
            <a:custGeom>
              <a:avLst/>
              <a:gdLst>
                <a:gd name="T0" fmla="*/ 1 w 21"/>
                <a:gd name="T1" fmla="*/ 0 h 36"/>
                <a:gd name="T2" fmla="*/ 0 w 21"/>
                <a:gd name="T3" fmla="*/ 9 h 36"/>
                <a:gd name="T4" fmla="*/ 0 w 21"/>
                <a:gd name="T5" fmla="*/ 12 h 36"/>
                <a:gd name="T6" fmla="*/ 6 w 21"/>
                <a:gd name="T7" fmla="*/ 20 h 36"/>
                <a:gd name="T8" fmla="*/ 6 w 21"/>
                <a:gd name="T9" fmla="*/ 28 h 36"/>
                <a:gd name="T10" fmla="*/ 15 w 21"/>
                <a:gd name="T11" fmla="*/ 36 h 36"/>
                <a:gd name="T12" fmla="*/ 18 w 21"/>
                <a:gd name="T13" fmla="*/ 16 h 36"/>
                <a:gd name="T14" fmla="*/ 1 w 2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6">
                  <a:moveTo>
                    <a:pt x="1" y="0"/>
                  </a:moveTo>
                  <a:cubicBezTo>
                    <a:pt x="1" y="3"/>
                    <a:pt x="0" y="6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3" y="14"/>
                    <a:pt x="5" y="17"/>
                    <a:pt x="6" y="20"/>
                  </a:cubicBezTo>
                  <a:cubicBezTo>
                    <a:pt x="7" y="23"/>
                    <a:pt x="7" y="25"/>
                    <a:pt x="6" y="28"/>
                  </a:cubicBezTo>
                  <a:cubicBezTo>
                    <a:pt x="9" y="31"/>
                    <a:pt x="12" y="34"/>
                    <a:pt x="15" y="36"/>
                  </a:cubicBezTo>
                  <a:cubicBezTo>
                    <a:pt x="19" y="31"/>
                    <a:pt x="21" y="23"/>
                    <a:pt x="18" y="16"/>
                  </a:cubicBezTo>
                  <a:cubicBezTo>
                    <a:pt x="16" y="8"/>
                    <a:pt x="9" y="2"/>
                    <a:pt x="1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42"/>
            <p:cNvSpPr>
              <a:spLocks/>
            </p:cNvSpPr>
            <p:nvPr/>
          </p:nvSpPr>
          <p:spPr bwMode="auto">
            <a:xfrm>
              <a:off x="10808298" y="5464550"/>
              <a:ext cx="79484" cy="200571"/>
            </a:xfrm>
            <a:custGeom>
              <a:avLst/>
              <a:gdLst>
                <a:gd name="T0" fmla="*/ 0 w 4"/>
                <a:gd name="T1" fmla="*/ 0 h 11"/>
                <a:gd name="T2" fmla="*/ 4 w 4"/>
                <a:gd name="T3" fmla="*/ 11 h 11"/>
                <a:gd name="T4" fmla="*/ 3 w 4"/>
                <a:gd name="T5" fmla="*/ 5 h 11"/>
                <a:gd name="T6" fmla="*/ 0 w 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cubicBezTo>
                    <a:pt x="0" y="4"/>
                    <a:pt x="2" y="7"/>
                    <a:pt x="4" y="11"/>
                  </a:cubicBezTo>
                  <a:cubicBezTo>
                    <a:pt x="4" y="9"/>
                    <a:pt x="4" y="7"/>
                    <a:pt x="3" y="5"/>
                  </a:cubicBezTo>
                  <a:cubicBezTo>
                    <a:pt x="2" y="3"/>
                    <a:pt x="1" y="1"/>
                    <a:pt x="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43"/>
            <p:cNvSpPr>
              <a:spLocks noEditPoints="1"/>
            </p:cNvSpPr>
            <p:nvPr/>
          </p:nvSpPr>
          <p:spPr bwMode="auto">
            <a:xfrm>
              <a:off x="11245465" y="5240838"/>
              <a:ext cx="659724" cy="624859"/>
            </a:xfrm>
            <a:custGeom>
              <a:avLst/>
              <a:gdLst>
                <a:gd name="T0" fmla="*/ 13 w 35"/>
                <a:gd name="T1" fmla="*/ 31 h 34"/>
                <a:gd name="T2" fmla="*/ 7 w 35"/>
                <a:gd name="T3" fmla="*/ 25 h 34"/>
                <a:gd name="T4" fmla="*/ 13 w 35"/>
                <a:gd name="T5" fmla="*/ 19 h 34"/>
                <a:gd name="T6" fmla="*/ 19 w 35"/>
                <a:gd name="T7" fmla="*/ 25 h 34"/>
                <a:gd name="T8" fmla="*/ 13 w 35"/>
                <a:gd name="T9" fmla="*/ 31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3" y="31"/>
                  </a:moveTo>
                  <a:cubicBezTo>
                    <a:pt x="10" y="31"/>
                    <a:pt x="7" y="28"/>
                    <a:pt x="7" y="25"/>
                  </a:cubicBezTo>
                  <a:cubicBezTo>
                    <a:pt x="7" y="22"/>
                    <a:pt x="10" y="19"/>
                    <a:pt x="13" y="19"/>
                  </a:cubicBezTo>
                  <a:cubicBezTo>
                    <a:pt x="16" y="19"/>
                    <a:pt x="19" y="22"/>
                    <a:pt x="19" y="25"/>
                  </a:cubicBezTo>
                  <a:cubicBezTo>
                    <a:pt x="19" y="28"/>
                    <a:pt x="16" y="31"/>
                    <a:pt x="13" y="31"/>
                  </a:cubicBezTo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45"/>
            <p:cNvSpPr>
              <a:spLocks noEditPoints="1"/>
            </p:cNvSpPr>
            <p:nvPr/>
          </p:nvSpPr>
          <p:spPr bwMode="auto">
            <a:xfrm>
              <a:off x="8275032" y="3961601"/>
              <a:ext cx="1303545" cy="1558285"/>
            </a:xfrm>
            <a:custGeom>
              <a:avLst/>
              <a:gdLst>
                <a:gd name="T0" fmla="*/ 58 w 69"/>
                <a:gd name="T1" fmla="*/ 15 h 85"/>
                <a:gd name="T2" fmla="*/ 56 w 69"/>
                <a:gd name="T3" fmla="*/ 24 h 85"/>
                <a:gd name="T4" fmla="*/ 69 w 69"/>
                <a:gd name="T5" fmla="*/ 41 h 85"/>
                <a:gd name="T6" fmla="*/ 69 w 69"/>
                <a:gd name="T7" fmla="*/ 37 h 85"/>
                <a:gd name="T8" fmla="*/ 60 w 69"/>
                <a:gd name="T9" fmla="*/ 24 h 85"/>
                <a:gd name="T10" fmla="*/ 61 w 69"/>
                <a:gd name="T11" fmla="*/ 18 h 85"/>
                <a:gd name="T12" fmla="*/ 58 w 69"/>
                <a:gd name="T13" fmla="*/ 15 h 85"/>
                <a:gd name="T14" fmla="*/ 27 w 69"/>
                <a:gd name="T15" fmla="*/ 0 h 85"/>
                <a:gd name="T16" fmla="*/ 25 w 69"/>
                <a:gd name="T17" fmla="*/ 0 h 85"/>
                <a:gd name="T18" fmla="*/ 0 w 69"/>
                <a:gd name="T19" fmla="*/ 10 h 85"/>
                <a:gd name="T20" fmla="*/ 14 w 69"/>
                <a:gd name="T21" fmla="*/ 15 h 85"/>
                <a:gd name="T22" fmla="*/ 16 w 69"/>
                <a:gd name="T23" fmla="*/ 15 h 85"/>
                <a:gd name="T24" fmla="*/ 17 w 69"/>
                <a:gd name="T25" fmla="*/ 15 h 85"/>
                <a:gd name="T26" fmla="*/ 45 w 69"/>
                <a:gd name="T27" fmla="*/ 42 h 85"/>
                <a:gd name="T28" fmla="*/ 18 w 69"/>
                <a:gd name="T29" fmla="*/ 72 h 85"/>
                <a:gd name="T30" fmla="*/ 17 w 69"/>
                <a:gd name="T31" fmla="*/ 72 h 85"/>
                <a:gd name="T32" fmla="*/ 4 w 69"/>
                <a:gd name="T33" fmla="*/ 79 h 85"/>
                <a:gd name="T34" fmla="*/ 27 w 69"/>
                <a:gd name="T35" fmla="*/ 85 h 85"/>
                <a:gd name="T36" fmla="*/ 28 w 69"/>
                <a:gd name="T37" fmla="*/ 85 h 85"/>
                <a:gd name="T38" fmla="*/ 49 w 69"/>
                <a:gd name="T39" fmla="*/ 79 h 85"/>
                <a:gd name="T40" fmla="*/ 49 w 69"/>
                <a:gd name="T41" fmla="*/ 77 h 85"/>
                <a:gd name="T42" fmla="*/ 52 w 69"/>
                <a:gd name="T43" fmla="*/ 68 h 85"/>
                <a:gd name="T44" fmla="*/ 62 w 69"/>
                <a:gd name="T45" fmla="*/ 64 h 85"/>
                <a:gd name="T46" fmla="*/ 63 w 69"/>
                <a:gd name="T47" fmla="*/ 64 h 85"/>
                <a:gd name="T48" fmla="*/ 69 w 69"/>
                <a:gd name="T49" fmla="*/ 48 h 85"/>
                <a:gd name="T50" fmla="*/ 54 w 69"/>
                <a:gd name="T51" fmla="*/ 24 h 85"/>
                <a:gd name="T52" fmla="*/ 56 w 69"/>
                <a:gd name="T53" fmla="*/ 12 h 85"/>
                <a:gd name="T54" fmla="*/ 49 w 69"/>
                <a:gd name="T55" fmla="*/ 7 h 85"/>
                <a:gd name="T56" fmla="*/ 36 w 69"/>
                <a:gd name="T57" fmla="*/ 1 h 85"/>
                <a:gd name="T58" fmla="*/ 27 w 69"/>
                <a:gd name="T5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" h="85">
                  <a:moveTo>
                    <a:pt x="58" y="15"/>
                  </a:moveTo>
                  <a:cubicBezTo>
                    <a:pt x="57" y="17"/>
                    <a:pt x="56" y="21"/>
                    <a:pt x="56" y="24"/>
                  </a:cubicBezTo>
                  <a:cubicBezTo>
                    <a:pt x="56" y="32"/>
                    <a:pt x="62" y="39"/>
                    <a:pt x="69" y="41"/>
                  </a:cubicBezTo>
                  <a:cubicBezTo>
                    <a:pt x="69" y="40"/>
                    <a:pt x="69" y="38"/>
                    <a:pt x="69" y="37"/>
                  </a:cubicBezTo>
                  <a:cubicBezTo>
                    <a:pt x="64" y="35"/>
                    <a:pt x="60" y="30"/>
                    <a:pt x="60" y="24"/>
                  </a:cubicBezTo>
                  <a:cubicBezTo>
                    <a:pt x="60" y="22"/>
                    <a:pt x="60" y="19"/>
                    <a:pt x="61" y="18"/>
                  </a:cubicBezTo>
                  <a:cubicBezTo>
                    <a:pt x="60" y="17"/>
                    <a:pt x="59" y="16"/>
                    <a:pt x="58" y="15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5" y="0"/>
                  </a:cubicBezTo>
                  <a:cubicBezTo>
                    <a:pt x="16" y="1"/>
                    <a:pt x="7" y="4"/>
                    <a:pt x="0" y="10"/>
                  </a:cubicBezTo>
                  <a:cubicBezTo>
                    <a:pt x="5" y="11"/>
                    <a:pt x="10" y="12"/>
                    <a:pt x="14" y="15"/>
                  </a:cubicBezTo>
                  <a:cubicBezTo>
                    <a:pt x="14" y="15"/>
                    <a:pt x="15" y="15"/>
                    <a:pt x="16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32" y="15"/>
                    <a:pt x="44" y="27"/>
                    <a:pt x="45" y="42"/>
                  </a:cubicBezTo>
                  <a:cubicBezTo>
                    <a:pt x="45" y="58"/>
                    <a:pt x="33" y="71"/>
                    <a:pt x="18" y="72"/>
                  </a:cubicBezTo>
                  <a:cubicBezTo>
                    <a:pt x="18" y="72"/>
                    <a:pt x="17" y="72"/>
                    <a:pt x="17" y="72"/>
                  </a:cubicBezTo>
                  <a:cubicBezTo>
                    <a:pt x="14" y="75"/>
                    <a:pt x="9" y="77"/>
                    <a:pt x="4" y="79"/>
                  </a:cubicBezTo>
                  <a:cubicBezTo>
                    <a:pt x="10" y="83"/>
                    <a:pt x="18" y="85"/>
                    <a:pt x="27" y="85"/>
                  </a:cubicBezTo>
                  <a:cubicBezTo>
                    <a:pt x="27" y="85"/>
                    <a:pt x="28" y="85"/>
                    <a:pt x="28" y="85"/>
                  </a:cubicBezTo>
                  <a:cubicBezTo>
                    <a:pt x="36" y="85"/>
                    <a:pt x="43" y="83"/>
                    <a:pt x="49" y="79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50" y="70"/>
                    <a:pt x="52" y="68"/>
                  </a:cubicBezTo>
                  <a:cubicBezTo>
                    <a:pt x="55" y="66"/>
                    <a:pt x="58" y="64"/>
                    <a:pt x="62" y="64"/>
                  </a:cubicBezTo>
                  <a:cubicBezTo>
                    <a:pt x="62" y="64"/>
                    <a:pt x="63" y="64"/>
                    <a:pt x="63" y="64"/>
                  </a:cubicBezTo>
                  <a:cubicBezTo>
                    <a:pt x="66" y="59"/>
                    <a:pt x="68" y="54"/>
                    <a:pt x="69" y="48"/>
                  </a:cubicBezTo>
                  <a:cubicBezTo>
                    <a:pt x="60" y="43"/>
                    <a:pt x="54" y="34"/>
                    <a:pt x="54" y="24"/>
                  </a:cubicBezTo>
                  <a:cubicBezTo>
                    <a:pt x="53" y="20"/>
                    <a:pt x="54" y="16"/>
                    <a:pt x="56" y="12"/>
                  </a:cubicBezTo>
                  <a:cubicBezTo>
                    <a:pt x="54" y="10"/>
                    <a:pt x="52" y="8"/>
                    <a:pt x="49" y="7"/>
                  </a:cubicBezTo>
                  <a:cubicBezTo>
                    <a:pt x="45" y="6"/>
                    <a:pt x="40" y="4"/>
                    <a:pt x="36" y="1"/>
                  </a:cubicBezTo>
                  <a:cubicBezTo>
                    <a:pt x="33" y="1"/>
                    <a:pt x="30" y="0"/>
                    <a:pt x="2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46"/>
            <p:cNvSpPr>
              <a:spLocks/>
            </p:cNvSpPr>
            <p:nvPr/>
          </p:nvSpPr>
          <p:spPr bwMode="auto">
            <a:xfrm>
              <a:off x="9775000" y="4168551"/>
              <a:ext cx="302041" cy="655716"/>
            </a:xfrm>
            <a:custGeom>
              <a:avLst/>
              <a:gdLst>
                <a:gd name="T0" fmla="*/ 3 w 16"/>
                <a:gd name="T1" fmla="*/ 0 h 36"/>
                <a:gd name="T2" fmla="*/ 1 w 16"/>
                <a:gd name="T3" fmla="*/ 12 h 36"/>
                <a:gd name="T4" fmla="*/ 16 w 16"/>
                <a:gd name="T5" fmla="*/ 36 h 36"/>
                <a:gd name="T6" fmla="*/ 16 w 16"/>
                <a:gd name="T7" fmla="*/ 30 h 36"/>
                <a:gd name="T8" fmla="*/ 16 w 16"/>
                <a:gd name="T9" fmla="*/ 29 h 36"/>
                <a:gd name="T10" fmla="*/ 3 w 16"/>
                <a:gd name="T11" fmla="*/ 12 h 36"/>
                <a:gd name="T12" fmla="*/ 5 w 16"/>
                <a:gd name="T13" fmla="*/ 3 h 36"/>
                <a:gd name="T14" fmla="*/ 3 w 16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6">
                  <a:moveTo>
                    <a:pt x="3" y="0"/>
                  </a:moveTo>
                  <a:cubicBezTo>
                    <a:pt x="1" y="4"/>
                    <a:pt x="0" y="8"/>
                    <a:pt x="1" y="12"/>
                  </a:cubicBezTo>
                  <a:cubicBezTo>
                    <a:pt x="1" y="22"/>
                    <a:pt x="7" y="31"/>
                    <a:pt x="16" y="36"/>
                  </a:cubicBezTo>
                  <a:cubicBezTo>
                    <a:pt x="16" y="34"/>
                    <a:pt x="16" y="32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9" y="27"/>
                    <a:pt x="3" y="20"/>
                    <a:pt x="3" y="12"/>
                  </a:cubicBezTo>
                  <a:cubicBezTo>
                    <a:pt x="3" y="9"/>
                    <a:pt x="4" y="5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47"/>
            <p:cNvSpPr>
              <a:spLocks/>
            </p:cNvSpPr>
            <p:nvPr/>
          </p:nvSpPr>
          <p:spPr bwMode="auto">
            <a:xfrm>
              <a:off x="9902175" y="4276551"/>
              <a:ext cx="174866" cy="347145"/>
            </a:xfrm>
            <a:custGeom>
              <a:avLst/>
              <a:gdLst>
                <a:gd name="T0" fmla="*/ 1 w 9"/>
                <a:gd name="T1" fmla="*/ 0 h 19"/>
                <a:gd name="T2" fmla="*/ 0 w 9"/>
                <a:gd name="T3" fmla="*/ 6 h 19"/>
                <a:gd name="T4" fmla="*/ 9 w 9"/>
                <a:gd name="T5" fmla="*/ 19 h 19"/>
                <a:gd name="T6" fmla="*/ 1 w 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9">
                  <a:moveTo>
                    <a:pt x="1" y="0"/>
                  </a:moveTo>
                  <a:cubicBezTo>
                    <a:pt x="0" y="1"/>
                    <a:pt x="0" y="4"/>
                    <a:pt x="0" y="6"/>
                  </a:cubicBezTo>
                  <a:cubicBezTo>
                    <a:pt x="0" y="12"/>
                    <a:pt x="4" y="17"/>
                    <a:pt x="9" y="19"/>
                  </a:cubicBezTo>
                  <a:cubicBezTo>
                    <a:pt x="8" y="12"/>
                    <a:pt x="5" y="5"/>
                    <a:pt x="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48"/>
            <p:cNvSpPr>
              <a:spLocks noEditPoints="1"/>
            </p:cNvSpPr>
            <p:nvPr/>
          </p:nvSpPr>
          <p:spPr bwMode="auto">
            <a:xfrm>
              <a:off x="8471455" y="4183979"/>
              <a:ext cx="524598" cy="1149431"/>
            </a:xfrm>
            <a:custGeom>
              <a:avLst/>
              <a:gdLst>
                <a:gd name="T0" fmla="*/ 11 w 28"/>
                <a:gd name="T1" fmla="*/ 48 h 63"/>
                <a:gd name="T2" fmla="*/ 6 w 28"/>
                <a:gd name="T3" fmla="*/ 48 h 63"/>
                <a:gd name="T4" fmla="*/ 4 w 28"/>
                <a:gd name="T5" fmla="*/ 48 h 63"/>
                <a:gd name="T6" fmla="*/ 16 w 28"/>
                <a:gd name="T7" fmla="*/ 63 h 63"/>
                <a:gd name="T8" fmla="*/ 28 w 28"/>
                <a:gd name="T9" fmla="*/ 58 h 63"/>
                <a:gd name="T10" fmla="*/ 11 w 28"/>
                <a:gd name="T11" fmla="*/ 48 h 63"/>
                <a:gd name="T12" fmla="*/ 3 w 28"/>
                <a:gd name="T13" fmla="*/ 15 h 63"/>
                <a:gd name="T14" fmla="*/ 0 w 28"/>
                <a:gd name="T15" fmla="*/ 31 h 63"/>
                <a:gd name="T16" fmla="*/ 1 w 28"/>
                <a:gd name="T17" fmla="*/ 37 h 63"/>
                <a:gd name="T18" fmla="*/ 5 w 28"/>
                <a:gd name="T19" fmla="*/ 35 h 63"/>
                <a:gd name="T20" fmla="*/ 4 w 28"/>
                <a:gd name="T21" fmla="*/ 31 h 63"/>
                <a:gd name="T22" fmla="*/ 7 w 28"/>
                <a:gd name="T23" fmla="*/ 18 h 63"/>
                <a:gd name="T24" fmla="*/ 3 w 28"/>
                <a:gd name="T25" fmla="*/ 15 h 63"/>
                <a:gd name="T26" fmla="*/ 13 w 28"/>
                <a:gd name="T27" fmla="*/ 0 h 63"/>
                <a:gd name="T28" fmla="*/ 7 w 28"/>
                <a:gd name="T29" fmla="*/ 7 h 63"/>
                <a:gd name="T30" fmla="*/ 12 w 28"/>
                <a:gd name="T31" fmla="*/ 8 h 63"/>
                <a:gd name="T32" fmla="*/ 14 w 28"/>
                <a:gd name="T33" fmla="*/ 9 h 63"/>
                <a:gd name="T34" fmla="*/ 25 w 28"/>
                <a:gd name="T35" fmla="*/ 3 h 63"/>
                <a:gd name="T36" fmla="*/ 13 w 28"/>
                <a:gd name="T3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63">
                  <a:moveTo>
                    <a:pt x="11" y="48"/>
                  </a:moveTo>
                  <a:cubicBezTo>
                    <a:pt x="9" y="48"/>
                    <a:pt x="7" y="48"/>
                    <a:pt x="6" y="48"/>
                  </a:cubicBezTo>
                  <a:cubicBezTo>
                    <a:pt x="5" y="48"/>
                    <a:pt x="5" y="48"/>
                    <a:pt x="4" y="48"/>
                  </a:cubicBezTo>
                  <a:cubicBezTo>
                    <a:pt x="7" y="54"/>
                    <a:pt x="11" y="59"/>
                    <a:pt x="16" y="63"/>
                  </a:cubicBezTo>
                  <a:cubicBezTo>
                    <a:pt x="20" y="62"/>
                    <a:pt x="25" y="61"/>
                    <a:pt x="28" y="58"/>
                  </a:cubicBezTo>
                  <a:cubicBezTo>
                    <a:pt x="21" y="57"/>
                    <a:pt x="15" y="53"/>
                    <a:pt x="11" y="48"/>
                  </a:cubicBezTo>
                  <a:moveTo>
                    <a:pt x="3" y="15"/>
                  </a:moveTo>
                  <a:cubicBezTo>
                    <a:pt x="1" y="20"/>
                    <a:pt x="0" y="26"/>
                    <a:pt x="0" y="31"/>
                  </a:cubicBezTo>
                  <a:cubicBezTo>
                    <a:pt x="0" y="33"/>
                    <a:pt x="1" y="35"/>
                    <a:pt x="1" y="37"/>
                  </a:cubicBezTo>
                  <a:cubicBezTo>
                    <a:pt x="2" y="36"/>
                    <a:pt x="4" y="36"/>
                    <a:pt x="5" y="35"/>
                  </a:cubicBezTo>
                  <a:cubicBezTo>
                    <a:pt x="5" y="34"/>
                    <a:pt x="4" y="33"/>
                    <a:pt x="4" y="31"/>
                  </a:cubicBezTo>
                  <a:cubicBezTo>
                    <a:pt x="4" y="26"/>
                    <a:pt x="5" y="22"/>
                    <a:pt x="7" y="18"/>
                  </a:cubicBezTo>
                  <a:cubicBezTo>
                    <a:pt x="6" y="17"/>
                    <a:pt x="5" y="16"/>
                    <a:pt x="3" y="15"/>
                  </a:cubicBezTo>
                  <a:moveTo>
                    <a:pt x="13" y="0"/>
                  </a:moveTo>
                  <a:cubicBezTo>
                    <a:pt x="11" y="2"/>
                    <a:pt x="9" y="4"/>
                    <a:pt x="7" y="7"/>
                  </a:cubicBezTo>
                  <a:cubicBezTo>
                    <a:pt x="9" y="7"/>
                    <a:pt x="10" y="7"/>
                    <a:pt x="12" y="8"/>
                  </a:cubicBezTo>
                  <a:cubicBezTo>
                    <a:pt x="13" y="8"/>
                    <a:pt x="14" y="8"/>
                    <a:pt x="14" y="9"/>
                  </a:cubicBezTo>
                  <a:cubicBezTo>
                    <a:pt x="17" y="6"/>
                    <a:pt x="21" y="4"/>
                    <a:pt x="25" y="3"/>
                  </a:cubicBezTo>
                  <a:cubicBezTo>
                    <a:pt x="21" y="1"/>
                    <a:pt x="17" y="0"/>
                    <a:pt x="1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49"/>
            <p:cNvSpPr>
              <a:spLocks noEditPoints="1"/>
            </p:cNvSpPr>
            <p:nvPr/>
          </p:nvSpPr>
          <p:spPr bwMode="auto">
            <a:xfrm>
              <a:off x="8487352" y="4315124"/>
              <a:ext cx="246404" cy="748288"/>
            </a:xfrm>
            <a:custGeom>
              <a:avLst/>
              <a:gdLst>
                <a:gd name="T0" fmla="*/ 4 w 13"/>
                <a:gd name="T1" fmla="*/ 28 h 41"/>
                <a:gd name="T2" fmla="*/ 0 w 13"/>
                <a:gd name="T3" fmla="*/ 30 h 41"/>
                <a:gd name="T4" fmla="*/ 3 w 13"/>
                <a:gd name="T5" fmla="*/ 41 h 41"/>
                <a:gd name="T6" fmla="*/ 5 w 13"/>
                <a:gd name="T7" fmla="*/ 41 h 41"/>
                <a:gd name="T8" fmla="*/ 10 w 13"/>
                <a:gd name="T9" fmla="*/ 41 h 41"/>
                <a:gd name="T10" fmla="*/ 4 w 13"/>
                <a:gd name="T11" fmla="*/ 28 h 41"/>
                <a:gd name="T12" fmla="*/ 6 w 13"/>
                <a:gd name="T13" fmla="*/ 0 h 41"/>
                <a:gd name="T14" fmla="*/ 2 w 13"/>
                <a:gd name="T15" fmla="*/ 8 h 41"/>
                <a:gd name="T16" fmla="*/ 6 w 13"/>
                <a:gd name="T17" fmla="*/ 11 h 41"/>
                <a:gd name="T18" fmla="*/ 13 w 13"/>
                <a:gd name="T19" fmla="*/ 2 h 41"/>
                <a:gd name="T20" fmla="*/ 11 w 13"/>
                <a:gd name="T21" fmla="*/ 1 h 41"/>
                <a:gd name="T22" fmla="*/ 6 w 13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41">
                  <a:moveTo>
                    <a:pt x="4" y="28"/>
                  </a:moveTo>
                  <a:cubicBezTo>
                    <a:pt x="3" y="29"/>
                    <a:pt x="1" y="29"/>
                    <a:pt x="0" y="30"/>
                  </a:cubicBezTo>
                  <a:cubicBezTo>
                    <a:pt x="0" y="34"/>
                    <a:pt x="2" y="38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6" y="41"/>
                    <a:pt x="8" y="41"/>
                    <a:pt x="10" y="41"/>
                  </a:cubicBezTo>
                  <a:cubicBezTo>
                    <a:pt x="7" y="37"/>
                    <a:pt x="5" y="33"/>
                    <a:pt x="4" y="28"/>
                  </a:cubicBezTo>
                  <a:moveTo>
                    <a:pt x="6" y="0"/>
                  </a:moveTo>
                  <a:cubicBezTo>
                    <a:pt x="4" y="2"/>
                    <a:pt x="3" y="5"/>
                    <a:pt x="2" y="8"/>
                  </a:cubicBezTo>
                  <a:cubicBezTo>
                    <a:pt x="4" y="9"/>
                    <a:pt x="5" y="10"/>
                    <a:pt x="6" y="11"/>
                  </a:cubicBezTo>
                  <a:cubicBezTo>
                    <a:pt x="8" y="7"/>
                    <a:pt x="10" y="4"/>
                    <a:pt x="13" y="2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50"/>
            <p:cNvSpPr>
              <a:spLocks noEditPoints="1"/>
            </p:cNvSpPr>
            <p:nvPr/>
          </p:nvSpPr>
          <p:spPr bwMode="auto">
            <a:xfrm>
              <a:off x="8717859" y="4129982"/>
              <a:ext cx="373580" cy="1257431"/>
            </a:xfrm>
            <a:custGeom>
              <a:avLst/>
              <a:gdLst>
                <a:gd name="T0" fmla="*/ 15 w 20"/>
                <a:gd name="T1" fmla="*/ 61 h 69"/>
                <a:gd name="T2" fmla="*/ 3 w 20"/>
                <a:gd name="T3" fmla="*/ 66 h 69"/>
                <a:gd name="T4" fmla="*/ 7 w 20"/>
                <a:gd name="T5" fmla="*/ 69 h 69"/>
                <a:gd name="T6" fmla="*/ 20 w 20"/>
                <a:gd name="T7" fmla="*/ 62 h 69"/>
                <a:gd name="T8" fmla="*/ 20 w 20"/>
                <a:gd name="T9" fmla="*/ 62 h 69"/>
                <a:gd name="T10" fmla="*/ 15 w 20"/>
                <a:gd name="T11" fmla="*/ 61 h 69"/>
                <a:gd name="T12" fmla="*/ 3 w 20"/>
                <a:gd name="T13" fmla="*/ 0 h 69"/>
                <a:gd name="T14" fmla="*/ 0 w 20"/>
                <a:gd name="T15" fmla="*/ 3 h 69"/>
                <a:gd name="T16" fmla="*/ 12 w 20"/>
                <a:gd name="T17" fmla="*/ 6 h 69"/>
                <a:gd name="T18" fmla="*/ 17 w 20"/>
                <a:gd name="T19" fmla="*/ 5 h 69"/>
                <a:gd name="T20" fmla="*/ 3 w 20"/>
                <a:gd name="T2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69">
                  <a:moveTo>
                    <a:pt x="15" y="61"/>
                  </a:moveTo>
                  <a:cubicBezTo>
                    <a:pt x="12" y="64"/>
                    <a:pt x="7" y="65"/>
                    <a:pt x="3" y="66"/>
                  </a:cubicBezTo>
                  <a:cubicBezTo>
                    <a:pt x="4" y="67"/>
                    <a:pt x="5" y="68"/>
                    <a:pt x="7" y="69"/>
                  </a:cubicBezTo>
                  <a:cubicBezTo>
                    <a:pt x="12" y="67"/>
                    <a:pt x="17" y="65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8" y="62"/>
                    <a:pt x="17" y="61"/>
                    <a:pt x="15" y="61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4" y="3"/>
                    <a:pt x="8" y="4"/>
                    <a:pt x="12" y="6"/>
                  </a:cubicBezTo>
                  <a:cubicBezTo>
                    <a:pt x="13" y="6"/>
                    <a:pt x="15" y="5"/>
                    <a:pt x="17" y="5"/>
                  </a:cubicBezTo>
                  <a:cubicBezTo>
                    <a:pt x="13" y="2"/>
                    <a:pt x="8" y="1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51"/>
            <p:cNvSpPr>
              <a:spLocks/>
            </p:cNvSpPr>
            <p:nvPr/>
          </p:nvSpPr>
          <p:spPr bwMode="auto">
            <a:xfrm>
              <a:off x="9719364" y="5132838"/>
              <a:ext cx="238453" cy="239145"/>
            </a:xfrm>
            <a:custGeom>
              <a:avLst/>
              <a:gdLst>
                <a:gd name="T0" fmla="*/ 12 w 13"/>
                <a:gd name="T1" fmla="*/ 0 h 13"/>
                <a:gd name="T2" fmla="*/ 3 w 13"/>
                <a:gd name="T3" fmla="*/ 4 h 13"/>
                <a:gd name="T4" fmla="*/ 0 w 13"/>
                <a:gd name="T5" fmla="*/ 12 h 13"/>
                <a:gd name="T6" fmla="*/ 0 w 13"/>
                <a:gd name="T7" fmla="*/ 13 h 13"/>
                <a:gd name="T8" fmla="*/ 13 w 13"/>
                <a:gd name="T9" fmla="*/ 0 h 13"/>
                <a:gd name="T10" fmla="*/ 12 w 13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2" y="0"/>
                  </a:moveTo>
                  <a:cubicBezTo>
                    <a:pt x="8" y="0"/>
                    <a:pt x="5" y="2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0"/>
                    <a:pt x="9" y="6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52"/>
            <p:cNvSpPr>
              <a:spLocks/>
            </p:cNvSpPr>
            <p:nvPr/>
          </p:nvSpPr>
          <p:spPr bwMode="auto">
            <a:xfrm>
              <a:off x="9695516" y="5117410"/>
              <a:ext cx="262301" cy="270002"/>
            </a:xfrm>
            <a:custGeom>
              <a:avLst/>
              <a:gdLst>
                <a:gd name="T0" fmla="*/ 13 w 14"/>
                <a:gd name="T1" fmla="*/ 0 h 15"/>
                <a:gd name="T2" fmla="*/ 3 w 14"/>
                <a:gd name="T3" fmla="*/ 4 h 15"/>
                <a:gd name="T4" fmla="*/ 0 w 14"/>
                <a:gd name="T5" fmla="*/ 13 h 15"/>
                <a:gd name="T6" fmla="*/ 0 w 14"/>
                <a:gd name="T7" fmla="*/ 15 h 15"/>
                <a:gd name="T8" fmla="*/ 1 w 14"/>
                <a:gd name="T9" fmla="*/ 14 h 15"/>
                <a:gd name="T10" fmla="*/ 1 w 14"/>
                <a:gd name="T11" fmla="*/ 13 h 15"/>
                <a:gd name="T12" fmla="*/ 4 w 14"/>
                <a:gd name="T13" fmla="*/ 5 h 15"/>
                <a:gd name="T14" fmla="*/ 13 w 14"/>
                <a:gd name="T15" fmla="*/ 1 h 15"/>
                <a:gd name="T16" fmla="*/ 14 w 14"/>
                <a:gd name="T17" fmla="*/ 1 h 15"/>
                <a:gd name="T18" fmla="*/ 14 w 14"/>
                <a:gd name="T19" fmla="*/ 0 h 15"/>
                <a:gd name="T20" fmla="*/ 13 w 14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13" y="0"/>
                  </a:moveTo>
                  <a:cubicBezTo>
                    <a:pt x="9" y="0"/>
                    <a:pt x="6" y="2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1" y="10"/>
                    <a:pt x="2" y="7"/>
                    <a:pt x="4" y="5"/>
                  </a:cubicBezTo>
                  <a:cubicBezTo>
                    <a:pt x="6" y="3"/>
                    <a:pt x="9" y="1"/>
                    <a:pt x="13" y="1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53"/>
            <p:cNvSpPr>
              <a:spLocks noEditPoints="1"/>
            </p:cNvSpPr>
            <p:nvPr/>
          </p:nvSpPr>
          <p:spPr bwMode="auto">
            <a:xfrm>
              <a:off x="9266305" y="4265012"/>
              <a:ext cx="906123" cy="879428"/>
            </a:xfrm>
            <a:custGeom>
              <a:avLst/>
              <a:gdLst>
                <a:gd name="T0" fmla="*/ 1 w 48"/>
                <a:gd name="T1" fmla="*/ 19 h 48"/>
                <a:gd name="T2" fmla="*/ 0 w 48"/>
                <a:gd name="T3" fmla="*/ 23 h 48"/>
                <a:gd name="T4" fmla="*/ 0 w 48"/>
                <a:gd name="T5" fmla="*/ 23 h 48"/>
                <a:gd name="T6" fmla="*/ 1 w 48"/>
                <a:gd name="T7" fmla="*/ 19 h 48"/>
                <a:gd name="T8" fmla="*/ 20 w 48"/>
                <a:gd name="T9" fmla="*/ 1 h 48"/>
                <a:gd name="T10" fmla="*/ 9 w 48"/>
                <a:gd name="T11" fmla="*/ 5 h 48"/>
                <a:gd name="T12" fmla="*/ 16 w 48"/>
                <a:gd name="T13" fmla="*/ 28 h 48"/>
                <a:gd name="T14" fmla="*/ 6 w 48"/>
                <a:gd name="T15" fmla="*/ 40 h 48"/>
                <a:gd name="T16" fmla="*/ 23 w 48"/>
                <a:gd name="T17" fmla="*/ 48 h 48"/>
                <a:gd name="T18" fmla="*/ 23 w 48"/>
                <a:gd name="T19" fmla="*/ 48 h 48"/>
                <a:gd name="T20" fmla="*/ 31 w 48"/>
                <a:gd name="T21" fmla="*/ 37 h 48"/>
                <a:gd name="T22" fmla="*/ 19 w 48"/>
                <a:gd name="T23" fmla="*/ 24 h 48"/>
                <a:gd name="T24" fmla="*/ 29 w 48"/>
                <a:gd name="T25" fmla="*/ 11 h 48"/>
                <a:gd name="T26" fmla="*/ 23 w 48"/>
                <a:gd name="T27" fmla="*/ 3 h 48"/>
                <a:gd name="T28" fmla="*/ 20 w 48"/>
                <a:gd name="T29" fmla="*/ 1 h 48"/>
                <a:gd name="T30" fmla="*/ 25 w 48"/>
                <a:gd name="T31" fmla="*/ 0 h 48"/>
                <a:gd name="T32" fmla="*/ 26 w 48"/>
                <a:gd name="T33" fmla="*/ 1 h 48"/>
                <a:gd name="T34" fmla="*/ 33 w 48"/>
                <a:gd name="T35" fmla="*/ 11 h 48"/>
                <a:gd name="T36" fmla="*/ 44 w 48"/>
                <a:gd name="T37" fmla="*/ 24 h 48"/>
                <a:gd name="T38" fmla="*/ 34 w 48"/>
                <a:gd name="T39" fmla="*/ 36 h 48"/>
                <a:gd name="T40" fmla="*/ 28 w 48"/>
                <a:gd name="T41" fmla="*/ 48 h 48"/>
                <a:gd name="T42" fmla="*/ 48 w 48"/>
                <a:gd name="T43" fmla="*/ 23 h 48"/>
                <a:gd name="T44" fmla="*/ 25 w 48"/>
                <a:gd name="T4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48">
                  <a:moveTo>
                    <a:pt x="1" y="19"/>
                  </a:moveTo>
                  <a:cubicBezTo>
                    <a:pt x="0" y="20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2"/>
                    <a:pt x="1" y="20"/>
                    <a:pt x="1" y="19"/>
                  </a:cubicBezTo>
                  <a:moveTo>
                    <a:pt x="20" y="1"/>
                  </a:moveTo>
                  <a:cubicBezTo>
                    <a:pt x="16" y="1"/>
                    <a:pt x="12" y="3"/>
                    <a:pt x="9" y="5"/>
                  </a:cubicBezTo>
                  <a:cubicBezTo>
                    <a:pt x="15" y="11"/>
                    <a:pt x="18" y="19"/>
                    <a:pt x="16" y="28"/>
                  </a:cubicBezTo>
                  <a:cubicBezTo>
                    <a:pt x="14" y="33"/>
                    <a:pt x="10" y="37"/>
                    <a:pt x="6" y="40"/>
                  </a:cubicBezTo>
                  <a:cubicBezTo>
                    <a:pt x="10" y="45"/>
                    <a:pt x="16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6" y="45"/>
                    <a:pt x="29" y="41"/>
                    <a:pt x="31" y="37"/>
                  </a:cubicBezTo>
                  <a:cubicBezTo>
                    <a:pt x="24" y="36"/>
                    <a:pt x="19" y="31"/>
                    <a:pt x="19" y="24"/>
                  </a:cubicBezTo>
                  <a:cubicBezTo>
                    <a:pt x="19" y="18"/>
                    <a:pt x="23" y="13"/>
                    <a:pt x="29" y="11"/>
                  </a:cubicBezTo>
                  <a:cubicBezTo>
                    <a:pt x="28" y="8"/>
                    <a:pt x="26" y="6"/>
                    <a:pt x="23" y="3"/>
                  </a:cubicBezTo>
                  <a:cubicBezTo>
                    <a:pt x="22" y="2"/>
                    <a:pt x="21" y="1"/>
                    <a:pt x="20" y="1"/>
                  </a:cubicBezTo>
                  <a:moveTo>
                    <a:pt x="25" y="0"/>
                  </a:moveTo>
                  <a:cubicBezTo>
                    <a:pt x="25" y="0"/>
                    <a:pt x="26" y="1"/>
                    <a:pt x="26" y="1"/>
                  </a:cubicBezTo>
                  <a:cubicBezTo>
                    <a:pt x="29" y="4"/>
                    <a:pt x="31" y="7"/>
                    <a:pt x="33" y="11"/>
                  </a:cubicBezTo>
                  <a:cubicBezTo>
                    <a:pt x="39" y="12"/>
                    <a:pt x="44" y="17"/>
                    <a:pt x="44" y="24"/>
                  </a:cubicBezTo>
                  <a:cubicBezTo>
                    <a:pt x="45" y="30"/>
                    <a:pt x="40" y="35"/>
                    <a:pt x="34" y="36"/>
                  </a:cubicBezTo>
                  <a:cubicBezTo>
                    <a:pt x="33" y="41"/>
                    <a:pt x="31" y="45"/>
                    <a:pt x="28" y="48"/>
                  </a:cubicBezTo>
                  <a:cubicBezTo>
                    <a:pt x="40" y="46"/>
                    <a:pt x="48" y="36"/>
                    <a:pt x="48" y="23"/>
                  </a:cubicBezTo>
                  <a:cubicBezTo>
                    <a:pt x="48" y="11"/>
                    <a:pt x="37" y="1"/>
                    <a:pt x="2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54"/>
            <p:cNvSpPr>
              <a:spLocks/>
            </p:cNvSpPr>
            <p:nvPr/>
          </p:nvSpPr>
          <p:spPr bwMode="auto">
            <a:xfrm>
              <a:off x="8662217" y="4384551"/>
              <a:ext cx="333835" cy="640288"/>
            </a:xfrm>
            <a:custGeom>
              <a:avLst/>
              <a:gdLst>
                <a:gd name="T0" fmla="*/ 9 w 18"/>
                <a:gd name="T1" fmla="*/ 0 h 35"/>
                <a:gd name="T2" fmla="*/ 1 w 18"/>
                <a:gd name="T3" fmla="*/ 14 h 35"/>
                <a:gd name="T4" fmla="*/ 0 w 18"/>
                <a:gd name="T5" fmla="*/ 18 h 35"/>
                <a:gd name="T6" fmla="*/ 0 w 18"/>
                <a:gd name="T7" fmla="*/ 18 h 35"/>
                <a:gd name="T8" fmla="*/ 0 w 18"/>
                <a:gd name="T9" fmla="*/ 20 h 35"/>
                <a:gd name="T10" fmla="*/ 6 w 18"/>
                <a:gd name="T11" fmla="*/ 35 h 35"/>
                <a:gd name="T12" fmla="*/ 16 w 18"/>
                <a:gd name="T13" fmla="*/ 23 h 35"/>
                <a:gd name="T14" fmla="*/ 9 w 18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5">
                  <a:moveTo>
                    <a:pt x="9" y="0"/>
                  </a:moveTo>
                  <a:cubicBezTo>
                    <a:pt x="5" y="4"/>
                    <a:pt x="2" y="8"/>
                    <a:pt x="1" y="14"/>
                  </a:cubicBezTo>
                  <a:cubicBezTo>
                    <a:pt x="1" y="15"/>
                    <a:pt x="1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26"/>
                    <a:pt x="2" y="31"/>
                    <a:pt x="6" y="35"/>
                  </a:cubicBezTo>
                  <a:cubicBezTo>
                    <a:pt x="10" y="32"/>
                    <a:pt x="14" y="28"/>
                    <a:pt x="16" y="23"/>
                  </a:cubicBezTo>
                  <a:cubicBezTo>
                    <a:pt x="18" y="14"/>
                    <a:pt x="15" y="6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5"/>
            <p:cNvSpPr>
              <a:spLocks noEditPoints="1"/>
            </p:cNvSpPr>
            <p:nvPr/>
          </p:nvSpPr>
          <p:spPr bwMode="auto">
            <a:xfrm>
              <a:off x="9035797" y="4291979"/>
              <a:ext cx="262301" cy="879428"/>
            </a:xfrm>
            <a:custGeom>
              <a:avLst/>
              <a:gdLst>
                <a:gd name="T0" fmla="*/ 14 w 14"/>
                <a:gd name="T1" fmla="*/ 36 h 48"/>
                <a:gd name="T2" fmla="*/ 12 w 14"/>
                <a:gd name="T3" fmla="*/ 37 h 48"/>
                <a:gd name="T4" fmla="*/ 12 w 14"/>
                <a:gd name="T5" fmla="*/ 37 h 48"/>
                <a:gd name="T6" fmla="*/ 11 w 14"/>
                <a:gd name="T7" fmla="*/ 37 h 48"/>
                <a:gd name="T8" fmla="*/ 3 w 14"/>
                <a:gd name="T9" fmla="*/ 48 h 48"/>
                <a:gd name="T10" fmla="*/ 3 w 14"/>
                <a:gd name="T11" fmla="*/ 48 h 48"/>
                <a:gd name="T12" fmla="*/ 4 w 14"/>
                <a:gd name="T13" fmla="*/ 48 h 48"/>
                <a:gd name="T14" fmla="*/ 5 w 14"/>
                <a:gd name="T15" fmla="*/ 48 h 48"/>
                <a:gd name="T16" fmla="*/ 8 w 14"/>
                <a:gd name="T17" fmla="*/ 48 h 48"/>
                <a:gd name="T18" fmla="*/ 14 w 14"/>
                <a:gd name="T19" fmla="*/ 36 h 48"/>
                <a:gd name="T20" fmla="*/ 4 w 14"/>
                <a:gd name="T21" fmla="*/ 0 h 48"/>
                <a:gd name="T22" fmla="*/ 3 w 14"/>
                <a:gd name="T23" fmla="*/ 0 h 48"/>
                <a:gd name="T24" fmla="*/ 0 w 14"/>
                <a:gd name="T25" fmla="*/ 1 h 48"/>
                <a:gd name="T26" fmla="*/ 3 w 14"/>
                <a:gd name="T27" fmla="*/ 3 h 48"/>
                <a:gd name="T28" fmla="*/ 9 w 14"/>
                <a:gd name="T29" fmla="*/ 11 h 48"/>
                <a:gd name="T30" fmla="*/ 11 w 14"/>
                <a:gd name="T31" fmla="*/ 11 h 48"/>
                <a:gd name="T32" fmla="*/ 12 w 14"/>
                <a:gd name="T33" fmla="*/ 11 h 48"/>
                <a:gd name="T34" fmla="*/ 13 w 14"/>
                <a:gd name="T35" fmla="*/ 11 h 48"/>
                <a:gd name="T36" fmla="*/ 6 w 14"/>
                <a:gd name="T37" fmla="*/ 1 h 48"/>
                <a:gd name="T38" fmla="*/ 5 w 14"/>
                <a:gd name="T39" fmla="*/ 0 h 48"/>
                <a:gd name="T40" fmla="*/ 4 w 14"/>
                <a:gd name="T4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48">
                  <a:moveTo>
                    <a:pt x="14" y="36"/>
                  </a:move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9" y="41"/>
                    <a:pt x="6" y="45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4" y="48"/>
                    <a:pt x="4" y="48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6" y="48"/>
                    <a:pt x="7" y="48"/>
                    <a:pt x="8" y="48"/>
                  </a:cubicBezTo>
                  <a:cubicBezTo>
                    <a:pt x="11" y="45"/>
                    <a:pt x="13" y="41"/>
                    <a:pt x="14" y="36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6" y="6"/>
                    <a:pt x="8" y="8"/>
                    <a:pt x="9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1" y="7"/>
                    <a:pt x="9" y="4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68"/>
            <p:cNvSpPr>
              <a:spLocks noEditPoints="1"/>
            </p:cNvSpPr>
            <p:nvPr/>
          </p:nvSpPr>
          <p:spPr bwMode="auto">
            <a:xfrm>
              <a:off x="9051694" y="2448268"/>
              <a:ext cx="1685071" cy="1643145"/>
            </a:xfrm>
            <a:custGeom>
              <a:avLst/>
              <a:gdLst>
                <a:gd name="T0" fmla="*/ 59 w 89"/>
                <a:gd name="T1" fmla="*/ 87 h 90"/>
                <a:gd name="T2" fmla="*/ 61 w 89"/>
                <a:gd name="T3" fmla="*/ 87 h 90"/>
                <a:gd name="T4" fmla="*/ 77 w 89"/>
                <a:gd name="T5" fmla="*/ 56 h 90"/>
                <a:gd name="T6" fmla="*/ 84 w 89"/>
                <a:gd name="T7" fmla="*/ 68 h 90"/>
                <a:gd name="T8" fmla="*/ 77 w 89"/>
                <a:gd name="T9" fmla="*/ 56 h 90"/>
                <a:gd name="T10" fmla="*/ 81 w 89"/>
                <a:gd name="T11" fmla="*/ 54 h 90"/>
                <a:gd name="T12" fmla="*/ 88 w 89"/>
                <a:gd name="T13" fmla="*/ 58 h 90"/>
                <a:gd name="T14" fmla="*/ 86 w 89"/>
                <a:gd name="T15" fmla="*/ 49 h 90"/>
                <a:gd name="T16" fmla="*/ 0 w 89"/>
                <a:gd name="T17" fmla="*/ 39 h 90"/>
                <a:gd name="T18" fmla="*/ 4 w 89"/>
                <a:gd name="T19" fmla="*/ 65 h 90"/>
                <a:gd name="T20" fmla="*/ 15 w 89"/>
                <a:gd name="T21" fmla="*/ 61 h 90"/>
                <a:gd name="T22" fmla="*/ 15 w 89"/>
                <a:gd name="T23" fmla="*/ 42 h 90"/>
                <a:gd name="T24" fmla="*/ 87 w 89"/>
                <a:gd name="T25" fmla="*/ 29 h 90"/>
                <a:gd name="T26" fmla="*/ 84 w 89"/>
                <a:gd name="T27" fmla="*/ 34 h 90"/>
                <a:gd name="T28" fmla="*/ 87 w 89"/>
                <a:gd name="T29" fmla="*/ 29 h 90"/>
                <a:gd name="T30" fmla="*/ 82 w 89"/>
                <a:gd name="T31" fmla="*/ 26 h 90"/>
                <a:gd name="T32" fmla="*/ 78 w 89"/>
                <a:gd name="T33" fmla="*/ 15 h 90"/>
                <a:gd name="T34" fmla="*/ 70 w 89"/>
                <a:gd name="T35" fmla="*/ 10 h 90"/>
                <a:gd name="T36" fmla="*/ 11 w 89"/>
                <a:gd name="T37" fmla="*/ 15 h 90"/>
                <a:gd name="T38" fmla="*/ 13 w 89"/>
                <a:gd name="T39" fmla="*/ 16 h 90"/>
                <a:gd name="T40" fmla="*/ 18 w 89"/>
                <a:gd name="T41" fmla="*/ 9 h 90"/>
                <a:gd name="T42" fmla="*/ 24 w 89"/>
                <a:gd name="T43" fmla="*/ 5 h 90"/>
                <a:gd name="T44" fmla="*/ 14 w 89"/>
                <a:gd name="T45" fmla="*/ 17 h 90"/>
                <a:gd name="T46" fmla="*/ 10 w 89"/>
                <a:gd name="T47" fmla="*/ 16 h 90"/>
                <a:gd name="T48" fmla="*/ 6 w 89"/>
                <a:gd name="T49" fmla="*/ 36 h 90"/>
                <a:gd name="T50" fmla="*/ 21 w 89"/>
                <a:gd name="T51" fmla="*/ 51 h 90"/>
                <a:gd name="T52" fmla="*/ 6 w 89"/>
                <a:gd name="T53" fmla="*/ 66 h 90"/>
                <a:gd name="T54" fmla="*/ 21 w 89"/>
                <a:gd name="T55" fmla="*/ 83 h 90"/>
                <a:gd name="T56" fmla="*/ 43 w 89"/>
                <a:gd name="T57" fmla="*/ 90 h 90"/>
                <a:gd name="T58" fmla="*/ 66 w 89"/>
                <a:gd name="T59" fmla="*/ 78 h 90"/>
                <a:gd name="T60" fmla="*/ 61 w 89"/>
                <a:gd name="T61" fmla="*/ 67 h 90"/>
                <a:gd name="T62" fmla="*/ 20 w 89"/>
                <a:gd name="T63" fmla="*/ 37 h 90"/>
                <a:gd name="T64" fmla="*/ 62 w 89"/>
                <a:gd name="T65" fmla="*/ 7 h 90"/>
                <a:gd name="T66" fmla="*/ 57 w 89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90">
                  <a:moveTo>
                    <a:pt x="59" y="87"/>
                  </a:moveTo>
                  <a:cubicBezTo>
                    <a:pt x="59" y="87"/>
                    <a:pt x="59" y="87"/>
                    <a:pt x="59" y="87"/>
                  </a:cubicBezTo>
                  <a:cubicBezTo>
                    <a:pt x="55" y="87"/>
                    <a:pt x="52" y="88"/>
                    <a:pt x="50" y="90"/>
                  </a:cubicBezTo>
                  <a:cubicBezTo>
                    <a:pt x="54" y="90"/>
                    <a:pt x="57" y="89"/>
                    <a:pt x="61" y="87"/>
                  </a:cubicBezTo>
                  <a:cubicBezTo>
                    <a:pt x="60" y="87"/>
                    <a:pt x="60" y="87"/>
                    <a:pt x="59" y="87"/>
                  </a:cubicBezTo>
                  <a:moveTo>
                    <a:pt x="77" y="56"/>
                  </a:moveTo>
                  <a:cubicBezTo>
                    <a:pt x="76" y="57"/>
                    <a:pt x="75" y="58"/>
                    <a:pt x="74" y="59"/>
                  </a:cubicBezTo>
                  <a:cubicBezTo>
                    <a:pt x="76" y="63"/>
                    <a:pt x="80" y="66"/>
                    <a:pt x="84" y="68"/>
                  </a:cubicBezTo>
                  <a:cubicBezTo>
                    <a:pt x="85" y="66"/>
                    <a:pt x="85" y="65"/>
                    <a:pt x="86" y="64"/>
                  </a:cubicBezTo>
                  <a:cubicBezTo>
                    <a:pt x="82" y="62"/>
                    <a:pt x="79" y="60"/>
                    <a:pt x="77" y="56"/>
                  </a:cubicBezTo>
                  <a:moveTo>
                    <a:pt x="86" y="49"/>
                  </a:moveTo>
                  <a:cubicBezTo>
                    <a:pt x="83" y="49"/>
                    <a:pt x="81" y="51"/>
                    <a:pt x="81" y="54"/>
                  </a:cubicBezTo>
                  <a:cubicBezTo>
                    <a:pt x="81" y="56"/>
                    <a:pt x="83" y="59"/>
                    <a:pt x="86" y="59"/>
                  </a:cubicBezTo>
                  <a:cubicBezTo>
                    <a:pt x="87" y="59"/>
                    <a:pt x="87" y="58"/>
                    <a:pt x="88" y="58"/>
                  </a:cubicBezTo>
                  <a:cubicBezTo>
                    <a:pt x="89" y="56"/>
                    <a:pt x="89" y="53"/>
                    <a:pt x="89" y="51"/>
                  </a:cubicBezTo>
                  <a:cubicBezTo>
                    <a:pt x="89" y="50"/>
                    <a:pt x="87" y="49"/>
                    <a:pt x="86" y="49"/>
                  </a:cubicBezTo>
                  <a:moveTo>
                    <a:pt x="6" y="38"/>
                  </a:moveTo>
                  <a:cubicBezTo>
                    <a:pt x="4" y="38"/>
                    <a:pt x="2" y="38"/>
                    <a:pt x="0" y="39"/>
                  </a:cubicBezTo>
                  <a:cubicBezTo>
                    <a:pt x="0" y="41"/>
                    <a:pt x="0" y="43"/>
                    <a:pt x="0" y="45"/>
                  </a:cubicBezTo>
                  <a:cubicBezTo>
                    <a:pt x="0" y="52"/>
                    <a:pt x="1" y="59"/>
                    <a:pt x="4" y="65"/>
                  </a:cubicBezTo>
                  <a:cubicBezTo>
                    <a:pt x="5" y="65"/>
                    <a:pt x="5" y="65"/>
                    <a:pt x="6" y="65"/>
                  </a:cubicBezTo>
                  <a:cubicBezTo>
                    <a:pt x="10" y="65"/>
                    <a:pt x="13" y="63"/>
                    <a:pt x="15" y="61"/>
                  </a:cubicBezTo>
                  <a:cubicBezTo>
                    <a:pt x="18" y="58"/>
                    <a:pt x="19" y="55"/>
                    <a:pt x="19" y="51"/>
                  </a:cubicBezTo>
                  <a:cubicBezTo>
                    <a:pt x="19" y="47"/>
                    <a:pt x="18" y="44"/>
                    <a:pt x="15" y="42"/>
                  </a:cubicBezTo>
                  <a:cubicBezTo>
                    <a:pt x="13" y="39"/>
                    <a:pt x="10" y="38"/>
                    <a:pt x="6" y="38"/>
                  </a:cubicBezTo>
                  <a:moveTo>
                    <a:pt x="87" y="29"/>
                  </a:moveTo>
                  <a:cubicBezTo>
                    <a:pt x="86" y="29"/>
                    <a:pt x="84" y="30"/>
                    <a:pt x="83" y="30"/>
                  </a:cubicBezTo>
                  <a:cubicBezTo>
                    <a:pt x="83" y="31"/>
                    <a:pt x="83" y="33"/>
                    <a:pt x="84" y="34"/>
                  </a:cubicBezTo>
                  <a:cubicBezTo>
                    <a:pt x="85" y="33"/>
                    <a:pt x="86" y="32"/>
                    <a:pt x="88" y="32"/>
                  </a:cubicBezTo>
                  <a:cubicBezTo>
                    <a:pt x="88" y="31"/>
                    <a:pt x="87" y="30"/>
                    <a:pt x="87" y="29"/>
                  </a:cubicBezTo>
                  <a:moveTo>
                    <a:pt x="70" y="10"/>
                  </a:moveTo>
                  <a:cubicBezTo>
                    <a:pt x="75" y="14"/>
                    <a:pt x="80" y="20"/>
                    <a:pt x="82" y="26"/>
                  </a:cubicBezTo>
                  <a:cubicBezTo>
                    <a:pt x="83" y="26"/>
                    <a:pt x="84" y="26"/>
                    <a:pt x="85" y="26"/>
                  </a:cubicBezTo>
                  <a:cubicBezTo>
                    <a:pt x="83" y="22"/>
                    <a:pt x="81" y="18"/>
                    <a:pt x="78" y="15"/>
                  </a:cubicBezTo>
                  <a:cubicBezTo>
                    <a:pt x="75" y="14"/>
                    <a:pt x="73" y="12"/>
                    <a:pt x="71" y="11"/>
                  </a:cubicBezTo>
                  <a:cubicBezTo>
                    <a:pt x="70" y="11"/>
                    <a:pt x="70" y="11"/>
                    <a:pt x="70" y="10"/>
                  </a:cubicBezTo>
                  <a:moveTo>
                    <a:pt x="18" y="9"/>
                  </a:moveTo>
                  <a:cubicBezTo>
                    <a:pt x="16" y="10"/>
                    <a:pt x="13" y="13"/>
                    <a:pt x="11" y="15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6" y="16"/>
                    <a:pt x="18" y="14"/>
                    <a:pt x="19" y="12"/>
                  </a:cubicBezTo>
                  <a:cubicBezTo>
                    <a:pt x="19" y="11"/>
                    <a:pt x="19" y="10"/>
                    <a:pt x="18" y="9"/>
                  </a:cubicBezTo>
                  <a:moveTo>
                    <a:pt x="45" y="0"/>
                  </a:moveTo>
                  <a:cubicBezTo>
                    <a:pt x="37" y="0"/>
                    <a:pt x="30" y="2"/>
                    <a:pt x="24" y="5"/>
                  </a:cubicBezTo>
                  <a:cubicBezTo>
                    <a:pt x="24" y="7"/>
                    <a:pt x="24" y="8"/>
                    <a:pt x="24" y="10"/>
                  </a:cubicBezTo>
                  <a:cubicBezTo>
                    <a:pt x="23" y="15"/>
                    <a:pt x="19" y="17"/>
                    <a:pt x="14" y="17"/>
                  </a:cubicBezTo>
                  <a:cubicBezTo>
                    <a:pt x="13" y="17"/>
                    <a:pt x="12" y="17"/>
                    <a:pt x="11" y="17"/>
                  </a:cubicBezTo>
                  <a:cubicBezTo>
                    <a:pt x="11" y="17"/>
                    <a:pt x="10" y="17"/>
                    <a:pt x="10" y="16"/>
                  </a:cubicBezTo>
                  <a:cubicBezTo>
                    <a:pt x="5" y="22"/>
                    <a:pt x="2" y="29"/>
                    <a:pt x="0" y="37"/>
                  </a:cubicBezTo>
                  <a:cubicBezTo>
                    <a:pt x="2" y="36"/>
                    <a:pt x="4" y="36"/>
                    <a:pt x="6" y="36"/>
                  </a:cubicBezTo>
                  <a:cubicBezTo>
                    <a:pt x="10" y="36"/>
                    <a:pt x="14" y="38"/>
                    <a:pt x="16" y="40"/>
                  </a:cubicBezTo>
                  <a:cubicBezTo>
                    <a:pt x="19" y="43"/>
                    <a:pt x="21" y="47"/>
                    <a:pt x="21" y="51"/>
                  </a:cubicBezTo>
                  <a:cubicBezTo>
                    <a:pt x="21" y="55"/>
                    <a:pt x="19" y="59"/>
                    <a:pt x="16" y="62"/>
                  </a:cubicBezTo>
                  <a:cubicBezTo>
                    <a:pt x="14" y="64"/>
                    <a:pt x="10" y="66"/>
                    <a:pt x="6" y="66"/>
                  </a:cubicBezTo>
                  <a:cubicBezTo>
                    <a:pt x="6" y="66"/>
                    <a:pt x="5" y="66"/>
                    <a:pt x="5" y="66"/>
                  </a:cubicBezTo>
                  <a:cubicBezTo>
                    <a:pt x="9" y="73"/>
                    <a:pt x="14" y="79"/>
                    <a:pt x="21" y="83"/>
                  </a:cubicBezTo>
                  <a:cubicBezTo>
                    <a:pt x="25" y="86"/>
                    <a:pt x="30" y="88"/>
                    <a:pt x="34" y="89"/>
                  </a:cubicBezTo>
                  <a:cubicBezTo>
                    <a:pt x="37" y="90"/>
                    <a:pt x="40" y="90"/>
                    <a:pt x="43" y="90"/>
                  </a:cubicBezTo>
                  <a:cubicBezTo>
                    <a:pt x="48" y="83"/>
                    <a:pt x="56" y="78"/>
                    <a:pt x="65" y="78"/>
                  </a:cubicBezTo>
                  <a:cubicBezTo>
                    <a:pt x="65" y="78"/>
                    <a:pt x="65" y="78"/>
                    <a:pt x="66" y="78"/>
                  </a:cubicBezTo>
                  <a:cubicBezTo>
                    <a:pt x="68" y="78"/>
                    <a:pt x="70" y="78"/>
                    <a:pt x="71" y="79"/>
                  </a:cubicBezTo>
                  <a:cubicBezTo>
                    <a:pt x="67" y="76"/>
                    <a:pt x="63" y="72"/>
                    <a:pt x="61" y="67"/>
                  </a:cubicBezTo>
                  <a:cubicBezTo>
                    <a:pt x="58" y="68"/>
                    <a:pt x="55" y="68"/>
                    <a:pt x="52" y="68"/>
                  </a:cubicBezTo>
                  <a:cubicBezTo>
                    <a:pt x="35" y="68"/>
                    <a:pt x="20" y="54"/>
                    <a:pt x="20" y="37"/>
                  </a:cubicBezTo>
                  <a:cubicBezTo>
                    <a:pt x="20" y="19"/>
                    <a:pt x="35" y="5"/>
                    <a:pt x="52" y="5"/>
                  </a:cubicBezTo>
                  <a:cubicBezTo>
                    <a:pt x="56" y="5"/>
                    <a:pt x="59" y="6"/>
                    <a:pt x="62" y="7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0" y="5"/>
                    <a:pt x="58" y="3"/>
                    <a:pt x="57" y="2"/>
                  </a:cubicBezTo>
                  <a:cubicBezTo>
                    <a:pt x="53" y="1"/>
                    <a:pt x="49" y="0"/>
                    <a:pt x="4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69"/>
            <p:cNvSpPr>
              <a:spLocks/>
            </p:cNvSpPr>
            <p:nvPr/>
          </p:nvSpPr>
          <p:spPr bwMode="auto">
            <a:xfrm>
              <a:off x="9870382" y="3783955"/>
              <a:ext cx="580239" cy="216000"/>
            </a:xfrm>
            <a:custGeom>
              <a:avLst/>
              <a:gdLst>
                <a:gd name="T0" fmla="*/ 23 w 31"/>
                <a:gd name="T1" fmla="*/ 0 h 12"/>
                <a:gd name="T2" fmla="*/ 22 w 31"/>
                <a:gd name="T3" fmla="*/ 0 h 12"/>
                <a:gd name="T4" fmla="*/ 0 w 31"/>
                <a:gd name="T5" fmla="*/ 12 h 12"/>
                <a:gd name="T6" fmla="*/ 2 w 31"/>
                <a:gd name="T7" fmla="*/ 12 h 12"/>
                <a:gd name="T8" fmla="*/ 7 w 31"/>
                <a:gd name="T9" fmla="*/ 12 h 12"/>
                <a:gd name="T10" fmla="*/ 16 w 31"/>
                <a:gd name="T11" fmla="*/ 9 h 12"/>
                <a:gd name="T12" fmla="*/ 16 w 31"/>
                <a:gd name="T13" fmla="*/ 9 h 12"/>
                <a:gd name="T14" fmla="*/ 18 w 31"/>
                <a:gd name="T15" fmla="*/ 9 h 12"/>
                <a:gd name="T16" fmla="*/ 31 w 31"/>
                <a:gd name="T17" fmla="*/ 2 h 12"/>
                <a:gd name="T18" fmla="*/ 28 w 31"/>
                <a:gd name="T19" fmla="*/ 1 h 12"/>
                <a:gd name="T20" fmla="*/ 23 w 31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12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3" y="0"/>
                    <a:pt x="5" y="5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3" y="12"/>
                    <a:pt x="5" y="12"/>
                    <a:pt x="7" y="12"/>
                  </a:cubicBezTo>
                  <a:cubicBezTo>
                    <a:pt x="9" y="10"/>
                    <a:pt x="12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8" y="9"/>
                  </a:cubicBezTo>
                  <a:cubicBezTo>
                    <a:pt x="22" y="8"/>
                    <a:pt x="27" y="5"/>
                    <a:pt x="31" y="2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73"/>
            <p:cNvSpPr>
              <a:spLocks/>
            </p:cNvSpPr>
            <p:nvPr/>
          </p:nvSpPr>
          <p:spPr bwMode="auto">
            <a:xfrm>
              <a:off x="9051694" y="3103980"/>
              <a:ext cx="397422" cy="547717"/>
            </a:xfrm>
            <a:custGeom>
              <a:avLst/>
              <a:gdLst>
                <a:gd name="T0" fmla="*/ 6 w 21"/>
                <a:gd name="T1" fmla="*/ 0 h 30"/>
                <a:gd name="T2" fmla="*/ 0 w 21"/>
                <a:gd name="T3" fmla="*/ 1 h 30"/>
                <a:gd name="T4" fmla="*/ 0 w 21"/>
                <a:gd name="T5" fmla="*/ 3 h 30"/>
                <a:gd name="T6" fmla="*/ 6 w 21"/>
                <a:gd name="T7" fmla="*/ 2 h 30"/>
                <a:gd name="T8" fmla="*/ 15 w 21"/>
                <a:gd name="T9" fmla="*/ 6 h 30"/>
                <a:gd name="T10" fmla="*/ 19 w 21"/>
                <a:gd name="T11" fmla="*/ 15 h 30"/>
                <a:gd name="T12" fmla="*/ 15 w 21"/>
                <a:gd name="T13" fmla="*/ 25 h 30"/>
                <a:gd name="T14" fmla="*/ 6 w 21"/>
                <a:gd name="T15" fmla="*/ 29 h 30"/>
                <a:gd name="T16" fmla="*/ 4 w 21"/>
                <a:gd name="T17" fmla="*/ 29 h 30"/>
                <a:gd name="T18" fmla="*/ 5 w 21"/>
                <a:gd name="T19" fmla="*/ 30 h 30"/>
                <a:gd name="T20" fmla="*/ 6 w 21"/>
                <a:gd name="T21" fmla="*/ 30 h 30"/>
                <a:gd name="T22" fmla="*/ 16 w 21"/>
                <a:gd name="T23" fmla="*/ 26 h 30"/>
                <a:gd name="T24" fmla="*/ 21 w 21"/>
                <a:gd name="T25" fmla="*/ 15 h 30"/>
                <a:gd name="T26" fmla="*/ 16 w 21"/>
                <a:gd name="T27" fmla="*/ 4 h 30"/>
                <a:gd name="T28" fmla="*/ 6 w 21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0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2" y="2"/>
                    <a:pt x="4" y="2"/>
                    <a:pt x="6" y="2"/>
                  </a:cubicBezTo>
                  <a:cubicBezTo>
                    <a:pt x="10" y="2"/>
                    <a:pt x="13" y="3"/>
                    <a:pt x="15" y="6"/>
                  </a:cubicBezTo>
                  <a:cubicBezTo>
                    <a:pt x="18" y="8"/>
                    <a:pt x="19" y="11"/>
                    <a:pt x="19" y="15"/>
                  </a:cubicBezTo>
                  <a:cubicBezTo>
                    <a:pt x="19" y="19"/>
                    <a:pt x="18" y="22"/>
                    <a:pt x="15" y="25"/>
                  </a:cubicBezTo>
                  <a:cubicBezTo>
                    <a:pt x="13" y="27"/>
                    <a:pt x="10" y="29"/>
                    <a:pt x="6" y="29"/>
                  </a:cubicBezTo>
                  <a:cubicBezTo>
                    <a:pt x="5" y="29"/>
                    <a:pt x="5" y="29"/>
                    <a:pt x="4" y="29"/>
                  </a:cubicBezTo>
                  <a:cubicBezTo>
                    <a:pt x="4" y="29"/>
                    <a:pt x="5" y="30"/>
                    <a:pt x="5" y="30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10" y="30"/>
                    <a:pt x="14" y="28"/>
                    <a:pt x="16" y="26"/>
                  </a:cubicBezTo>
                  <a:cubicBezTo>
                    <a:pt x="19" y="23"/>
                    <a:pt x="21" y="19"/>
                    <a:pt x="21" y="15"/>
                  </a:cubicBezTo>
                  <a:cubicBezTo>
                    <a:pt x="21" y="11"/>
                    <a:pt x="19" y="7"/>
                    <a:pt x="16" y="4"/>
                  </a:cubicBezTo>
                  <a:cubicBezTo>
                    <a:pt x="14" y="2"/>
                    <a:pt x="10" y="0"/>
                    <a:pt x="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229"/>
            <p:cNvSpPr>
              <a:spLocks noEditPoints="1"/>
            </p:cNvSpPr>
            <p:nvPr/>
          </p:nvSpPr>
          <p:spPr bwMode="auto">
            <a:xfrm>
              <a:off x="5975642" y="4639124"/>
              <a:ext cx="1287649" cy="1188000"/>
            </a:xfrm>
            <a:custGeom>
              <a:avLst/>
              <a:gdLst>
                <a:gd name="T0" fmla="*/ 6 w 68"/>
                <a:gd name="T1" fmla="*/ 34 h 65"/>
                <a:gd name="T2" fmla="*/ 0 w 68"/>
                <a:gd name="T3" fmla="*/ 35 h 65"/>
                <a:gd name="T4" fmla="*/ 2 w 68"/>
                <a:gd name="T5" fmla="*/ 44 h 65"/>
                <a:gd name="T6" fmla="*/ 11 w 68"/>
                <a:gd name="T7" fmla="*/ 42 h 65"/>
                <a:gd name="T8" fmla="*/ 6 w 68"/>
                <a:gd name="T9" fmla="*/ 34 h 65"/>
                <a:gd name="T10" fmla="*/ 50 w 68"/>
                <a:gd name="T11" fmla="*/ 5 h 65"/>
                <a:gd name="T12" fmla="*/ 50 w 68"/>
                <a:gd name="T13" fmla="*/ 12 h 65"/>
                <a:gd name="T14" fmla="*/ 35 w 68"/>
                <a:gd name="T15" fmla="*/ 49 h 65"/>
                <a:gd name="T16" fmla="*/ 16 w 68"/>
                <a:gd name="T17" fmla="*/ 61 h 65"/>
                <a:gd name="T18" fmla="*/ 23 w 68"/>
                <a:gd name="T19" fmla="*/ 64 h 65"/>
                <a:gd name="T20" fmla="*/ 32 w 68"/>
                <a:gd name="T21" fmla="*/ 65 h 65"/>
                <a:gd name="T22" fmla="*/ 63 w 68"/>
                <a:gd name="T23" fmla="*/ 42 h 65"/>
                <a:gd name="T24" fmla="*/ 50 w 68"/>
                <a:gd name="T25" fmla="*/ 5 h 65"/>
                <a:gd name="T26" fmla="*/ 17 w 68"/>
                <a:gd name="T27" fmla="*/ 3 h 65"/>
                <a:gd name="T28" fmla="*/ 1 w 68"/>
                <a:gd name="T29" fmla="*/ 23 h 65"/>
                <a:gd name="T30" fmla="*/ 0 w 68"/>
                <a:gd name="T31" fmla="*/ 33 h 65"/>
                <a:gd name="T32" fmla="*/ 5 w 68"/>
                <a:gd name="T33" fmla="*/ 32 h 65"/>
                <a:gd name="T34" fmla="*/ 6 w 68"/>
                <a:gd name="T35" fmla="*/ 24 h 65"/>
                <a:gd name="T36" fmla="*/ 20 w 68"/>
                <a:gd name="T37" fmla="*/ 12 h 65"/>
                <a:gd name="T38" fmla="*/ 17 w 68"/>
                <a:gd name="T39" fmla="*/ 3 h 65"/>
                <a:gd name="T40" fmla="*/ 28 w 68"/>
                <a:gd name="T41" fmla="*/ 0 h 65"/>
                <a:gd name="T42" fmla="*/ 19 w 68"/>
                <a:gd name="T43" fmla="*/ 2 h 65"/>
                <a:gd name="T44" fmla="*/ 22 w 68"/>
                <a:gd name="T45" fmla="*/ 12 h 65"/>
                <a:gd name="T46" fmla="*/ 22 w 68"/>
                <a:gd name="T47" fmla="*/ 12 h 65"/>
                <a:gd name="T48" fmla="*/ 28 w 68"/>
                <a:gd name="T49" fmla="*/ 13 h 65"/>
                <a:gd name="T50" fmla="*/ 31 w 68"/>
                <a:gd name="T51" fmla="*/ 14 h 65"/>
                <a:gd name="T52" fmla="*/ 31 w 68"/>
                <a:gd name="T53" fmla="*/ 12 h 65"/>
                <a:gd name="T54" fmla="*/ 28 w 68"/>
                <a:gd name="T55" fmla="*/ 0 h 65"/>
                <a:gd name="T56" fmla="*/ 32 w 68"/>
                <a:gd name="T57" fmla="*/ 0 h 65"/>
                <a:gd name="T58" fmla="*/ 32 w 68"/>
                <a:gd name="T59" fmla="*/ 0 h 65"/>
                <a:gd name="T60" fmla="*/ 34 w 68"/>
                <a:gd name="T61" fmla="*/ 12 h 65"/>
                <a:gd name="T62" fmla="*/ 34 w 68"/>
                <a:gd name="T63" fmla="*/ 16 h 65"/>
                <a:gd name="T64" fmla="*/ 39 w 68"/>
                <a:gd name="T65" fmla="*/ 34 h 65"/>
                <a:gd name="T66" fmla="*/ 22 w 68"/>
                <a:gd name="T67" fmla="*/ 47 h 65"/>
                <a:gd name="T68" fmla="*/ 17 w 68"/>
                <a:gd name="T69" fmla="*/ 46 h 65"/>
                <a:gd name="T70" fmla="*/ 14 w 68"/>
                <a:gd name="T71" fmla="*/ 45 h 65"/>
                <a:gd name="T72" fmla="*/ 4 w 68"/>
                <a:gd name="T73" fmla="*/ 48 h 65"/>
                <a:gd name="T74" fmla="*/ 11 w 68"/>
                <a:gd name="T75" fmla="*/ 57 h 65"/>
                <a:gd name="T76" fmla="*/ 32 w 68"/>
                <a:gd name="T77" fmla="*/ 45 h 65"/>
                <a:gd name="T78" fmla="*/ 45 w 68"/>
                <a:gd name="T79" fmla="*/ 12 h 65"/>
                <a:gd name="T80" fmla="*/ 44 w 68"/>
                <a:gd name="T81" fmla="*/ 2 h 65"/>
                <a:gd name="T82" fmla="*/ 42 w 68"/>
                <a:gd name="T83" fmla="*/ 1 h 65"/>
                <a:gd name="T84" fmla="*/ 32 w 68"/>
                <a:gd name="T8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65">
                  <a:moveTo>
                    <a:pt x="6" y="34"/>
                  </a:moveTo>
                  <a:cubicBezTo>
                    <a:pt x="4" y="35"/>
                    <a:pt x="2" y="35"/>
                    <a:pt x="0" y="35"/>
                  </a:cubicBezTo>
                  <a:cubicBezTo>
                    <a:pt x="0" y="39"/>
                    <a:pt x="1" y="42"/>
                    <a:pt x="2" y="44"/>
                  </a:cubicBezTo>
                  <a:cubicBezTo>
                    <a:pt x="5" y="44"/>
                    <a:pt x="8" y="43"/>
                    <a:pt x="11" y="42"/>
                  </a:cubicBezTo>
                  <a:cubicBezTo>
                    <a:pt x="8" y="40"/>
                    <a:pt x="7" y="37"/>
                    <a:pt x="6" y="34"/>
                  </a:cubicBezTo>
                  <a:moveTo>
                    <a:pt x="50" y="5"/>
                  </a:moveTo>
                  <a:cubicBezTo>
                    <a:pt x="50" y="7"/>
                    <a:pt x="50" y="10"/>
                    <a:pt x="50" y="12"/>
                  </a:cubicBezTo>
                  <a:cubicBezTo>
                    <a:pt x="50" y="27"/>
                    <a:pt x="45" y="40"/>
                    <a:pt x="35" y="49"/>
                  </a:cubicBezTo>
                  <a:cubicBezTo>
                    <a:pt x="30" y="54"/>
                    <a:pt x="24" y="58"/>
                    <a:pt x="16" y="61"/>
                  </a:cubicBezTo>
                  <a:cubicBezTo>
                    <a:pt x="18" y="62"/>
                    <a:pt x="20" y="63"/>
                    <a:pt x="23" y="64"/>
                  </a:cubicBezTo>
                  <a:cubicBezTo>
                    <a:pt x="26" y="65"/>
                    <a:pt x="29" y="65"/>
                    <a:pt x="32" y="65"/>
                  </a:cubicBezTo>
                  <a:cubicBezTo>
                    <a:pt x="46" y="65"/>
                    <a:pt x="59" y="56"/>
                    <a:pt x="63" y="42"/>
                  </a:cubicBezTo>
                  <a:cubicBezTo>
                    <a:pt x="68" y="28"/>
                    <a:pt x="62" y="12"/>
                    <a:pt x="50" y="5"/>
                  </a:cubicBezTo>
                  <a:moveTo>
                    <a:pt x="17" y="3"/>
                  </a:moveTo>
                  <a:cubicBezTo>
                    <a:pt x="10" y="7"/>
                    <a:pt x="4" y="14"/>
                    <a:pt x="1" y="23"/>
                  </a:cubicBezTo>
                  <a:cubicBezTo>
                    <a:pt x="0" y="26"/>
                    <a:pt x="0" y="30"/>
                    <a:pt x="0" y="33"/>
                  </a:cubicBezTo>
                  <a:cubicBezTo>
                    <a:pt x="2" y="33"/>
                    <a:pt x="3" y="33"/>
                    <a:pt x="5" y="32"/>
                  </a:cubicBezTo>
                  <a:cubicBezTo>
                    <a:pt x="5" y="30"/>
                    <a:pt x="5" y="27"/>
                    <a:pt x="6" y="24"/>
                  </a:cubicBezTo>
                  <a:cubicBezTo>
                    <a:pt x="8" y="17"/>
                    <a:pt x="13" y="13"/>
                    <a:pt x="20" y="12"/>
                  </a:cubicBezTo>
                  <a:cubicBezTo>
                    <a:pt x="20" y="9"/>
                    <a:pt x="19" y="6"/>
                    <a:pt x="17" y="3"/>
                  </a:cubicBezTo>
                  <a:moveTo>
                    <a:pt x="28" y="0"/>
                  </a:moveTo>
                  <a:cubicBezTo>
                    <a:pt x="25" y="0"/>
                    <a:pt x="22" y="1"/>
                    <a:pt x="19" y="2"/>
                  </a:cubicBezTo>
                  <a:cubicBezTo>
                    <a:pt x="21" y="5"/>
                    <a:pt x="22" y="8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2"/>
                    <a:pt x="28" y="13"/>
                  </a:cubicBezTo>
                  <a:cubicBezTo>
                    <a:pt x="29" y="13"/>
                    <a:pt x="30" y="13"/>
                    <a:pt x="31" y="14"/>
                  </a:cubicBezTo>
                  <a:cubicBezTo>
                    <a:pt x="31" y="13"/>
                    <a:pt x="31" y="13"/>
                    <a:pt x="31" y="12"/>
                  </a:cubicBezTo>
                  <a:cubicBezTo>
                    <a:pt x="31" y="8"/>
                    <a:pt x="30" y="4"/>
                    <a:pt x="28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4" y="4"/>
                    <a:pt x="34" y="8"/>
                    <a:pt x="34" y="12"/>
                  </a:cubicBezTo>
                  <a:cubicBezTo>
                    <a:pt x="34" y="14"/>
                    <a:pt x="34" y="15"/>
                    <a:pt x="34" y="16"/>
                  </a:cubicBezTo>
                  <a:cubicBezTo>
                    <a:pt x="39" y="21"/>
                    <a:pt x="41" y="28"/>
                    <a:pt x="39" y="34"/>
                  </a:cubicBezTo>
                  <a:cubicBezTo>
                    <a:pt x="37" y="42"/>
                    <a:pt x="30" y="47"/>
                    <a:pt x="22" y="47"/>
                  </a:cubicBezTo>
                  <a:cubicBezTo>
                    <a:pt x="21" y="47"/>
                    <a:pt x="19" y="46"/>
                    <a:pt x="17" y="46"/>
                  </a:cubicBezTo>
                  <a:cubicBezTo>
                    <a:pt x="16" y="46"/>
                    <a:pt x="15" y="45"/>
                    <a:pt x="14" y="45"/>
                  </a:cubicBezTo>
                  <a:cubicBezTo>
                    <a:pt x="11" y="46"/>
                    <a:pt x="7" y="47"/>
                    <a:pt x="4" y="48"/>
                  </a:cubicBezTo>
                  <a:cubicBezTo>
                    <a:pt x="5" y="51"/>
                    <a:pt x="8" y="55"/>
                    <a:pt x="11" y="57"/>
                  </a:cubicBezTo>
                  <a:cubicBezTo>
                    <a:pt x="19" y="55"/>
                    <a:pt x="26" y="51"/>
                    <a:pt x="32" y="45"/>
                  </a:cubicBezTo>
                  <a:cubicBezTo>
                    <a:pt x="40" y="37"/>
                    <a:pt x="45" y="25"/>
                    <a:pt x="45" y="12"/>
                  </a:cubicBezTo>
                  <a:cubicBezTo>
                    <a:pt x="45" y="9"/>
                    <a:pt x="45" y="5"/>
                    <a:pt x="44" y="2"/>
                  </a:cubicBezTo>
                  <a:cubicBezTo>
                    <a:pt x="43" y="2"/>
                    <a:pt x="43" y="1"/>
                    <a:pt x="42" y="1"/>
                  </a:cubicBezTo>
                  <a:cubicBezTo>
                    <a:pt x="39" y="0"/>
                    <a:pt x="36" y="0"/>
                    <a:pt x="3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230"/>
            <p:cNvSpPr>
              <a:spLocks/>
            </p:cNvSpPr>
            <p:nvPr/>
          </p:nvSpPr>
          <p:spPr bwMode="auto">
            <a:xfrm>
              <a:off x="6190253" y="4677693"/>
              <a:ext cx="731257" cy="1080000"/>
            </a:xfrm>
            <a:custGeom>
              <a:avLst/>
              <a:gdLst>
                <a:gd name="T0" fmla="*/ 33 w 39"/>
                <a:gd name="T1" fmla="*/ 0 h 59"/>
                <a:gd name="T2" fmla="*/ 34 w 39"/>
                <a:gd name="T3" fmla="*/ 10 h 59"/>
                <a:gd name="T4" fmla="*/ 21 w 39"/>
                <a:gd name="T5" fmla="*/ 43 h 59"/>
                <a:gd name="T6" fmla="*/ 0 w 39"/>
                <a:gd name="T7" fmla="*/ 55 h 59"/>
                <a:gd name="T8" fmla="*/ 5 w 39"/>
                <a:gd name="T9" fmla="*/ 59 h 59"/>
                <a:gd name="T10" fmla="*/ 24 w 39"/>
                <a:gd name="T11" fmla="*/ 47 h 59"/>
                <a:gd name="T12" fmla="*/ 39 w 39"/>
                <a:gd name="T13" fmla="*/ 10 h 59"/>
                <a:gd name="T14" fmla="*/ 39 w 39"/>
                <a:gd name="T15" fmla="*/ 3 h 59"/>
                <a:gd name="T16" fmla="*/ 33 w 3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59">
                  <a:moveTo>
                    <a:pt x="33" y="0"/>
                  </a:moveTo>
                  <a:cubicBezTo>
                    <a:pt x="34" y="3"/>
                    <a:pt x="34" y="7"/>
                    <a:pt x="34" y="10"/>
                  </a:cubicBezTo>
                  <a:cubicBezTo>
                    <a:pt x="34" y="23"/>
                    <a:pt x="29" y="35"/>
                    <a:pt x="21" y="43"/>
                  </a:cubicBezTo>
                  <a:cubicBezTo>
                    <a:pt x="15" y="49"/>
                    <a:pt x="8" y="53"/>
                    <a:pt x="0" y="55"/>
                  </a:cubicBezTo>
                  <a:cubicBezTo>
                    <a:pt x="2" y="57"/>
                    <a:pt x="4" y="58"/>
                    <a:pt x="5" y="59"/>
                  </a:cubicBezTo>
                  <a:cubicBezTo>
                    <a:pt x="13" y="56"/>
                    <a:pt x="19" y="52"/>
                    <a:pt x="24" y="47"/>
                  </a:cubicBezTo>
                  <a:cubicBezTo>
                    <a:pt x="34" y="38"/>
                    <a:pt x="39" y="25"/>
                    <a:pt x="39" y="10"/>
                  </a:cubicBezTo>
                  <a:cubicBezTo>
                    <a:pt x="39" y="8"/>
                    <a:pt x="39" y="5"/>
                    <a:pt x="39" y="3"/>
                  </a:cubicBezTo>
                  <a:cubicBezTo>
                    <a:pt x="37" y="2"/>
                    <a:pt x="35" y="1"/>
                    <a:pt x="3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231"/>
            <p:cNvSpPr>
              <a:spLocks noEditPoints="1"/>
            </p:cNvSpPr>
            <p:nvPr/>
          </p:nvSpPr>
          <p:spPr bwMode="auto">
            <a:xfrm>
              <a:off x="6015387" y="4639124"/>
              <a:ext cx="604082" cy="879428"/>
            </a:xfrm>
            <a:custGeom>
              <a:avLst/>
              <a:gdLst>
                <a:gd name="T0" fmla="*/ 9 w 32"/>
                <a:gd name="T1" fmla="*/ 42 h 48"/>
                <a:gd name="T2" fmla="*/ 0 w 32"/>
                <a:gd name="T3" fmla="*/ 44 h 48"/>
                <a:gd name="T4" fmla="*/ 2 w 32"/>
                <a:gd name="T5" fmla="*/ 48 h 48"/>
                <a:gd name="T6" fmla="*/ 12 w 32"/>
                <a:gd name="T7" fmla="*/ 45 h 48"/>
                <a:gd name="T8" fmla="*/ 9 w 32"/>
                <a:gd name="T9" fmla="*/ 42 h 48"/>
                <a:gd name="T10" fmla="*/ 30 w 32"/>
                <a:gd name="T11" fmla="*/ 0 h 48"/>
                <a:gd name="T12" fmla="*/ 26 w 32"/>
                <a:gd name="T13" fmla="*/ 0 h 48"/>
                <a:gd name="T14" fmla="*/ 29 w 32"/>
                <a:gd name="T15" fmla="*/ 12 h 48"/>
                <a:gd name="T16" fmla="*/ 29 w 32"/>
                <a:gd name="T17" fmla="*/ 14 h 48"/>
                <a:gd name="T18" fmla="*/ 32 w 32"/>
                <a:gd name="T19" fmla="*/ 16 h 48"/>
                <a:gd name="T20" fmla="*/ 32 w 32"/>
                <a:gd name="T21" fmla="*/ 12 h 48"/>
                <a:gd name="T22" fmla="*/ 30 w 32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48">
                  <a:moveTo>
                    <a:pt x="9" y="42"/>
                  </a:moveTo>
                  <a:cubicBezTo>
                    <a:pt x="6" y="43"/>
                    <a:pt x="3" y="44"/>
                    <a:pt x="0" y="44"/>
                  </a:cubicBezTo>
                  <a:cubicBezTo>
                    <a:pt x="0" y="46"/>
                    <a:pt x="1" y="47"/>
                    <a:pt x="2" y="48"/>
                  </a:cubicBezTo>
                  <a:cubicBezTo>
                    <a:pt x="5" y="47"/>
                    <a:pt x="9" y="46"/>
                    <a:pt x="12" y="45"/>
                  </a:cubicBezTo>
                  <a:cubicBezTo>
                    <a:pt x="11" y="44"/>
                    <a:pt x="10" y="43"/>
                    <a:pt x="9" y="42"/>
                  </a:cubicBezTo>
                  <a:moveTo>
                    <a:pt x="30" y="0"/>
                  </a:moveTo>
                  <a:cubicBezTo>
                    <a:pt x="29" y="0"/>
                    <a:pt x="28" y="0"/>
                    <a:pt x="26" y="0"/>
                  </a:cubicBezTo>
                  <a:cubicBezTo>
                    <a:pt x="28" y="4"/>
                    <a:pt x="29" y="8"/>
                    <a:pt x="29" y="12"/>
                  </a:cubicBezTo>
                  <a:cubicBezTo>
                    <a:pt x="29" y="13"/>
                    <a:pt x="29" y="13"/>
                    <a:pt x="29" y="14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2" y="15"/>
                    <a:pt x="32" y="14"/>
                    <a:pt x="32" y="12"/>
                  </a:cubicBezTo>
                  <a:cubicBezTo>
                    <a:pt x="32" y="8"/>
                    <a:pt x="32" y="4"/>
                    <a:pt x="3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232"/>
            <p:cNvSpPr>
              <a:spLocks noEditPoints="1"/>
            </p:cNvSpPr>
            <p:nvPr/>
          </p:nvSpPr>
          <p:spPr bwMode="auto">
            <a:xfrm>
              <a:off x="5975642" y="4677693"/>
              <a:ext cx="421270" cy="601714"/>
            </a:xfrm>
            <a:custGeom>
              <a:avLst/>
              <a:gdLst>
                <a:gd name="T0" fmla="*/ 5 w 22"/>
                <a:gd name="T1" fmla="*/ 30 h 33"/>
                <a:gd name="T2" fmla="*/ 0 w 22"/>
                <a:gd name="T3" fmla="*/ 31 h 33"/>
                <a:gd name="T4" fmla="*/ 0 w 22"/>
                <a:gd name="T5" fmla="*/ 33 h 33"/>
                <a:gd name="T6" fmla="*/ 6 w 22"/>
                <a:gd name="T7" fmla="*/ 32 h 33"/>
                <a:gd name="T8" fmla="*/ 5 w 22"/>
                <a:gd name="T9" fmla="*/ 30 h 33"/>
                <a:gd name="T10" fmla="*/ 19 w 22"/>
                <a:gd name="T11" fmla="*/ 0 h 33"/>
                <a:gd name="T12" fmla="*/ 17 w 22"/>
                <a:gd name="T13" fmla="*/ 1 h 33"/>
                <a:gd name="T14" fmla="*/ 20 w 22"/>
                <a:gd name="T15" fmla="*/ 10 h 33"/>
                <a:gd name="T16" fmla="*/ 22 w 22"/>
                <a:gd name="T17" fmla="*/ 10 h 33"/>
                <a:gd name="T18" fmla="*/ 19 w 22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3">
                  <a:moveTo>
                    <a:pt x="5" y="30"/>
                  </a:moveTo>
                  <a:cubicBezTo>
                    <a:pt x="3" y="31"/>
                    <a:pt x="2" y="31"/>
                    <a:pt x="0" y="31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2" y="33"/>
                    <a:pt x="4" y="33"/>
                    <a:pt x="6" y="32"/>
                  </a:cubicBezTo>
                  <a:cubicBezTo>
                    <a:pt x="5" y="32"/>
                    <a:pt x="5" y="31"/>
                    <a:pt x="5" y="30"/>
                  </a:cubicBezTo>
                  <a:moveTo>
                    <a:pt x="19" y="0"/>
                  </a:moveTo>
                  <a:cubicBezTo>
                    <a:pt x="19" y="1"/>
                    <a:pt x="18" y="1"/>
                    <a:pt x="17" y="1"/>
                  </a:cubicBezTo>
                  <a:cubicBezTo>
                    <a:pt x="19" y="4"/>
                    <a:pt x="20" y="7"/>
                    <a:pt x="20" y="10"/>
                  </a:cubicBezTo>
                  <a:cubicBezTo>
                    <a:pt x="20" y="10"/>
                    <a:pt x="21" y="10"/>
                    <a:pt x="22" y="10"/>
                  </a:cubicBezTo>
                  <a:cubicBezTo>
                    <a:pt x="22" y="6"/>
                    <a:pt x="21" y="3"/>
                    <a:pt x="1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233"/>
            <p:cNvSpPr>
              <a:spLocks noEditPoints="1"/>
            </p:cNvSpPr>
            <p:nvPr/>
          </p:nvSpPr>
          <p:spPr bwMode="auto">
            <a:xfrm>
              <a:off x="4409801" y="2826265"/>
              <a:ext cx="1700968" cy="1666285"/>
            </a:xfrm>
            <a:custGeom>
              <a:avLst/>
              <a:gdLst>
                <a:gd name="T0" fmla="*/ 59 w 90"/>
                <a:gd name="T1" fmla="*/ 84 h 91"/>
                <a:gd name="T2" fmla="*/ 45 w 90"/>
                <a:gd name="T3" fmla="*/ 87 h 91"/>
                <a:gd name="T4" fmla="*/ 43 w 90"/>
                <a:gd name="T5" fmla="*/ 86 h 91"/>
                <a:gd name="T6" fmla="*/ 40 w 90"/>
                <a:gd name="T7" fmla="*/ 91 h 91"/>
                <a:gd name="T8" fmla="*/ 45 w 90"/>
                <a:gd name="T9" fmla="*/ 91 h 91"/>
                <a:gd name="T10" fmla="*/ 53 w 90"/>
                <a:gd name="T11" fmla="*/ 90 h 91"/>
                <a:gd name="T12" fmla="*/ 57 w 90"/>
                <a:gd name="T13" fmla="*/ 86 h 91"/>
                <a:gd name="T14" fmla="*/ 59 w 90"/>
                <a:gd name="T15" fmla="*/ 84 h 91"/>
                <a:gd name="T16" fmla="*/ 74 w 90"/>
                <a:gd name="T17" fmla="*/ 80 h 91"/>
                <a:gd name="T18" fmla="*/ 59 w 90"/>
                <a:gd name="T19" fmla="*/ 89 h 91"/>
                <a:gd name="T20" fmla="*/ 74 w 90"/>
                <a:gd name="T21" fmla="*/ 80 h 91"/>
                <a:gd name="T22" fmla="*/ 82 w 90"/>
                <a:gd name="T23" fmla="*/ 65 h 91"/>
                <a:gd name="T24" fmla="*/ 81 w 90"/>
                <a:gd name="T25" fmla="*/ 65 h 91"/>
                <a:gd name="T26" fmla="*/ 74 w 90"/>
                <a:gd name="T27" fmla="*/ 75 h 91"/>
                <a:gd name="T28" fmla="*/ 70 w 90"/>
                <a:gd name="T29" fmla="*/ 78 h 91"/>
                <a:gd name="T30" fmla="*/ 79 w 90"/>
                <a:gd name="T31" fmla="*/ 76 h 91"/>
                <a:gd name="T32" fmla="*/ 86 w 90"/>
                <a:gd name="T33" fmla="*/ 65 h 91"/>
                <a:gd name="T34" fmla="*/ 82 w 90"/>
                <a:gd name="T35" fmla="*/ 65 h 91"/>
                <a:gd name="T36" fmla="*/ 45 w 90"/>
                <a:gd name="T37" fmla="*/ 0 h 91"/>
                <a:gd name="T38" fmla="*/ 13 w 90"/>
                <a:gd name="T39" fmla="*/ 14 h 91"/>
                <a:gd name="T40" fmla="*/ 0 w 90"/>
                <a:gd name="T41" fmla="*/ 46 h 91"/>
                <a:gd name="T42" fmla="*/ 13 w 90"/>
                <a:gd name="T43" fmla="*/ 78 h 91"/>
                <a:gd name="T44" fmla="*/ 35 w 90"/>
                <a:gd name="T45" fmla="*/ 90 h 91"/>
                <a:gd name="T46" fmla="*/ 37 w 90"/>
                <a:gd name="T47" fmla="*/ 86 h 91"/>
                <a:gd name="T48" fmla="*/ 16 w 90"/>
                <a:gd name="T49" fmla="*/ 75 h 91"/>
                <a:gd name="T50" fmla="*/ 4 w 90"/>
                <a:gd name="T51" fmla="*/ 46 h 91"/>
                <a:gd name="T52" fmla="*/ 16 w 90"/>
                <a:gd name="T53" fmla="*/ 17 h 91"/>
                <a:gd name="T54" fmla="*/ 45 w 90"/>
                <a:gd name="T55" fmla="*/ 5 h 91"/>
                <a:gd name="T56" fmla="*/ 74 w 90"/>
                <a:gd name="T57" fmla="*/ 17 h 91"/>
                <a:gd name="T58" fmla="*/ 86 w 90"/>
                <a:gd name="T59" fmla="*/ 46 h 91"/>
                <a:gd name="T60" fmla="*/ 83 w 90"/>
                <a:gd name="T61" fmla="*/ 60 h 91"/>
                <a:gd name="T62" fmla="*/ 88 w 90"/>
                <a:gd name="T63" fmla="*/ 60 h 91"/>
                <a:gd name="T64" fmla="*/ 90 w 90"/>
                <a:gd name="T65" fmla="*/ 46 h 91"/>
                <a:gd name="T66" fmla="*/ 77 w 90"/>
                <a:gd name="T67" fmla="*/ 14 h 91"/>
                <a:gd name="T68" fmla="*/ 45 w 90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91">
                  <a:moveTo>
                    <a:pt x="59" y="84"/>
                  </a:moveTo>
                  <a:cubicBezTo>
                    <a:pt x="55" y="86"/>
                    <a:pt x="50" y="87"/>
                    <a:pt x="45" y="87"/>
                  </a:cubicBezTo>
                  <a:cubicBezTo>
                    <a:pt x="44" y="87"/>
                    <a:pt x="43" y="86"/>
                    <a:pt x="43" y="86"/>
                  </a:cubicBezTo>
                  <a:cubicBezTo>
                    <a:pt x="42" y="88"/>
                    <a:pt x="41" y="89"/>
                    <a:pt x="40" y="91"/>
                  </a:cubicBezTo>
                  <a:cubicBezTo>
                    <a:pt x="42" y="91"/>
                    <a:pt x="43" y="91"/>
                    <a:pt x="45" y="91"/>
                  </a:cubicBezTo>
                  <a:cubicBezTo>
                    <a:pt x="48" y="91"/>
                    <a:pt x="51" y="91"/>
                    <a:pt x="53" y="90"/>
                  </a:cubicBezTo>
                  <a:cubicBezTo>
                    <a:pt x="54" y="89"/>
                    <a:pt x="55" y="87"/>
                    <a:pt x="57" y="86"/>
                  </a:cubicBezTo>
                  <a:cubicBezTo>
                    <a:pt x="57" y="85"/>
                    <a:pt x="58" y="85"/>
                    <a:pt x="59" y="84"/>
                  </a:cubicBezTo>
                  <a:moveTo>
                    <a:pt x="74" y="80"/>
                  </a:moveTo>
                  <a:cubicBezTo>
                    <a:pt x="68" y="82"/>
                    <a:pt x="63" y="85"/>
                    <a:pt x="59" y="89"/>
                  </a:cubicBezTo>
                  <a:cubicBezTo>
                    <a:pt x="65" y="87"/>
                    <a:pt x="70" y="84"/>
                    <a:pt x="74" y="80"/>
                  </a:cubicBezTo>
                  <a:moveTo>
                    <a:pt x="82" y="65"/>
                  </a:moveTo>
                  <a:cubicBezTo>
                    <a:pt x="82" y="65"/>
                    <a:pt x="81" y="65"/>
                    <a:pt x="81" y="65"/>
                  </a:cubicBezTo>
                  <a:cubicBezTo>
                    <a:pt x="79" y="68"/>
                    <a:pt x="77" y="72"/>
                    <a:pt x="74" y="75"/>
                  </a:cubicBezTo>
                  <a:cubicBezTo>
                    <a:pt x="73" y="76"/>
                    <a:pt x="72" y="77"/>
                    <a:pt x="70" y="78"/>
                  </a:cubicBezTo>
                  <a:cubicBezTo>
                    <a:pt x="73" y="77"/>
                    <a:pt x="76" y="76"/>
                    <a:pt x="79" y="76"/>
                  </a:cubicBezTo>
                  <a:cubicBezTo>
                    <a:pt x="82" y="73"/>
                    <a:pt x="84" y="69"/>
                    <a:pt x="86" y="65"/>
                  </a:cubicBezTo>
                  <a:cubicBezTo>
                    <a:pt x="85" y="65"/>
                    <a:pt x="83" y="65"/>
                    <a:pt x="82" y="65"/>
                  </a:cubicBezTo>
                  <a:moveTo>
                    <a:pt x="45" y="0"/>
                  </a:moveTo>
                  <a:cubicBezTo>
                    <a:pt x="33" y="0"/>
                    <a:pt x="21" y="5"/>
                    <a:pt x="13" y="14"/>
                  </a:cubicBezTo>
                  <a:cubicBezTo>
                    <a:pt x="5" y="22"/>
                    <a:pt x="0" y="33"/>
                    <a:pt x="0" y="46"/>
                  </a:cubicBezTo>
                  <a:cubicBezTo>
                    <a:pt x="0" y="58"/>
                    <a:pt x="5" y="69"/>
                    <a:pt x="13" y="78"/>
                  </a:cubicBezTo>
                  <a:cubicBezTo>
                    <a:pt x="19" y="84"/>
                    <a:pt x="27" y="88"/>
                    <a:pt x="35" y="90"/>
                  </a:cubicBezTo>
                  <a:cubicBezTo>
                    <a:pt x="36" y="88"/>
                    <a:pt x="36" y="87"/>
                    <a:pt x="37" y="86"/>
                  </a:cubicBezTo>
                  <a:cubicBezTo>
                    <a:pt x="29" y="84"/>
                    <a:pt x="22" y="80"/>
                    <a:pt x="16" y="75"/>
                  </a:cubicBezTo>
                  <a:cubicBezTo>
                    <a:pt x="9" y="67"/>
                    <a:pt x="4" y="57"/>
                    <a:pt x="4" y="46"/>
                  </a:cubicBezTo>
                  <a:cubicBezTo>
                    <a:pt x="4" y="34"/>
                    <a:pt x="9" y="24"/>
                    <a:pt x="16" y="17"/>
                  </a:cubicBezTo>
                  <a:cubicBezTo>
                    <a:pt x="24" y="9"/>
                    <a:pt x="34" y="5"/>
                    <a:pt x="45" y="5"/>
                  </a:cubicBezTo>
                  <a:cubicBezTo>
                    <a:pt x="56" y="5"/>
                    <a:pt x="67" y="9"/>
                    <a:pt x="74" y="17"/>
                  </a:cubicBezTo>
                  <a:cubicBezTo>
                    <a:pt x="81" y="24"/>
                    <a:pt x="86" y="34"/>
                    <a:pt x="86" y="46"/>
                  </a:cubicBezTo>
                  <a:cubicBezTo>
                    <a:pt x="86" y="51"/>
                    <a:pt x="85" y="55"/>
                    <a:pt x="83" y="60"/>
                  </a:cubicBezTo>
                  <a:cubicBezTo>
                    <a:pt x="85" y="60"/>
                    <a:pt x="86" y="60"/>
                    <a:pt x="88" y="60"/>
                  </a:cubicBezTo>
                  <a:cubicBezTo>
                    <a:pt x="90" y="56"/>
                    <a:pt x="90" y="51"/>
                    <a:pt x="90" y="46"/>
                  </a:cubicBezTo>
                  <a:cubicBezTo>
                    <a:pt x="90" y="33"/>
                    <a:pt x="85" y="22"/>
                    <a:pt x="77" y="14"/>
                  </a:cubicBezTo>
                  <a:cubicBezTo>
                    <a:pt x="69" y="5"/>
                    <a:pt x="58" y="0"/>
                    <a:pt x="4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234"/>
            <p:cNvSpPr>
              <a:spLocks noEditPoints="1"/>
            </p:cNvSpPr>
            <p:nvPr/>
          </p:nvSpPr>
          <p:spPr bwMode="auto">
            <a:xfrm>
              <a:off x="5069519" y="3929410"/>
              <a:ext cx="1001504" cy="563145"/>
            </a:xfrm>
            <a:custGeom>
              <a:avLst/>
              <a:gdLst>
                <a:gd name="T0" fmla="*/ 2 w 53"/>
                <a:gd name="T1" fmla="*/ 26 h 31"/>
                <a:gd name="T2" fmla="*/ 0 w 53"/>
                <a:gd name="T3" fmla="*/ 30 h 31"/>
                <a:gd name="T4" fmla="*/ 5 w 53"/>
                <a:gd name="T5" fmla="*/ 31 h 31"/>
                <a:gd name="T6" fmla="*/ 8 w 53"/>
                <a:gd name="T7" fmla="*/ 26 h 31"/>
                <a:gd name="T8" fmla="*/ 2 w 53"/>
                <a:gd name="T9" fmla="*/ 26 h 31"/>
                <a:gd name="T10" fmla="*/ 48 w 53"/>
                <a:gd name="T11" fmla="*/ 0 h 31"/>
                <a:gd name="T12" fmla="*/ 46 w 53"/>
                <a:gd name="T13" fmla="*/ 5 h 31"/>
                <a:gd name="T14" fmla="*/ 47 w 53"/>
                <a:gd name="T15" fmla="*/ 5 h 31"/>
                <a:gd name="T16" fmla="*/ 51 w 53"/>
                <a:gd name="T17" fmla="*/ 5 h 31"/>
                <a:gd name="T18" fmla="*/ 53 w 53"/>
                <a:gd name="T19" fmla="*/ 0 h 31"/>
                <a:gd name="T20" fmla="*/ 48 w 53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31">
                  <a:moveTo>
                    <a:pt x="2" y="26"/>
                  </a:moveTo>
                  <a:cubicBezTo>
                    <a:pt x="1" y="27"/>
                    <a:pt x="1" y="28"/>
                    <a:pt x="0" y="30"/>
                  </a:cubicBezTo>
                  <a:cubicBezTo>
                    <a:pt x="2" y="30"/>
                    <a:pt x="3" y="30"/>
                    <a:pt x="5" y="31"/>
                  </a:cubicBezTo>
                  <a:cubicBezTo>
                    <a:pt x="6" y="29"/>
                    <a:pt x="7" y="28"/>
                    <a:pt x="8" y="26"/>
                  </a:cubicBezTo>
                  <a:cubicBezTo>
                    <a:pt x="6" y="26"/>
                    <a:pt x="4" y="26"/>
                    <a:pt x="2" y="26"/>
                  </a:cubicBezTo>
                  <a:moveTo>
                    <a:pt x="48" y="0"/>
                  </a:moveTo>
                  <a:cubicBezTo>
                    <a:pt x="48" y="2"/>
                    <a:pt x="47" y="3"/>
                    <a:pt x="46" y="5"/>
                  </a:cubicBezTo>
                  <a:cubicBezTo>
                    <a:pt x="46" y="5"/>
                    <a:pt x="47" y="5"/>
                    <a:pt x="47" y="5"/>
                  </a:cubicBezTo>
                  <a:cubicBezTo>
                    <a:pt x="48" y="5"/>
                    <a:pt x="50" y="5"/>
                    <a:pt x="51" y="5"/>
                  </a:cubicBezTo>
                  <a:cubicBezTo>
                    <a:pt x="52" y="4"/>
                    <a:pt x="52" y="2"/>
                    <a:pt x="53" y="0"/>
                  </a:cubicBezTo>
                  <a:cubicBezTo>
                    <a:pt x="51" y="0"/>
                    <a:pt x="50" y="0"/>
                    <a:pt x="4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35"/>
            <p:cNvSpPr>
              <a:spLocks/>
            </p:cNvSpPr>
            <p:nvPr/>
          </p:nvSpPr>
          <p:spPr bwMode="auto">
            <a:xfrm>
              <a:off x="5411305" y="4222553"/>
              <a:ext cx="492804" cy="254574"/>
            </a:xfrm>
            <a:custGeom>
              <a:avLst/>
              <a:gdLst>
                <a:gd name="T0" fmla="*/ 26 w 26"/>
                <a:gd name="T1" fmla="*/ 0 h 14"/>
                <a:gd name="T2" fmla="*/ 17 w 26"/>
                <a:gd name="T3" fmla="*/ 2 h 14"/>
                <a:gd name="T4" fmla="*/ 6 w 26"/>
                <a:gd name="T5" fmla="*/ 8 h 14"/>
                <a:gd name="T6" fmla="*/ 4 w 26"/>
                <a:gd name="T7" fmla="*/ 10 h 14"/>
                <a:gd name="T8" fmla="*/ 0 w 26"/>
                <a:gd name="T9" fmla="*/ 14 h 14"/>
                <a:gd name="T10" fmla="*/ 6 w 26"/>
                <a:gd name="T11" fmla="*/ 13 h 14"/>
                <a:gd name="T12" fmla="*/ 21 w 26"/>
                <a:gd name="T13" fmla="*/ 4 h 14"/>
                <a:gd name="T14" fmla="*/ 24 w 26"/>
                <a:gd name="T15" fmla="*/ 2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cubicBezTo>
                    <a:pt x="23" y="0"/>
                    <a:pt x="20" y="1"/>
                    <a:pt x="17" y="2"/>
                  </a:cubicBezTo>
                  <a:cubicBezTo>
                    <a:pt x="14" y="4"/>
                    <a:pt x="10" y="7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2" y="11"/>
                    <a:pt x="1" y="13"/>
                    <a:pt x="0" y="14"/>
                  </a:cubicBezTo>
                  <a:cubicBezTo>
                    <a:pt x="2" y="14"/>
                    <a:pt x="4" y="13"/>
                    <a:pt x="6" y="13"/>
                  </a:cubicBezTo>
                  <a:cubicBezTo>
                    <a:pt x="10" y="9"/>
                    <a:pt x="15" y="6"/>
                    <a:pt x="21" y="4"/>
                  </a:cubicBezTo>
                  <a:cubicBezTo>
                    <a:pt x="22" y="3"/>
                    <a:pt x="23" y="3"/>
                    <a:pt x="24" y="2"/>
                  </a:cubicBezTo>
                  <a:cubicBezTo>
                    <a:pt x="25" y="1"/>
                    <a:pt x="25" y="1"/>
                    <a:pt x="2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37"/>
            <p:cNvSpPr>
              <a:spLocks noEditPoints="1"/>
            </p:cNvSpPr>
            <p:nvPr/>
          </p:nvSpPr>
          <p:spPr bwMode="auto">
            <a:xfrm>
              <a:off x="7056631" y="2756839"/>
              <a:ext cx="906123" cy="856288"/>
            </a:xfrm>
            <a:custGeom>
              <a:avLst/>
              <a:gdLst>
                <a:gd name="T0" fmla="*/ 45 w 48"/>
                <a:gd name="T1" fmla="*/ 27 h 47"/>
                <a:gd name="T2" fmla="*/ 39 w 48"/>
                <a:gd name="T3" fmla="*/ 38 h 47"/>
                <a:gd name="T4" fmla="*/ 24 w 48"/>
                <a:gd name="T5" fmla="*/ 44 h 47"/>
                <a:gd name="T6" fmla="*/ 12 w 48"/>
                <a:gd name="T7" fmla="*/ 41 h 47"/>
                <a:gd name="T8" fmla="*/ 11 w 48"/>
                <a:gd name="T9" fmla="*/ 43 h 47"/>
                <a:gd name="T10" fmla="*/ 24 w 48"/>
                <a:gd name="T11" fmla="*/ 47 h 47"/>
                <a:gd name="T12" fmla="*/ 41 w 48"/>
                <a:gd name="T13" fmla="*/ 40 h 47"/>
                <a:gd name="T14" fmla="*/ 47 w 48"/>
                <a:gd name="T15" fmla="*/ 27 h 47"/>
                <a:gd name="T16" fmla="*/ 45 w 48"/>
                <a:gd name="T17" fmla="*/ 27 h 47"/>
                <a:gd name="T18" fmla="*/ 24 w 48"/>
                <a:gd name="T19" fmla="*/ 0 h 47"/>
                <a:gd name="T20" fmla="*/ 7 w 48"/>
                <a:gd name="T21" fmla="*/ 6 h 47"/>
                <a:gd name="T22" fmla="*/ 0 w 48"/>
                <a:gd name="T23" fmla="*/ 23 h 47"/>
                <a:gd name="T24" fmla="*/ 7 w 48"/>
                <a:gd name="T25" fmla="*/ 40 h 47"/>
                <a:gd name="T26" fmla="*/ 9 w 48"/>
                <a:gd name="T27" fmla="*/ 41 h 47"/>
                <a:gd name="T28" fmla="*/ 10 w 48"/>
                <a:gd name="T29" fmla="*/ 39 h 47"/>
                <a:gd name="T30" fmla="*/ 9 w 48"/>
                <a:gd name="T31" fmla="*/ 38 h 47"/>
                <a:gd name="T32" fmla="*/ 3 w 48"/>
                <a:gd name="T33" fmla="*/ 23 h 47"/>
                <a:gd name="T34" fmla="*/ 9 w 48"/>
                <a:gd name="T35" fmla="*/ 8 h 47"/>
                <a:gd name="T36" fmla="*/ 24 w 48"/>
                <a:gd name="T37" fmla="*/ 2 h 47"/>
                <a:gd name="T38" fmla="*/ 39 w 48"/>
                <a:gd name="T39" fmla="*/ 8 h 47"/>
                <a:gd name="T40" fmla="*/ 45 w 48"/>
                <a:gd name="T41" fmla="*/ 23 h 47"/>
                <a:gd name="T42" fmla="*/ 45 w 48"/>
                <a:gd name="T43" fmla="*/ 24 h 47"/>
                <a:gd name="T44" fmla="*/ 48 w 48"/>
                <a:gd name="T45" fmla="*/ 25 h 47"/>
                <a:gd name="T46" fmla="*/ 48 w 48"/>
                <a:gd name="T47" fmla="*/ 23 h 47"/>
                <a:gd name="T48" fmla="*/ 41 w 48"/>
                <a:gd name="T49" fmla="*/ 6 h 47"/>
                <a:gd name="T50" fmla="*/ 24 w 48"/>
                <a:gd name="T5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47">
                  <a:moveTo>
                    <a:pt x="45" y="27"/>
                  </a:moveTo>
                  <a:cubicBezTo>
                    <a:pt x="44" y="31"/>
                    <a:pt x="42" y="35"/>
                    <a:pt x="39" y="38"/>
                  </a:cubicBezTo>
                  <a:cubicBezTo>
                    <a:pt x="35" y="42"/>
                    <a:pt x="30" y="44"/>
                    <a:pt x="24" y="44"/>
                  </a:cubicBezTo>
                  <a:cubicBezTo>
                    <a:pt x="20" y="44"/>
                    <a:pt x="16" y="43"/>
                    <a:pt x="12" y="41"/>
                  </a:cubicBezTo>
                  <a:cubicBezTo>
                    <a:pt x="12" y="41"/>
                    <a:pt x="12" y="42"/>
                    <a:pt x="11" y="43"/>
                  </a:cubicBezTo>
                  <a:cubicBezTo>
                    <a:pt x="15" y="45"/>
                    <a:pt x="19" y="47"/>
                    <a:pt x="24" y="47"/>
                  </a:cubicBezTo>
                  <a:cubicBezTo>
                    <a:pt x="31" y="47"/>
                    <a:pt x="36" y="44"/>
                    <a:pt x="41" y="40"/>
                  </a:cubicBezTo>
                  <a:cubicBezTo>
                    <a:pt x="44" y="36"/>
                    <a:pt x="46" y="32"/>
                    <a:pt x="47" y="27"/>
                  </a:cubicBezTo>
                  <a:cubicBezTo>
                    <a:pt x="46" y="27"/>
                    <a:pt x="46" y="27"/>
                    <a:pt x="45" y="27"/>
                  </a:cubicBezTo>
                  <a:moveTo>
                    <a:pt x="24" y="0"/>
                  </a:moveTo>
                  <a:cubicBezTo>
                    <a:pt x="18" y="0"/>
                    <a:pt x="12" y="2"/>
                    <a:pt x="7" y="6"/>
                  </a:cubicBezTo>
                  <a:cubicBezTo>
                    <a:pt x="3" y="11"/>
                    <a:pt x="0" y="17"/>
                    <a:pt x="0" y="23"/>
                  </a:cubicBezTo>
                  <a:cubicBezTo>
                    <a:pt x="0" y="30"/>
                    <a:pt x="3" y="36"/>
                    <a:pt x="7" y="40"/>
                  </a:cubicBezTo>
                  <a:cubicBezTo>
                    <a:pt x="8" y="40"/>
                    <a:pt x="8" y="41"/>
                    <a:pt x="9" y="41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9"/>
                    <a:pt x="9" y="38"/>
                    <a:pt x="9" y="38"/>
                  </a:cubicBezTo>
                  <a:cubicBezTo>
                    <a:pt x="5" y="34"/>
                    <a:pt x="3" y="29"/>
                    <a:pt x="3" y="23"/>
                  </a:cubicBezTo>
                  <a:cubicBezTo>
                    <a:pt x="3" y="17"/>
                    <a:pt x="5" y="12"/>
                    <a:pt x="9" y="8"/>
                  </a:cubicBezTo>
                  <a:cubicBezTo>
                    <a:pt x="13" y="4"/>
                    <a:pt x="18" y="2"/>
                    <a:pt x="24" y="2"/>
                  </a:cubicBezTo>
                  <a:cubicBezTo>
                    <a:pt x="30" y="2"/>
                    <a:pt x="35" y="4"/>
                    <a:pt x="39" y="8"/>
                  </a:cubicBezTo>
                  <a:cubicBezTo>
                    <a:pt x="43" y="12"/>
                    <a:pt x="45" y="17"/>
                    <a:pt x="45" y="23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6" y="24"/>
                    <a:pt x="47" y="24"/>
                    <a:pt x="48" y="25"/>
                  </a:cubicBezTo>
                  <a:cubicBezTo>
                    <a:pt x="48" y="24"/>
                    <a:pt x="48" y="24"/>
                    <a:pt x="48" y="23"/>
                  </a:cubicBezTo>
                  <a:cubicBezTo>
                    <a:pt x="48" y="17"/>
                    <a:pt x="45" y="11"/>
                    <a:pt x="41" y="6"/>
                  </a:cubicBezTo>
                  <a:cubicBezTo>
                    <a:pt x="36" y="2"/>
                    <a:pt x="31" y="0"/>
                    <a:pt x="2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38"/>
            <p:cNvSpPr>
              <a:spLocks noEditPoints="1"/>
            </p:cNvSpPr>
            <p:nvPr/>
          </p:nvSpPr>
          <p:spPr bwMode="auto">
            <a:xfrm>
              <a:off x="7223551" y="3196551"/>
              <a:ext cx="739208" cy="347145"/>
            </a:xfrm>
            <a:custGeom>
              <a:avLst/>
              <a:gdLst>
                <a:gd name="T0" fmla="*/ 1 w 39"/>
                <a:gd name="T1" fmla="*/ 15 h 19"/>
                <a:gd name="T2" fmla="*/ 0 w 39"/>
                <a:gd name="T3" fmla="*/ 17 h 19"/>
                <a:gd name="T4" fmla="*/ 2 w 39"/>
                <a:gd name="T5" fmla="*/ 19 h 19"/>
                <a:gd name="T6" fmla="*/ 3 w 39"/>
                <a:gd name="T7" fmla="*/ 17 h 19"/>
                <a:gd name="T8" fmla="*/ 1 w 39"/>
                <a:gd name="T9" fmla="*/ 15 h 19"/>
                <a:gd name="T10" fmla="*/ 36 w 39"/>
                <a:gd name="T11" fmla="*/ 0 h 19"/>
                <a:gd name="T12" fmla="*/ 36 w 39"/>
                <a:gd name="T13" fmla="*/ 3 h 19"/>
                <a:gd name="T14" fmla="*/ 38 w 39"/>
                <a:gd name="T15" fmla="*/ 3 h 19"/>
                <a:gd name="T16" fmla="*/ 39 w 39"/>
                <a:gd name="T17" fmla="*/ 1 h 19"/>
                <a:gd name="T18" fmla="*/ 36 w 39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19">
                  <a:moveTo>
                    <a:pt x="1" y="15"/>
                  </a:moveTo>
                  <a:cubicBezTo>
                    <a:pt x="1" y="16"/>
                    <a:pt x="0" y="16"/>
                    <a:pt x="0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2" y="16"/>
                    <a:pt x="2" y="16"/>
                    <a:pt x="1" y="15"/>
                  </a:cubicBezTo>
                  <a:moveTo>
                    <a:pt x="36" y="0"/>
                  </a:moveTo>
                  <a:cubicBezTo>
                    <a:pt x="36" y="1"/>
                    <a:pt x="36" y="2"/>
                    <a:pt x="36" y="3"/>
                  </a:cubicBezTo>
                  <a:cubicBezTo>
                    <a:pt x="37" y="3"/>
                    <a:pt x="37" y="3"/>
                    <a:pt x="38" y="3"/>
                  </a:cubicBezTo>
                  <a:cubicBezTo>
                    <a:pt x="38" y="2"/>
                    <a:pt x="38" y="2"/>
                    <a:pt x="39" y="1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43"/>
            <p:cNvSpPr>
              <a:spLocks noEditPoints="1"/>
            </p:cNvSpPr>
            <p:nvPr/>
          </p:nvSpPr>
          <p:spPr bwMode="auto">
            <a:xfrm>
              <a:off x="944277" y="4037410"/>
              <a:ext cx="3052204" cy="2815716"/>
            </a:xfrm>
            <a:custGeom>
              <a:avLst/>
              <a:gdLst>
                <a:gd name="T0" fmla="*/ 81 w 162"/>
                <a:gd name="T1" fmla="*/ 154 h 154"/>
                <a:gd name="T2" fmla="*/ 29 w 162"/>
                <a:gd name="T3" fmla="*/ 132 h 154"/>
                <a:gd name="T4" fmla="*/ 8 w 162"/>
                <a:gd name="T5" fmla="*/ 81 h 154"/>
                <a:gd name="T6" fmla="*/ 29 w 162"/>
                <a:gd name="T7" fmla="*/ 29 h 154"/>
                <a:gd name="T8" fmla="*/ 81 w 162"/>
                <a:gd name="T9" fmla="*/ 8 h 154"/>
                <a:gd name="T10" fmla="*/ 133 w 162"/>
                <a:gd name="T11" fmla="*/ 29 h 154"/>
                <a:gd name="T12" fmla="*/ 154 w 162"/>
                <a:gd name="T13" fmla="*/ 81 h 154"/>
                <a:gd name="T14" fmla="*/ 133 w 162"/>
                <a:gd name="T15" fmla="*/ 132 h 154"/>
                <a:gd name="T16" fmla="*/ 81 w 162"/>
                <a:gd name="T17" fmla="*/ 154 h 154"/>
                <a:gd name="T18" fmla="*/ 81 w 162"/>
                <a:gd name="T19" fmla="*/ 0 h 154"/>
                <a:gd name="T20" fmla="*/ 24 w 162"/>
                <a:gd name="T21" fmla="*/ 24 h 154"/>
                <a:gd name="T22" fmla="*/ 0 w 162"/>
                <a:gd name="T23" fmla="*/ 81 h 154"/>
                <a:gd name="T24" fmla="*/ 24 w 162"/>
                <a:gd name="T25" fmla="*/ 138 h 154"/>
                <a:gd name="T26" fmla="*/ 47 w 162"/>
                <a:gd name="T27" fmla="*/ 154 h 154"/>
                <a:gd name="T28" fmla="*/ 115 w 162"/>
                <a:gd name="T29" fmla="*/ 154 h 154"/>
                <a:gd name="T30" fmla="*/ 138 w 162"/>
                <a:gd name="T31" fmla="*/ 138 h 154"/>
                <a:gd name="T32" fmla="*/ 162 w 162"/>
                <a:gd name="T33" fmla="*/ 81 h 154"/>
                <a:gd name="T34" fmla="*/ 138 w 162"/>
                <a:gd name="T35" fmla="*/ 24 h 154"/>
                <a:gd name="T36" fmla="*/ 81 w 162"/>
                <a:gd name="T3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154">
                  <a:moveTo>
                    <a:pt x="81" y="154"/>
                  </a:moveTo>
                  <a:cubicBezTo>
                    <a:pt x="61" y="154"/>
                    <a:pt x="43" y="146"/>
                    <a:pt x="29" y="132"/>
                  </a:cubicBezTo>
                  <a:cubicBezTo>
                    <a:pt x="16" y="119"/>
                    <a:pt x="8" y="101"/>
                    <a:pt x="8" y="81"/>
                  </a:cubicBezTo>
                  <a:cubicBezTo>
                    <a:pt x="8" y="61"/>
                    <a:pt x="16" y="42"/>
                    <a:pt x="29" y="29"/>
                  </a:cubicBezTo>
                  <a:cubicBezTo>
                    <a:pt x="43" y="16"/>
                    <a:pt x="61" y="8"/>
                    <a:pt x="81" y="8"/>
                  </a:cubicBezTo>
                  <a:cubicBezTo>
                    <a:pt x="101" y="8"/>
                    <a:pt x="120" y="16"/>
                    <a:pt x="133" y="29"/>
                  </a:cubicBezTo>
                  <a:cubicBezTo>
                    <a:pt x="146" y="42"/>
                    <a:pt x="154" y="61"/>
                    <a:pt x="154" y="81"/>
                  </a:cubicBezTo>
                  <a:cubicBezTo>
                    <a:pt x="154" y="101"/>
                    <a:pt x="146" y="119"/>
                    <a:pt x="133" y="132"/>
                  </a:cubicBezTo>
                  <a:cubicBezTo>
                    <a:pt x="120" y="146"/>
                    <a:pt x="101" y="154"/>
                    <a:pt x="81" y="154"/>
                  </a:cubicBezTo>
                  <a:moveTo>
                    <a:pt x="81" y="0"/>
                  </a:moveTo>
                  <a:cubicBezTo>
                    <a:pt x="59" y="0"/>
                    <a:pt x="39" y="9"/>
                    <a:pt x="24" y="24"/>
                  </a:cubicBezTo>
                  <a:cubicBezTo>
                    <a:pt x="9" y="38"/>
                    <a:pt x="0" y="58"/>
                    <a:pt x="0" y="81"/>
                  </a:cubicBezTo>
                  <a:cubicBezTo>
                    <a:pt x="0" y="103"/>
                    <a:pt x="9" y="123"/>
                    <a:pt x="24" y="138"/>
                  </a:cubicBezTo>
                  <a:cubicBezTo>
                    <a:pt x="31" y="145"/>
                    <a:pt x="39" y="150"/>
                    <a:pt x="47" y="154"/>
                  </a:cubicBezTo>
                  <a:cubicBezTo>
                    <a:pt x="115" y="154"/>
                    <a:pt x="115" y="154"/>
                    <a:pt x="115" y="154"/>
                  </a:cubicBezTo>
                  <a:cubicBezTo>
                    <a:pt x="124" y="150"/>
                    <a:pt x="132" y="145"/>
                    <a:pt x="138" y="138"/>
                  </a:cubicBezTo>
                  <a:cubicBezTo>
                    <a:pt x="153" y="123"/>
                    <a:pt x="162" y="103"/>
                    <a:pt x="162" y="81"/>
                  </a:cubicBezTo>
                  <a:cubicBezTo>
                    <a:pt x="162" y="58"/>
                    <a:pt x="153" y="38"/>
                    <a:pt x="138" y="24"/>
                  </a:cubicBezTo>
                  <a:cubicBezTo>
                    <a:pt x="124" y="9"/>
                    <a:pt x="103" y="0"/>
                    <a:pt x="8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44"/>
            <p:cNvSpPr>
              <a:spLocks noEditPoints="1"/>
            </p:cNvSpPr>
            <p:nvPr/>
          </p:nvSpPr>
          <p:spPr bwMode="auto">
            <a:xfrm>
              <a:off x="1413233" y="4492551"/>
              <a:ext cx="2114287" cy="2051999"/>
            </a:xfrm>
            <a:custGeom>
              <a:avLst/>
              <a:gdLst>
                <a:gd name="T0" fmla="*/ 56 w 112"/>
                <a:gd name="T1" fmla="*/ 106 h 112"/>
                <a:gd name="T2" fmla="*/ 20 w 112"/>
                <a:gd name="T3" fmla="*/ 91 h 112"/>
                <a:gd name="T4" fmla="*/ 6 w 112"/>
                <a:gd name="T5" fmla="*/ 56 h 112"/>
                <a:gd name="T6" fmla="*/ 20 w 112"/>
                <a:gd name="T7" fmla="*/ 20 h 112"/>
                <a:gd name="T8" fmla="*/ 56 w 112"/>
                <a:gd name="T9" fmla="*/ 5 h 112"/>
                <a:gd name="T10" fmla="*/ 92 w 112"/>
                <a:gd name="T11" fmla="*/ 20 h 112"/>
                <a:gd name="T12" fmla="*/ 107 w 112"/>
                <a:gd name="T13" fmla="*/ 56 h 112"/>
                <a:gd name="T14" fmla="*/ 92 w 112"/>
                <a:gd name="T15" fmla="*/ 91 h 112"/>
                <a:gd name="T16" fmla="*/ 56 w 112"/>
                <a:gd name="T17" fmla="*/ 106 h 112"/>
                <a:gd name="T18" fmla="*/ 56 w 112"/>
                <a:gd name="T19" fmla="*/ 0 h 112"/>
                <a:gd name="T20" fmla="*/ 17 w 112"/>
                <a:gd name="T21" fmla="*/ 16 h 112"/>
                <a:gd name="T22" fmla="*/ 0 w 112"/>
                <a:gd name="T23" fmla="*/ 56 h 112"/>
                <a:gd name="T24" fmla="*/ 17 w 112"/>
                <a:gd name="T25" fmla="*/ 95 h 112"/>
                <a:gd name="T26" fmla="*/ 56 w 112"/>
                <a:gd name="T27" fmla="*/ 112 h 112"/>
                <a:gd name="T28" fmla="*/ 96 w 112"/>
                <a:gd name="T29" fmla="*/ 95 h 112"/>
                <a:gd name="T30" fmla="*/ 112 w 112"/>
                <a:gd name="T31" fmla="*/ 56 h 112"/>
                <a:gd name="T32" fmla="*/ 96 w 112"/>
                <a:gd name="T33" fmla="*/ 16 h 112"/>
                <a:gd name="T34" fmla="*/ 56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56" y="106"/>
                  </a:moveTo>
                  <a:cubicBezTo>
                    <a:pt x="42" y="106"/>
                    <a:pt x="30" y="101"/>
                    <a:pt x="20" y="91"/>
                  </a:cubicBezTo>
                  <a:cubicBezTo>
                    <a:pt x="11" y="82"/>
                    <a:pt x="6" y="70"/>
                    <a:pt x="6" y="56"/>
                  </a:cubicBezTo>
                  <a:cubicBezTo>
                    <a:pt x="6" y="42"/>
                    <a:pt x="11" y="29"/>
                    <a:pt x="20" y="20"/>
                  </a:cubicBezTo>
                  <a:cubicBezTo>
                    <a:pt x="30" y="11"/>
                    <a:pt x="42" y="5"/>
                    <a:pt x="56" y="5"/>
                  </a:cubicBezTo>
                  <a:cubicBezTo>
                    <a:pt x="70" y="5"/>
                    <a:pt x="83" y="11"/>
                    <a:pt x="92" y="20"/>
                  </a:cubicBezTo>
                  <a:cubicBezTo>
                    <a:pt x="101" y="29"/>
                    <a:pt x="107" y="42"/>
                    <a:pt x="107" y="56"/>
                  </a:cubicBezTo>
                  <a:cubicBezTo>
                    <a:pt x="107" y="70"/>
                    <a:pt x="101" y="82"/>
                    <a:pt x="92" y="91"/>
                  </a:cubicBezTo>
                  <a:cubicBezTo>
                    <a:pt x="83" y="101"/>
                    <a:pt x="70" y="106"/>
                    <a:pt x="56" y="106"/>
                  </a:cubicBezTo>
                  <a:moveTo>
                    <a:pt x="56" y="0"/>
                  </a:moveTo>
                  <a:cubicBezTo>
                    <a:pt x="41" y="0"/>
                    <a:pt x="27" y="6"/>
                    <a:pt x="17" y="16"/>
                  </a:cubicBezTo>
                  <a:cubicBezTo>
                    <a:pt x="6" y="26"/>
                    <a:pt x="0" y="40"/>
                    <a:pt x="0" y="56"/>
                  </a:cubicBezTo>
                  <a:cubicBezTo>
                    <a:pt x="0" y="71"/>
                    <a:pt x="6" y="85"/>
                    <a:pt x="17" y="95"/>
                  </a:cubicBezTo>
                  <a:cubicBezTo>
                    <a:pt x="27" y="105"/>
                    <a:pt x="41" y="112"/>
                    <a:pt x="56" y="112"/>
                  </a:cubicBezTo>
                  <a:cubicBezTo>
                    <a:pt x="72" y="112"/>
                    <a:pt x="85" y="105"/>
                    <a:pt x="96" y="95"/>
                  </a:cubicBezTo>
                  <a:cubicBezTo>
                    <a:pt x="106" y="85"/>
                    <a:pt x="112" y="71"/>
                    <a:pt x="112" y="56"/>
                  </a:cubicBezTo>
                  <a:cubicBezTo>
                    <a:pt x="112" y="40"/>
                    <a:pt x="106" y="26"/>
                    <a:pt x="96" y="16"/>
                  </a:cubicBezTo>
                  <a:cubicBezTo>
                    <a:pt x="85" y="6"/>
                    <a:pt x="72" y="0"/>
                    <a:pt x="5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45"/>
            <p:cNvSpPr>
              <a:spLocks noEditPoints="1"/>
            </p:cNvSpPr>
            <p:nvPr/>
          </p:nvSpPr>
          <p:spPr bwMode="auto">
            <a:xfrm>
              <a:off x="1786813" y="4862836"/>
              <a:ext cx="1359187" cy="1311428"/>
            </a:xfrm>
            <a:custGeom>
              <a:avLst/>
              <a:gdLst>
                <a:gd name="T0" fmla="*/ 36 w 72"/>
                <a:gd name="T1" fmla="*/ 68 h 72"/>
                <a:gd name="T2" fmla="*/ 13 w 72"/>
                <a:gd name="T3" fmla="*/ 59 h 72"/>
                <a:gd name="T4" fmla="*/ 3 w 72"/>
                <a:gd name="T5" fmla="*/ 36 h 72"/>
                <a:gd name="T6" fmla="*/ 13 w 72"/>
                <a:gd name="T7" fmla="*/ 13 h 72"/>
                <a:gd name="T8" fmla="*/ 36 w 72"/>
                <a:gd name="T9" fmla="*/ 3 h 72"/>
                <a:gd name="T10" fmla="*/ 59 w 72"/>
                <a:gd name="T11" fmla="*/ 13 h 72"/>
                <a:gd name="T12" fmla="*/ 69 w 72"/>
                <a:gd name="T13" fmla="*/ 36 h 72"/>
                <a:gd name="T14" fmla="*/ 59 w 72"/>
                <a:gd name="T15" fmla="*/ 59 h 72"/>
                <a:gd name="T16" fmla="*/ 36 w 72"/>
                <a:gd name="T17" fmla="*/ 68 h 72"/>
                <a:gd name="T18" fmla="*/ 36 w 72"/>
                <a:gd name="T19" fmla="*/ 0 h 72"/>
                <a:gd name="T20" fmla="*/ 11 w 72"/>
                <a:gd name="T21" fmla="*/ 10 h 72"/>
                <a:gd name="T22" fmla="*/ 0 w 72"/>
                <a:gd name="T23" fmla="*/ 36 h 72"/>
                <a:gd name="T24" fmla="*/ 11 w 72"/>
                <a:gd name="T25" fmla="*/ 61 h 72"/>
                <a:gd name="T26" fmla="*/ 36 w 72"/>
                <a:gd name="T27" fmla="*/ 72 h 72"/>
                <a:gd name="T28" fmla="*/ 62 w 72"/>
                <a:gd name="T29" fmla="*/ 61 h 72"/>
                <a:gd name="T30" fmla="*/ 72 w 72"/>
                <a:gd name="T31" fmla="*/ 36 h 72"/>
                <a:gd name="T32" fmla="*/ 62 w 72"/>
                <a:gd name="T33" fmla="*/ 10 h 72"/>
                <a:gd name="T34" fmla="*/ 36 w 72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2">
                  <a:moveTo>
                    <a:pt x="36" y="68"/>
                  </a:moveTo>
                  <a:cubicBezTo>
                    <a:pt x="27" y="68"/>
                    <a:pt x="19" y="65"/>
                    <a:pt x="13" y="59"/>
                  </a:cubicBezTo>
                  <a:cubicBezTo>
                    <a:pt x="7" y="53"/>
                    <a:pt x="3" y="45"/>
                    <a:pt x="3" y="36"/>
                  </a:cubicBezTo>
                  <a:cubicBezTo>
                    <a:pt x="3" y="27"/>
                    <a:pt x="7" y="19"/>
                    <a:pt x="13" y="13"/>
                  </a:cubicBezTo>
                  <a:cubicBezTo>
                    <a:pt x="19" y="7"/>
                    <a:pt x="27" y="3"/>
                    <a:pt x="36" y="3"/>
                  </a:cubicBezTo>
                  <a:cubicBezTo>
                    <a:pt x="45" y="3"/>
                    <a:pt x="53" y="7"/>
                    <a:pt x="59" y="13"/>
                  </a:cubicBezTo>
                  <a:cubicBezTo>
                    <a:pt x="65" y="19"/>
                    <a:pt x="69" y="27"/>
                    <a:pt x="69" y="36"/>
                  </a:cubicBezTo>
                  <a:cubicBezTo>
                    <a:pt x="69" y="45"/>
                    <a:pt x="65" y="53"/>
                    <a:pt x="59" y="59"/>
                  </a:cubicBezTo>
                  <a:cubicBezTo>
                    <a:pt x="53" y="65"/>
                    <a:pt x="45" y="68"/>
                    <a:pt x="36" y="68"/>
                  </a:cubicBezTo>
                  <a:moveTo>
                    <a:pt x="36" y="0"/>
                  </a:moveTo>
                  <a:cubicBezTo>
                    <a:pt x="26" y="0"/>
                    <a:pt x="17" y="4"/>
                    <a:pt x="11" y="10"/>
                  </a:cubicBezTo>
                  <a:cubicBezTo>
                    <a:pt x="4" y="17"/>
                    <a:pt x="0" y="26"/>
                    <a:pt x="0" y="36"/>
                  </a:cubicBezTo>
                  <a:cubicBezTo>
                    <a:pt x="0" y="46"/>
                    <a:pt x="4" y="55"/>
                    <a:pt x="11" y="61"/>
                  </a:cubicBezTo>
                  <a:cubicBezTo>
                    <a:pt x="17" y="68"/>
                    <a:pt x="26" y="72"/>
                    <a:pt x="36" y="72"/>
                  </a:cubicBezTo>
                  <a:cubicBezTo>
                    <a:pt x="46" y="72"/>
                    <a:pt x="55" y="68"/>
                    <a:pt x="62" y="61"/>
                  </a:cubicBezTo>
                  <a:cubicBezTo>
                    <a:pt x="68" y="55"/>
                    <a:pt x="72" y="46"/>
                    <a:pt x="72" y="36"/>
                  </a:cubicBezTo>
                  <a:cubicBezTo>
                    <a:pt x="72" y="26"/>
                    <a:pt x="68" y="17"/>
                    <a:pt x="62" y="10"/>
                  </a:cubicBezTo>
                  <a:cubicBezTo>
                    <a:pt x="55" y="4"/>
                    <a:pt x="46" y="0"/>
                    <a:pt x="3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46"/>
            <p:cNvSpPr>
              <a:spLocks noEditPoints="1"/>
            </p:cNvSpPr>
            <p:nvPr/>
          </p:nvSpPr>
          <p:spPr bwMode="auto">
            <a:xfrm>
              <a:off x="12040310" y="6235979"/>
              <a:ext cx="333835" cy="617143"/>
            </a:xfrm>
            <a:custGeom>
              <a:avLst/>
              <a:gdLst>
                <a:gd name="T0" fmla="*/ 18 w 18"/>
                <a:gd name="T1" fmla="*/ 13 h 34"/>
                <a:gd name="T2" fmla="*/ 17 w 18"/>
                <a:gd name="T3" fmla="*/ 17 h 34"/>
                <a:gd name="T4" fmla="*/ 18 w 18"/>
                <a:gd name="T5" fmla="*/ 22 h 34"/>
                <a:gd name="T6" fmla="*/ 18 w 18"/>
                <a:gd name="T7" fmla="*/ 13 h 34"/>
                <a:gd name="T8" fmla="*/ 16 w 18"/>
                <a:gd name="T9" fmla="*/ 0 h 34"/>
                <a:gd name="T10" fmla="*/ 15 w 18"/>
                <a:gd name="T11" fmla="*/ 1 h 34"/>
                <a:gd name="T12" fmla="*/ 16 w 18"/>
                <a:gd name="T13" fmla="*/ 7 h 34"/>
                <a:gd name="T14" fmla="*/ 1 w 18"/>
                <a:gd name="T15" fmla="*/ 30 h 34"/>
                <a:gd name="T16" fmla="*/ 0 w 18"/>
                <a:gd name="T17" fmla="*/ 34 h 34"/>
                <a:gd name="T18" fmla="*/ 18 w 18"/>
                <a:gd name="T19" fmla="*/ 34 h 34"/>
                <a:gd name="T20" fmla="*/ 18 w 18"/>
                <a:gd name="T21" fmla="*/ 33 h 34"/>
                <a:gd name="T22" fmla="*/ 14 w 18"/>
                <a:gd name="T23" fmla="*/ 21 h 34"/>
                <a:gd name="T24" fmla="*/ 18 w 18"/>
                <a:gd name="T25" fmla="*/ 9 h 34"/>
                <a:gd name="T26" fmla="*/ 18 w 18"/>
                <a:gd name="T27" fmla="*/ 1 h 34"/>
                <a:gd name="T28" fmla="*/ 16 w 18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4">
                  <a:moveTo>
                    <a:pt x="18" y="13"/>
                  </a:moveTo>
                  <a:cubicBezTo>
                    <a:pt x="18" y="14"/>
                    <a:pt x="17" y="16"/>
                    <a:pt x="17" y="17"/>
                  </a:cubicBezTo>
                  <a:cubicBezTo>
                    <a:pt x="17" y="19"/>
                    <a:pt x="18" y="20"/>
                    <a:pt x="18" y="22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5" y="1"/>
                  </a:cubicBezTo>
                  <a:cubicBezTo>
                    <a:pt x="16" y="3"/>
                    <a:pt x="16" y="5"/>
                    <a:pt x="16" y="7"/>
                  </a:cubicBezTo>
                  <a:cubicBezTo>
                    <a:pt x="16" y="17"/>
                    <a:pt x="9" y="26"/>
                    <a:pt x="1" y="30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0"/>
                    <a:pt x="14" y="26"/>
                    <a:pt x="14" y="21"/>
                  </a:cubicBezTo>
                  <a:cubicBezTo>
                    <a:pt x="14" y="17"/>
                    <a:pt x="16" y="13"/>
                    <a:pt x="18" y="9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47"/>
            <p:cNvSpPr>
              <a:spLocks/>
            </p:cNvSpPr>
            <p:nvPr/>
          </p:nvSpPr>
          <p:spPr bwMode="auto">
            <a:xfrm>
              <a:off x="12056207" y="6251407"/>
              <a:ext cx="286144" cy="532288"/>
            </a:xfrm>
            <a:custGeom>
              <a:avLst/>
              <a:gdLst>
                <a:gd name="T0" fmla="*/ 14 w 15"/>
                <a:gd name="T1" fmla="*/ 0 h 29"/>
                <a:gd name="T2" fmla="*/ 0 w 15"/>
                <a:gd name="T3" fmla="*/ 29 h 29"/>
                <a:gd name="T4" fmla="*/ 15 w 15"/>
                <a:gd name="T5" fmla="*/ 6 h 29"/>
                <a:gd name="T6" fmla="*/ 14 w 15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9">
                  <a:moveTo>
                    <a:pt x="14" y="0"/>
                  </a:moveTo>
                  <a:cubicBezTo>
                    <a:pt x="6" y="7"/>
                    <a:pt x="1" y="18"/>
                    <a:pt x="0" y="29"/>
                  </a:cubicBezTo>
                  <a:cubicBezTo>
                    <a:pt x="8" y="25"/>
                    <a:pt x="15" y="16"/>
                    <a:pt x="15" y="6"/>
                  </a:cubicBezTo>
                  <a:cubicBezTo>
                    <a:pt x="15" y="4"/>
                    <a:pt x="15" y="2"/>
                    <a:pt x="1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48"/>
            <p:cNvSpPr>
              <a:spLocks/>
            </p:cNvSpPr>
            <p:nvPr/>
          </p:nvSpPr>
          <p:spPr bwMode="auto">
            <a:xfrm>
              <a:off x="12302606" y="6397981"/>
              <a:ext cx="71539" cy="439717"/>
            </a:xfrm>
            <a:custGeom>
              <a:avLst/>
              <a:gdLst>
                <a:gd name="T0" fmla="*/ 4 w 4"/>
                <a:gd name="T1" fmla="*/ 0 h 24"/>
                <a:gd name="T2" fmla="*/ 0 w 4"/>
                <a:gd name="T3" fmla="*/ 12 h 24"/>
                <a:gd name="T4" fmla="*/ 4 w 4"/>
                <a:gd name="T5" fmla="*/ 24 h 24"/>
                <a:gd name="T6" fmla="*/ 4 w 4"/>
                <a:gd name="T7" fmla="*/ 13 h 24"/>
                <a:gd name="T8" fmla="*/ 3 w 4"/>
                <a:gd name="T9" fmla="*/ 8 h 24"/>
                <a:gd name="T10" fmla="*/ 4 w 4"/>
                <a:gd name="T11" fmla="*/ 4 h 24"/>
                <a:gd name="T12" fmla="*/ 4 w 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4">
                  <a:moveTo>
                    <a:pt x="4" y="0"/>
                  </a:moveTo>
                  <a:cubicBezTo>
                    <a:pt x="2" y="4"/>
                    <a:pt x="0" y="8"/>
                    <a:pt x="0" y="12"/>
                  </a:cubicBezTo>
                  <a:cubicBezTo>
                    <a:pt x="0" y="17"/>
                    <a:pt x="2" y="21"/>
                    <a:pt x="4" y="2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1"/>
                    <a:pt x="3" y="10"/>
                    <a:pt x="3" y="8"/>
                  </a:cubicBezTo>
                  <a:cubicBezTo>
                    <a:pt x="3" y="7"/>
                    <a:pt x="4" y="5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49"/>
            <p:cNvSpPr>
              <a:spLocks/>
            </p:cNvSpPr>
            <p:nvPr/>
          </p:nvSpPr>
          <p:spPr bwMode="auto">
            <a:xfrm>
              <a:off x="12342351" y="6197410"/>
              <a:ext cx="31794" cy="5400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50"/>
            <p:cNvSpPr>
              <a:spLocks noEditPoints="1"/>
            </p:cNvSpPr>
            <p:nvPr/>
          </p:nvSpPr>
          <p:spPr bwMode="auto">
            <a:xfrm>
              <a:off x="6754590" y="6521409"/>
              <a:ext cx="1279703" cy="331717"/>
            </a:xfrm>
            <a:custGeom>
              <a:avLst/>
              <a:gdLst>
                <a:gd name="T0" fmla="*/ 24 w 68"/>
                <a:gd name="T1" fmla="*/ 1 h 18"/>
                <a:gd name="T2" fmla="*/ 6 w 68"/>
                <a:gd name="T3" fmla="*/ 11 h 18"/>
                <a:gd name="T4" fmla="*/ 0 w 68"/>
                <a:gd name="T5" fmla="*/ 18 h 18"/>
                <a:gd name="T6" fmla="*/ 5 w 68"/>
                <a:gd name="T7" fmla="*/ 18 h 18"/>
                <a:gd name="T8" fmla="*/ 9 w 68"/>
                <a:gd name="T9" fmla="*/ 14 h 18"/>
                <a:gd name="T10" fmla="*/ 26 w 68"/>
                <a:gd name="T11" fmla="*/ 4 h 18"/>
                <a:gd name="T12" fmla="*/ 24 w 68"/>
                <a:gd name="T13" fmla="*/ 1 h 18"/>
                <a:gd name="T14" fmla="*/ 34 w 68"/>
                <a:gd name="T15" fmla="*/ 0 h 18"/>
                <a:gd name="T16" fmla="*/ 29 w 68"/>
                <a:gd name="T17" fmla="*/ 0 h 18"/>
                <a:gd name="T18" fmla="*/ 31 w 68"/>
                <a:gd name="T19" fmla="*/ 4 h 18"/>
                <a:gd name="T20" fmla="*/ 34 w 68"/>
                <a:gd name="T21" fmla="*/ 4 h 18"/>
                <a:gd name="T22" fmla="*/ 59 w 68"/>
                <a:gd name="T23" fmla="*/ 14 h 18"/>
                <a:gd name="T24" fmla="*/ 63 w 68"/>
                <a:gd name="T25" fmla="*/ 18 h 18"/>
                <a:gd name="T26" fmla="*/ 68 w 68"/>
                <a:gd name="T27" fmla="*/ 18 h 18"/>
                <a:gd name="T28" fmla="*/ 62 w 68"/>
                <a:gd name="T29" fmla="*/ 11 h 18"/>
                <a:gd name="T30" fmla="*/ 34 w 68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18">
                  <a:moveTo>
                    <a:pt x="24" y="1"/>
                  </a:moveTo>
                  <a:cubicBezTo>
                    <a:pt x="17" y="3"/>
                    <a:pt x="11" y="6"/>
                    <a:pt x="6" y="11"/>
                  </a:cubicBezTo>
                  <a:cubicBezTo>
                    <a:pt x="4" y="13"/>
                    <a:pt x="2" y="16"/>
                    <a:pt x="0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7" y="15"/>
                    <a:pt x="9" y="14"/>
                  </a:cubicBezTo>
                  <a:cubicBezTo>
                    <a:pt x="13" y="9"/>
                    <a:pt x="19" y="6"/>
                    <a:pt x="26" y="4"/>
                  </a:cubicBezTo>
                  <a:cubicBezTo>
                    <a:pt x="25" y="3"/>
                    <a:pt x="25" y="2"/>
                    <a:pt x="24" y="1"/>
                  </a:cubicBezTo>
                  <a:moveTo>
                    <a:pt x="34" y="0"/>
                  </a:moveTo>
                  <a:cubicBezTo>
                    <a:pt x="32" y="0"/>
                    <a:pt x="30" y="0"/>
                    <a:pt x="29" y="0"/>
                  </a:cubicBezTo>
                  <a:cubicBezTo>
                    <a:pt x="29" y="1"/>
                    <a:pt x="30" y="2"/>
                    <a:pt x="31" y="4"/>
                  </a:cubicBezTo>
                  <a:cubicBezTo>
                    <a:pt x="32" y="4"/>
                    <a:pt x="33" y="4"/>
                    <a:pt x="34" y="4"/>
                  </a:cubicBezTo>
                  <a:cubicBezTo>
                    <a:pt x="44" y="4"/>
                    <a:pt x="53" y="8"/>
                    <a:pt x="59" y="14"/>
                  </a:cubicBezTo>
                  <a:cubicBezTo>
                    <a:pt x="61" y="15"/>
                    <a:pt x="62" y="17"/>
                    <a:pt x="63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6" y="16"/>
                    <a:pt x="64" y="13"/>
                    <a:pt x="62" y="11"/>
                  </a:cubicBezTo>
                  <a:cubicBezTo>
                    <a:pt x="55" y="4"/>
                    <a:pt x="45" y="0"/>
                    <a:pt x="3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51"/>
            <p:cNvSpPr>
              <a:spLocks/>
            </p:cNvSpPr>
            <p:nvPr/>
          </p:nvSpPr>
          <p:spPr bwMode="auto">
            <a:xfrm>
              <a:off x="7207654" y="6521409"/>
              <a:ext cx="127175" cy="77143"/>
            </a:xfrm>
            <a:custGeom>
              <a:avLst/>
              <a:gdLst>
                <a:gd name="T0" fmla="*/ 5 w 7"/>
                <a:gd name="T1" fmla="*/ 0 h 4"/>
                <a:gd name="T2" fmla="*/ 0 w 7"/>
                <a:gd name="T3" fmla="*/ 1 h 4"/>
                <a:gd name="T4" fmla="*/ 2 w 7"/>
                <a:gd name="T5" fmla="*/ 4 h 4"/>
                <a:gd name="T6" fmla="*/ 7 w 7"/>
                <a:gd name="T7" fmla="*/ 4 h 4"/>
                <a:gd name="T8" fmla="*/ 5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3" y="4"/>
                    <a:pt x="5" y="4"/>
                    <a:pt x="7" y="4"/>
                  </a:cubicBezTo>
                  <a:cubicBezTo>
                    <a:pt x="6" y="2"/>
                    <a:pt x="5" y="1"/>
                    <a:pt x="5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52"/>
            <p:cNvSpPr>
              <a:spLocks noEditPoints="1"/>
            </p:cNvSpPr>
            <p:nvPr/>
          </p:nvSpPr>
          <p:spPr bwMode="auto">
            <a:xfrm>
              <a:off x="7167909" y="6799124"/>
              <a:ext cx="453064" cy="54002"/>
            </a:xfrm>
            <a:custGeom>
              <a:avLst/>
              <a:gdLst>
                <a:gd name="T0" fmla="*/ 8 w 24"/>
                <a:gd name="T1" fmla="*/ 0 h 3"/>
                <a:gd name="T2" fmla="*/ 0 w 24"/>
                <a:gd name="T3" fmla="*/ 3 h 3"/>
                <a:gd name="T4" fmla="*/ 5 w 24"/>
                <a:gd name="T5" fmla="*/ 3 h 3"/>
                <a:gd name="T6" fmla="*/ 8 w 24"/>
                <a:gd name="T7" fmla="*/ 3 h 3"/>
                <a:gd name="T8" fmla="*/ 8 w 24"/>
                <a:gd name="T9" fmla="*/ 0 h 3"/>
                <a:gd name="T10" fmla="*/ 12 w 24"/>
                <a:gd name="T11" fmla="*/ 0 h 3"/>
                <a:gd name="T12" fmla="*/ 13 w 24"/>
                <a:gd name="T13" fmla="*/ 2 h 3"/>
                <a:gd name="T14" fmla="*/ 18 w 24"/>
                <a:gd name="T15" fmla="*/ 3 h 3"/>
                <a:gd name="T16" fmla="*/ 24 w 24"/>
                <a:gd name="T17" fmla="*/ 3 h 3"/>
                <a:gd name="T18" fmla="*/ 12 w 2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">
                  <a:moveTo>
                    <a:pt x="8" y="0"/>
                  </a:moveTo>
                  <a:cubicBezTo>
                    <a:pt x="5" y="1"/>
                    <a:pt x="2" y="2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moveTo>
                    <a:pt x="12" y="0"/>
                  </a:moveTo>
                  <a:cubicBezTo>
                    <a:pt x="12" y="1"/>
                    <a:pt x="13" y="2"/>
                    <a:pt x="13" y="2"/>
                  </a:cubicBezTo>
                  <a:cubicBezTo>
                    <a:pt x="15" y="3"/>
                    <a:pt x="17" y="3"/>
                    <a:pt x="18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1"/>
                    <a:pt x="17" y="0"/>
                    <a:pt x="1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53"/>
            <p:cNvSpPr>
              <a:spLocks/>
            </p:cNvSpPr>
            <p:nvPr/>
          </p:nvSpPr>
          <p:spPr bwMode="auto">
            <a:xfrm>
              <a:off x="7318932" y="6799124"/>
              <a:ext cx="95381" cy="54002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3 h 3"/>
                <a:gd name="T6" fmla="*/ 4 w 5"/>
                <a:gd name="T7" fmla="*/ 2 h 3"/>
                <a:gd name="T8" fmla="*/ 5 w 5"/>
                <a:gd name="T9" fmla="*/ 2 h 3"/>
                <a:gd name="T10" fmla="*/ 4 w 5"/>
                <a:gd name="T11" fmla="*/ 0 h 3"/>
                <a:gd name="T12" fmla="*/ 4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54"/>
            <p:cNvSpPr>
              <a:spLocks noEditPoints="1"/>
            </p:cNvSpPr>
            <p:nvPr/>
          </p:nvSpPr>
          <p:spPr bwMode="auto">
            <a:xfrm>
              <a:off x="5697449" y="4345982"/>
              <a:ext cx="2074547" cy="2013430"/>
            </a:xfrm>
            <a:custGeom>
              <a:avLst/>
              <a:gdLst>
                <a:gd name="T0" fmla="*/ 39 w 110"/>
                <a:gd name="T1" fmla="*/ 102 h 110"/>
                <a:gd name="T2" fmla="*/ 31 w 110"/>
                <a:gd name="T3" fmla="*/ 104 h 110"/>
                <a:gd name="T4" fmla="*/ 55 w 110"/>
                <a:gd name="T5" fmla="*/ 110 h 110"/>
                <a:gd name="T6" fmla="*/ 68 w 110"/>
                <a:gd name="T7" fmla="*/ 108 h 110"/>
                <a:gd name="T8" fmla="*/ 61 w 110"/>
                <a:gd name="T9" fmla="*/ 104 h 110"/>
                <a:gd name="T10" fmla="*/ 55 w 110"/>
                <a:gd name="T11" fmla="*/ 104 h 110"/>
                <a:gd name="T12" fmla="*/ 39 w 110"/>
                <a:gd name="T13" fmla="*/ 102 h 110"/>
                <a:gd name="T14" fmla="*/ 6 w 110"/>
                <a:gd name="T15" fmla="*/ 79 h 110"/>
                <a:gd name="T16" fmla="*/ 16 w 110"/>
                <a:gd name="T17" fmla="*/ 94 h 110"/>
                <a:gd name="T18" fmla="*/ 26 w 110"/>
                <a:gd name="T19" fmla="*/ 101 h 110"/>
                <a:gd name="T20" fmla="*/ 32 w 110"/>
                <a:gd name="T21" fmla="*/ 99 h 110"/>
                <a:gd name="T22" fmla="*/ 20 w 110"/>
                <a:gd name="T23" fmla="*/ 90 h 110"/>
                <a:gd name="T24" fmla="*/ 13 w 110"/>
                <a:gd name="T25" fmla="*/ 80 h 110"/>
                <a:gd name="T26" fmla="*/ 6 w 110"/>
                <a:gd name="T27" fmla="*/ 79 h 110"/>
                <a:gd name="T28" fmla="*/ 1 w 110"/>
                <a:gd name="T29" fmla="*/ 62 h 110"/>
                <a:gd name="T30" fmla="*/ 4 w 110"/>
                <a:gd name="T31" fmla="*/ 74 h 110"/>
                <a:gd name="T32" fmla="*/ 10 w 110"/>
                <a:gd name="T33" fmla="*/ 75 h 110"/>
                <a:gd name="T34" fmla="*/ 6 w 110"/>
                <a:gd name="T35" fmla="*/ 63 h 110"/>
                <a:gd name="T36" fmla="*/ 1 w 110"/>
                <a:gd name="T37" fmla="*/ 62 h 110"/>
                <a:gd name="T38" fmla="*/ 1 w 110"/>
                <a:gd name="T39" fmla="*/ 48 h 110"/>
                <a:gd name="T40" fmla="*/ 0 w 110"/>
                <a:gd name="T41" fmla="*/ 55 h 110"/>
                <a:gd name="T42" fmla="*/ 0 w 110"/>
                <a:gd name="T43" fmla="*/ 58 h 110"/>
                <a:gd name="T44" fmla="*/ 6 w 110"/>
                <a:gd name="T45" fmla="*/ 60 h 110"/>
                <a:gd name="T46" fmla="*/ 6 w 110"/>
                <a:gd name="T47" fmla="*/ 55 h 110"/>
                <a:gd name="T48" fmla="*/ 6 w 110"/>
                <a:gd name="T49" fmla="*/ 50 h 110"/>
                <a:gd name="T50" fmla="*/ 1 w 110"/>
                <a:gd name="T51" fmla="*/ 48 h 110"/>
                <a:gd name="T52" fmla="*/ 23 w 110"/>
                <a:gd name="T53" fmla="*/ 10 h 110"/>
                <a:gd name="T54" fmla="*/ 16 w 110"/>
                <a:gd name="T55" fmla="*/ 16 h 110"/>
                <a:gd name="T56" fmla="*/ 1 w 110"/>
                <a:gd name="T57" fmla="*/ 45 h 110"/>
                <a:gd name="T58" fmla="*/ 6 w 110"/>
                <a:gd name="T59" fmla="*/ 48 h 110"/>
                <a:gd name="T60" fmla="*/ 20 w 110"/>
                <a:gd name="T61" fmla="*/ 20 h 110"/>
                <a:gd name="T62" fmla="*/ 28 w 110"/>
                <a:gd name="T63" fmla="*/ 13 h 110"/>
                <a:gd name="T64" fmla="*/ 23 w 110"/>
                <a:gd name="T65" fmla="*/ 10 h 110"/>
                <a:gd name="T66" fmla="*/ 34 w 110"/>
                <a:gd name="T67" fmla="*/ 4 h 110"/>
                <a:gd name="T68" fmla="*/ 25 w 110"/>
                <a:gd name="T69" fmla="*/ 9 h 110"/>
                <a:gd name="T70" fmla="*/ 30 w 110"/>
                <a:gd name="T71" fmla="*/ 12 h 110"/>
                <a:gd name="T72" fmla="*/ 39 w 110"/>
                <a:gd name="T73" fmla="*/ 8 h 110"/>
                <a:gd name="T74" fmla="*/ 37 w 110"/>
                <a:gd name="T75" fmla="*/ 6 h 110"/>
                <a:gd name="T76" fmla="*/ 34 w 110"/>
                <a:gd name="T77" fmla="*/ 4 h 110"/>
                <a:gd name="T78" fmla="*/ 51 w 110"/>
                <a:gd name="T79" fmla="*/ 0 h 110"/>
                <a:gd name="T80" fmla="*/ 38 w 110"/>
                <a:gd name="T81" fmla="*/ 2 h 110"/>
                <a:gd name="T82" fmla="*/ 39 w 110"/>
                <a:gd name="T83" fmla="*/ 3 h 110"/>
                <a:gd name="T84" fmla="*/ 42 w 110"/>
                <a:gd name="T85" fmla="*/ 7 h 110"/>
                <a:gd name="T86" fmla="*/ 54 w 110"/>
                <a:gd name="T87" fmla="*/ 5 h 110"/>
                <a:gd name="T88" fmla="*/ 51 w 110"/>
                <a:gd name="T89" fmla="*/ 0 h 110"/>
                <a:gd name="T90" fmla="*/ 57 w 110"/>
                <a:gd name="T91" fmla="*/ 0 h 110"/>
                <a:gd name="T92" fmla="*/ 60 w 110"/>
                <a:gd name="T93" fmla="*/ 5 h 110"/>
                <a:gd name="T94" fmla="*/ 90 w 110"/>
                <a:gd name="T95" fmla="*/ 20 h 110"/>
                <a:gd name="T96" fmla="*/ 105 w 110"/>
                <a:gd name="T97" fmla="*/ 55 h 110"/>
                <a:gd name="T98" fmla="*/ 90 w 110"/>
                <a:gd name="T99" fmla="*/ 90 h 110"/>
                <a:gd name="T100" fmla="*/ 68 w 110"/>
                <a:gd name="T101" fmla="*/ 103 h 110"/>
                <a:gd name="T102" fmla="*/ 74 w 110"/>
                <a:gd name="T103" fmla="*/ 107 h 110"/>
                <a:gd name="T104" fmla="*/ 94 w 110"/>
                <a:gd name="T105" fmla="*/ 94 h 110"/>
                <a:gd name="T106" fmla="*/ 110 w 110"/>
                <a:gd name="T107" fmla="*/ 55 h 110"/>
                <a:gd name="T108" fmla="*/ 94 w 110"/>
                <a:gd name="T109" fmla="*/ 16 h 110"/>
                <a:gd name="T110" fmla="*/ 57 w 110"/>
                <a:gd name="T1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0" h="110">
                  <a:moveTo>
                    <a:pt x="39" y="102"/>
                  </a:moveTo>
                  <a:cubicBezTo>
                    <a:pt x="36" y="102"/>
                    <a:pt x="33" y="103"/>
                    <a:pt x="31" y="104"/>
                  </a:cubicBezTo>
                  <a:cubicBezTo>
                    <a:pt x="38" y="108"/>
                    <a:pt x="46" y="110"/>
                    <a:pt x="55" y="110"/>
                  </a:cubicBezTo>
                  <a:cubicBezTo>
                    <a:pt x="60" y="110"/>
                    <a:pt x="64" y="109"/>
                    <a:pt x="68" y="108"/>
                  </a:cubicBezTo>
                  <a:cubicBezTo>
                    <a:pt x="66" y="107"/>
                    <a:pt x="63" y="105"/>
                    <a:pt x="61" y="104"/>
                  </a:cubicBezTo>
                  <a:cubicBezTo>
                    <a:pt x="59" y="104"/>
                    <a:pt x="57" y="104"/>
                    <a:pt x="55" y="104"/>
                  </a:cubicBezTo>
                  <a:cubicBezTo>
                    <a:pt x="50" y="104"/>
                    <a:pt x="44" y="103"/>
                    <a:pt x="39" y="102"/>
                  </a:cubicBezTo>
                  <a:moveTo>
                    <a:pt x="6" y="79"/>
                  </a:moveTo>
                  <a:cubicBezTo>
                    <a:pt x="9" y="85"/>
                    <a:pt x="12" y="89"/>
                    <a:pt x="16" y="94"/>
                  </a:cubicBezTo>
                  <a:cubicBezTo>
                    <a:pt x="19" y="96"/>
                    <a:pt x="22" y="99"/>
                    <a:pt x="26" y="101"/>
                  </a:cubicBezTo>
                  <a:cubicBezTo>
                    <a:pt x="28" y="100"/>
                    <a:pt x="30" y="99"/>
                    <a:pt x="32" y="99"/>
                  </a:cubicBezTo>
                  <a:cubicBezTo>
                    <a:pt x="28" y="96"/>
                    <a:pt x="24" y="93"/>
                    <a:pt x="20" y="90"/>
                  </a:cubicBezTo>
                  <a:cubicBezTo>
                    <a:pt x="17" y="87"/>
                    <a:pt x="15" y="84"/>
                    <a:pt x="13" y="80"/>
                  </a:cubicBezTo>
                  <a:cubicBezTo>
                    <a:pt x="11" y="80"/>
                    <a:pt x="8" y="80"/>
                    <a:pt x="6" y="79"/>
                  </a:cubicBezTo>
                  <a:moveTo>
                    <a:pt x="1" y="62"/>
                  </a:moveTo>
                  <a:cubicBezTo>
                    <a:pt x="1" y="66"/>
                    <a:pt x="2" y="70"/>
                    <a:pt x="4" y="74"/>
                  </a:cubicBezTo>
                  <a:cubicBezTo>
                    <a:pt x="6" y="74"/>
                    <a:pt x="8" y="75"/>
                    <a:pt x="10" y="75"/>
                  </a:cubicBezTo>
                  <a:cubicBezTo>
                    <a:pt x="8" y="71"/>
                    <a:pt x="7" y="67"/>
                    <a:pt x="6" y="63"/>
                  </a:cubicBezTo>
                  <a:cubicBezTo>
                    <a:pt x="5" y="63"/>
                    <a:pt x="3" y="62"/>
                    <a:pt x="1" y="62"/>
                  </a:cubicBezTo>
                  <a:moveTo>
                    <a:pt x="1" y="48"/>
                  </a:moveTo>
                  <a:cubicBezTo>
                    <a:pt x="1" y="50"/>
                    <a:pt x="0" y="52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2" y="59"/>
                    <a:pt x="4" y="59"/>
                    <a:pt x="6" y="60"/>
                  </a:cubicBezTo>
                  <a:cubicBezTo>
                    <a:pt x="6" y="58"/>
                    <a:pt x="6" y="56"/>
                    <a:pt x="6" y="55"/>
                  </a:cubicBezTo>
                  <a:cubicBezTo>
                    <a:pt x="6" y="53"/>
                    <a:pt x="6" y="52"/>
                    <a:pt x="6" y="50"/>
                  </a:cubicBezTo>
                  <a:cubicBezTo>
                    <a:pt x="4" y="49"/>
                    <a:pt x="2" y="49"/>
                    <a:pt x="1" y="48"/>
                  </a:cubicBezTo>
                  <a:moveTo>
                    <a:pt x="23" y="10"/>
                  </a:moveTo>
                  <a:cubicBezTo>
                    <a:pt x="21" y="12"/>
                    <a:pt x="19" y="14"/>
                    <a:pt x="16" y="16"/>
                  </a:cubicBezTo>
                  <a:cubicBezTo>
                    <a:pt x="9" y="24"/>
                    <a:pt x="3" y="34"/>
                    <a:pt x="1" y="45"/>
                  </a:cubicBezTo>
                  <a:cubicBezTo>
                    <a:pt x="3" y="46"/>
                    <a:pt x="4" y="47"/>
                    <a:pt x="6" y="48"/>
                  </a:cubicBezTo>
                  <a:cubicBezTo>
                    <a:pt x="8" y="37"/>
                    <a:pt x="13" y="27"/>
                    <a:pt x="20" y="20"/>
                  </a:cubicBezTo>
                  <a:cubicBezTo>
                    <a:pt x="23" y="17"/>
                    <a:pt x="25" y="15"/>
                    <a:pt x="28" y="13"/>
                  </a:cubicBezTo>
                  <a:cubicBezTo>
                    <a:pt x="27" y="12"/>
                    <a:pt x="25" y="11"/>
                    <a:pt x="23" y="10"/>
                  </a:cubicBezTo>
                  <a:moveTo>
                    <a:pt x="34" y="4"/>
                  </a:moveTo>
                  <a:cubicBezTo>
                    <a:pt x="31" y="5"/>
                    <a:pt x="28" y="7"/>
                    <a:pt x="25" y="9"/>
                  </a:cubicBezTo>
                  <a:cubicBezTo>
                    <a:pt x="27" y="10"/>
                    <a:pt x="29" y="11"/>
                    <a:pt x="30" y="12"/>
                  </a:cubicBezTo>
                  <a:cubicBezTo>
                    <a:pt x="33" y="10"/>
                    <a:pt x="36" y="9"/>
                    <a:pt x="39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6" y="5"/>
                    <a:pt x="35" y="4"/>
                    <a:pt x="34" y="4"/>
                  </a:cubicBezTo>
                  <a:moveTo>
                    <a:pt x="51" y="0"/>
                  </a:moveTo>
                  <a:cubicBezTo>
                    <a:pt x="46" y="0"/>
                    <a:pt x="42" y="1"/>
                    <a:pt x="38" y="2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40" y="4"/>
                    <a:pt x="41" y="6"/>
                    <a:pt x="42" y="7"/>
                  </a:cubicBezTo>
                  <a:cubicBezTo>
                    <a:pt x="46" y="6"/>
                    <a:pt x="50" y="5"/>
                    <a:pt x="54" y="5"/>
                  </a:cubicBezTo>
                  <a:cubicBezTo>
                    <a:pt x="53" y="3"/>
                    <a:pt x="52" y="2"/>
                    <a:pt x="51" y="0"/>
                  </a:cubicBezTo>
                  <a:moveTo>
                    <a:pt x="57" y="0"/>
                  </a:moveTo>
                  <a:cubicBezTo>
                    <a:pt x="58" y="2"/>
                    <a:pt x="59" y="3"/>
                    <a:pt x="60" y="5"/>
                  </a:cubicBezTo>
                  <a:cubicBezTo>
                    <a:pt x="72" y="6"/>
                    <a:pt x="82" y="12"/>
                    <a:pt x="90" y="20"/>
                  </a:cubicBezTo>
                  <a:cubicBezTo>
                    <a:pt x="99" y="29"/>
                    <a:pt x="105" y="41"/>
                    <a:pt x="105" y="55"/>
                  </a:cubicBezTo>
                  <a:cubicBezTo>
                    <a:pt x="105" y="68"/>
                    <a:pt x="99" y="81"/>
                    <a:pt x="90" y="90"/>
                  </a:cubicBezTo>
                  <a:cubicBezTo>
                    <a:pt x="84" y="96"/>
                    <a:pt x="77" y="100"/>
                    <a:pt x="68" y="103"/>
                  </a:cubicBezTo>
                  <a:cubicBezTo>
                    <a:pt x="70" y="104"/>
                    <a:pt x="72" y="105"/>
                    <a:pt x="74" y="107"/>
                  </a:cubicBezTo>
                  <a:cubicBezTo>
                    <a:pt x="82" y="104"/>
                    <a:pt x="89" y="99"/>
                    <a:pt x="94" y="94"/>
                  </a:cubicBezTo>
                  <a:cubicBezTo>
                    <a:pt x="104" y="84"/>
                    <a:pt x="110" y="70"/>
                    <a:pt x="110" y="55"/>
                  </a:cubicBezTo>
                  <a:cubicBezTo>
                    <a:pt x="110" y="40"/>
                    <a:pt x="104" y="26"/>
                    <a:pt x="94" y="16"/>
                  </a:cubicBezTo>
                  <a:cubicBezTo>
                    <a:pt x="85" y="6"/>
                    <a:pt x="71" y="0"/>
                    <a:pt x="5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55"/>
            <p:cNvSpPr>
              <a:spLocks noEditPoints="1"/>
            </p:cNvSpPr>
            <p:nvPr/>
          </p:nvSpPr>
          <p:spPr bwMode="auto">
            <a:xfrm>
              <a:off x="5768983" y="4345982"/>
              <a:ext cx="1057146" cy="1465714"/>
            </a:xfrm>
            <a:custGeom>
              <a:avLst/>
              <a:gdLst>
                <a:gd name="T0" fmla="*/ 0 w 56"/>
                <a:gd name="T1" fmla="*/ 74 h 80"/>
                <a:gd name="T2" fmla="*/ 2 w 56"/>
                <a:gd name="T3" fmla="*/ 79 h 80"/>
                <a:gd name="T4" fmla="*/ 9 w 56"/>
                <a:gd name="T5" fmla="*/ 80 h 80"/>
                <a:gd name="T6" fmla="*/ 6 w 56"/>
                <a:gd name="T7" fmla="*/ 75 h 80"/>
                <a:gd name="T8" fmla="*/ 0 w 56"/>
                <a:gd name="T9" fmla="*/ 74 h 80"/>
                <a:gd name="T10" fmla="*/ 51 w 56"/>
                <a:gd name="T11" fmla="*/ 0 h 80"/>
                <a:gd name="T12" fmla="*/ 47 w 56"/>
                <a:gd name="T13" fmla="*/ 0 h 80"/>
                <a:gd name="T14" fmla="*/ 50 w 56"/>
                <a:gd name="T15" fmla="*/ 5 h 80"/>
                <a:gd name="T16" fmla="*/ 51 w 56"/>
                <a:gd name="T17" fmla="*/ 5 h 80"/>
                <a:gd name="T18" fmla="*/ 56 w 56"/>
                <a:gd name="T19" fmla="*/ 5 h 80"/>
                <a:gd name="T20" fmla="*/ 53 w 56"/>
                <a:gd name="T21" fmla="*/ 0 h 80"/>
                <a:gd name="T22" fmla="*/ 51 w 56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80">
                  <a:moveTo>
                    <a:pt x="0" y="74"/>
                  </a:moveTo>
                  <a:cubicBezTo>
                    <a:pt x="1" y="76"/>
                    <a:pt x="1" y="78"/>
                    <a:pt x="2" y="79"/>
                  </a:cubicBezTo>
                  <a:cubicBezTo>
                    <a:pt x="4" y="80"/>
                    <a:pt x="7" y="80"/>
                    <a:pt x="9" y="80"/>
                  </a:cubicBezTo>
                  <a:cubicBezTo>
                    <a:pt x="8" y="78"/>
                    <a:pt x="7" y="77"/>
                    <a:pt x="6" y="75"/>
                  </a:cubicBezTo>
                  <a:cubicBezTo>
                    <a:pt x="4" y="75"/>
                    <a:pt x="2" y="74"/>
                    <a:pt x="0" y="74"/>
                  </a:cubicBezTo>
                  <a:moveTo>
                    <a:pt x="51" y="0"/>
                  </a:moveTo>
                  <a:cubicBezTo>
                    <a:pt x="50" y="0"/>
                    <a:pt x="48" y="0"/>
                    <a:pt x="47" y="0"/>
                  </a:cubicBezTo>
                  <a:cubicBezTo>
                    <a:pt x="48" y="2"/>
                    <a:pt x="49" y="3"/>
                    <a:pt x="50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3" y="5"/>
                    <a:pt x="54" y="5"/>
                    <a:pt x="56" y="5"/>
                  </a:cubicBezTo>
                  <a:cubicBezTo>
                    <a:pt x="55" y="3"/>
                    <a:pt x="54" y="2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56"/>
            <p:cNvSpPr>
              <a:spLocks noEditPoints="1"/>
            </p:cNvSpPr>
            <p:nvPr/>
          </p:nvSpPr>
          <p:spPr bwMode="auto">
            <a:xfrm>
              <a:off x="5697449" y="4384551"/>
              <a:ext cx="794845" cy="1118573"/>
            </a:xfrm>
            <a:custGeom>
              <a:avLst/>
              <a:gdLst>
                <a:gd name="T0" fmla="*/ 0 w 42"/>
                <a:gd name="T1" fmla="*/ 56 h 61"/>
                <a:gd name="T2" fmla="*/ 1 w 42"/>
                <a:gd name="T3" fmla="*/ 60 h 61"/>
                <a:gd name="T4" fmla="*/ 6 w 42"/>
                <a:gd name="T5" fmla="*/ 61 h 61"/>
                <a:gd name="T6" fmla="*/ 6 w 42"/>
                <a:gd name="T7" fmla="*/ 58 h 61"/>
                <a:gd name="T8" fmla="*/ 0 w 42"/>
                <a:gd name="T9" fmla="*/ 56 h 61"/>
                <a:gd name="T10" fmla="*/ 38 w 42"/>
                <a:gd name="T11" fmla="*/ 0 h 61"/>
                <a:gd name="T12" fmla="*/ 34 w 42"/>
                <a:gd name="T13" fmla="*/ 2 h 61"/>
                <a:gd name="T14" fmla="*/ 37 w 42"/>
                <a:gd name="T15" fmla="*/ 4 h 61"/>
                <a:gd name="T16" fmla="*/ 39 w 42"/>
                <a:gd name="T17" fmla="*/ 6 h 61"/>
                <a:gd name="T18" fmla="*/ 42 w 42"/>
                <a:gd name="T19" fmla="*/ 5 h 61"/>
                <a:gd name="T20" fmla="*/ 39 w 42"/>
                <a:gd name="T21" fmla="*/ 1 h 61"/>
                <a:gd name="T22" fmla="*/ 38 w 42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61">
                  <a:moveTo>
                    <a:pt x="0" y="56"/>
                  </a:moveTo>
                  <a:cubicBezTo>
                    <a:pt x="1" y="57"/>
                    <a:pt x="1" y="58"/>
                    <a:pt x="1" y="60"/>
                  </a:cubicBezTo>
                  <a:cubicBezTo>
                    <a:pt x="3" y="60"/>
                    <a:pt x="5" y="61"/>
                    <a:pt x="6" y="61"/>
                  </a:cubicBezTo>
                  <a:cubicBezTo>
                    <a:pt x="6" y="60"/>
                    <a:pt x="6" y="59"/>
                    <a:pt x="6" y="58"/>
                  </a:cubicBezTo>
                  <a:cubicBezTo>
                    <a:pt x="4" y="57"/>
                    <a:pt x="2" y="57"/>
                    <a:pt x="0" y="56"/>
                  </a:cubicBezTo>
                  <a:moveTo>
                    <a:pt x="38" y="0"/>
                  </a:moveTo>
                  <a:cubicBezTo>
                    <a:pt x="37" y="1"/>
                    <a:pt x="36" y="1"/>
                    <a:pt x="34" y="2"/>
                  </a:cubicBezTo>
                  <a:cubicBezTo>
                    <a:pt x="35" y="2"/>
                    <a:pt x="36" y="3"/>
                    <a:pt x="37" y="4"/>
                  </a:cubicBezTo>
                  <a:cubicBezTo>
                    <a:pt x="37" y="4"/>
                    <a:pt x="38" y="5"/>
                    <a:pt x="39" y="6"/>
                  </a:cubicBezTo>
                  <a:cubicBezTo>
                    <a:pt x="40" y="6"/>
                    <a:pt x="41" y="5"/>
                    <a:pt x="42" y="5"/>
                  </a:cubicBezTo>
                  <a:cubicBezTo>
                    <a:pt x="41" y="4"/>
                    <a:pt x="40" y="2"/>
                    <a:pt x="39" y="1"/>
                  </a:cubicBezTo>
                  <a:cubicBezTo>
                    <a:pt x="39" y="1"/>
                    <a:pt x="38" y="1"/>
                    <a:pt x="3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57"/>
            <p:cNvSpPr>
              <a:spLocks noEditPoints="1"/>
            </p:cNvSpPr>
            <p:nvPr/>
          </p:nvSpPr>
          <p:spPr bwMode="auto">
            <a:xfrm>
              <a:off x="5713346" y="4515696"/>
              <a:ext cx="548445" cy="748288"/>
            </a:xfrm>
            <a:custGeom>
              <a:avLst/>
              <a:gdLst>
                <a:gd name="T0" fmla="*/ 0 w 29"/>
                <a:gd name="T1" fmla="*/ 36 h 41"/>
                <a:gd name="T2" fmla="*/ 0 w 29"/>
                <a:gd name="T3" fmla="*/ 39 h 41"/>
                <a:gd name="T4" fmla="*/ 5 w 29"/>
                <a:gd name="T5" fmla="*/ 41 h 41"/>
                <a:gd name="T6" fmla="*/ 5 w 29"/>
                <a:gd name="T7" fmla="*/ 39 h 41"/>
                <a:gd name="T8" fmla="*/ 0 w 29"/>
                <a:gd name="T9" fmla="*/ 36 h 41"/>
                <a:gd name="T10" fmla="*/ 24 w 29"/>
                <a:gd name="T11" fmla="*/ 0 h 41"/>
                <a:gd name="T12" fmla="*/ 22 w 29"/>
                <a:gd name="T13" fmla="*/ 1 h 41"/>
                <a:gd name="T14" fmla="*/ 27 w 29"/>
                <a:gd name="T15" fmla="*/ 4 h 41"/>
                <a:gd name="T16" fmla="*/ 29 w 29"/>
                <a:gd name="T17" fmla="*/ 3 h 41"/>
                <a:gd name="T18" fmla="*/ 24 w 29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1">
                  <a:moveTo>
                    <a:pt x="0" y="36"/>
                  </a:moveTo>
                  <a:cubicBezTo>
                    <a:pt x="0" y="37"/>
                    <a:pt x="0" y="38"/>
                    <a:pt x="0" y="39"/>
                  </a:cubicBezTo>
                  <a:cubicBezTo>
                    <a:pt x="1" y="40"/>
                    <a:pt x="3" y="40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3" y="38"/>
                    <a:pt x="2" y="37"/>
                    <a:pt x="0" y="36"/>
                  </a:cubicBezTo>
                  <a:moveTo>
                    <a:pt x="24" y="0"/>
                  </a:moveTo>
                  <a:cubicBezTo>
                    <a:pt x="24" y="0"/>
                    <a:pt x="23" y="1"/>
                    <a:pt x="22" y="1"/>
                  </a:cubicBezTo>
                  <a:cubicBezTo>
                    <a:pt x="24" y="2"/>
                    <a:pt x="26" y="3"/>
                    <a:pt x="27" y="4"/>
                  </a:cubicBezTo>
                  <a:cubicBezTo>
                    <a:pt x="28" y="4"/>
                    <a:pt x="28" y="3"/>
                    <a:pt x="29" y="3"/>
                  </a:cubicBezTo>
                  <a:cubicBezTo>
                    <a:pt x="28" y="2"/>
                    <a:pt x="26" y="1"/>
                    <a:pt x="2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58"/>
            <p:cNvSpPr>
              <a:spLocks noEditPoints="1"/>
            </p:cNvSpPr>
            <p:nvPr/>
          </p:nvSpPr>
          <p:spPr bwMode="auto">
            <a:xfrm>
              <a:off x="6190253" y="6158836"/>
              <a:ext cx="906123" cy="162002"/>
            </a:xfrm>
            <a:custGeom>
              <a:avLst/>
              <a:gdLst>
                <a:gd name="T0" fmla="*/ 42 w 48"/>
                <a:gd name="T1" fmla="*/ 4 h 9"/>
                <a:gd name="T2" fmla="*/ 35 w 48"/>
                <a:gd name="T3" fmla="*/ 5 h 9"/>
                <a:gd name="T4" fmla="*/ 42 w 48"/>
                <a:gd name="T5" fmla="*/ 9 h 9"/>
                <a:gd name="T6" fmla="*/ 48 w 48"/>
                <a:gd name="T7" fmla="*/ 8 h 9"/>
                <a:gd name="T8" fmla="*/ 42 w 48"/>
                <a:gd name="T9" fmla="*/ 4 h 9"/>
                <a:gd name="T10" fmla="*/ 6 w 48"/>
                <a:gd name="T11" fmla="*/ 0 h 9"/>
                <a:gd name="T12" fmla="*/ 0 w 48"/>
                <a:gd name="T13" fmla="*/ 2 h 9"/>
                <a:gd name="T14" fmla="*/ 5 w 48"/>
                <a:gd name="T15" fmla="*/ 5 h 9"/>
                <a:gd name="T16" fmla="*/ 13 w 48"/>
                <a:gd name="T17" fmla="*/ 3 h 9"/>
                <a:gd name="T18" fmla="*/ 6 w 48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9">
                  <a:moveTo>
                    <a:pt x="42" y="4"/>
                  </a:moveTo>
                  <a:cubicBezTo>
                    <a:pt x="40" y="4"/>
                    <a:pt x="37" y="5"/>
                    <a:pt x="35" y="5"/>
                  </a:cubicBezTo>
                  <a:cubicBezTo>
                    <a:pt x="37" y="6"/>
                    <a:pt x="40" y="8"/>
                    <a:pt x="42" y="9"/>
                  </a:cubicBezTo>
                  <a:cubicBezTo>
                    <a:pt x="44" y="9"/>
                    <a:pt x="46" y="8"/>
                    <a:pt x="48" y="8"/>
                  </a:cubicBezTo>
                  <a:cubicBezTo>
                    <a:pt x="46" y="6"/>
                    <a:pt x="44" y="5"/>
                    <a:pt x="42" y="4"/>
                  </a:cubicBezTo>
                  <a:moveTo>
                    <a:pt x="6" y="0"/>
                  </a:moveTo>
                  <a:cubicBezTo>
                    <a:pt x="4" y="0"/>
                    <a:pt x="2" y="1"/>
                    <a:pt x="0" y="2"/>
                  </a:cubicBezTo>
                  <a:cubicBezTo>
                    <a:pt x="1" y="3"/>
                    <a:pt x="3" y="4"/>
                    <a:pt x="5" y="5"/>
                  </a:cubicBezTo>
                  <a:cubicBezTo>
                    <a:pt x="7" y="4"/>
                    <a:pt x="10" y="3"/>
                    <a:pt x="13" y="3"/>
                  </a:cubicBezTo>
                  <a:cubicBezTo>
                    <a:pt x="11" y="2"/>
                    <a:pt x="8" y="1"/>
                    <a:pt x="6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59"/>
            <p:cNvSpPr>
              <a:spLocks/>
            </p:cNvSpPr>
            <p:nvPr/>
          </p:nvSpPr>
          <p:spPr bwMode="auto">
            <a:xfrm>
              <a:off x="9226560" y="5996838"/>
              <a:ext cx="1414824" cy="856288"/>
            </a:xfrm>
            <a:custGeom>
              <a:avLst/>
              <a:gdLst>
                <a:gd name="T0" fmla="*/ 38 w 75"/>
                <a:gd name="T1" fmla="*/ 0 h 47"/>
                <a:gd name="T2" fmla="*/ 27 w 75"/>
                <a:gd name="T3" fmla="*/ 2 h 47"/>
                <a:gd name="T4" fmla="*/ 17 w 75"/>
                <a:gd name="T5" fmla="*/ 7 h 47"/>
                <a:gd name="T6" fmla="*/ 11 w 75"/>
                <a:gd name="T7" fmla="*/ 17 h 47"/>
                <a:gd name="T8" fmla="*/ 5 w 75"/>
                <a:gd name="T9" fmla="*/ 21 h 47"/>
                <a:gd name="T10" fmla="*/ 2 w 75"/>
                <a:gd name="T11" fmla="*/ 44 h 47"/>
                <a:gd name="T12" fmla="*/ 5 w 75"/>
                <a:gd name="T13" fmla="*/ 41 h 47"/>
                <a:gd name="T14" fmla="*/ 22 w 75"/>
                <a:gd name="T15" fmla="*/ 17 h 47"/>
                <a:gd name="T16" fmla="*/ 30 w 75"/>
                <a:gd name="T17" fmla="*/ 15 h 47"/>
                <a:gd name="T18" fmla="*/ 32 w 75"/>
                <a:gd name="T19" fmla="*/ 16 h 47"/>
                <a:gd name="T20" fmla="*/ 36 w 75"/>
                <a:gd name="T21" fmla="*/ 8 h 47"/>
                <a:gd name="T22" fmla="*/ 40 w 75"/>
                <a:gd name="T23" fmla="*/ 7 h 47"/>
                <a:gd name="T24" fmla="*/ 47 w 75"/>
                <a:gd name="T25" fmla="*/ 10 h 47"/>
                <a:gd name="T26" fmla="*/ 46 w 75"/>
                <a:gd name="T27" fmla="*/ 21 h 47"/>
                <a:gd name="T28" fmla="*/ 53 w 75"/>
                <a:gd name="T29" fmla="*/ 32 h 47"/>
                <a:gd name="T30" fmla="*/ 53 w 75"/>
                <a:gd name="T31" fmla="*/ 47 h 47"/>
                <a:gd name="T32" fmla="*/ 74 w 75"/>
                <a:gd name="T33" fmla="*/ 47 h 47"/>
                <a:gd name="T34" fmla="*/ 75 w 75"/>
                <a:gd name="T35" fmla="*/ 34 h 47"/>
                <a:gd name="T36" fmla="*/ 71 w 75"/>
                <a:gd name="T37" fmla="*/ 21 h 47"/>
                <a:gd name="T38" fmla="*/ 38 w 75"/>
                <a:gd name="T3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47">
                  <a:moveTo>
                    <a:pt x="38" y="0"/>
                  </a:moveTo>
                  <a:cubicBezTo>
                    <a:pt x="34" y="0"/>
                    <a:pt x="30" y="1"/>
                    <a:pt x="27" y="2"/>
                  </a:cubicBezTo>
                  <a:cubicBezTo>
                    <a:pt x="23" y="3"/>
                    <a:pt x="20" y="5"/>
                    <a:pt x="17" y="7"/>
                  </a:cubicBezTo>
                  <a:cubicBezTo>
                    <a:pt x="16" y="11"/>
                    <a:pt x="14" y="14"/>
                    <a:pt x="11" y="17"/>
                  </a:cubicBezTo>
                  <a:cubicBezTo>
                    <a:pt x="9" y="18"/>
                    <a:pt x="7" y="20"/>
                    <a:pt x="5" y="21"/>
                  </a:cubicBezTo>
                  <a:cubicBezTo>
                    <a:pt x="1" y="28"/>
                    <a:pt x="0" y="36"/>
                    <a:pt x="2" y="44"/>
                  </a:cubicBezTo>
                  <a:cubicBezTo>
                    <a:pt x="2" y="43"/>
                    <a:pt x="4" y="42"/>
                    <a:pt x="5" y="41"/>
                  </a:cubicBezTo>
                  <a:cubicBezTo>
                    <a:pt x="5" y="30"/>
                    <a:pt x="11" y="20"/>
                    <a:pt x="22" y="17"/>
                  </a:cubicBezTo>
                  <a:cubicBezTo>
                    <a:pt x="25" y="16"/>
                    <a:pt x="27" y="15"/>
                    <a:pt x="30" y="15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2" y="13"/>
                    <a:pt x="33" y="10"/>
                    <a:pt x="36" y="8"/>
                  </a:cubicBezTo>
                  <a:cubicBezTo>
                    <a:pt x="37" y="7"/>
                    <a:pt x="39" y="7"/>
                    <a:pt x="40" y="7"/>
                  </a:cubicBezTo>
                  <a:cubicBezTo>
                    <a:pt x="43" y="7"/>
                    <a:pt x="46" y="8"/>
                    <a:pt x="47" y="10"/>
                  </a:cubicBezTo>
                  <a:cubicBezTo>
                    <a:pt x="49" y="14"/>
                    <a:pt x="49" y="19"/>
                    <a:pt x="46" y="21"/>
                  </a:cubicBezTo>
                  <a:cubicBezTo>
                    <a:pt x="49" y="24"/>
                    <a:pt x="52" y="28"/>
                    <a:pt x="53" y="32"/>
                  </a:cubicBezTo>
                  <a:cubicBezTo>
                    <a:pt x="55" y="38"/>
                    <a:pt x="55" y="43"/>
                    <a:pt x="53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3"/>
                    <a:pt x="75" y="39"/>
                    <a:pt x="75" y="34"/>
                  </a:cubicBezTo>
                  <a:cubicBezTo>
                    <a:pt x="72" y="30"/>
                    <a:pt x="71" y="26"/>
                    <a:pt x="71" y="21"/>
                  </a:cubicBezTo>
                  <a:cubicBezTo>
                    <a:pt x="65" y="8"/>
                    <a:pt x="52" y="0"/>
                    <a:pt x="3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60"/>
            <p:cNvSpPr>
              <a:spLocks/>
            </p:cNvSpPr>
            <p:nvPr/>
          </p:nvSpPr>
          <p:spPr bwMode="auto">
            <a:xfrm>
              <a:off x="10561899" y="6374836"/>
              <a:ext cx="79484" cy="239145"/>
            </a:xfrm>
            <a:custGeom>
              <a:avLst/>
              <a:gdLst>
                <a:gd name="T0" fmla="*/ 0 w 4"/>
                <a:gd name="T1" fmla="*/ 0 h 13"/>
                <a:gd name="T2" fmla="*/ 4 w 4"/>
                <a:gd name="T3" fmla="*/ 13 h 13"/>
                <a:gd name="T4" fmla="*/ 2 w 4"/>
                <a:gd name="T5" fmla="*/ 5 h 13"/>
                <a:gd name="T6" fmla="*/ 0 w 4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3">
                  <a:moveTo>
                    <a:pt x="0" y="0"/>
                  </a:moveTo>
                  <a:cubicBezTo>
                    <a:pt x="0" y="5"/>
                    <a:pt x="1" y="9"/>
                    <a:pt x="4" y="13"/>
                  </a:cubicBezTo>
                  <a:cubicBezTo>
                    <a:pt x="4" y="10"/>
                    <a:pt x="3" y="8"/>
                    <a:pt x="2" y="5"/>
                  </a:cubicBezTo>
                  <a:cubicBezTo>
                    <a:pt x="2" y="3"/>
                    <a:pt x="1" y="2"/>
                    <a:pt x="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61"/>
            <p:cNvSpPr>
              <a:spLocks/>
            </p:cNvSpPr>
            <p:nvPr/>
          </p:nvSpPr>
          <p:spPr bwMode="auto">
            <a:xfrm>
              <a:off x="9266299" y="6745121"/>
              <a:ext cx="71539" cy="108000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3 h 6"/>
                <a:gd name="T4" fmla="*/ 0 w 4"/>
                <a:gd name="T5" fmla="*/ 6 h 6"/>
                <a:gd name="T6" fmla="*/ 4 w 4"/>
                <a:gd name="T7" fmla="*/ 6 h 6"/>
                <a:gd name="T8" fmla="*/ 3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1"/>
                    <a:pt x="0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62"/>
            <p:cNvSpPr>
              <a:spLocks noEditPoints="1"/>
            </p:cNvSpPr>
            <p:nvPr/>
          </p:nvSpPr>
          <p:spPr bwMode="auto">
            <a:xfrm>
              <a:off x="9377578" y="6158836"/>
              <a:ext cx="755105" cy="162002"/>
            </a:xfrm>
            <a:custGeom>
              <a:avLst/>
              <a:gdLst>
                <a:gd name="T0" fmla="*/ 5 w 40"/>
                <a:gd name="T1" fmla="*/ 1 h 9"/>
                <a:gd name="T2" fmla="*/ 0 w 40"/>
                <a:gd name="T3" fmla="*/ 7 h 9"/>
                <a:gd name="T4" fmla="*/ 1 w 40"/>
                <a:gd name="T5" fmla="*/ 6 h 9"/>
                <a:gd name="T6" fmla="*/ 5 w 40"/>
                <a:gd name="T7" fmla="*/ 1 h 9"/>
                <a:gd name="T8" fmla="*/ 34 w 40"/>
                <a:gd name="T9" fmla="*/ 0 h 9"/>
                <a:gd name="T10" fmla="*/ 32 w 40"/>
                <a:gd name="T11" fmla="*/ 1 h 9"/>
                <a:gd name="T12" fmla="*/ 31 w 40"/>
                <a:gd name="T13" fmla="*/ 7 h 9"/>
                <a:gd name="T14" fmla="*/ 34 w 40"/>
                <a:gd name="T15" fmla="*/ 9 h 9"/>
                <a:gd name="T16" fmla="*/ 37 w 40"/>
                <a:gd name="T17" fmla="*/ 8 h 9"/>
                <a:gd name="T18" fmla="*/ 38 w 40"/>
                <a:gd name="T19" fmla="*/ 2 h 9"/>
                <a:gd name="T20" fmla="*/ 34 w 4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9">
                  <a:moveTo>
                    <a:pt x="5" y="1"/>
                  </a:moveTo>
                  <a:cubicBezTo>
                    <a:pt x="3" y="3"/>
                    <a:pt x="1" y="5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4" y="3"/>
                    <a:pt x="5" y="1"/>
                  </a:cubicBezTo>
                  <a:moveTo>
                    <a:pt x="34" y="0"/>
                  </a:moveTo>
                  <a:cubicBezTo>
                    <a:pt x="34" y="0"/>
                    <a:pt x="33" y="0"/>
                    <a:pt x="32" y="1"/>
                  </a:cubicBezTo>
                  <a:cubicBezTo>
                    <a:pt x="30" y="2"/>
                    <a:pt x="29" y="5"/>
                    <a:pt x="31" y="7"/>
                  </a:cubicBezTo>
                  <a:cubicBezTo>
                    <a:pt x="32" y="8"/>
                    <a:pt x="33" y="9"/>
                    <a:pt x="34" y="9"/>
                  </a:cubicBezTo>
                  <a:cubicBezTo>
                    <a:pt x="35" y="9"/>
                    <a:pt x="36" y="9"/>
                    <a:pt x="37" y="8"/>
                  </a:cubicBezTo>
                  <a:cubicBezTo>
                    <a:pt x="39" y="7"/>
                    <a:pt x="40" y="4"/>
                    <a:pt x="38" y="2"/>
                  </a:cubicBezTo>
                  <a:cubicBezTo>
                    <a:pt x="37" y="1"/>
                    <a:pt x="36" y="0"/>
                    <a:pt x="34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63"/>
            <p:cNvSpPr>
              <a:spLocks/>
            </p:cNvSpPr>
            <p:nvPr/>
          </p:nvSpPr>
          <p:spPr bwMode="auto">
            <a:xfrm>
              <a:off x="9321941" y="6120267"/>
              <a:ext cx="222557" cy="254574"/>
            </a:xfrm>
            <a:custGeom>
              <a:avLst/>
              <a:gdLst>
                <a:gd name="T0" fmla="*/ 12 w 12"/>
                <a:gd name="T1" fmla="*/ 0 h 14"/>
                <a:gd name="T2" fmla="*/ 8 w 12"/>
                <a:gd name="T3" fmla="*/ 3 h 14"/>
                <a:gd name="T4" fmla="*/ 4 w 12"/>
                <a:gd name="T5" fmla="*/ 8 h 14"/>
                <a:gd name="T6" fmla="*/ 3 w 12"/>
                <a:gd name="T7" fmla="*/ 9 h 14"/>
                <a:gd name="T8" fmla="*/ 0 w 12"/>
                <a:gd name="T9" fmla="*/ 14 h 14"/>
                <a:gd name="T10" fmla="*/ 6 w 12"/>
                <a:gd name="T11" fmla="*/ 10 h 14"/>
                <a:gd name="T12" fmla="*/ 12 w 1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12" y="0"/>
                  </a:moveTo>
                  <a:cubicBezTo>
                    <a:pt x="10" y="1"/>
                    <a:pt x="9" y="2"/>
                    <a:pt x="8" y="3"/>
                  </a:cubicBezTo>
                  <a:cubicBezTo>
                    <a:pt x="7" y="5"/>
                    <a:pt x="5" y="7"/>
                    <a:pt x="4" y="8"/>
                  </a:cubicBezTo>
                  <a:cubicBezTo>
                    <a:pt x="4" y="8"/>
                    <a:pt x="3" y="9"/>
                    <a:pt x="3" y="9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2" y="13"/>
                    <a:pt x="4" y="11"/>
                    <a:pt x="6" y="10"/>
                  </a:cubicBezTo>
                  <a:cubicBezTo>
                    <a:pt x="9" y="7"/>
                    <a:pt x="11" y="4"/>
                    <a:pt x="1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64"/>
            <p:cNvSpPr>
              <a:spLocks noEditPoints="1"/>
            </p:cNvSpPr>
            <p:nvPr/>
          </p:nvSpPr>
          <p:spPr bwMode="auto">
            <a:xfrm>
              <a:off x="9830642" y="6120267"/>
              <a:ext cx="317938" cy="254574"/>
            </a:xfrm>
            <a:custGeom>
              <a:avLst/>
              <a:gdLst>
                <a:gd name="T0" fmla="*/ 10 w 17"/>
                <a:gd name="T1" fmla="*/ 11 h 14"/>
                <a:gd name="T2" fmla="*/ 7 w 17"/>
                <a:gd name="T3" fmla="*/ 9 h 14"/>
                <a:gd name="T4" fmla="*/ 8 w 17"/>
                <a:gd name="T5" fmla="*/ 3 h 14"/>
                <a:gd name="T6" fmla="*/ 10 w 17"/>
                <a:gd name="T7" fmla="*/ 2 h 14"/>
                <a:gd name="T8" fmla="*/ 14 w 17"/>
                <a:gd name="T9" fmla="*/ 4 h 14"/>
                <a:gd name="T10" fmla="*/ 13 w 17"/>
                <a:gd name="T11" fmla="*/ 10 h 14"/>
                <a:gd name="T12" fmla="*/ 10 w 17"/>
                <a:gd name="T13" fmla="*/ 11 h 14"/>
                <a:gd name="T14" fmla="*/ 8 w 17"/>
                <a:gd name="T15" fmla="*/ 0 h 14"/>
                <a:gd name="T16" fmla="*/ 4 w 17"/>
                <a:gd name="T17" fmla="*/ 1 h 14"/>
                <a:gd name="T18" fmla="*/ 0 w 17"/>
                <a:gd name="T19" fmla="*/ 9 h 14"/>
                <a:gd name="T20" fmla="*/ 14 w 17"/>
                <a:gd name="T21" fmla="*/ 14 h 14"/>
                <a:gd name="T22" fmla="*/ 15 w 17"/>
                <a:gd name="T23" fmla="*/ 3 h 14"/>
                <a:gd name="T24" fmla="*/ 8 w 17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4">
                  <a:moveTo>
                    <a:pt x="10" y="11"/>
                  </a:moveTo>
                  <a:cubicBezTo>
                    <a:pt x="9" y="11"/>
                    <a:pt x="8" y="10"/>
                    <a:pt x="7" y="9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2" y="2"/>
                    <a:pt x="13" y="3"/>
                    <a:pt x="14" y="4"/>
                  </a:cubicBezTo>
                  <a:cubicBezTo>
                    <a:pt x="16" y="6"/>
                    <a:pt x="15" y="9"/>
                    <a:pt x="13" y="10"/>
                  </a:cubicBezTo>
                  <a:cubicBezTo>
                    <a:pt x="12" y="11"/>
                    <a:pt x="11" y="11"/>
                    <a:pt x="10" y="11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1" y="3"/>
                    <a:pt x="0" y="6"/>
                    <a:pt x="0" y="9"/>
                  </a:cubicBezTo>
                  <a:cubicBezTo>
                    <a:pt x="5" y="9"/>
                    <a:pt x="10" y="11"/>
                    <a:pt x="14" y="14"/>
                  </a:cubicBezTo>
                  <a:cubicBezTo>
                    <a:pt x="17" y="12"/>
                    <a:pt x="17" y="7"/>
                    <a:pt x="15" y="3"/>
                  </a:cubicBezTo>
                  <a:cubicBezTo>
                    <a:pt x="14" y="1"/>
                    <a:pt x="11" y="0"/>
                    <a:pt x="8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65"/>
            <p:cNvSpPr>
              <a:spLocks noEditPoints="1"/>
            </p:cNvSpPr>
            <p:nvPr/>
          </p:nvSpPr>
          <p:spPr bwMode="auto">
            <a:xfrm>
              <a:off x="9417322" y="6343978"/>
              <a:ext cx="786899" cy="509143"/>
            </a:xfrm>
            <a:custGeom>
              <a:avLst/>
              <a:gdLst>
                <a:gd name="T0" fmla="*/ 6 w 42"/>
                <a:gd name="T1" fmla="*/ 23 h 28"/>
                <a:gd name="T2" fmla="*/ 2 w 42"/>
                <a:gd name="T3" fmla="*/ 24 h 28"/>
                <a:gd name="T4" fmla="*/ 0 w 42"/>
                <a:gd name="T5" fmla="*/ 26 h 28"/>
                <a:gd name="T6" fmla="*/ 1 w 42"/>
                <a:gd name="T7" fmla="*/ 27 h 28"/>
                <a:gd name="T8" fmla="*/ 1 w 42"/>
                <a:gd name="T9" fmla="*/ 28 h 28"/>
                <a:gd name="T10" fmla="*/ 12 w 42"/>
                <a:gd name="T11" fmla="*/ 28 h 28"/>
                <a:gd name="T12" fmla="*/ 11 w 42"/>
                <a:gd name="T13" fmla="*/ 26 h 28"/>
                <a:gd name="T14" fmla="*/ 6 w 42"/>
                <a:gd name="T15" fmla="*/ 23 h 28"/>
                <a:gd name="T16" fmla="*/ 21 w 42"/>
                <a:gd name="T17" fmla="*/ 0 h 28"/>
                <a:gd name="T18" fmla="*/ 14 w 42"/>
                <a:gd name="T19" fmla="*/ 1 h 28"/>
                <a:gd name="T20" fmla="*/ 0 w 42"/>
                <a:gd name="T21" fmla="*/ 20 h 28"/>
                <a:gd name="T22" fmla="*/ 2 w 42"/>
                <a:gd name="T23" fmla="*/ 19 h 28"/>
                <a:gd name="T24" fmla="*/ 13 w 42"/>
                <a:gd name="T25" fmla="*/ 25 h 28"/>
                <a:gd name="T26" fmla="*/ 14 w 42"/>
                <a:gd name="T27" fmla="*/ 28 h 28"/>
                <a:gd name="T28" fmla="*/ 22 w 42"/>
                <a:gd name="T29" fmla="*/ 28 h 28"/>
                <a:gd name="T30" fmla="*/ 16 w 42"/>
                <a:gd name="T31" fmla="*/ 22 h 28"/>
                <a:gd name="T32" fmla="*/ 24 w 42"/>
                <a:gd name="T33" fmla="*/ 8 h 28"/>
                <a:gd name="T34" fmla="*/ 27 w 42"/>
                <a:gd name="T35" fmla="*/ 7 h 28"/>
                <a:gd name="T36" fmla="*/ 38 w 42"/>
                <a:gd name="T37" fmla="*/ 15 h 28"/>
                <a:gd name="T38" fmla="*/ 33 w 42"/>
                <a:gd name="T39" fmla="*/ 28 h 28"/>
                <a:gd name="T40" fmla="*/ 40 w 42"/>
                <a:gd name="T41" fmla="*/ 28 h 28"/>
                <a:gd name="T42" fmla="*/ 41 w 42"/>
                <a:gd name="T43" fmla="*/ 14 h 28"/>
                <a:gd name="T44" fmla="*/ 33 w 42"/>
                <a:gd name="T45" fmla="*/ 4 h 28"/>
                <a:gd name="T46" fmla="*/ 30 w 42"/>
                <a:gd name="T47" fmla="*/ 4 h 28"/>
                <a:gd name="T48" fmla="*/ 23 w 42"/>
                <a:gd name="T49" fmla="*/ 0 h 28"/>
                <a:gd name="T50" fmla="*/ 23 w 42"/>
                <a:gd name="T51" fmla="*/ 0 h 28"/>
                <a:gd name="T52" fmla="*/ 21 w 42"/>
                <a:gd name="T5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28">
                  <a:moveTo>
                    <a:pt x="6" y="23"/>
                  </a:moveTo>
                  <a:cubicBezTo>
                    <a:pt x="4" y="23"/>
                    <a:pt x="3" y="23"/>
                    <a:pt x="2" y="24"/>
                  </a:cubicBezTo>
                  <a:cubicBezTo>
                    <a:pt x="1" y="24"/>
                    <a:pt x="1" y="25"/>
                    <a:pt x="0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7"/>
                    <a:pt x="11" y="26"/>
                  </a:cubicBezTo>
                  <a:cubicBezTo>
                    <a:pt x="10" y="24"/>
                    <a:pt x="8" y="23"/>
                    <a:pt x="6" y="23"/>
                  </a:cubicBezTo>
                  <a:moveTo>
                    <a:pt x="21" y="0"/>
                  </a:moveTo>
                  <a:cubicBezTo>
                    <a:pt x="19" y="0"/>
                    <a:pt x="16" y="0"/>
                    <a:pt x="14" y="1"/>
                  </a:cubicBezTo>
                  <a:cubicBezTo>
                    <a:pt x="6" y="4"/>
                    <a:pt x="0" y="11"/>
                    <a:pt x="0" y="20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6" y="19"/>
                    <a:pt x="11" y="21"/>
                    <a:pt x="13" y="25"/>
                  </a:cubicBezTo>
                  <a:cubicBezTo>
                    <a:pt x="14" y="26"/>
                    <a:pt x="14" y="27"/>
                    <a:pt x="14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9" y="27"/>
                    <a:pt x="17" y="25"/>
                    <a:pt x="16" y="22"/>
                  </a:cubicBezTo>
                  <a:cubicBezTo>
                    <a:pt x="15" y="16"/>
                    <a:pt x="18" y="10"/>
                    <a:pt x="24" y="8"/>
                  </a:cubicBezTo>
                  <a:cubicBezTo>
                    <a:pt x="25" y="8"/>
                    <a:pt x="26" y="7"/>
                    <a:pt x="27" y="7"/>
                  </a:cubicBezTo>
                  <a:cubicBezTo>
                    <a:pt x="32" y="7"/>
                    <a:pt x="36" y="11"/>
                    <a:pt x="38" y="15"/>
                  </a:cubicBezTo>
                  <a:cubicBezTo>
                    <a:pt x="39" y="20"/>
                    <a:pt x="37" y="26"/>
                    <a:pt x="33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2" y="24"/>
                    <a:pt x="42" y="19"/>
                    <a:pt x="41" y="14"/>
                  </a:cubicBezTo>
                  <a:cubicBezTo>
                    <a:pt x="39" y="10"/>
                    <a:pt x="36" y="6"/>
                    <a:pt x="33" y="4"/>
                  </a:cubicBezTo>
                  <a:cubicBezTo>
                    <a:pt x="32" y="4"/>
                    <a:pt x="31" y="4"/>
                    <a:pt x="30" y="4"/>
                  </a:cubicBezTo>
                  <a:cubicBezTo>
                    <a:pt x="27" y="4"/>
                    <a:pt x="25" y="3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66"/>
            <p:cNvSpPr>
              <a:spLocks/>
            </p:cNvSpPr>
            <p:nvPr/>
          </p:nvSpPr>
          <p:spPr bwMode="auto">
            <a:xfrm>
              <a:off x="9417322" y="6691124"/>
              <a:ext cx="262301" cy="162002"/>
            </a:xfrm>
            <a:custGeom>
              <a:avLst/>
              <a:gdLst>
                <a:gd name="T0" fmla="*/ 2 w 14"/>
                <a:gd name="T1" fmla="*/ 0 h 9"/>
                <a:gd name="T2" fmla="*/ 0 w 14"/>
                <a:gd name="T3" fmla="*/ 1 h 9"/>
                <a:gd name="T4" fmla="*/ 0 w 14"/>
                <a:gd name="T5" fmla="*/ 7 h 9"/>
                <a:gd name="T6" fmla="*/ 2 w 14"/>
                <a:gd name="T7" fmla="*/ 5 h 9"/>
                <a:gd name="T8" fmla="*/ 6 w 14"/>
                <a:gd name="T9" fmla="*/ 4 h 9"/>
                <a:gd name="T10" fmla="*/ 11 w 14"/>
                <a:gd name="T11" fmla="*/ 7 h 9"/>
                <a:gd name="T12" fmla="*/ 12 w 14"/>
                <a:gd name="T13" fmla="*/ 9 h 9"/>
                <a:gd name="T14" fmla="*/ 14 w 14"/>
                <a:gd name="T15" fmla="*/ 9 h 9"/>
                <a:gd name="T16" fmla="*/ 13 w 14"/>
                <a:gd name="T17" fmla="*/ 6 h 9"/>
                <a:gd name="T18" fmla="*/ 2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3" y="4"/>
                    <a:pt x="4" y="4"/>
                    <a:pt x="6" y="4"/>
                  </a:cubicBezTo>
                  <a:cubicBezTo>
                    <a:pt x="8" y="4"/>
                    <a:pt x="10" y="5"/>
                    <a:pt x="11" y="7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7"/>
                    <a:pt x="13" y="6"/>
                  </a:cubicBezTo>
                  <a:cubicBezTo>
                    <a:pt x="11" y="2"/>
                    <a:pt x="6" y="0"/>
                    <a:pt x="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67"/>
            <p:cNvSpPr>
              <a:spLocks/>
            </p:cNvSpPr>
            <p:nvPr/>
          </p:nvSpPr>
          <p:spPr bwMode="auto">
            <a:xfrm>
              <a:off x="9846539" y="6336358"/>
              <a:ext cx="190763" cy="69431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7 w 10"/>
                <a:gd name="T5" fmla="*/ 4 h 4"/>
                <a:gd name="T6" fmla="*/ 10 w 10"/>
                <a:gd name="T7" fmla="*/ 4 h 4"/>
                <a:gd name="T8" fmla="*/ 0 w 1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4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7" y="2"/>
                    <a:pt x="4" y="0"/>
                    <a:pt x="0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68"/>
            <p:cNvSpPr>
              <a:spLocks/>
            </p:cNvSpPr>
            <p:nvPr/>
          </p:nvSpPr>
          <p:spPr bwMode="auto">
            <a:xfrm>
              <a:off x="9846539" y="6559978"/>
              <a:ext cx="286144" cy="239145"/>
            </a:xfrm>
            <a:custGeom>
              <a:avLst/>
              <a:gdLst>
                <a:gd name="T0" fmla="*/ 8 w 15"/>
                <a:gd name="T1" fmla="*/ 0 h 13"/>
                <a:gd name="T2" fmla="*/ 6 w 15"/>
                <a:gd name="T3" fmla="*/ 0 h 13"/>
                <a:gd name="T4" fmla="*/ 1 w 15"/>
                <a:gd name="T5" fmla="*/ 8 h 13"/>
                <a:gd name="T6" fmla="*/ 8 w 15"/>
                <a:gd name="T7" fmla="*/ 13 h 13"/>
                <a:gd name="T8" fmla="*/ 10 w 15"/>
                <a:gd name="T9" fmla="*/ 12 h 13"/>
                <a:gd name="T10" fmla="*/ 14 w 15"/>
                <a:gd name="T11" fmla="*/ 4 h 13"/>
                <a:gd name="T12" fmla="*/ 8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8" y="0"/>
                  </a:moveTo>
                  <a:cubicBezTo>
                    <a:pt x="7" y="0"/>
                    <a:pt x="6" y="0"/>
                    <a:pt x="6" y="0"/>
                  </a:cubicBezTo>
                  <a:cubicBezTo>
                    <a:pt x="2" y="1"/>
                    <a:pt x="0" y="5"/>
                    <a:pt x="1" y="8"/>
                  </a:cubicBezTo>
                  <a:cubicBezTo>
                    <a:pt x="2" y="11"/>
                    <a:pt x="5" y="13"/>
                    <a:pt x="8" y="13"/>
                  </a:cubicBezTo>
                  <a:cubicBezTo>
                    <a:pt x="8" y="13"/>
                    <a:pt x="9" y="13"/>
                    <a:pt x="10" y="12"/>
                  </a:cubicBezTo>
                  <a:cubicBezTo>
                    <a:pt x="13" y="11"/>
                    <a:pt x="15" y="8"/>
                    <a:pt x="14" y="4"/>
                  </a:cubicBezTo>
                  <a:cubicBezTo>
                    <a:pt x="13" y="1"/>
                    <a:pt x="10" y="0"/>
                    <a:pt x="8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70"/>
            <p:cNvSpPr>
              <a:spLocks/>
            </p:cNvSpPr>
            <p:nvPr/>
          </p:nvSpPr>
          <p:spPr bwMode="auto">
            <a:xfrm>
              <a:off x="11261362" y="6667978"/>
              <a:ext cx="476907" cy="185143"/>
            </a:xfrm>
            <a:custGeom>
              <a:avLst/>
              <a:gdLst>
                <a:gd name="T0" fmla="*/ 7 w 25"/>
                <a:gd name="T1" fmla="*/ 0 h 10"/>
                <a:gd name="T2" fmla="*/ 0 w 25"/>
                <a:gd name="T3" fmla="*/ 1 h 10"/>
                <a:gd name="T4" fmla="*/ 3 w 25"/>
                <a:gd name="T5" fmla="*/ 8 h 10"/>
                <a:gd name="T6" fmla="*/ 3 w 25"/>
                <a:gd name="T7" fmla="*/ 10 h 10"/>
                <a:gd name="T8" fmla="*/ 24 w 25"/>
                <a:gd name="T9" fmla="*/ 10 h 10"/>
                <a:gd name="T10" fmla="*/ 25 w 25"/>
                <a:gd name="T11" fmla="*/ 8 h 10"/>
                <a:gd name="T12" fmla="*/ 25 w 25"/>
                <a:gd name="T13" fmla="*/ 8 h 10"/>
                <a:gd name="T14" fmla="*/ 13 w 25"/>
                <a:gd name="T15" fmla="*/ 1 h 10"/>
                <a:gd name="T16" fmla="*/ 7 w 2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">
                  <a:moveTo>
                    <a:pt x="7" y="0"/>
                  </a:moveTo>
                  <a:cubicBezTo>
                    <a:pt x="5" y="0"/>
                    <a:pt x="2" y="1"/>
                    <a:pt x="0" y="1"/>
                  </a:cubicBezTo>
                  <a:cubicBezTo>
                    <a:pt x="2" y="3"/>
                    <a:pt x="3" y="5"/>
                    <a:pt x="3" y="8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5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6"/>
                    <a:pt x="16" y="4"/>
                    <a:pt x="13" y="1"/>
                  </a:cubicBezTo>
                  <a:cubicBezTo>
                    <a:pt x="11" y="0"/>
                    <a:pt x="9" y="0"/>
                    <a:pt x="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71"/>
            <p:cNvSpPr>
              <a:spLocks/>
            </p:cNvSpPr>
            <p:nvPr/>
          </p:nvSpPr>
          <p:spPr bwMode="auto">
            <a:xfrm>
              <a:off x="11372641" y="6120267"/>
              <a:ext cx="421270" cy="694285"/>
            </a:xfrm>
            <a:custGeom>
              <a:avLst/>
              <a:gdLst>
                <a:gd name="T0" fmla="*/ 3 w 22"/>
                <a:gd name="T1" fmla="*/ 0 h 38"/>
                <a:gd name="T2" fmla="*/ 0 w 22"/>
                <a:gd name="T3" fmla="*/ 13 h 38"/>
                <a:gd name="T4" fmla="*/ 7 w 22"/>
                <a:gd name="T5" fmla="*/ 31 h 38"/>
                <a:gd name="T6" fmla="*/ 19 w 22"/>
                <a:gd name="T7" fmla="*/ 38 h 38"/>
                <a:gd name="T8" fmla="*/ 19 w 22"/>
                <a:gd name="T9" fmla="*/ 38 h 38"/>
                <a:gd name="T10" fmla="*/ 22 w 22"/>
                <a:gd name="T11" fmla="*/ 26 h 38"/>
                <a:gd name="T12" fmla="*/ 22 w 22"/>
                <a:gd name="T13" fmla="*/ 24 h 38"/>
                <a:gd name="T14" fmla="*/ 22 w 22"/>
                <a:gd name="T15" fmla="*/ 24 h 38"/>
                <a:gd name="T16" fmla="*/ 5 w 22"/>
                <a:gd name="T17" fmla="*/ 7 h 38"/>
                <a:gd name="T18" fmla="*/ 7 w 22"/>
                <a:gd name="T19" fmla="*/ 1 h 38"/>
                <a:gd name="T20" fmla="*/ 3 w 22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8">
                  <a:moveTo>
                    <a:pt x="3" y="0"/>
                  </a:moveTo>
                  <a:cubicBezTo>
                    <a:pt x="1" y="4"/>
                    <a:pt x="0" y="8"/>
                    <a:pt x="0" y="13"/>
                  </a:cubicBezTo>
                  <a:cubicBezTo>
                    <a:pt x="0" y="20"/>
                    <a:pt x="2" y="26"/>
                    <a:pt x="7" y="31"/>
                  </a:cubicBezTo>
                  <a:cubicBezTo>
                    <a:pt x="10" y="34"/>
                    <a:pt x="14" y="36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1" y="34"/>
                    <a:pt x="22" y="30"/>
                    <a:pt x="22" y="26"/>
                  </a:cubicBezTo>
                  <a:cubicBezTo>
                    <a:pt x="22" y="25"/>
                    <a:pt x="22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3" y="24"/>
                    <a:pt x="5" y="17"/>
                    <a:pt x="5" y="7"/>
                  </a:cubicBezTo>
                  <a:cubicBezTo>
                    <a:pt x="5" y="5"/>
                    <a:pt x="6" y="3"/>
                    <a:pt x="7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72"/>
            <p:cNvSpPr>
              <a:spLocks/>
            </p:cNvSpPr>
            <p:nvPr/>
          </p:nvSpPr>
          <p:spPr bwMode="auto">
            <a:xfrm>
              <a:off x="11507762" y="6158836"/>
              <a:ext cx="286144" cy="331717"/>
            </a:xfrm>
            <a:custGeom>
              <a:avLst/>
              <a:gdLst>
                <a:gd name="T0" fmla="*/ 1 w 15"/>
                <a:gd name="T1" fmla="*/ 0 h 18"/>
                <a:gd name="T2" fmla="*/ 0 w 15"/>
                <a:gd name="T3" fmla="*/ 4 h 18"/>
                <a:gd name="T4" fmla="*/ 14 w 15"/>
                <a:gd name="T5" fmla="*/ 18 h 18"/>
                <a:gd name="T6" fmla="*/ 15 w 15"/>
                <a:gd name="T7" fmla="*/ 18 h 18"/>
                <a:gd name="T8" fmla="*/ 11 w 15"/>
                <a:gd name="T9" fmla="*/ 9 h 18"/>
                <a:gd name="T10" fmla="*/ 3 w 15"/>
                <a:gd name="T11" fmla="*/ 1 h 18"/>
                <a:gd name="T12" fmla="*/ 1 w 1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"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11"/>
                    <a:pt x="6" y="18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4" y="14"/>
                    <a:pt x="13" y="11"/>
                    <a:pt x="11" y="9"/>
                  </a:cubicBezTo>
                  <a:cubicBezTo>
                    <a:pt x="7" y="8"/>
                    <a:pt x="4" y="5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73"/>
            <p:cNvSpPr>
              <a:spLocks/>
            </p:cNvSpPr>
            <p:nvPr/>
          </p:nvSpPr>
          <p:spPr bwMode="auto">
            <a:xfrm>
              <a:off x="10768559" y="6120267"/>
              <a:ext cx="572288" cy="640288"/>
            </a:xfrm>
            <a:custGeom>
              <a:avLst/>
              <a:gdLst>
                <a:gd name="T0" fmla="*/ 19 w 30"/>
                <a:gd name="T1" fmla="*/ 0 h 35"/>
                <a:gd name="T2" fmla="*/ 0 w 30"/>
                <a:gd name="T3" fmla="*/ 26 h 35"/>
                <a:gd name="T4" fmla="*/ 2 w 30"/>
                <a:gd name="T5" fmla="*/ 34 h 35"/>
                <a:gd name="T6" fmla="*/ 9 w 30"/>
                <a:gd name="T7" fmla="*/ 35 h 35"/>
                <a:gd name="T8" fmla="*/ 11 w 30"/>
                <a:gd name="T9" fmla="*/ 35 h 35"/>
                <a:gd name="T10" fmla="*/ 16 w 30"/>
                <a:gd name="T11" fmla="*/ 30 h 35"/>
                <a:gd name="T12" fmla="*/ 13 w 30"/>
                <a:gd name="T13" fmla="*/ 30 h 35"/>
                <a:gd name="T14" fmla="*/ 7 w 30"/>
                <a:gd name="T15" fmla="*/ 28 h 35"/>
                <a:gd name="T16" fmla="*/ 5 w 30"/>
                <a:gd name="T17" fmla="*/ 13 h 35"/>
                <a:gd name="T18" fmla="*/ 13 w 30"/>
                <a:gd name="T19" fmla="*/ 10 h 35"/>
                <a:gd name="T20" fmla="*/ 20 w 30"/>
                <a:gd name="T21" fmla="*/ 12 h 35"/>
                <a:gd name="T22" fmla="*/ 21 w 30"/>
                <a:gd name="T23" fmla="*/ 27 h 35"/>
                <a:gd name="T24" fmla="*/ 18 w 30"/>
                <a:gd name="T25" fmla="*/ 29 h 35"/>
                <a:gd name="T26" fmla="*/ 20 w 30"/>
                <a:gd name="T27" fmla="*/ 29 h 35"/>
                <a:gd name="T28" fmla="*/ 23 w 30"/>
                <a:gd name="T29" fmla="*/ 29 h 35"/>
                <a:gd name="T30" fmla="*/ 23 w 30"/>
                <a:gd name="T31" fmla="*/ 28 h 35"/>
                <a:gd name="T32" fmla="*/ 21 w 30"/>
                <a:gd name="T33" fmla="*/ 1 h 35"/>
                <a:gd name="T34" fmla="*/ 19 w 30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5">
                  <a:moveTo>
                    <a:pt x="19" y="0"/>
                  </a:moveTo>
                  <a:cubicBezTo>
                    <a:pt x="8" y="3"/>
                    <a:pt x="0" y="13"/>
                    <a:pt x="0" y="26"/>
                  </a:cubicBezTo>
                  <a:cubicBezTo>
                    <a:pt x="0" y="29"/>
                    <a:pt x="1" y="31"/>
                    <a:pt x="2" y="34"/>
                  </a:cubicBezTo>
                  <a:cubicBezTo>
                    <a:pt x="4" y="35"/>
                    <a:pt x="6" y="35"/>
                    <a:pt x="9" y="35"/>
                  </a:cubicBezTo>
                  <a:cubicBezTo>
                    <a:pt x="10" y="35"/>
                    <a:pt x="11" y="35"/>
                    <a:pt x="11" y="35"/>
                  </a:cubicBezTo>
                  <a:cubicBezTo>
                    <a:pt x="12" y="33"/>
                    <a:pt x="14" y="31"/>
                    <a:pt x="16" y="30"/>
                  </a:cubicBezTo>
                  <a:cubicBezTo>
                    <a:pt x="15" y="30"/>
                    <a:pt x="14" y="30"/>
                    <a:pt x="13" y="30"/>
                  </a:cubicBezTo>
                  <a:cubicBezTo>
                    <a:pt x="11" y="30"/>
                    <a:pt x="9" y="29"/>
                    <a:pt x="7" y="28"/>
                  </a:cubicBezTo>
                  <a:cubicBezTo>
                    <a:pt x="2" y="24"/>
                    <a:pt x="2" y="18"/>
                    <a:pt x="5" y="13"/>
                  </a:cubicBezTo>
                  <a:cubicBezTo>
                    <a:pt x="8" y="11"/>
                    <a:pt x="10" y="10"/>
                    <a:pt x="13" y="10"/>
                  </a:cubicBezTo>
                  <a:cubicBezTo>
                    <a:pt x="16" y="10"/>
                    <a:pt x="18" y="10"/>
                    <a:pt x="20" y="12"/>
                  </a:cubicBezTo>
                  <a:cubicBezTo>
                    <a:pt x="24" y="16"/>
                    <a:pt x="25" y="22"/>
                    <a:pt x="21" y="27"/>
                  </a:cubicBezTo>
                  <a:cubicBezTo>
                    <a:pt x="20" y="28"/>
                    <a:pt x="19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9"/>
                  </a:cubicBezTo>
                  <a:cubicBezTo>
                    <a:pt x="23" y="29"/>
                    <a:pt x="23" y="29"/>
                    <a:pt x="23" y="28"/>
                  </a:cubicBezTo>
                  <a:cubicBezTo>
                    <a:pt x="30" y="20"/>
                    <a:pt x="29" y="8"/>
                    <a:pt x="21" y="1"/>
                  </a:cubicBezTo>
                  <a:cubicBezTo>
                    <a:pt x="21" y="1"/>
                    <a:pt x="20" y="0"/>
                    <a:pt x="19" y="0"/>
                  </a:cubicBezTo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74"/>
            <p:cNvSpPr>
              <a:spLocks/>
            </p:cNvSpPr>
            <p:nvPr/>
          </p:nvSpPr>
          <p:spPr bwMode="auto">
            <a:xfrm>
              <a:off x="10999061" y="6691124"/>
              <a:ext cx="222557" cy="162002"/>
            </a:xfrm>
            <a:custGeom>
              <a:avLst/>
              <a:gdLst>
                <a:gd name="T0" fmla="*/ 9 w 12"/>
                <a:gd name="T1" fmla="*/ 0 h 9"/>
                <a:gd name="T2" fmla="*/ 1 w 12"/>
                <a:gd name="T3" fmla="*/ 4 h 9"/>
                <a:gd name="T4" fmla="*/ 1 w 12"/>
                <a:gd name="T5" fmla="*/ 4 h 9"/>
                <a:gd name="T6" fmla="*/ 1 w 12"/>
                <a:gd name="T7" fmla="*/ 9 h 9"/>
                <a:gd name="T8" fmla="*/ 2 w 12"/>
                <a:gd name="T9" fmla="*/ 9 h 9"/>
                <a:gd name="T10" fmla="*/ 5 w 12"/>
                <a:gd name="T11" fmla="*/ 6 h 9"/>
                <a:gd name="T12" fmla="*/ 5 w 12"/>
                <a:gd name="T13" fmla="*/ 4 h 9"/>
                <a:gd name="T14" fmla="*/ 9 w 12"/>
                <a:gd name="T15" fmla="*/ 1 h 9"/>
                <a:gd name="T16" fmla="*/ 10 w 12"/>
                <a:gd name="T17" fmla="*/ 1 h 9"/>
                <a:gd name="T18" fmla="*/ 11 w 12"/>
                <a:gd name="T19" fmla="*/ 2 h 9"/>
                <a:gd name="T20" fmla="*/ 12 w 12"/>
                <a:gd name="T21" fmla="*/ 1 h 9"/>
                <a:gd name="T22" fmla="*/ 11 w 12"/>
                <a:gd name="T23" fmla="*/ 0 h 9"/>
                <a:gd name="T24" fmla="*/ 9 w 1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9">
                  <a:moveTo>
                    <a:pt x="9" y="0"/>
                  </a:moveTo>
                  <a:cubicBezTo>
                    <a:pt x="7" y="2"/>
                    <a:pt x="4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4" y="7"/>
                    <a:pt x="5" y="6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6" y="2"/>
                    <a:pt x="7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75"/>
            <p:cNvSpPr>
              <a:spLocks/>
            </p:cNvSpPr>
            <p:nvPr/>
          </p:nvSpPr>
          <p:spPr bwMode="auto">
            <a:xfrm>
              <a:off x="11038806" y="6706552"/>
              <a:ext cx="262301" cy="146574"/>
            </a:xfrm>
            <a:custGeom>
              <a:avLst/>
              <a:gdLst>
                <a:gd name="T0" fmla="*/ 10 w 14"/>
                <a:gd name="T1" fmla="*/ 0 h 8"/>
                <a:gd name="T2" fmla="*/ 9 w 14"/>
                <a:gd name="T3" fmla="*/ 1 h 8"/>
                <a:gd name="T4" fmla="*/ 10 w 14"/>
                <a:gd name="T5" fmla="*/ 6 h 8"/>
                <a:gd name="T6" fmla="*/ 7 w 14"/>
                <a:gd name="T7" fmla="*/ 8 h 8"/>
                <a:gd name="T8" fmla="*/ 5 w 14"/>
                <a:gd name="T9" fmla="*/ 8 h 8"/>
                <a:gd name="T10" fmla="*/ 3 w 14"/>
                <a:gd name="T11" fmla="*/ 5 h 8"/>
                <a:gd name="T12" fmla="*/ 0 w 14"/>
                <a:gd name="T13" fmla="*/ 8 h 8"/>
                <a:gd name="T14" fmla="*/ 13 w 14"/>
                <a:gd name="T15" fmla="*/ 8 h 8"/>
                <a:gd name="T16" fmla="*/ 10 w 1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8">
                  <a:moveTo>
                    <a:pt x="10" y="0"/>
                  </a:moveTo>
                  <a:cubicBezTo>
                    <a:pt x="10" y="0"/>
                    <a:pt x="9" y="0"/>
                    <a:pt x="9" y="1"/>
                  </a:cubicBezTo>
                  <a:cubicBezTo>
                    <a:pt x="11" y="2"/>
                    <a:pt x="11" y="4"/>
                    <a:pt x="10" y="6"/>
                  </a:cubicBezTo>
                  <a:cubicBezTo>
                    <a:pt x="10" y="7"/>
                    <a:pt x="8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7"/>
                    <a:pt x="3" y="6"/>
                    <a:pt x="3" y="5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5"/>
                    <a:pt x="13" y="2"/>
                    <a:pt x="1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76"/>
            <p:cNvSpPr>
              <a:spLocks/>
            </p:cNvSpPr>
            <p:nvPr/>
          </p:nvSpPr>
          <p:spPr bwMode="auto">
            <a:xfrm>
              <a:off x="11014958" y="6691124"/>
              <a:ext cx="151023" cy="69431"/>
            </a:xfrm>
            <a:custGeom>
              <a:avLst/>
              <a:gdLst>
                <a:gd name="T0" fmla="*/ 7 w 8"/>
                <a:gd name="T1" fmla="*/ 0 h 4"/>
                <a:gd name="T2" fmla="*/ 0 w 8"/>
                <a:gd name="T3" fmla="*/ 4 h 4"/>
                <a:gd name="T4" fmla="*/ 8 w 8"/>
                <a:gd name="T5" fmla="*/ 0 h 4"/>
                <a:gd name="T6" fmla="*/ 7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7" y="0"/>
                  </a:moveTo>
                  <a:cubicBezTo>
                    <a:pt x="4" y="0"/>
                    <a:pt x="2" y="1"/>
                    <a:pt x="0" y="4"/>
                  </a:cubicBezTo>
                  <a:cubicBezTo>
                    <a:pt x="3" y="3"/>
                    <a:pt x="6" y="2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77"/>
            <p:cNvSpPr>
              <a:spLocks noEditPoints="1"/>
            </p:cNvSpPr>
            <p:nvPr/>
          </p:nvSpPr>
          <p:spPr bwMode="auto">
            <a:xfrm>
              <a:off x="8336334" y="5904267"/>
              <a:ext cx="755105" cy="748288"/>
            </a:xfrm>
            <a:custGeom>
              <a:avLst/>
              <a:gdLst>
                <a:gd name="T0" fmla="*/ 38 w 40"/>
                <a:gd name="T1" fmla="*/ 19 h 41"/>
                <a:gd name="T2" fmla="*/ 38 w 40"/>
                <a:gd name="T3" fmla="*/ 21 h 41"/>
                <a:gd name="T4" fmla="*/ 37 w 40"/>
                <a:gd name="T5" fmla="*/ 26 h 41"/>
                <a:gd name="T6" fmla="*/ 39 w 40"/>
                <a:gd name="T7" fmla="*/ 27 h 41"/>
                <a:gd name="T8" fmla="*/ 40 w 40"/>
                <a:gd name="T9" fmla="*/ 21 h 41"/>
                <a:gd name="T10" fmla="*/ 40 w 40"/>
                <a:gd name="T11" fmla="*/ 19 h 41"/>
                <a:gd name="T12" fmla="*/ 40 w 40"/>
                <a:gd name="T13" fmla="*/ 19 h 41"/>
                <a:gd name="T14" fmla="*/ 38 w 40"/>
                <a:gd name="T15" fmla="*/ 19 h 41"/>
                <a:gd name="T16" fmla="*/ 26 w 40"/>
                <a:gd name="T17" fmla="*/ 1 h 41"/>
                <a:gd name="T18" fmla="*/ 26 w 40"/>
                <a:gd name="T19" fmla="*/ 3 h 41"/>
                <a:gd name="T20" fmla="*/ 33 w 40"/>
                <a:gd name="T21" fmla="*/ 8 h 41"/>
                <a:gd name="T22" fmla="*/ 38 w 40"/>
                <a:gd name="T23" fmla="*/ 18 h 41"/>
                <a:gd name="T24" fmla="*/ 40 w 40"/>
                <a:gd name="T25" fmla="*/ 18 h 41"/>
                <a:gd name="T26" fmla="*/ 40 w 40"/>
                <a:gd name="T27" fmla="*/ 18 h 41"/>
                <a:gd name="T28" fmla="*/ 34 w 40"/>
                <a:gd name="T29" fmla="*/ 6 h 41"/>
                <a:gd name="T30" fmla="*/ 26 w 40"/>
                <a:gd name="T31" fmla="*/ 1 h 41"/>
                <a:gd name="T32" fmla="*/ 15 w 40"/>
                <a:gd name="T33" fmla="*/ 1 h 41"/>
                <a:gd name="T34" fmla="*/ 6 w 40"/>
                <a:gd name="T35" fmla="*/ 6 h 41"/>
                <a:gd name="T36" fmla="*/ 0 w 40"/>
                <a:gd name="T37" fmla="*/ 21 h 41"/>
                <a:gd name="T38" fmla="*/ 6 w 40"/>
                <a:gd name="T39" fmla="*/ 35 h 41"/>
                <a:gd name="T40" fmla="*/ 20 w 40"/>
                <a:gd name="T41" fmla="*/ 41 h 41"/>
                <a:gd name="T42" fmla="*/ 34 w 40"/>
                <a:gd name="T43" fmla="*/ 35 h 41"/>
                <a:gd name="T44" fmla="*/ 39 w 40"/>
                <a:gd name="T45" fmla="*/ 29 h 41"/>
                <a:gd name="T46" fmla="*/ 36 w 40"/>
                <a:gd name="T47" fmla="*/ 29 h 41"/>
                <a:gd name="T48" fmla="*/ 33 w 40"/>
                <a:gd name="T49" fmla="*/ 34 h 41"/>
                <a:gd name="T50" fmla="*/ 20 w 40"/>
                <a:gd name="T51" fmla="*/ 39 h 41"/>
                <a:gd name="T52" fmla="*/ 7 w 40"/>
                <a:gd name="T53" fmla="*/ 34 h 41"/>
                <a:gd name="T54" fmla="*/ 2 w 40"/>
                <a:gd name="T55" fmla="*/ 21 h 41"/>
                <a:gd name="T56" fmla="*/ 7 w 40"/>
                <a:gd name="T57" fmla="*/ 8 h 41"/>
                <a:gd name="T58" fmla="*/ 15 w 40"/>
                <a:gd name="T59" fmla="*/ 3 h 41"/>
                <a:gd name="T60" fmla="*/ 15 w 40"/>
                <a:gd name="T61" fmla="*/ 1 h 41"/>
                <a:gd name="T62" fmla="*/ 20 w 40"/>
                <a:gd name="T63" fmla="*/ 0 h 41"/>
                <a:gd name="T64" fmla="*/ 17 w 40"/>
                <a:gd name="T65" fmla="*/ 0 h 41"/>
                <a:gd name="T66" fmla="*/ 17 w 40"/>
                <a:gd name="T67" fmla="*/ 2 h 41"/>
                <a:gd name="T68" fmla="*/ 20 w 40"/>
                <a:gd name="T69" fmla="*/ 2 h 41"/>
                <a:gd name="T70" fmla="*/ 24 w 40"/>
                <a:gd name="T71" fmla="*/ 3 h 41"/>
                <a:gd name="T72" fmla="*/ 25 w 40"/>
                <a:gd name="T73" fmla="*/ 1 h 41"/>
                <a:gd name="T74" fmla="*/ 20 w 40"/>
                <a:gd name="T7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41">
                  <a:moveTo>
                    <a:pt x="38" y="19"/>
                  </a:moveTo>
                  <a:cubicBezTo>
                    <a:pt x="38" y="20"/>
                    <a:pt x="38" y="20"/>
                    <a:pt x="38" y="21"/>
                  </a:cubicBezTo>
                  <a:cubicBezTo>
                    <a:pt x="38" y="23"/>
                    <a:pt x="38" y="25"/>
                    <a:pt x="37" y="26"/>
                  </a:cubicBezTo>
                  <a:cubicBezTo>
                    <a:pt x="38" y="26"/>
                    <a:pt x="39" y="27"/>
                    <a:pt x="39" y="27"/>
                  </a:cubicBezTo>
                  <a:cubicBezTo>
                    <a:pt x="40" y="25"/>
                    <a:pt x="40" y="23"/>
                    <a:pt x="40" y="21"/>
                  </a:cubicBezTo>
                  <a:cubicBezTo>
                    <a:pt x="40" y="20"/>
                    <a:pt x="40" y="20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9" y="19"/>
                    <a:pt x="39" y="19"/>
                    <a:pt x="38" y="19"/>
                  </a:cubicBezTo>
                  <a:moveTo>
                    <a:pt x="26" y="1"/>
                  </a:moveTo>
                  <a:cubicBezTo>
                    <a:pt x="26" y="2"/>
                    <a:pt x="26" y="3"/>
                    <a:pt x="26" y="3"/>
                  </a:cubicBezTo>
                  <a:cubicBezTo>
                    <a:pt x="29" y="4"/>
                    <a:pt x="31" y="6"/>
                    <a:pt x="33" y="8"/>
                  </a:cubicBezTo>
                  <a:cubicBezTo>
                    <a:pt x="36" y="10"/>
                    <a:pt x="37" y="14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3"/>
                    <a:pt x="37" y="9"/>
                    <a:pt x="34" y="6"/>
                  </a:cubicBezTo>
                  <a:cubicBezTo>
                    <a:pt x="32" y="4"/>
                    <a:pt x="29" y="2"/>
                    <a:pt x="26" y="1"/>
                  </a:cubicBezTo>
                  <a:moveTo>
                    <a:pt x="15" y="1"/>
                  </a:moveTo>
                  <a:cubicBezTo>
                    <a:pt x="11" y="2"/>
                    <a:pt x="8" y="4"/>
                    <a:pt x="6" y="6"/>
                  </a:cubicBezTo>
                  <a:cubicBezTo>
                    <a:pt x="2" y="10"/>
                    <a:pt x="0" y="15"/>
                    <a:pt x="0" y="21"/>
                  </a:cubicBezTo>
                  <a:cubicBezTo>
                    <a:pt x="0" y="26"/>
                    <a:pt x="2" y="31"/>
                    <a:pt x="6" y="35"/>
                  </a:cubicBezTo>
                  <a:cubicBezTo>
                    <a:pt x="9" y="39"/>
                    <a:pt x="14" y="41"/>
                    <a:pt x="20" y="41"/>
                  </a:cubicBezTo>
                  <a:cubicBezTo>
                    <a:pt x="26" y="41"/>
                    <a:pt x="31" y="39"/>
                    <a:pt x="34" y="35"/>
                  </a:cubicBezTo>
                  <a:cubicBezTo>
                    <a:pt x="36" y="33"/>
                    <a:pt x="37" y="31"/>
                    <a:pt x="39" y="29"/>
                  </a:cubicBezTo>
                  <a:cubicBezTo>
                    <a:pt x="38" y="29"/>
                    <a:pt x="37" y="29"/>
                    <a:pt x="36" y="29"/>
                  </a:cubicBezTo>
                  <a:cubicBezTo>
                    <a:pt x="36" y="31"/>
                    <a:pt x="34" y="32"/>
                    <a:pt x="33" y="34"/>
                  </a:cubicBezTo>
                  <a:cubicBezTo>
                    <a:pt x="30" y="37"/>
                    <a:pt x="25" y="39"/>
                    <a:pt x="20" y="39"/>
                  </a:cubicBezTo>
                  <a:cubicBezTo>
                    <a:pt x="15" y="39"/>
                    <a:pt x="10" y="37"/>
                    <a:pt x="7" y="34"/>
                  </a:cubicBezTo>
                  <a:cubicBezTo>
                    <a:pt x="4" y="30"/>
                    <a:pt x="2" y="26"/>
                    <a:pt x="2" y="21"/>
                  </a:cubicBezTo>
                  <a:cubicBezTo>
                    <a:pt x="2" y="16"/>
                    <a:pt x="4" y="11"/>
                    <a:pt x="7" y="8"/>
                  </a:cubicBezTo>
                  <a:cubicBezTo>
                    <a:pt x="9" y="5"/>
                    <a:pt x="12" y="4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moveTo>
                    <a:pt x="20" y="0"/>
                  </a:moveTo>
                  <a:cubicBezTo>
                    <a:pt x="19" y="0"/>
                    <a:pt x="18" y="0"/>
                    <a:pt x="17" y="0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2" y="2"/>
                    <a:pt x="23" y="2"/>
                    <a:pt x="24" y="3"/>
                  </a:cubicBezTo>
                  <a:cubicBezTo>
                    <a:pt x="25" y="2"/>
                    <a:pt x="25" y="1"/>
                    <a:pt x="25" y="1"/>
                  </a:cubicBezTo>
                  <a:cubicBezTo>
                    <a:pt x="23" y="0"/>
                    <a:pt x="22" y="0"/>
                    <a:pt x="20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78"/>
            <p:cNvSpPr>
              <a:spLocks noEditPoints="1"/>
            </p:cNvSpPr>
            <p:nvPr/>
          </p:nvSpPr>
          <p:spPr bwMode="auto">
            <a:xfrm>
              <a:off x="8622478" y="5904267"/>
              <a:ext cx="453064" cy="532288"/>
            </a:xfrm>
            <a:custGeom>
              <a:avLst/>
              <a:gdLst>
                <a:gd name="T0" fmla="*/ 22 w 24"/>
                <a:gd name="T1" fmla="*/ 26 h 29"/>
                <a:gd name="T2" fmla="*/ 21 w 24"/>
                <a:gd name="T3" fmla="*/ 29 h 29"/>
                <a:gd name="T4" fmla="*/ 24 w 24"/>
                <a:gd name="T5" fmla="*/ 29 h 29"/>
                <a:gd name="T6" fmla="*/ 24 w 24"/>
                <a:gd name="T7" fmla="*/ 27 h 29"/>
                <a:gd name="T8" fmla="*/ 22 w 24"/>
                <a:gd name="T9" fmla="*/ 26 h 29"/>
                <a:gd name="T10" fmla="*/ 2 w 24"/>
                <a:gd name="T11" fmla="*/ 0 h 29"/>
                <a:gd name="T12" fmla="*/ 0 w 24"/>
                <a:gd name="T13" fmla="*/ 1 h 29"/>
                <a:gd name="T14" fmla="*/ 0 w 24"/>
                <a:gd name="T15" fmla="*/ 3 h 29"/>
                <a:gd name="T16" fmla="*/ 2 w 24"/>
                <a:gd name="T17" fmla="*/ 2 h 29"/>
                <a:gd name="T18" fmla="*/ 2 w 24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9">
                  <a:moveTo>
                    <a:pt x="22" y="26"/>
                  </a:moveTo>
                  <a:cubicBezTo>
                    <a:pt x="22" y="27"/>
                    <a:pt x="22" y="28"/>
                    <a:pt x="21" y="29"/>
                  </a:cubicBezTo>
                  <a:cubicBezTo>
                    <a:pt x="22" y="29"/>
                    <a:pt x="23" y="29"/>
                    <a:pt x="24" y="29"/>
                  </a:cubicBezTo>
                  <a:cubicBezTo>
                    <a:pt x="24" y="28"/>
                    <a:pt x="24" y="27"/>
                    <a:pt x="24" y="27"/>
                  </a:cubicBezTo>
                  <a:cubicBezTo>
                    <a:pt x="24" y="27"/>
                    <a:pt x="23" y="26"/>
                    <a:pt x="22" y="26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79"/>
            <p:cNvSpPr>
              <a:spLocks noEditPoints="1"/>
            </p:cNvSpPr>
            <p:nvPr/>
          </p:nvSpPr>
          <p:spPr bwMode="auto">
            <a:xfrm>
              <a:off x="8789393" y="5919695"/>
              <a:ext cx="302041" cy="331717"/>
            </a:xfrm>
            <a:custGeom>
              <a:avLst/>
              <a:gdLst>
                <a:gd name="T0" fmla="*/ 14 w 16"/>
                <a:gd name="T1" fmla="*/ 17 h 18"/>
                <a:gd name="T2" fmla="*/ 14 w 16"/>
                <a:gd name="T3" fmla="*/ 18 h 18"/>
                <a:gd name="T4" fmla="*/ 16 w 16"/>
                <a:gd name="T5" fmla="*/ 18 h 18"/>
                <a:gd name="T6" fmla="*/ 16 w 16"/>
                <a:gd name="T7" fmla="*/ 18 h 18"/>
                <a:gd name="T8" fmla="*/ 16 w 16"/>
                <a:gd name="T9" fmla="*/ 17 h 18"/>
                <a:gd name="T10" fmla="*/ 16 w 16"/>
                <a:gd name="T11" fmla="*/ 17 h 18"/>
                <a:gd name="T12" fmla="*/ 14 w 16"/>
                <a:gd name="T13" fmla="*/ 17 h 18"/>
                <a:gd name="T14" fmla="*/ 1 w 16"/>
                <a:gd name="T15" fmla="*/ 0 h 18"/>
                <a:gd name="T16" fmla="*/ 0 w 16"/>
                <a:gd name="T17" fmla="*/ 2 h 18"/>
                <a:gd name="T18" fmla="*/ 2 w 16"/>
                <a:gd name="T19" fmla="*/ 2 h 18"/>
                <a:gd name="T20" fmla="*/ 2 w 16"/>
                <a:gd name="T21" fmla="*/ 0 h 18"/>
                <a:gd name="T22" fmla="*/ 1 w 1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8">
                  <a:moveTo>
                    <a:pt x="14" y="17"/>
                  </a:move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4" y="17"/>
                  </a:cubicBezTo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AutoShape 248"/>
            <p:cNvSpPr>
              <a:spLocks noChangeAspect="1" noChangeArrowheads="1" noTextEdit="1"/>
            </p:cNvSpPr>
            <p:nvPr/>
          </p:nvSpPr>
          <p:spPr bwMode="auto">
            <a:xfrm>
              <a:off x="10650629" y="3532788"/>
              <a:ext cx="1603888" cy="170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51"/>
            <p:cNvSpPr>
              <a:spLocks noEditPoints="1"/>
            </p:cNvSpPr>
            <p:nvPr/>
          </p:nvSpPr>
          <p:spPr bwMode="auto">
            <a:xfrm>
              <a:off x="10639651" y="3544864"/>
              <a:ext cx="1625844" cy="1695006"/>
            </a:xfrm>
            <a:custGeom>
              <a:avLst/>
              <a:gdLst>
                <a:gd name="T0" fmla="*/ 73 w 140"/>
                <a:gd name="T1" fmla="*/ 41 h 146"/>
                <a:gd name="T2" fmla="*/ 122 w 140"/>
                <a:gd name="T3" fmla="*/ 90 h 146"/>
                <a:gd name="T4" fmla="*/ 73 w 140"/>
                <a:gd name="T5" fmla="*/ 139 h 146"/>
                <a:gd name="T6" fmla="*/ 24 w 140"/>
                <a:gd name="T7" fmla="*/ 90 h 146"/>
                <a:gd name="T8" fmla="*/ 73 w 140"/>
                <a:gd name="T9" fmla="*/ 41 h 146"/>
                <a:gd name="T10" fmla="*/ 140 w 140"/>
                <a:gd name="T11" fmla="*/ 44 h 146"/>
                <a:gd name="T12" fmla="*/ 73 w 140"/>
                <a:gd name="T13" fmla="*/ 0 h 146"/>
                <a:gd name="T14" fmla="*/ 0 w 140"/>
                <a:gd name="T15" fmla="*/ 73 h 146"/>
                <a:gd name="T16" fmla="*/ 73 w 140"/>
                <a:gd name="T17" fmla="*/ 146 h 146"/>
                <a:gd name="T18" fmla="*/ 140 w 140"/>
                <a:gd name="T19" fmla="*/ 102 h 146"/>
                <a:gd name="T20" fmla="*/ 140 w 140"/>
                <a:gd name="T21" fmla="*/ 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46">
                  <a:moveTo>
                    <a:pt x="73" y="41"/>
                  </a:moveTo>
                  <a:cubicBezTo>
                    <a:pt x="100" y="41"/>
                    <a:pt x="122" y="63"/>
                    <a:pt x="122" y="90"/>
                  </a:cubicBezTo>
                  <a:cubicBezTo>
                    <a:pt x="122" y="117"/>
                    <a:pt x="100" y="139"/>
                    <a:pt x="73" y="139"/>
                  </a:cubicBezTo>
                  <a:cubicBezTo>
                    <a:pt x="46" y="139"/>
                    <a:pt x="24" y="117"/>
                    <a:pt x="24" y="90"/>
                  </a:cubicBezTo>
                  <a:cubicBezTo>
                    <a:pt x="24" y="63"/>
                    <a:pt x="46" y="41"/>
                    <a:pt x="73" y="41"/>
                  </a:cubicBezTo>
                  <a:close/>
                  <a:moveTo>
                    <a:pt x="140" y="44"/>
                  </a:moveTo>
                  <a:cubicBezTo>
                    <a:pt x="129" y="18"/>
                    <a:pt x="103" y="0"/>
                    <a:pt x="73" y="0"/>
                  </a:cubicBezTo>
                  <a:cubicBezTo>
                    <a:pt x="33" y="0"/>
                    <a:pt x="0" y="32"/>
                    <a:pt x="0" y="73"/>
                  </a:cubicBezTo>
                  <a:cubicBezTo>
                    <a:pt x="0" y="113"/>
                    <a:pt x="33" y="146"/>
                    <a:pt x="73" y="146"/>
                  </a:cubicBezTo>
                  <a:cubicBezTo>
                    <a:pt x="103" y="146"/>
                    <a:pt x="129" y="128"/>
                    <a:pt x="140" y="102"/>
                  </a:cubicBezTo>
                  <a:lnTo>
                    <a:pt x="140" y="44"/>
                  </a:lnTo>
                  <a:close/>
                </a:path>
              </a:pathLst>
            </a:custGeom>
            <a:solidFill>
              <a:schemeClr val="bg1">
                <a:alpha val="36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0" name="文本框 249"/>
          <p:cNvSpPr txBox="1"/>
          <p:nvPr/>
        </p:nvSpPr>
        <p:spPr>
          <a:xfrm>
            <a:off x="2787586" y="3908267"/>
            <a:ext cx="6837541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谢谢您的聆听！</a:t>
            </a:r>
            <a:endParaRPr lang="zh-CN" altLang="en-US" sz="6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3322101" y="5016263"/>
            <a:ext cx="55234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4806237"/>
      </p:ext>
    </p:extLst>
  </p:cSld>
  <p:clrMapOvr>
    <a:masterClrMapping/>
  </p:clrMapOvr>
  <p:transition spd="slow"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1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3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4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7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8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9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1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2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3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4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6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7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48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9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10"/>
                            </p:stCondLst>
                            <p:childTnLst>
                              <p:par>
                                <p:cTn id="2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2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30"/>
                            </p:stCondLst>
                            <p:childTnLst>
                              <p:par>
                                <p:cTn id="2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40"/>
                            </p:stCondLst>
                            <p:childTnLst>
                              <p:par>
                                <p:cTn id="2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50"/>
                            </p:stCondLst>
                            <p:childTnLst>
                              <p:par>
                                <p:cTn id="2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60"/>
                            </p:stCondLst>
                            <p:childTnLst>
                              <p:par>
                                <p:cTn id="2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570"/>
                            </p:stCondLst>
                            <p:childTnLst>
                              <p:par>
                                <p:cTn id="2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80"/>
                            </p:stCondLst>
                            <p:childTnLst>
                              <p:par>
                                <p:cTn id="2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9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600"/>
                            </p:stCondLst>
                            <p:childTnLst>
                              <p:par>
                                <p:cTn id="2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610"/>
                            </p:stCondLst>
                            <p:childTnLst>
                              <p:par>
                                <p:cTn id="2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620"/>
                            </p:stCondLst>
                            <p:childTnLst>
                              <p:par>
                                <p:cTn id="2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630"/>
                            </p:stCondLst>
                            <p:childTnLst>
                              <p:par>
                                <p:cTn id="2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4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65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66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7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680"/>
                            </p:stCondLst>
                            <p:childTnLst>
                              <p:par>
                                <p:cTn id="2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690"/>
                            </p:stCondLst>
                            <p:childTnLst>
                              <p:par>
                                <p:cTn id="2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700"/>
                            </p:stCondLst>
                            <p:childTnLst>
                              <p:par>
                                <p:cTn id="2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710"/>
                            </p:stCondLst>
                            <p:childTnLst>
                              <p:par>
                                <p:cTn id="2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720"/>
                            </p:stCondLst>
                            <p:childTnLst>
                              <p:par>
                                <p:cTn id="2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730"/>
                            </p:stCondLst>
                            <p:childTnLst>
                              <p:par>
                                <p:cTn id="2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740"/>
                            </p:stCondLst>
                            <p:childTnLst>
                              <p:par>
                                <p:cTn id="3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750"/>
                            </p:stCondLst>
                            <p:childTnLst>
                              <p:par>
                                <p:cTn id="3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760"/>
                            </p:stCondLst>
                            <p:childTnLst>
                              <p:par>
                                <p:cTn id="3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770"/>
                            </p:stCondLst>
                            <p:childTnLst>
                              <p:par>
                                <p:cTn id="3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780"/>
                            </p:stCondLst>
                            <p:childTnLst>
                              <p:par>
                                <p:cTn id="3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790"/>
                            </p:stCondLst>
                            <p:childTnLst>
                              <p:par>
                                <p:cTn id="3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800"/>
                            </p:stCondLst>
                            <p:childTnLst>
                              <p:par>
                                <p:cTn id="3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810"/>
                            </p:stCondLst>
                            <p:childTnLst>
                              <p:par>
                                <p:cTn id="3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820"/>
                            </p:stCondLst>
                            <p:childTnLst>
                              <p:par>
                                <p:cTn id="3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830"/>
                            </p:stCondLst>
                            <p:childTnLst>
                              <p:par>
                                <p:cTn id="3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840"/>
                            </p:stCondLst>
                            <p:childTnLst>
                              <p:par>
                                <p:cTn id="3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850"/>
                            </p:stCondLst>
                            <p:childTnLst>
                              <p:par>
                                <p:cTn id="3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860"/>
                            </p:stCondLst>
                            <p:childTnLst>
                              <p:par>
                                <p:cTn id="3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870"/>
                            </p:stCondLst>
                            <p:childTnLst>
                              <p:par>
                                <p:cTn id="3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880"/>
                            </p:stCondLst>
                            <p:childTnLst>
                              <p:par>
                                <p:cTn id="3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0" fill="hold">
                            <p:stCondLst>
                              <p:cond delay="890"/>
                            </p:stCondLst>
                            <p:childTnLst>
                              <p:par>
                                <p:cTn id="3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900"/>
                            </p:stCondLst>
                            <p:childTnLst>
                              <p:par>
                                <p:cTn id="3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910"/>
                            </p:stCondLst>
                            <p:childTnLst>
                              <p:par>
                                <p:cTn id="3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920"/>
                            </p:stCondLst>
                            <p:childTnLst>
                              <p:par>
                                <p:cTn id="3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930"/>
                            </p:stCondLst>
                            <p:childTnLst>
                              <p:par>
                                <p:cTn id="3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940"/>
                            </p:stCondLst>
                            <p:childTnLst>
                              <p:par>
                                <p:cTn id="3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1440"/>
                            </p:stCondLst>
                            <p:childTnLst>
                              <p:par>
                                <p:cTn id="3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2440"/>
                            </p:stCondLst>
                            <p:childTnLst>
                              <p:par>
                                <p:cTn id="3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2" grpId="0" animBg="1"/>
      <p:bldP spid="26" grpId="0" animBg="1"/>
      <p:bldP spid="36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  <p:bldP spid="60" grpId="0" animBg="1"/>
      <p:bldP spid="67" grpId="0" animBg="1"/>
      <p:bldP spid="71" grpId="0" animBg="1"/>
      <p:bldP spid="72" grpId="0" animBg="1"/>
      <p:bldP spid="76" grpId="0" animBg="1"/>
      <p:bldP spid="82" grpId="0" animBg="1"/>
      <p:bldP spid="89" grpId="0" animBg="1"/>
      <p:bldP spid="90" grpId="0" animBg="1"/>
      <p:bldP spid="91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6" grpId="0" animBg="1"/>
      <p:bldP spid="107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250" grpId="0"/>
      <p:bldP spid="2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-50800"/>
            <a:ext cx="12280901" cy="69088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-2" y="2849602"/>
            <a:ext cx="1228090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3638" y="3403600"/>
            <a:ext cx="8124723" cy="31291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033638" y="317813"/>
            <a:ext cx="8124723" cy="312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7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-0.13542 " pathEditMode="relative" rAng="0" ptsTypes="AA">
                                      <p:cBhvr>
                                        <p:cTn id="1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8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12199 " pathEditMode="relative" rAng="0" ptsTypes="AA">
                                      <p:cBhvr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8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FDFDFF"/>
            </a:gs>
            <a:gs pos="100000">
              <a:srgbClr val="CCCCCA">
                <a:lumMod val="98000"/>
                <a:lumOff val="2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5282" y="198800"/>
            <a:ext cx="1879529" cy="711949"/>
            <a:chOff x="426846" y="2310015"/>
            <a:chExt cx="12028003" cy="4556098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5890536" y="3357563"/>
              <a:ext cx="6564313" cy="3495675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 rot="10800000">
              <a:off x="3322895" y="3778987"/>
              <a:ext cx="1933379" cy="307901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7141971" y="4202763"/>
              <a:ext cx="341313" cy="342900"/>
            </a:xfrm>
            <a:custGeom>
              <a:avLst/>
              <a:gdLst>
                <a:gd name="T0" fmla="*/ 29 w 43"/>
                <a:gd name="T1" fmla="*/ 4 h 43"/>
                <a:gd name="T2" fmla="*/ 4 w 43"/>
                <a:gd name="T3" fmla="*/ 13 h 43"/>
                <a:gd name="T4" fmla="*/ 13 w 43"/>
                <a:gd name="T5" fmla="*/ 39 h 43"/>
                <a:gd name="T6" fmla="*/ 39 w 43"/>
                <a:gd name="T7" fmla="*/ 30 h 43"/>
                <a:gd name="T8" fmla="*/ 29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9" y="4"/>
                  </a:move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9" y="30"/>
                  </a:cubicBezTo>
                  <a:cubicBezTo>
                    <a:pt x="43" y="20"/>
                    <a:pt x="39" y="9"/>
                    <a:pt x="29" y="4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0800000">
              <a:off x="5554471" y="5883925"/>
              <a:ext cx="325438" cy="325438"/>
            </a:xfrm>
            <a:custGeom>
              <a:avLst/>
              <a:gdLst>
                <a:gd name="T0" fmla="*/ 35 w 41"/>
                <a:gd name="T1" fmla="*/ 31 h 41"/>
                <a:gd name="T2" fmla="*/ 31 w 41"/>
                <a:gd name="T3" fmla="*/ 6 h 41"/>
                <a:gd name="T4" fmla="*/ 6 w 41"/>
                <a:gd name="T5" fmla="*/ 10 h 41"/>
                <a:gd name="T6" fmla="*/ 10 w 41"/>
                <a:gd name="T7" fmla="*/ 35 h 41"/>
                <a:gd name="T8" fmla="*/ 35 w 41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5" y="31"/>
                  </a:moveTo>
                  <a:cubicBezTo>
                    <a:pt x="41" y="23"/>
                    <a:pt x="39" y="11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30"/>
                    <a:pt x="10" y="35"/>
                  </a:cubicBezTo>
                  <a:cubicBezTo>
                    <a:pt x="18" y="41"/>
                    <a:pt x="30" y="39"/>
                    <a:pt x="35" y="31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0800000">
              <a:off x="5506846" y="5198126"/>
              <a:ext cx="301625" cy="669925"/>
            </a:xfrm>
            <a:custGeom>
              <a:avLst/>
              <a:gdLst>
                <a:gd name="T0" fmla="*/ 3 w 38"/>
                <a:gd name="T1" fmla="*/ 61 h 84"/>
                <a:gd name="T2" fmla="*/ 32 w 38"/>
                <a:gd name="T3" fmla="*/ 66 h 84"/>
                <a:gd name="T4" fmla="*/ 28 w 38"/>
                <a:gd name="T5" fmla="*/ 45 h 84"/>
                <a:gd name="T6" fmla="*/ 38 w 38"/>
                <a:gd name="T7" fmla="*/ 0 h 84"/>
                <a:gd name="T8" fmla="*/ 3 w 38"/>
                <a:gd name="T9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4">
                  <a:moveTo>
                    <a:pt x="3" y="61"/>
                  </a:moveTo>
                  <a:cubicBezTo>
                    <a:pt x="5" y="83"/>
                    <a:pt x="30" y="84"/>
                    <a:pt x="32" y="66"/>
                  </a:cubicBezTo>
                  <a:cubicBezTo>
                    <a:pt x="32" y="59"/>
                    <a:pt x="30" y="51"/>
                    <a:pt x="28" y="45"/>
                  </a:cubicBezTo>
                  <a:cubicBezTo>
                    <a:pt x="23" y="29"/>
                    <a:pt x="29" y="14"/>
                    <a:pt x="38" y="0"/>
                  </a:cubicBezTo>
                  <a:cubicBezTo>
                    <a:pt x="23" y="16"/>
                    <a:pt x="0" y="38"/>
                    <a:pt x="3" y="61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5848159" y="4378975"/>
              <a:ext cx="571500" cy="963613"/>
            </a:xfrm>
            <a:custGeom>
              <a:avLst/>
              <a:gdLst>
                <a:gd name="T0" fmla="*/ 35 w 72"/>
                <a:gd name="T1" fmla="*/ 60 h 121"/>
                <a:gd name="T2" fmla="*/ 14 w 72"/>
                <a:gd name="T3" fmla="*/ 80 h 121"/>
                <a:gd name="T4" fmla="*/ 50 w 72"/>
                <a:gd name="T5" fmla="*/ 98 h 121"/>
                <a:gd name="T6" fmla="*/ 61 w 72"/>
                <a:gd name="T7" fmla="*/ 0 h 121"/>
                <a:gd name="T8" fmla="*/ 35 w 72"/>
                <a:gd name="T9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1">
                  <a:moveTo>
                    <a:pt x="35" y="60"/>
                  </a:moveTo>
                  <a:cubicBezTo>
                    <a:pt x="28" y="65"/>
                    <a:pt x="19" y="72"/>
                    <a:pt x="14" y="80"/>
                  </a:cubicBezTo>
                  <a:cubicBezTo>
                    <a:pt x="0" y="102"/>
                    <a:pt x="29" y="121"/>
                    <a:pt x="50" y="98"/>
                  </a:cubicBezTo>
                  <a:cubicBezTo>
                    <a:pt x="72" y="74"/>
                    <a:pt x="64" y="31"/>
                    <a:pt x="61" y="0"/>
                  </a:cubicBezTo>
                  <a:cubicBezTo>
                    <a:pt x="59" y="23"/>
                    <a:pt x="54" y="45"/>
                    <a:pt x="35" y="60"/>
                  </a:cubicBezTo>
                  <a:close/>
                </a:path>
              </a:pathLst>
            </a:custGeom>
            <a:solidFill>
              <a:srgbClr val="EE0A1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0800000">
              <a:off x="8507221" y="4250388"/>
              <a:ext cx="1325563" cy="931863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0800000">
              <a:off x="7919846" y="3024838"/>
              <a:ext cx="484188" cy="485775"/>
            </a:xfrm>
            <a:custGeom>
              <a:avLst/>
              <a:gdLst>
                <a:gd name="T0" fmla="*/ 42 w 61"/>
                <a:gd name="T1" fmla="*/ 6 h 61"/>
                <a:gd name="T2" fmla="*/ 6 w 61"/>
                <a:gd name="T3" fmla="*/ 19 h 61"/>
                <a:gd name="T4" fmla="*/ 19 w 61"/>
                <a:gd name="T5" fmla="*/ 55 h 61"/>
                <a:gd name="T6" fmla="*/ 55 w 61"/>
                <a:gd name="T7" fmla="*/ 42 h 61"/>
                <a:gd name="T8" fmla="*/ 42 w 61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2" y="6"/>
                  </a:moveTo>
                  <a:cubicBezTo>
                    <a:pt x="28" y="0"/>
                    <a:pt x="12" y="6"/>
                    <a:pt x="6" y="19"/>
                  </a:cubicBezTo>
                  <a:cubicBezTo>
                    <a:pt x="0" y="32"/>
                    <a:pt x="6" y="48"/>
                    <a:pt x="19" y="55"/>
                  </a:cubicBezTo>
                  <a:cubicBezTo>
                    <a:pt x="32" y="61"/>
                    <a:pt x="48" y="55"/>
                    <a:pt x="55" y="42"/>
                  </a:cubicBezTo>
                  <a:cubicBezTo>
                    <a:pt x="61" y="28"/>
                    <a:pt x="55" y="12"/>
                    <a:pt x="42" y="6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0800000">
              <a:off x="5427471" y="3558238"/>
              <a:ext cx="3921125" cy="3241675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0800000">
              <a:off x="5705283" y="5382276"/>
              <a:ext cx="452438" cy="454025"/>
            </a:xfrm>
            <a:custGeom>
              <a:avLst/>
              <a:gdLst>
                <a:gd name="T0" fmla="*/ 49 w 57"/>
                <a:gd name="T1" fmla="*/ 43 h 57"/>
                <a:gd name="T2" fmla="*/ 43 w 57"/>
                <a:gd name="T3" fmla="*/ 8 h 57"/>
                <a:gd name="T4" fmla="*/ 8 w 57"/>
                <a:gd name="T5" fmla="*/ 15 h 57"/>
                <a:gd name="T6" fmla="*/ 14 w 57"/>
                <a:gd name="T7" fmla="*/ 49 h 57"/>
                <a:gd name="T8" fmla="*/ 49 w 57"/>
                <a:gd name="T9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9" y="43"/>
                  </a:moveTo>
                  <a:cubicBezTo>
                    <a:pt x="57" y="32"/>
                    <a:pt x="54" y="16"/>
                    <a:pt x="43" y="8"/>
                  </a:cubicBezTo>
                  <a:cubicBezTo>
                    <a:pt x="32" y="0"/>
                    <a:pt x="16" y="3"/>
                    <a:pt x="8" y="15"/>
                  </a:cubicBezTo>
                  <a:cubicBezTo>
                    <a:pt x="0" y="26"/>
                    <a:pt x="3" y="42"/>
                    <a:pt x="14" y="49"/>
                  </a:cubicBezTo>
                  <a:cubicBezTo>
                    <a:pt x="26" y="57"/>
                    <a:pt x="41" y="54"/>
                    <a:pt x="49" y="4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0800000">
              <a:off x="2054034" y="5142563"/>
              <a:ext cx="2952750" cy="1712913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0800000">
              <a:off x="1498408" y="6568138"/>
              <a:ext cx="2881313" cy="287338"/>
            </a:xfrm>
            <a:custGeom>
              <a:avLst/>
              <a:gdLst>
                <a:gd name="T0" fmla="*/ 0 w 363"/>
                <a:gd name="T1" fmla="*/ 0 h 36"/>
                <a:gd name="T2" fmla="*/ 363 w 363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3" h="36">
                  <a:moveTo>
                    <a:pt x="0" y="0"/>
                  </a:moveTo>
                  <a:cubicBezTo>
                    <a:pt x="118" y="19"/>
                    <a:pt x="255" y="36"/>
                    <a:pt x="363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0800000">
              <a:off x="1244409" y="5477526"/>
              <a:ext cx="1047750" cy="1098550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0800000">
              <a:off x="426846" y="6153800"/>
              <a:ext cx="1373188" cy="630238"/>
            </a:xfrm>
            <a:custGeom>
              <a:avLst/>
              <a:gdLst>
                <a:gd name="T0" fmla="*/ 128 w 173"/>
                <a:gd name="T1" fmla="*/ 6 h 79"/>
                <a:gd name="T2" fmla="*/ 90 w 173"/>
                <a:gd name="T3" fmla="*/ 23 h 79"/>
                <a:gd name="T4" fmla="*/ 0 w 173"/>
                <a:gd name="T5" fmla="*/ 24 h 79"/>
                <a:gd name="T6" fmla="*/ 132 w 173"/>
                <a:gd name="T7" fmla="*/ 64 h 79"/>
                <a:gd name="T8" fmla="*/ 128 w 173"/>
                <a:gd name="T9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79">
                  <a:moveTo>
                    <a:pt x="128" y="6"/>
                  </a:moveTo>
                  <a:cubicBezTo>
                    <a:pt x="115" y="9"/>
                    <a:pt x="101" y="17"/>
                    <a:pt x="90" y="23"/>
                  </a:cubicBezTo>
                  <a:cubicBezTo>
                    <a:pt x="62" y="40"/>
                    <a:pt x="30" y="35"/>
                    <a:pt x="0" y="24"/>
                  </a:cubicBezTo>
                  <a:cubicBezTo>
                    <a:pt x="37" y="45"/>
                    <a:pt x="90" y="79"/>
                    <a:pt x="132" y="64"/>
                  </a:cubicBezTo>
                  <a:cubicBezTo>
                    <a:pt x="173" y="49"/>
                    <a:pt x="165" y="0"/>
                    <a:pt x="128" y="6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0800000">
              <a:off x="1911158" y="5158438"/>
              <a:ext cx="1119188" cy="509588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0800000">
              <a:off x="2330896" y="4090844"/>
              <a:ext cx="317500" cy="31908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0800000">
              <a:off x="4786672" y="4216018"/>
              <a:ext cx="419103" cy="420600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0800000">
              <a:off x="2287593" y="4315983"/>
              <a:ext cx="1571625" cy="1042988"/>
            </a:xfrm>
            <a:custGeom>
              <a:avLst/>
              <a:gdLst>
                <a:gd name="T0" fmla="*/ 98 w 198"/>
                <a:gd name="T1" fmla="*/ 52 h 131"/>
                <a:gd name="T2" fmla="*/ 0 w 198"/>
                <a:gd name="T3" fmla="*/ 0 h 131"/>
                <a:gd name="T4" fmla="*/ 58 w 198"/>
                <a:gd name="T5" fmla="*/ 98 h 131"/>
                <a:gd name="T6" fmla="*/ 149 w 198"/>
                <a:gd name="T7" fmla="*/ 115 h 131"/>
                <a:gd name="T8" fmla="*/ 98 w 198"/>
                <a:gd name="T9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31">
                  <a:moveTo>
                    <a:pt x="98" y="52"/>
                  </a:moveTo>
                  <a:cubicBezTo>
                    <a:pt x="51" y="74"/>
                    <a:pt x="37" y="14"/>
                    <a:pt x="0" y="0"/>
                  </a:cubicBezTo>
                  <a:cubicBezTo>
                    <a:pt x="35" y="24"/>
                    <a:pt x="28" y="70"/>
                    <a:pt x="58" y="98"/>
                  </a:cubicBezTo>
                  <a:cubicBezTo>
                    <a:pt x="82" y="120"/>
                    <a:pt x="122" y="131"/>
                    <a:pt x="149" y="115"/>
                  </a:cubicBezTo>
                  <a:cubicBezTo>
                    <a:pt x="198" y="86"/>
                    <a:pt x="155" y="25"/>
                    <a:pt x="98" y="5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0800000">
              <a:off x="2939065" y="3572398"/>
              <a:ext cx="817563" cy="1106488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0800000">
              <a:off x="4570911" y="4558283"/>
              <a:ext cx="1035720" cy="2232024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0800000">
              <a:off x="5776721" y="3909076"/>
              <a:ext cx="1531938" cy="2651125"/>
            </a:xfrm>
            <a:custGeom>
              <a:avLst/>
              <a:gdLst>
                <a:gd name="T0" fmla="*/ 118 w 193"/>
                <a:gd name="T1" fmla="*/ 259 h 333"/>
                <a:gd name="T2" fmla="*/ 118 w 193"/>
                <a:gd name="T3" fmla="*/ 173 h 333"/>
                <a:gd name="T4" fmla="*/ 193 w 193"/>
                <a:gd name="T5" fmla="*/ 0 h 333"/>
                <a:gd name="T6" fmla="*/ 7 w 193"/>
                <a:gd name="T7" fmla="*/ 219 h 333"/>
                <a:gd name="T8" fmla="*/ 118 w 193"/>
                <a:gd name="T9" fmla="*/ 25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33">
                  <a:moveTo>
                    <a:pt x="118" y="259"/>
                  </a:moveTo>
                  <a:cubicBezTo>
                    <a:pt x="125" y="232"/>
                    <a:pt x="121" y="199"/>
                    <a:pt x="118" y="173"/>
                  </a:cubicBezTo>
                  <a:cubicBezTo>
                    <a:pt x="111" y="105"/>
                    <a:pt x="148" y="48"/>
                    <a:pt x="193" y="0"/>
                  </a:cubicBezTo>
                  <a:cubicBezTo>
                    <a:pt x="122" y="53"/>
                    <a:pt x="13" y="125"/>
                    <a:pt x="7" y="219"/>
                  </a:cubicBezTo>
                  <a:cubicBezTo>
                    <a:pt x="0" y="308"/>
                    <a:pt x="99" y="333"/>
                    <a:pt x="118" y="259"/>
                  </a:cubicBezTo>
                  <a:close/>
                </a:path>
              </a:pathLst>
            </a:custGeom>
            <a:solidFill>
              <a:srgbClr val="FAB0B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0800000">
              <a:off x="6856221" y="3774138"/>
              <a:ext cx="261938" cy="261938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 rot="10800000">
              <a:off x="6114631" y="4442259"/>
              <a:ext cx="4531633" cy="2413217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6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 rot="10800000">
              <a:off x="5498909" y="4746414"/>
              <a:ext cx="2500312" cy="2067060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 rot="10800000">
              <a:off x="9487967" y="2997886"/>
              <a:ext cx="1991044" cy="1399692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 rot="10800000">
              <a:off x="7689659" y="3754537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 rot="10800000">
              <a:off x="7366206" y="3079198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 rot="10800000">
              <a:off x="4847669" y="5377611"/>
              <a:ext cx="682625" cy="1488502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 rot="10800000">
              <a:off x="2998596" y="5651514"/>
              <a:ext cx="2008060" cy="1164891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5610034" y="4833000"/>
              <a:ext cx="1095375" cy="1893888"/>
            </a:xfrm>
            <a:custGeom>
              <a:avLst/>
              <a:gdLst>
                <a:gd name="T0" fmla="*/ 5 w 138"/>
                <a:gd name="T1" fmla="*/ 156 h 238"/>
                <a:gd name="T2" fmla="*/ 85 w 138"/>
                <a:gd name="T3" fmla="*/ 185 h 238"/>
                <a:gd name="T4" fmla="*/ 85 w 138"/>
                <a:gd name="T5" fmla="*/ 123 h 238"/>
                <a:gd name="T6" fmla="*/ 138 w 138"/>
                <a:gd name="T7" fmla="*/ 0 h 238"/>
                <a:gd name="T8" fmla="*/ 5 w 138"/>
                <a:gd name="T9" fmla="*/ 15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38">
                  <a:moveTo>
                    <a:pt x="5" y="156"/>
                  </a:moveTo>
                  <a:cubicBezTo>
                    <a:pt x="0" y="220"/>
                    <a:pt x="71" y="238"/>
                    <a:pt x="85" y="185"/>
                  </a:cubicBezTo>
                  <a:cubicBezTo>
                    <a:pt x="90" y="166"/>
                    <a:pt x="87" y="142"/>
                    <a:pt x="85" y="123"/>
                  </a:cubicBezTo>
                  <a:cubicBezTo>
                    <a:pt x="80" y="75"/>
                    <a:pt x="106" y="34"/>
                    <a:pt x="138" y="0"/>
                  </a:cubicBezTo>
                  <a:cubicBezTo>
                    <a:pt x="88" y="38"/>
                    <a:pt x="10" y="89"/>
                    <a:pt x="5" y="15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 rot="10800000">
              <a:off x="3540450" y="4618349"/>
              <a:ext cx="563325" cy="762403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0800000">
              <a:off x="3034918" y="5126688"/>
              <a:ext cx="1127125" cy="741363"/>
            </a:xfrm>
            <a:custGeom>
              <a:avLst/>
              <a:gdLst>
                <a:gd name="T0" fmla="*/ 70 w 142"/>
                <a:gd name="T1" fmla="*/ 37 h 93"/>
                <a:gd name="T2" fmla="*/ 0 w 142"/>
                <a:gd name="T3" fmla="*/ 0 h 93"/>
                <a:gd name="T4" fmla="*/ 42 w 142"/>
                <a:gd name="T5" fmla="*/ 70 h 93"/>
                <a:gd name="T6" fmla="*/ 106 w 142"/>
                <a:gd name="T7" fmla="*/ 82 h 93"/>
                <a:gd name="T8" fmla="*/ 70 w 142"/>
                <a:gd name="T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3">
                  <a:moveTo>
                    <a:pt x="70" y="37"/>
                  </a:moveTo>
                  <a:cubicBezTo>
                    <a:pt x="37" y="52"/>
                    <a:pt x="27" y="10"/>
                    <a:pt x="0" y="0"/>
                  </a:cubicBezTo>
                  <a:cubicBezTo>
                    <a:pt x="26" y="17"/>
                    <a:pt x="20" y="50"/>
                    <a:pt x="42" y="70"/>
                  </a:cubicBezTo>
                  <a:cubicBezTo>
                    <a:pt x="59" y="85"/>
                    <a:pt x="87" y="93"/>
                    <a:pt x="106" y="82"/>
                  </a:cubicBezTo>
                  <a:cubicBezTo>
                    <a:pt x="142" y="61"/>
                    <a:pt x="111" y="18"/>
                    <a:pt x="70" y="37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 rot="10800000">
              <a:off x="3184708" y="4951570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10800000">
              <a:off x="2991805" y="5135242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 rot="10800000">
              <a:off x="2489646" y="5896814"/>
              <a:ext cx="688552" cy="721936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 rot="10800000">
              <a:off x="2927815" y="5687118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 rot="10800000">
              <a:off x="2533654" y="5642433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 rot="10800000">
              <a:off x="2378479" y="5631280"/>
              <a:ext cx="68855" cy="68855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 rot="10800000">
              <a:off x="2054034" y="6523112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 rot="10800000">
              <a:off x="1599193" y="5118297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 rot="10800000">
              <a:off x="2805245" y="4097525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 rot="10800000">
              <a:off x="5163817" y="3999521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 rot="10800000">
              <a:off x="4835256" y="3942274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 rot="10800000">
              <a:off x="4880670" y="5111816"/>
              <a:ext cx="365342" cy="366647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 rot="10800000">
              <a:off x="5265885" y="4863232"/>
              <a:ext cx="112291" cy="11229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 rot="10800000">
              <a:off x="4963830" y="4876795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auto">
            <a:xfrm rot="10800000">
              <a:off x="3901758" y="4839648"/>
              <a:ext cx="1304017" cy="198949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 rot="10800000">
              <a:off x="5497376" y="6338476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8845378" y="3723344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5400000" flipV="1">
            <a:off x="7250113" y="2188177"/>
            <a:ext cx="7226710" cy="2736056"/>
            <a:chOff x="110672" y="2310015"/>
            <a:chExt cx="12485342" cy="4547985"/>
          </a:xfrm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6946483" y="4139585"/>
              <a:ext cx="342396" cy="344125"/>
            </a:xfrm>
            <a:custGeom>
              <a:avLst/>
              <a:gdLst>
                <a:gd name="T0" fmla="*/ 6 w 19"/>
                <a:gd name="T1" fmla="*/ 17 h 19"/>
                <a:gd name="T2" fmla="*/ 17 w 19"/>
                <a:gd name="T3" fmla="*/ 13 h 19"/>
                <a:gd name="T4" fmla="*/ 13 w 19"/>
                <a:gd name="T5" fmla="*/ 2 h 19"/>
                <a:gd name="T6" fmla="*/ 2 w 19"/>
                <a:gd name="T7" fmla="*/ 6 h 19"/>
                <a:gd name="T8" fmla="*/ 6 w 19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6" y="17"/>
                  </a:moveTo>
                  <a:cubicBezTo>
                    <a:pt x="10" y="19"/>
                    <a:pt x="15" y="17"/>
                    <a:pt x="17" y="13"/>
                  </a:cubicBezTo>
                  <a:cubicBezTo>
                    <a:pt x="19" y="9"/>
                    <a:pt x="17" y="4"/>
                    <a:pt x="13" y="2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5237963" y="4520024"/>
              <a:ext cx="2753001" cy="2337976"/>
            </a:xfrm>
            <a:custGeom>
              <a:avLst/>
              <a:gdLst>
                <a:gd name="T0" fmla="*/ 129 w 153"/>
                <a:gd name="T1" fmla="*/ 74 h 129"/>
                <a:gd name="T2" fmla="*/ 87 w 153"/>
                <a:gd name="T3" fmla="*/ 30 h 129"/>
                <a:gd name="T4" fmla="*/ 67 w 153"/>
                <a:gd name="T5" fmla="*/ 69 h 129"/>
                <a:gd name="T6" fmla="*/ 0 w 153"/>
                <a:gd name="T7" fmla="*/ 129 h 129"/>
                <a:gd name="T8" fmla="*/ 8 w 153"/>
                <a:gd name="T9" fmla="*/ 129 h 129"/>
                <a:gd name="T10" fmla="*/ 129 w 153"/>
                <a:gd name="T11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9">
                  <a:moveTo>
                    <a:pt x="129" y="74"/>
                  </a:moveTo>
                  <a:cubicBezTo>
                    <a:pt x="153" y="34"/>
                    <a:pt x="113" y="0"/>
                    <a:pt x="87" y="30"/>
                  </a:cubicBezTo>
                  <a:cubicBezTo>
                    <a:pt x="78" y="40"/>
                    <a:pt x="72" y="57"/>
                    <a:pt x="67" y="69"/>
                  </a:cubicBezTo>
                  <a:cubicBezTo>
                    <a:pt x="56" y="99"/>
                    <a:pt x="29" y="117"/>
                    <a:pt x="0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51" y="121"/>
                    <a:pt x="107" y="111"/>
                    <a:pt x="129" y="7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6676717" y="4502732"/>
              <a:ext cx="145259" cy="145259"/>
            </a:xfrm>
            <a:custGeom>
              <a:avLst/>
              <a:gdLst>
                <a:gd name="T0" fmla="*/ 1 w 8"/>
                <a:gd name="T1" fmla="*/ 2 h 8"/>
                <a:gd name="T2" fmla="*/ 2 w 8"/>
                <a:gd name="T3" fmla="*/ 7 h 8"/>
                <a:gd name="T4" fmla="*/ 7 w 8"/>
                <a:gd name="T5" fmla="*/ 5 h 8"/>
                <a:gd name="T6" fmla="*/ 5 w 8"/>
                <a:gd name="T7" fmla="*/ 1 h 8"/>
                <a:gd name="T8" fmla="*/ 1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3" y="0"/>
                    <a:pt x="1" y="1"/>
                    <a:pt x="1" y="2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327885" y="5861939"/>
              <a:ext cx="323374" cy="325103"/>
            </a:xfrm>
            <a:custGeom>
              <a:avLst/>
              <a:gdLst>
                <a:gd name="T0" fmla="*/ 2 w 18"/>
                <a:gd name="T1" fmla="*/ 4 h 18"/>
                <a:gd name="T2" fmla="*/ 4 w 18"/>
                <a:gd name="T3" fmla="*/ 15 h 18"/>
                <a:gd name="T4" fmla="*/ 16 w 18"/>
                <a:gd name="T5" fmla="*/ 13 h 18"/>
                <a:gd name="T6" fmla="*/ 14 w 18"/>
                <a:gd name="T7" fmla="*/ 2 h 18"/>
                <a:gd name="T8" fmla="*/ 2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2" y="4"/>
                  </a:moveTo>
                  <a:cubicBezTo>
                    <a:pt x="0" y="8"/>
                    <a:pt x="1" y="13"/>
                    <a:pt x="4" y="15"/>
                  </a:cubicBezTo>
                  <a:cubicBezTo>
                    <a:pt x="8" y="18"/>
                    <a:pt x="13" y="17"/>
                    <a:pt x="16" y="13"/>
                  </a:cubicBezTo>
                  <a:cubicBezTo>
                    <a:pt x="18" y="10"/>
                    <a:pt x="17" y="5"/>
                    <a:pt x="14" y="2"/>
                  </a:cubicBezTo>
                  <a:cubicBezTo>
                    <a:pt x="10" y="0"/>
                    <a:pt x="5" y="1"/>
                    <a:pt x="2" y="4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5237963" y="6368616"/>
              <a:ext cx="162552" cy="145259"/>
            </a:xfrm>
            <a:custGeom>
              <a:avLst/>
              <a:gdLst>
                <a:gd name="T0" fmla="*/ 8 w 9"/>
                <a:gd name="T1" fmla="*/ 6 h 8"/>
                <a:gd name="T2" fmla="*/ 7 w 9"/>
                <a:gd name="T3" fmla="*/ 1 h 8"/>
                <a:gd name="T4" fmla="*/ 2 w 9"/>
                <a:gd name="T5" fmla="*/ 2 h 8"/>
                <a:gd name="T6" fmla="*/ 2 w 9"/>
                <a:gd name="T7" fmla="*/ 7 h 8"/>
                <a:gd name="T8" fmla="*/ 8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9" y="4"/>
                    <a:pt x="8" y="2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1" y="6"/>
                    <a:pt x="2" y="7"/>
                  </a:cubicBezTo>
                  <a:cubicBezTo>
                    <a:pt x="4" y="8"/>
                    <a:pt x="6" y="8"/>
                    <a:pt x="8" y="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2664806" y="5699388"/>
              <a:ext cx="2069938" cy="1158612"/>
            </a:xfrm>
            <a:custGeom>
              <a:avLst/>
              <a:gdLst>
                <a:gd name="T0" fmla="*/ 9 w 115"/>
                <a:gd name="T1" fmla="*/ 24 h 64"/>
                <a:gd name="T2" fmla="*/ 22 w 115"/>
                <a:gd name="T3" fmla="*/ 55 h 64"/>
                <a:gd name="T4" fmla="*/ 47 w 115"/>
                <a:gd name="T5" fmla="*/ 56 h 64"/>
                <a:gd name="T6" fmla="*/ 104 w 115"/>
                <a:gd name="T7" fmla="*/ 64 h 64"/>
                <a:gd name="T8" fmla="*/ 115 w 115"/>
                <a:gd name="T9" fmla="*/ 64 h 64"/>
                <a:gd name="T10" fmla="*/ 9 w 115"/>
                <a:gd name="T11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64">
                  <a:moveTo>
                    <a:pt x="9" y="24"/>
                  </a:moveTo>
                  <a:cubicBezTo>
                    <a:pt x="0" y="34"/>
                    <a:pt x="4" y="51"/>
                    <a:pt x="22" y="55"/>
                  </a:cubicBezTo>
                  <a:cubicBezTo>
                    <a:pt x="30" y="57"/>
                    <a:pt x="38" y="57"/>
                    <a:pt x="47" y="56"/>
                  </a:cubicBezTo>
                  <a:cubicBezTo>
                    <a:pt x="61" y="56"/>
                    <a:pt x="78" y="55"/>
                    <a:pt x="10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83" y="32"/>
                    <a:pt x="31" y="0"/>
                    <a:pt x="9" y="24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246128" y="4374766"/>
              <a:ext cx="4352577" cy="2483234"/>
            </a:xfrm>
            <a:custGeom>
              <a:avLst/>
              <a:gdLst>
                <a:gd name="T0" fmla="*/ 182 w 242"/>
                <a:gd name="T1" fmla="*/ 128 h 137"/>
                <a:gd name="T2" fmla="*/ 139 w 242"/>
                <a:gd name="T3" fmla="*/ 33 h 137"/>
                <a:gd name="T4" fmla="*/ 86 w 242"/>
                <a:gd name="T5" fmla="*/ 86 h 137"/>
                <a:gd name="T6" fmla="*/ 0 w 242"/>
                <a:gd name="T7" fmla="*/ 137 h 137"/>
                <a:gd name="T8" fmla="*/ 170 w 242"/>
                <a:gd name="T9" fmla="*/ 137 h 137"/>
                <a:gd name="T10" fmla="*/ 182 w 242"/>
                <a:gd name="T11" fmla="*/ 12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37">
                  <a:moveTo>
                    <a:pt x="182" y="128"/>
                  </a:moveTo>
                  <a:cubicBezTo>
                    <a:pt x="242" y="77"/>
                    <a:pt x="197" y="0"/>
                    <a:pt x="139" y="33"/>
                  </a:cubicBezTo>
                  <a:cubicBezTo>
                    <a:pt x="119" y="45"/>
                    <a:pt x="100" y="68"/>
                    <a:pt x="86" y="86"/>
                  </a:cubicBezTo>
                  <a:cubicBezTo>
                    <a:pt x="63" y="113"/>
                    <a:pt x="33" y="128"/>
                    <a:pt x="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4"/>
                    <a:pt x="179" y="131"/>
                    <a:pt x="182" y="128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2611199" y="6804393"/>
              <a:ext cx="1115380" cy="53607"/>
            </a:xfrm>
            <a:custGeom>
              <a:avLst/>
              <a:gdLst>
                <a:gd name="T0" fmla="*/ 0 w 62"/>
                <a:gd name="T1" fmla="*/ 3 h 3"/>
                <a:gd name="T2" fmla="*/ 62 w 62"/>
                <a:gd name="T3" fmla="*/ 3 h 3"/>
                <a:gd name="T4" fmla="*/ 0 w 6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">
                  <a:moveTo>
                    <a:pt x="0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41" y="0"/>
                    <a:pt x="20" y="0"/>
                    <a:pt x="0" y="3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9 w 12"/>
                <a:gd name="T1" fmla="*/ 9 h 11"/>
                <a:gd name="T2" fmla="*/ 10 w 12"/>
                <a:gd name="T3" fmla="*/ 2 h 11"/>
                <a:gd name="T4" fmla="*/ 3 w 12"/>
                <a:gd name="T5" fmla="*/ 2 h 11"/>
                <a:gd name="T6" fmla="*/ 2 w 12"/>
                <a:gd name="T7" fmla="*/ 9 h 11"/>
                <a:gd name="T8" fmla="*/ 9 w 12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9"/>
                  </a:move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4" y="11"/>
                    <a:pt x="7" y="11"/>
                    <a:pt x="9" y="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2071666" y="5934569"/>
              <a:ext cx="755692" cy="797194"/>
            </a:xfrm>
            <a:custGeom>
              <a:avLst/>
              <a:gdLst>
                <a:gd name="T0" fmla="*/ 13 w 42"/>
                <a:gd name="T1" fmla="*/ 36 h 44"/>
                <a:gd name="T2" fmla="*/ 42 w 42"/>
                <a:gd name="T3" fmla="*/ 44 h 44"/>
                <a:gd name="T4" fmla="*/ 22 w 42"/>
                <a:gd name="T5" fmla="*/ 23 h 44"/>
                <a:gd name="T6" fmla="*/ 2 w 42"/>
                <a:gd name="T7" fmla="*/ 14 h 44"/>
                <a:gd name="T8" fmla="*/ 13 w 42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13" y="36"/>
                  </a:moveTo>
                  <a:cubicBezTo>
                    <a:pt x="22" y="42"/>
                    <a:pt x="34" y="37"/>
                    <a:pt x="42" y="44"/>
                  </a:cubicBezTo>
                  <a:cubicBezTo>
                    <a:pt x="36" y="35"/>
                    <a:pt x="20" y="36"/>
                    <a:pt x="22" y="23"/>
                  </a:cubicBezTo>
                  <a:cubicBezTo>
                    <a:pt x="24" y="6"/>
                    <a:pt x="6" y="0"/>
                    <a:pt x="2" y="14"/>
                  </a:cubicBezTo>
                  <a:cubicBezTo>
                    <a:pt x="0" y="22"/>
                    <a:pt x="6" y="32"/>
                    <a:pt x="13" y="36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495819" y="6423953"/>
              <a:ext cx="989143" cy="434047"/>
            </a:xfrm>
            <a:custGeom>
              <a:avLst/>
              <a:gdLst>
                <a:gd name="T0" fmla="*/ 13 w 55"/>
                <a:gd name="T1" fmla="*/ 23 h 24"/>
                <a:gd name="T2" fmla="*/ 25 w 55"/>
                <a:gd name="T3" fmla="*/ 18 h 24"/>
                <a:gd name="T4" fmla="*/ 55 w 55"/>
                <a:gd name="T5" fmla="*/ 18 h 24"/>
                <a:gd name="T6" fmla="*/ 12 w 55"/>
                <a:gd name="T7" fmla="*/ 5 h 24"/>
                <a:gd name="T8" fmla="*/ 11 w 55"/>
                <a:gd name="T9" fmla="*/ 24 h 24"/>
                <a:gd name="T10" fmla="*/ 11 w 55"/>
                <a:gd name="T11" fmla="*/ 24 h 24"/>
                <a:gd name="T12" fmla="*/ 13 w 5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4">
                  <a:moveTo>
                    <a:pt x="13" y="23"/>
                  </a:moveTo>
                  <a:cubicBezTo>
                    <a:pt x="17" y="23"/>
                    <a:pt x="22" y="20"/>
                    <a:pt x="25" y="18"/>
                  </a:cubicBezTo>
                  <a:cubicBezTo>
                    <a:pt x="35" y="13"/>
                    <a:pt x="45" y="14"/>
                    <a:pt x="55" y="18"/>
                  </a:cubicBezTo>
                  <a:cubicBezTo>
                    <a:pt x="43" y="11"/>
                    <a:pt x="26" y="0"/>
                    <a:pt x="12" y="5"/>
                  </a:cubicBezTo>
                  <a:cubicBezTo>
                    <a:pt x="0" y="9"/>
                    <a:pt x="1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3"/>
                    <a:pt x="13" y="23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2557592" y="5699388"/>
              <a:ext cx="809299" cy="361418"/>
            </a:xfrm>
            <a:custGeom>
              <a:avLst/>
              <a:gdLst>
                <a:gd name="T0" fmla="*/ 12 w 45"/>
                <a:gd name="T1" fmla="*/ 19 h 20"/>
                <a:gd name="T2" fmla="*/ 22 w 45"/>
                <a:gd name="T3" fmla="*/ 14 h 20"/>
                <a:gd name="T4" fmla="*/ 45 w 45"/>
                <a:gd name="T5" fmla="*/ 14 h 20"/>
                <a:gd name="T6" fmla="*/ 11 w 45"/>
                <a:gd name="T7" fmla="*/ 4 h 20"/>
                <a:gd name="T8" fmla="*/ 12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2" y="19"/>
                  </a:moveTo>
                  <a:cubicBezTo>
                    <a:pt x="15" y="18"/>
                    <a:pt x="19" y="16"/>
                    <a:pt x="22" y="14"/>
                  </a:cubicBezTo>
                  <a:cubicBezTo>
                    <a:pt x="29" y="10"/>
                    <a:pt x="38" y="11"/>
                    <a:pt x="45" y="14"/>
                  </a:cubicBezTo>
                  <a:cubicBezTo>
                    <a:pt x="36" y="9"/>
                    <a:pt x="22" y="0"/>
                    <a:pt x="11" y="4"/>
                  </a:cubicBezTo>
                  <a:cubicBezTo>
                    <a:pt x="0" y="8"/>
                    <a:pt x="2" y="20"/>
                    <a:pt x="12" y="1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2107981" y="5498792"/>
              <a:ext cx="89922" cy="91651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5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2664806" y="5009408"/>
              <a:ext cx="233452" cy="236910"/>
            </a:xfrm>
            <a:custGeom>
              <a:avLst/>
              <a:gdLst>
                <a:gd name="T0" fmla="*/ 7 w 13"/>
                <a:gd name="T1" fmla="*/ 12 h 13"/>
                <a:gd name="T2" fmla="*/ 12 w 13"/>
                <a:gd name="T3" fmla="*/ 5 h 13"/>
                <a:gd name="T4" fmla="*/ 5 w 13"/>
                <a:gd name="T5" fmla="*/ 1 h 13"/>
                <a:gd name="T6" fmla="*/ 0 w 13"/>
                <a:gd name="T7" fmla="*/ 8 h 13"/>
                <a:gd name="T8" fmla="*/ 7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11" y="12"/>
                    <a:pt x="13" y="9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8"/>
                  </a:cubicBezTo>
                  <a:cubicBezTo>
                    <a:pt x="1" y="11"/>
                    <a:pt x="4" y="13"/>
                    <a:pt x="7" y="1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4589486" y="4827835"/>
              <a:ext cx="325103" cy="326832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7 w 18"/>
                <a:gd name="T5" fmla="*/ 1 h 18"/>
                <a:gd name="T6" fmla="*/ 1 w 18"/>
                <a:gd name="T7" fmla="*/ 11 h 18"/>
                <a:gd name="T8" fmla="*/ 10 w 18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5"/>
                    <a:pt x="6" y="18"/>
                    <a:pt x="10" y="17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3294261" y="4447395"/>
              <a:ext cx="1654913" cy="2410605"/>
            </a:xfrm>
            <a:custGeom>
              <a:avLst/>
              <a:gdLst>
                <a:gd name="T0" fmla="*/ 65 w 92"/>
                <a:gd name="T1" fmla="*/ 24 h 133"/>
                <a:gd name="T2" fmla="*/ 25 w 92"/>
                <a:gd name="T3" fmla="*/ 12 h 133"/>
                <a:gd name="T4" fmla="*/ 85 w 92"/>
                <a:gd name="T5" fmla="*/ 133 h 133"/>
                <a:gd name="T6" fmla="*/ 92 w 92"/>
                <a:gd name="T7" fmla="*/ 133 h 133"/>
                <a:gd name="T8" fmla="*/ 65 w 92"/>
                <a:gd name="T9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33">
                  <a:moveTo>
                    <a:pt x="65" y="24"/>
                  </a:moveTo>
                  <a:cubicBezTo>
                    <a:pt x="58" y="2"/>
                    <a:pt x="36" y="0"/>
                    <a:pt x="25" y="12"/>
                  </a:cubicBezTo>
                  <a:cubicBezTo>
                    <a:pt x="0" y="42"/>
                    <a:pt x="43" y="98"/>
                    <a:pt x="85" y="133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62" y="77"/>
                    <a:pt x="74" y="51"/>
                    <a:pt x="65" y="2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8414" y="5082038"/>
              <a:ext cx="1151695" cy="760880"/>
            </a:xfrm>
            <a:custGeom>
              <a:avLst/>
              <a:gdLst>
                <a:gd name="T0" fmla="*/ 32 w 64"/>
                <a:gd name="T1" fmla="*/ 25 h 42"/>
                <a:gd name="T2" fmla="*/ 64 w 64"/>
                <a:gd name="T3" fmla="*/ 42 h 42"/>
                <a:gd name="T4" fmla="*/ 45 w 64"/>
                <a:gd name="T5" fmla="*/ 10 h 42"/>
                <a:gd name="T6" fmla="*/ 16 w 64"/>
                <a:gd name="T7" fmla="*/ 5 h 42"/>
                <a:gd name="T8" fmla="*/ 32 w 64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2">
                  <a:moveTo>
                    <a:pt x="32" y="25"/>
                  </a:moveTo>
                  <a:cubicBezTo>
                    <a:pt x="47" y="18"/>
                    <a:pt x="52" y="37"/>
                    <a:pt x="64" y="42"/>
                  </a:cubicBezTo>
                  <a:cubicBezTo>
                    <a:pt x="52" y="34"/>
                    <a:pt x="55" y="19"/>
                    <a:pt x="45" y="10"/>
                  </a:cubicBezTo>
                  <a:cubicBezTo>
                    <a:pt x="37" y="3"/>
                    <a:pt x="24" y="0"/>
                    <a:pt x="16" y="5"/>
                  </a:cubicBezTo>
                  <a:cubicBezTo>
                    <a:pt x="0" y="14"/>
                    <a:pt x="14" y="34"/>
                    <a:pt x="32" y="2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3007202" y="4430102"/>
              <a:ext cx="593140" cy="797194"/>
            </a:xfrm>
            <a:custGeom>
              <a:avLst/>
              <a:gdLst>
                <a:gd name="T0" fmla="*/ 33 w 33"/>
                <a:gd name="T1" fmla="*/ 44 h 44"/>
                <a:gd name="T2" fmla="*/ 19 w 33"/>
                <a:gd name="T3" fmla="*/ 22 h 44"/>
                <a:gd name="T4" fmla="*/ 17 w 33"/>
                <a:gd name="T5" fmla="*/ 10 h 44"/>
                <a:gd name="T6" fmla="*/ 2 w 33"/>
                <a:gd name="T7" fmla="*/ 18 h 44"/>
                <a:gd name="T8" fmla="*/ 33 w 3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">
                  <a:moveTo>
                    <a:pt x="33" y="44"/>
                  </a:moveTo>
                  <a:cubicBezTo>
                    <a:pt x="25" y="38"/>
                    <a:pt x="19" y="31"/>
                    <a:pt x="19" y="22"/>
                  </a:cubicBezTo>
                  <a:cubicBezTo>
                    <a:pt x="19" y="18"/>
                    <a:pt x="19" y="13"/>
                    <a:pt x="17" y="10"/>
                  </a:cubicBezTo>
                  <a:cubicBezTo>
                    <a:pt x="13" y="0"/>
                    <a:pt x="0" y="5"/>
                    <a:pt x="2" y="18"/>
                  </a:cubicBezTo>
                  <a:cubicBezTo>
                    <a:pt x="5" y="31"/>
                    <a:pt x="22" y="38"/>
                    <a:pt x="33" y="4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4445956" y="5082038"/>
              <a:ext cx="809299" cy="1775962"/>
            </a:xfrm>
            <a:custGeom>
              <a:avLst/>
              <a:gdLst>
                <a:gd name="T0" fmla="*/ 45 w 45"/>
                <a:gd name="T1" fmla="*/ 22 h 98"/>
                <a:gd name="T2" fmla="*/ 23 w 45"/>
                <a:gd name="T3" fmla="*/ 5 h 98"/>
                <a:gd name="T4" fmla="*/ 34 w 45"/>
                <a:gd name="T5" fmla="*/ 98 h 98"/>
                <a:gd name="T6" fmla="*/ 35 w 45"/>
                <a:gd name="T7" fmla="*/ 98 h 98"/>
                <a:gd name="T8" fmla="*/ 45 w 45"/>
                <a:gd name="T9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8">
                  <a:moveTo>
                    <a:pt x="45" y="22"/>
                  </a:moveTo>
                  <a:cubicBezTo>
                    <a:pt x="45" y="7"/>
                    <a:pt x="32" y="0"/>
                    <a:pt x="23" y="5"/>
                  </a:cubicBezTo>
                  <a:cubicBezTo>
                    <a:pt x="0" y="18"/>
                    <a:pt x="15" y="66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9" y="54"/>
                    <a:pt x="44" y="41"/>
                    <a:pt x="45" y="22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5274277" y="5154667"/>
              <a:ext cx="306081" cy="688250"/>
            </a:xfrm>
            <a:custGeom>
              <a:avLst/>
              <a:gdLst>
                <a:gd name="T0" fmla="*/ 16 w 17"/>
                <a:gd name="T1" fmla="*/ 10 h 38"/>
                <a:gd name="T2" fmla="*/ 3 w 17"/>
                <a:gd name="T3" fmla="*/ 8 h 38"/>
                <a:gd name="T4" fmla="*/ 5 w 17"/>
                <a:gd name="T5" fmla="*/ 17 h 38"/>
                <a:gd name="T6" fmla="*/ 0 w 17"/>
                <a:gd name="T7" fmla="*/ 38 h 38"/>
                <a:gd name="T8" fmla="*/ 16 w 17"/>
                <a:gd name="T9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8">
                  <a:moveTo>
                    <a:pt x="16" y="10"/>
                  </a:moveTo>
                  <a:cubicBezTo>
                    <a:pt x="15" y="0"/>
                    <a:pt x="3" y="0"/>
                    <a:pt x="3" y="8"/>
                  </a:cubicBezTo>
                  <a:cubicBezTo>
                    <a:pt x="3" y="11"/>
                    <a:pt x="4" y="15"/>
                    <a:pt x="5" y="17"/>
                  </a:cubicBezTo>
                  <a:cubicBezTo>
                    <a:pt x="7" y="25"/>
                    <a:pt x="4" y="31"/>
                    <a:pt x="0" y="38"/>
                  </a:cubicBezTo>
                  <a:cubicBezTo>
                    <a:pt x="7" y="30"/>
                    <a:pt x="17" y="20"/>
                    <a:pt x="16" y="1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1 h 9"/>
                <a:gd name="T4" fmla="*/ 2 w 10"/>
                <a:gd name="T5" fmla="*/ 1 h 9"/>
                <a:gd name="T6" fmla="*/ 2 w 10"/>
                <a:gd name="T7" fmla="*/ 8 h 9"/>
                <a:gd name="T8" fmla="*/ 9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6"/>
                    <a:pt x="10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4" y="9"/>
                    <a:pt x="7" y="9"/>
                    <a:pt x="9" y="8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2953595" y="4883172"/>
              <a:ext cx="89922" cy="108944"/>
            </a:xfrm>
            <a:custGeom>
              <a:avLst/>
              <a:gdLst>
                <a:gd name="T0" fmla="*/ 3 w 5"/>
                <a:gd name="T1" fmla="*/ 5 h 6"/>
                <a:gd name="T2" fmla="*/ 5 w 5"/>
                <a:gd name="T3" fmla="*/ 2 h 6"/>
                <a:gd name="T4" fmla="*/ 2 w 5"/>
                <a:gd name="T5" fmla="*/ 0 h 6"/>
                <a:gd name="T6" fmla="*/ 0 w 5"/>
                <a:gd name="T7" fmla="*/ 3 h 6"/>
                <a:gd name="T8" fmla="*/ 3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6"/>
                    <a:pt x="3" y="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/>
            </p:cNvSpPr>
            <p:nvPr/>
          </p:nvSpPr>
          <p:spPr bwMode="auto">
            <a:xfrm>
              <a:off x="7774804" y="5227297"/>
              <a:ext cx="287059" cy="307810"/>
            </a:xfrm>
            <a:custGeom>
              <a:avLst/>
              <a:gdLst>
                <a:gd name="T0" fmla="*/ 13 w 16"/>
                <a:gd name="T1" fmla="*/ 14 h 17"/>
                <a:gd name="T2" fmla="*/ 14 w 16"/>
                <a:gd name="T3" fmla="*/ 4 h 17"/>
                <a:gd name="T4" fmla="*/ 3 w 16"/>
                <a:gd name="T5" fmla="*/ 3 h 17"/>
                <a:gd name="T6" fmla="*/ 2 w 16"/>
                <a:gd name="T7" fmla="*/ 13 h 17"/>
                <a:gd name="T8" fmla="*/ 13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3" y="14"/>
                  </a:moveTo>
                  <a:cubicBezTo>
                    <a:pt x="16" y="12"/>
                    <a:pt x="16" y="7"/>
                    <a:pt x="14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5" y="16"/>
                    <a:pt x="9" y="17"/>
                    <a:pt x="13" y="1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6586795" y="4085977"/>
              <a:ext cx="145259" cy="162552"/>
            </a:xfrm>
            <a:custGeom>
              <a:avLst/>
              <a:gdLst>
                <a:gd name="T0" fmla="*/ 6 w 8"/>
                <a:gd name="T1" fmla="*/ 7 h 9"/>
                <a:gd name="T2" fmla="*/ 7 w 8"/>
                <a:gd name="T3" fmla="*/ 2 h 9"/>
                <a:gd name="T4" fmla="*/ 1 w 8"/>
                <a:gd name="T5" fmla="*/ 2 h 9"/>
                <a:gd name="T6" fmla="*/ 1 w 8"/>
                <a:gd name="T7" fmla="*/ 7 h 9"/>
                <a:gd name="T8" fmla="*/ 6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6" y="7"/>
                  </a:moveTo>
                  <a:cubicBezTo>
                    <a:pt x="8" y="6"/>
                    <a:pt x="8" y="4"/>
                    <a:pt x="7" y="2"/>
                  </a:cubicBezTo>
                  <a:cubicBezTo>
                    <a:pt x="5" y="1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2" y="9"/>
                    <a:pt x="5" y="9"/>
                    <a:pt x="6" y="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5381492" y="4774227"/>
              <a:ext cx="1115380" cy="1938514"/>
            </a:xfrm>
            <a:custGeom>
              <a:avLst/>
              <a:gdLst>
                <a:gd name="T0" fmla="*/ 60 w 62"/>
                <a:gd name="T1" fmla="*/ 37 h 107"/>
                <a:gd name="T2" fmla="*/ 24 w 62"/>
                <a:gd name="T3" fmla="*/ 24 h 107"/>
                <a:gd name="T4" fmla="*/ 24 w 62"/>
                <a:gd name="T5" fmla="*/ 52 h 107"/>
                <a:gd name="T6" fmla="*/ 0 w 62"/>
                <a:gd name="T7" fmla="*/ 107 h 107"/>
                <a:gd name="T8" fmla="*/ 60 w 62"/>
                <a:gd name="T9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7">
                  <a:moveTo>
                    <a:pt x="60" y="37"/>
                  </a:moveTo>
                  <a:cubicBezTo>
                    <a:pt x="62" y="8"/>
                    <a:pt x="30" y="0"/>
                    <a:pt x="24" y="24"/>
                  </a:cubicBezTo>
                  <a:cubicBezTo>
                    <a:pt x="22" y="33"/>
                    <a:pt x="23" y="43"/>
                    <a:pt x="24" y="52"/>
                  </a:cubicBezTo>
                  <a:cubicBezTo>
                    <a:pt x="26" y="74"/>
                    <a:pt x="14" y="92"/>
                    <a:pt x="0" y="107"/>
                  </a:cubicBezTo>
                  <a:cubicBezTo>
                    <a:pt x="23" y="90"/>
                    <a:pt x="57" y="67"/>
                    <a:pt x="60" y="37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>
              <a:off x="5614944" y="4303865"/>
              <a:ext cx="594869" cy="996061"/>
            </a:xfrm>
            <a:custGeom>
              <a:avLst/>
              <a:gdLst>
                <a:gd name="T0" fmla="*/ 17 w 33"/>
                <a:gd name="T1" fmla="*/ 28 h 55"/>
                <a:gd name="T2" fmla="*/ 27 w 33"/>
                <a:gd name="T3" fmla="*/ 19 h 55"/>
                <a:gd name="T4" fmla="*/ 10 w 33"/>
                <a:gd name="T5" fmla="*/ 11 h 55"/>
                <a:gd name="T6" fmla="*/ 5 w 33"/>
                <a:gd name="T7" fmla="*/ 55 h 55"/>
                <a:gd name="T8" fmla="*/ 17 w 33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5">
                  <a:moveTo>
                    <a:pt x="17" y="28"/>
                  </a:moveTo>
                  <a:cubicBezTo>
                    <a:pt x="20" y="26"/>
                    <a:pt x="24" y="23"/>
                    <a:pt x="27" y="19"/>
                  </a:cubicBezTo>
                  <a:cubicBezTo>
                    <a:pt x="33" y="9"/>
                    <a:pt x="20" y="0"/>
                    <a:pt x="10" y="11"/>
                  </a:cubicBezTo>
                  <a:cubicBezTo>
                    <a:pt x="0" y="21"/>
                    <a:pt x="4" y="41"/>
                    <a:pt x="5" y="55"/>
                  </a:cubicBezTo>
                  <a:cubicBezTo>
                    <a:pt x="6" y="45"/>
                    <a:pt x="9" y="35"/>
                    <a:pt x="17" y="28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3 w 10"/>
                <a:gd name="T1" fmla="*/ 9 h 10"/>
                <a:gd name="T2" fmla="*/ 9 w 10"/>
                <a:gd name="T3" fmla="*/ 7 h 10"/>
                <a:gd name="T4" fmla="*/ 7 w 10"/>
                <a:gd name="T5" fmla="*/ 0 h 10"/>
                <a:gd name="T6" fmla="*/ 0 w 10"/>
                <a:gd name="T7" fmla="*/ 3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6" y="10"/>
                    <a:pt x="8" y="9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8746655" y="3650201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8367945" y="4175899"/>
              <a:ext cx="1367854" cy="961475"/>
            </a:xfrm>
            <a:custGeom>
              <a:avLst/>
              <a:gdLst>
                <a:gd name="T0" fmla="*/ 39 w 76"/>
                <a:gd name="T1" fmla="*/ 31 h 53"/>
                <a:gd name="T2" fmla="*/ 59 w 76"/>
                <a:gd name="T3" fmla="*/ 29 h 53"/>
                <a:gd name="T4" fmla="*/ 47 w 76"/>
                <a:gd name="T5" fmla="*/ 4 h 53"/>
                <a:gd name="T6" fmla="*/ 0 w 76"/>
                <a:gd name="T7" fmla="*/ 53 h 53"/>
                <a:gd name="T8" fmla="*/ 39 w 76"/>
                <a:gd name="T9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3">
                  <a:moveTo>
                    <a:pt x="39" y="31"/>
                  </a:moveTo>
                  <a:cubicBezTo>
                    <a:pt x="45" y="31"/>
                    <a:pt x="53" y="31"/>
                    <a:pt x="59" y="29"/>
                  </a:cubicBezTo>
                  <a:cubicBezTo>
                    <a:pt x="76" y="23"/>
                    <a:pt x="67" y="0"/>
                    <a:pt x="47" y="4"/>
                  </a:cubicBezTo>
                  <a:cubicBezTo>
                    <a:pt x="25" y="8"/>
                    <a:pt x="11" y="35"/>
                    <a:pt x="0" y="53"/>
                  </a:cubicBezTo>
                  <a:cubicBezTo>
                    <a:pt x="10" y="41"/>
                    <a:pt x="23" y="31"/>
                    <a:pt x="39" y="31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9663169" y="4575361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7738490" y="2961950"/>
              <a:ext cx="485925" cy="435777"/>
            </a:xfrm>
            <a:custGeom>
              <a:avLst/>
              <a:gdLst>
                <a:gd name="T0" fmla="*/ 14 w 27"/>
                <a:gd name="T1" fmla="*/ 0 h 24"/>
                <a:gd name="T2" fmla="*/ 3 w 27"/>
                <a:gd name="T3" fmla="*/ 7 h 24"/>
                <a:gd name="T4" fmla="*/ 8 w 27"/>
                <a:gd name="T5" fmla="*/ 23 h 24"/>
                <a:gd name="T6" fmla="*/ 14 w 27"/>
                <a:gd name="T7" fmla="*/ 24 h 24"/>
                <a:gd name="T8" fmla="*/ 24 w 27"/>
                <a:gd name="T9" fmla="*/ 17 h 24"/>
                <a:gd name="T10" fmla="*/ 19 w 27"/>
                <a:gd name="T11" fmla="*/ 1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9" y="0"/>
                    <a:pt x="5" y="2"/>
                    <a:pt x="3" y="7"/>
                  </a:cubicBezTo>
                  <a:cubicBezTo>
                    <a:pt x="0" y="13"/>
                    <a:pt x="2" y="20"/>
                    <a:pt x="8" y="23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18" y="24"/>
                    <a:pt x="22" y="21"/>
                    <a:pt x="24" y="17"/>
                  </a:cubicBezTo>
                  <a:cubicBezTo>
                    <a:pt x="27" y="11"/>
                    <a:pt x="25" y="4"/>
                    <a:pt x="19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 noEditPoints="1"/>
            </p:cNvSpPr>
            <p:nvPr/>
          </p:nvSpPr>
          <p:spPr bwMode="auto">
            <a:xfrm>
              <a:off x="5184355" y="3940718"/>
              <a:ext cx="3598615" cy="2844652"/>
            </a:xfrm>
            <a:custGeom>
              <a:avLst/>
              <a:gdLst>
                <a:gd name="T0" fmla="*/ 44 w 200"/>
                <a:gd name="T1" fmla="*/ 137 h 157"/>
                <a:gd name="T2" fmla="*/ 11 w 200"/>
                <a:gd name="T3" fmla="*/ 153 h 157"/>
                <a:gd name="T4" fmla="*/ 11 w 200"/>
                <a:gd name="T5" fmla="*/ 153 h 157"/>
                <a:gd name="T6" fmla="*/ 11 w 200"/>
                <a:gd name="T7" fmla="*/ 153 h 157"/>
                <a:gd name="T8" fmla="*/ 0 w 200"/>
                <a:gd name="T9" fmla="*/ 157 h 157"/>
                <a:gd name="T10" fmla="*/ 17 w 200"/>
                <a:gd name="T11" fmla="*/ 154 h 157"/>
                <a:gd name="T12" fmla="*/ 44 w 200"/>
                <a:gd name="T13" fmla="*/ 137 h 157"/>
                <a:gd name="T14" fmla="*/ 152 w 200"/>
                <a:gd name="T15" fmla="*/ 87 h 157"/>
                <a:gd name="T16" fmla="*/ 146 w 200"/>
                <a:gd name="T17" fmla="*/ 84 h 157"/>
                <a:gd name="T18" fmla="*/ 147 w 200"/>
                <a:gd name="T19" fmla="*/ 74 h 157"/>
                <a:gd name="T20" fmla="*/ 152 w 200"/>
                <a:gd name="T21" fmla="*/ 72 h 157"/>
                <a:gd name="T22" fmla="*/ 158 w 200"/>
                <a:gd name="T23" fmla="*/ 75 h 157"/>
                <a:gd name="T24" fmla="*/ 157 w 200"/>
                <a:gd name="T25" fmla="*/ 85 h 157"/>
                <a:gd name="T26" fmla="*/ 152 w 200"/>
                <a:gd name="T27" fmla="*/ 87 h 157"/>
                <a:gd name="T28" fmla="*/ 162 w 200"/>
                <a:gd name="T29" fmla="*/ 0 h 157"/>
                <a:gd name="T30" fmla="*/ 131 w 200"/>
                <a:gd name="T31" fmla="*/ 16 h 157"/>
                <a:gd name="T32" fmla="*/ 111 w 200"/>
                <a:gd name="T33" fmla="*/ 50 h 157"/>
                <a:gd name="T34" fmla="*/ 112 w 200"/>
                <a:gd name="T35" fmla="*/ 50 h 157"/>
                <a:gd name="T36" fmla="*/ 132 w 200"/>
                <a:gd name="T37" fmla="*/ 106 h 157"/>
                <a:gd name="T38" fmla="*/ 93 w 200"/>
                <a:gd name="T39" fmla="*/ 138 h 157"/>
                <a:gd name="T40" fmla="*/ 128 w 200"/>
                <a:gd name="T41" fmla="*/ 126 h 157"/>
                <a:gd name="T42" fmla="*/ 145 w 200"/>
                <a:gd name="T43" fmla="*/ 110 h 157"/>
                <a:gd name="T44" fmla="*/ 198 w 200"/>
                <a:gd name="T45" fmla="*/ 57 h 157"/>
                <a:gd name="T46" fmla="*/ 198 w 200"/>
                <a:gd name="T47" fmla="*/ 57 h 157"/>
                <a:gd name="T48" fmla="*/ 200 w 200"/>
                <a:gd name="T49" fmla="*/ 48 h 157"/>
                <a:gd name="T50" fmla="*/ 177 w 200"/>
                <a:gd name="T51" fmla="*/ 66 h 157"/>
                <a:gd name="T52" fmla="*/ 199 w 200"/>
                <a:gd name="T53" fmla="*/ 33 h 157"/>
                <a:gd name="T54" fmla="*/ 162 w 200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157">
                  <a:moveTo>
                    <a:pt x="44" y="137"/>
                  </a:moveTo>
                  <a:cubicBezTo>
                    <a:pt x="34" y="143"/>
                    <a:pt x="22" y="149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7" y="155"/>
                    <a:pt x="4" y="156"/>
                    <a:pt x="0" y="157"/>
                  </a:cubicBezTo>
                  <a:cubicBezTo>
                    <a:pt x="6" y="156"/>
                    <a:pt x="11" y="155"/>
                    <a:pt x="17" y="154"/>
                  </a:cubicBezTo>
                  <a:cubicBezTo>
                    <a:pt x="27" y="150"/>
                    <a:pt x="36" y="144"/>
                    <a:pt x="44" y="137"/>
                  </a:cubicBezTo>
                  <a:moveTo>
                    <a:pt x="152" y="87"/>
                  </a:moveTo>
                  <a:cubicBezTo>
                    <a:pt x="150" y="87"/>
                    <a:pt x="148" y="86"/>
                    <a:pt x="146" y="84"/>
                  </a:cubicBezTo>
                  <a:cubicBezTo>
                    <a:pt x="144" y="81"/>
                    <a:pt x="144" y="76"/>
                    <a:pt x="147" y="74"/>
                  </a:cubicBezTo>
                  <a:cubicBezTo>
                    <a:pt x="149" y="73"/>
                    <a:pt x="150" y="72"/>
                    <a:pt x="152" y="72"/>
                  </a:cubicBezTo>
                  <a:cubicBezTo>
                    <a:pt x="154" y="72"/>
                    <a:pt x="156" y="73"/>
                    <a:pt x="158" y="75"/>
                  </a:cubicBezTo>
                  <a:cubicBezTo>
                    <a:pt x="160" y="78"/>
                    <a:pt x="160" y="83"/>
                    <a:pt x="157" y="85"/>
                  </a:cubicBezTo>
                  <a:cubicBezTo>
                    <a:pt x="155" y="86"/>
                    <a:pt x="154" y="87"/>
                    <a:pt x="152" y="87"/>
                  </a:cubicBezTo>
                  <a:moveTo>
                    <a:pt x="162" y="0"/>
                  </a:moveTo>
                  <a:cubicBezTo>
                    <a:pt x="152" y="0"/>
                    <a:pt x="141" y="5"/>
                    <a:pt x="131" y="16"/>
                  </a:cubicBezTo>
                  <a:cubicBezTo>
                    <a:pt x="123" y="25"/>
                    <a:pt x="117" y="38"/>
                    <a:pt x="111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32" y="50"/>
                    <a:pt x="149" y="77"/>
                    <a:pt x="132" y="106"/>
                  </a:cubicBezTo>
                  <a:cubicBezTo>
                    <a:pt x="123" y="120"/>
                    <a:pt x="110" y="131"/>
                    <a:pt x="93" y="138"/>
                  </a:cubicBezTo>
                  <a:cubicBezTo>
                    <a:pt x="105" y="135"/>
                    <a:pt x="117" y="131"/>
                    <a:pt x="128" y="126"/>
                  </a:cubicBezTo>
                  <a:cubicBezTo>
                    <a:pt x="134" y="121"/>
                    <a:pt x="139" y="116"/>
                    <a:pt x="145" y="110"/>
                  </a:cubicBezTo>
                  <a:cubicBezTo>
                    <a:pt x="159" y="92"/>
                    <a:pt x="178" y="69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4"/>
                    <a:pt x="200" y="51"/>
                    <a:pt x="200" y="48"/>
                  </a:cubicBezTo>
                  <a:cubicBezTo>
                    <a:pt x="191" y="52"/>
                    <a:pt x="184" y="59"/>
                    <a:pt x="177" y="66"/>
                  </a:cubicBezTo>
                  <a:cubicBezTo>
                    <a:pt x="183" y="56"/>
                    <a:pt x="190" y="43"/>
                    <a:pt x="199" y="33"/>
                  </a:cubicBezTo>
                  <a:cubicBezTo>
                    <a:pt x="195" y="13"/>
                    <a:pt x="179" y="0"/>
                    <a:pt x="162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7487745" y="4973094"/>
              <a:ext cx="1258910" cy="1250264"/>
            </a:xfrm>
            <a:custGeom>
              <a:avLst/>
              <a:gdLst>
                <a:gd name="T0" fmla="*/ 70 w 70"/>
                <a:gd name="T1" fmla="*/ 0 h 69"/>
                <a:gd name="T2" fmla="*/ 70 w 70"/>
                <a:gd name="T3" fmla="*/ 0 h 69"/>
                <a:gd name="T4" fmla="*/ 17 w 70"/>
                <a:gd name="T5" fmla="*/ 53 h 69"/>
                <a:gd name="T6" fmla="*/ 0 w 70"/>
                <a:gd name="T7" fmla="*/ 69 h 69"/>
                <a:gd name="T8" fmla="*/ 62 w 70"/>
                <a:gd name="T9" fmla="*/ 20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0" y="12"/>
                    <a:pt x="31" y="35"/>
                    <a:pt x="17" y="53"/>
                  </a:cubicBezTo>
                  <a:cubicBezTo>
                    <a:pt x="11" y="59"/>
                    <a:pt x="6" y="64"/>
                    <a:pt x="0" y="69"/>
                  </a:cubicBezTo>
                  <a:cubicBezTo>
                    <a:pt x="26" y="58"/>
                    <a:pt x="49" y="43"/>
                    <a:pt x="62" y="20"/>
                  </a:cubicBezTo>
                  <a:cubicBezTo>
                    <a:pt x="66" y="13"/>
                    <a:pt x="69" y="7"/>
                    <a:pt x="70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774804" y="5246319"/>
              <a:ext cx="287059" cy="271496"/>
            </a:xfrm>
            <a:custGeom>
              <a:avLst/>
              <a:gdLst>
                <a:gd name="T0" fmla="*/ 8 w 16"/>
                <a:gd name="T1" fmla="*/ 0 h 15"/>
                <a:gd name="T2" fmla="*/ 3 w 16"/>
                <a:gd name="T3" fmla="*/ 2 h 15"/>
                <a:gd name="T4" fmla="*/ 2 w 16"/>
                <a:gd name="T5" fmla="*/ 12 h 15"/>
                <a:gd name="T6" fmla="*/ 8 w 16"/>
                <a:gd name="T7" fmla="*/ 15 h 15"/>
                <a:gd name="T8" fmla="*/ 13 w 16"/>
                <a:gd name="T9" fmla="*/ 13 h 15"/>
                <a:gd name="T10" fmla="*/ 14 w 16"/>
                <a:gd name="T11" fmla="*/ 3 h 15"/>
                <a:gd name="T12" fmla="*/ 8 w 1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0"/>
                    <a:pt x="5" y="1"/>
                    <a:pt x="3" y="2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4" y="14"/>
                    <a:pt x="6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5381492" y="67127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4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8367945" y="4539046"/>
              <a:ext cx="415025" cy="598328"/>
            </a:xfrm>
            <a:custGeom>
              <a:avLst/>
              <a:gdLst>
                <a:gd name="T0" fmla="*/ 22 w 23"/>
                <a:gd name="T1" fmla="*/ 0 h 33"/>
                <a:gd name="T2" fmla="*/ 0 w 23"/>
                <a:gd name="T3" fmla="*/ 33 h 33"/>
                <a:gd name="T4" fmla="*/ 23 w 23"/>
                <a:gd name="T5" fmla="*/ 15 h 33"/>
                <a:gd name="T6" fmla="*/ 22 w 2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3">
                  <a:moveTo>
                    <a:pt x="22" y="0"/>
                  </a:moveTo>
                  <a:cubicBezTo>
                    <a:pt x="13" y="10"/>
                    <a:pt x="6" y="23"/>
                    <a:pt x="0" y="33"/>
                  </a:cubicBezTo>
                  <a:cubicBezTo>
                    <a:pt x="7" y="26"/>
                    <a:pt x="14" y="19"/>
                    <a:pt x="23" y="15"/>
                  </a:cubicBezTo>
                  <a:cubicBezTo>
                    <a:pt x="23" y="10"/>
                    <a:pt x="23" y="5"/>
                    <a:pt x="2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7361508" y="3451334"/>
              <a:ext cx="197137" cy="181574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3 h 10"/>
                <a:gd name="T4" fmla="*/ 3 w 11"/>
                <a:gd name="T5" fmla="*/ 9 h 10"/>
                <a:gd name="T6" fmla="*/ 5 w 11"/>
                <a:gd name="T7" fmla="*/ 10 h 10"/>
                <a:gd name="T8" fmla="*/ 10 w 11"/>
                <a:gd name="T9" fmla="*/ 7 h 10"/>
                <a:gd name="T10" fmla="*/ 7 w 11"/>
                <a:gd name="T11" fmla="*/ 1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5507729" y="5372555"/>
              <a:ext cx="306081" cy="397733"/>
            </a:xfrm>
            <a:custGeom>
              <a:avLst/>
              <a:gdLst>
                <a:gd name="T0" fmla="*/ 11 w 17"/>
                <a:gd name="T1" fmla="*/ 0 h 22"/>
                <a:gd name="T2" fmla="*/ 2 w 17"/>
                <a:gd name="T3" fmla="*/ 4 h 22"/>
                <a:gd name="T4" fmla="*/ 0 w 17"/>
                <a:gd name="T5" fmla="*/ 10 h 22"/>
                <a:gd name="T6" fmla="*/ 5 w 17"/>
                <a:gd name="T7" fmla="*/ 20 h 22"/>
                <a:gd name="T8" fmla="*/ 11 w 17"/>
                <a:gd name="T9" fmla="*/ 22 h 22"/>
                <a:gd name="T10" fmla="*/ 17 w 17"/>
                <a:gd name="T11" fmla="*/ 21 h 22"/>
                <a:gd name="T12" fmla="*/ 17 w 17"/>
                <a:gd name="T13" fmla="*/ 19 h 22"/>
                <a:gd name="T14" fmla="*/ 16 w 17"/>
                <a:gd name="T15" fmla="*/ 1 h 22"/>
                <a:gd name="T16" fmla="*/ 11 w 17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1" y="0"/>
                  </a:moveTo>
                  <a:cubicBezTo>
                    <a:pt x="8" y="0"/>
                    <a:pt x="5" y="1"/>
                    <a:pt x="2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4"/>
                    <a:pt x="1" y="18"/>
                    <a:pt x="5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3" y="22"/>
                    <a:pt x="15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3"/>
                    <a:pt x="15" y="7"/>
                    <a:pt x="16" y="1"/>
                  </a:cubicBezTo>
                  <a:cubicBezTo>
                    <a:pt x="14" y="0"/>
                    <a:pt x="13" y="0"/>
                    <a:pt x="1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5507729" y="5445185"/>
              <a:ext cx="36315" cy="108944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</a:path>
              </a:pathLst>
            </a:custGeom>
            <a:solidFill>
              <a:srgbClr val="8A1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5777496" y="5389848"/>
              <a:ext cx="162552" cy="363147"/>
            </a:xfrm>
            <a:custGeom>
              <a:avLst/>
              <a:gdLst>
                <a:gd name="T0" fmla="*/ 1 w 9"/>
                <a:gd name="T1" fmla="*/ 0 h 20"/>
                <a:gd name="T2" fmla="*/ 2 w 9"/>
                <a:gd name="T3" fmla="*/ 18 h 20"/>
                <a:gd name="T4" fmla="*/ 2 w 9"/>
                <a:gd name="T5" fmla="*/ 20 h 20"/>
                <a:gd name="T6" fmla="*/ 5 w 9"/>
                <a:gd name="T7" fmla="*/ 16 h 20"/>
                <a:gd name="T8" fmla="*/ 2 w 9"/>
                <a:gd name="T9" fmla="*/ 1 h 20"/>
                <a:gd name="T10" fmla="*/ 1 w 9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6"/>
                    <a:pt x="1" y="12"/>
                    <a:pt x="2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3" y="19"/>
                    <a:pt x="4" y="18"/>
                    <a:pt x="5" y="16"/>
                  </a:cubicBezTo>
                  <a:cubicBezTo>
                    <a:pt x="9" y="11"/>
                    <a:pt x="8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5364200" y="6116142"/>
              <a:ext cx="197137" cy="126237"/>
            </a:xfrm>
            <a:custGeom>
              <a:avLst/>
              <a:gdLst>
                <a:gd name="T0" fmla="*/ 1 w 11"/>
                <a:gd name="T1" fmla="*/ 0 h 7"/>
                <a:gd name="T2" fmla="*/ 3 w 11"/>
                <a:gd name="T3" fmla="*/ 6 h 7"/>
                <a:gd name="T4" fmla="*/ 6 w 11"/>
                <a:gd name="T5" fmla="*/ 7 h 7"/>
                <a:gd name="T6" fmla="*/ 10 w 11"/>
                <a:gd name="T7" fmla="*/ 5 h 7"/>
                <a:gd name="T8" fmla="*/ 11 w 11"/>
                <a:gd name="T9" fmla="*/ 2 h 7"/>
                <a:gd name="T10" fmla="*/ 7 w 11"/>
                <a:gd name="T11" fmla="*/ 3 h 7"/>
                <a:gd name="T12" fmla="*/ 2 w 11"/>
                <a:gd name="T13" fmla="*/ 1 h 7"/>
                <a:gd name="T14" fmla="*/ 1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3"/>
                    <a:pt x="4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5381492" y="6060806"/>
              <a:ext cx="179844" cy="108944"/>
            </a:xfrm>
            <a:custGeom>
              <a:avLst/>
              <a:gdLst>
                <a:gd name="T0" fmla="*/ 5 w 10"/>
                <a:gd name="T1" fmla="*/ 0 h 6"/>
                <a:gd name="T2" fmla="*/ 1 w 10"/>
                <a:gd name="T3" fmla="*/ 2 h 6"/>
                <a:gd name="T4" fmla="*/ 0 w 10"/>
                <a:gd name="T5" fmla="*/ 3 h 6"/>
                <a:gd name="T6" fmla="*/ 1 w 10"/>
                <a:gd name="T7" fmla="*/ 4 h 6"/>
                <a:gd name="T8" fmla="*/ 6 w 10"/>
                <a:gd name="T9" fmla="*/ 6 h 6"/>
                <a:gd name="T10" fmla="*/ 10 w 10"/>
                <a:gd name="T11" fmla="*/ 5 h 6"/>
                <a:gd name="T12" fmla="*/ 8 w 10"/>
                <a:gd name="T13" fmla="*/ 1 h 6"/>
                <a:gd name="T14" fmla="*/ 5 w 10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9" y="6"/>
                    <a:pt x="10" y="5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9"/>
            <p:cNvSpPr>
              <a:spLocks noEditPoints="1"/>
            </p:cNvSpPr>
            <p:nvPr/>
          </p:nvSpPr>
          <p:spPr bwMode="auto">
            <a:xfrm>
              <a:off x="1782878" y="5517814"/>
              <a:ext cx="2986452" cy="1322893"/>
            </a:xfrm>
            <a:custGeom>
              <a:avLst/>
              <a:gdLst>
                <a:gd name="T0" fmla="*/ 53 w 166"/>
                <a:gd name="T1" fmla="*/ 29 h 73"/>
                <a:gd name="T2" fmla="*/ 54 w 166"/>
                <a:gd name="T3" fmla="*/ 14 h 73"/>
                <a:gd name="T4" fmla="*/ 60 w 166"/>
                <a:gd name="T5" fmla="*/ 13 h 73"/>
                <a:gd name="T6" fmla="*/ 88 w 166"/>
                <a:gd name="T7" fmla="*/ 24 h 73"/>
                <a:gd name="T8" fmla="*/ 76 w 166"/>
                <a:gd name="T9" fmla="*/ 22 h 73"/>
                <a:gd name="T10" fmla="*/ 65 w 166"/>
                <a:gd name="T11" fmla="*/ 24 h 73"/>
                <a:gd name="T12" fmla="*/ 55 w 166"/>
                <a:gd name="T13" fmla="*/ 29 h 73"/>
                <a:gd name="T14" fmla="*/ 53 w 166"/>
                <a:gd name="T15" fmla="*/ 29 h 73"/>
                <a:gd name="T16" fmla="*/ 32 w 166"/>
                <a:gd name="T17" fmla="*/ 14 h 73"/>
                <a:gd name="T18" fmla="*/ 28 w 166"/>
                <a:gd name="T19" fmla="*/ 12 h 73"/>
                <a:gd name="T20" fmla="*/ 29 w 166"/>
                <a:gd name="T21" fmla="*/ 5 h 73"/>
                <a:gd name="T22" fmla="*/ 32 w 166"/>
                <a:gd name="T23" fmla="*/ 3 h 73"/>
                <a:gd name="T24" fmla="*/ 36 w 166"/>
                <a:gd name="T25" fmla="*/ 5 h 73"/>
                <a:gd name="T26" fmla="*/ 35 w 166"/>
                <a:gd name="T27" fmla="*/ 12 h 73"/>
                <a:gd name="T28" fmla="*/ 32 w 166"/>
                <a:gd name="T29" fmla="*/ 14 h 73"/>
                <a:gd name="T30" fmla="*/ 40 w 166"/>
                <a:gd name="T31" fmla="*/ 0 h 73"/>
                <a:gd name="T32" fmla="*/ 22 w 166"/>
                <a:gd name="T33" fmla="*/ 3 h 73"/>
                <a:gd name="T34" fmla="*/ 22 w 166"/>
                <a:gd name="T35" fmla="*/ 4 h 73"/>
                <a:gd name="T36" fmla="*/ 21 w 166"/>
                <a:gd name="T37" fmla="*/ 4 h 73"/>
                <a:gd name="T38" fmla="*/ 21 w 166"/>
                <a:gd name="T39" fmla="*/ 4 h 73"/>
                <a:gd name="T40" fmla="*/ 11 w 166"/>
                <a:gd name="T41" fmla="*/ 12 h 73"/>
                <a:gd name="T42" fmla="*/ 22 w 166"/>
                <a:gd name="T43" fmla="*/ 53 h 73"/>
                <a:gd name="T44" fmla="*/ 18 w 166"/>
                <a:gd name="T45" fmla="*/ 37 h 73"/>
                <a:gd name="T46" fmla="*/ 27 w 166"/>
                <a:gd name="T47" fmla="*/ 29 h 73"/>
                <a:gd name="T48" fmla="*/ 38 w 166"/>
                <a:gd name="T49" fmla="*/ 46 h 73"/>
                <a:gd name="T50" fmla="*/ 43 w 166"/>
                <a:gd name="T51" fmla="*/ 57 h 73"/>
                <a:gd name="T52" fmla="*/ 48 w 166"/>
                <a:gd name="T53" fmla="*/ 57 h 73"/>
                <a:gd name="T54" fmla="*/ 57 w 166"/>
                <a:gd name="T55" fmla="*/ 57 h 73"/>
                <a:gd name="T56" fmla="*/ 58 w 166"/>
                <a:gd name="T57" fmla="*/ 34 h 73"/>
                <a:gd name="T58" fmla="*/ 79 w 166"/>
                <a:gd name="T59" fmla="*/ 26 h 73"/>
                <a:gd name="T60" fmla="*/ 164 w 166"/>
                <a:gd name="T61" fmla="*/ 73 h 73"/>
                <a:gd name="T62" fmla="*/ 166 w 166"/>
                <a:gd name="T63" fmla="*/ 73 h 73"/>
                <a:gd name="T64" fmla="*/ 40 w 166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73">
                  <a:moveTo>
                    <a:pt x="53" y="29"/>
                  </a:moveTo>
                  <a:cubicBezTo>
                    <a:pt x="45" y="29"/>
                    <a:pt x="44" y="18"/>
                    <a:pt x="54" y="14"/>
                  </a:cubicBezTo>
                  <a:cubicBezTo>
                    <a:pt x="56" y="13"/>
                    <a:pt x="58" y="13"/>
                    <a:pt x="60" y="13"/>
                  </a:cubicBezTo>
                  <a:cubicBezTo>
                    <a:pt x="70" y="13"/>
                    <a:pt x="80" y="20"/>
                    <a:pt x="88" y="24"/>
                  </a:cubicBezTo>
                  <a:cubicBezTo>
                    <a:pt x="84" y="23"/>
                    <a:pt x="80" y="22"/>
                    <a:pt x="76" y="22"/>
                  </a:cubicBezTo>
                  <a:cubicBezTo>
                    <a:pt x="72" y="22"/>
                    <a:pt x="68" y="22"/>
                    <a:pt x="65" y="24"/>
                  </a:cubicBezTo>
                  <a:cubicBezTo>
                    <a:pt x="62" y="26"/>
                    <a:pt x="58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moveTo>
                    <a:pt x="32" y="14"/>
                  </a:moveTo>
                  <a:cubicBezTo>
                    <a:pt x="31" y="14"/>
                    <a:pt x="29" y="13"/>
                    <a:pt x="28" y="12"/>
                  </a:cubicBezTo>
                  <a:cubicBezTo>
                    <a:pt x="26" y="10"/>
                    <a:pt x="27" y="7"/>
                    <a:pt x="29" y="5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8" y="7"/>
                    <a:pt x="38" y="10"/>
                    <a:pt x="35" y="12"/>
                  </a:cubicBezTo>
                  <a:cubicBezTo>
                    <a:pt x="34" y="13"/>
                    <a:pt x="33" y="14"/>
                    <a:pt x="32" y="14"/>
                  </a:cubicBezTo>
                  <a:moveTo>
                    <a:pt x="40" y="0"/>
                  </a:moveTo>
                  <a:cubicBezTo>
                    <a:pt x="34" y="0"/>
                    <a:pt x="28" y="1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6"/>
                    <a:pt x="14" y="9"/>
                    <a:pt x="11" y="12"/>
                  </a:cubicBezTo>
                  <a:cubicBezTo>
                    <a:pt x="0" y="24"/>
                    <a:pt x="3" y="45"/>
                    <a:pt x="22" y="53"/>
                  </a:cubicBezTo>
                  <a:cubicBezTo>
                    <a:pt x="19" y="49"/>
                    <a:pt x="17" y="43"/>
                    <a:pt x="18" y="37"/>
                  </a:cubicBezTo>
                  <a:cubicBezTo>
                    <a:pt x="20" y="32"/>
                    <a:pt x="23" y="29"/>
                    <a:pt x="27" y="29"/>
                  </a:cubicBezTo>
                  <a:cubicBezTo>
                    <a:pt x="33" y="29"/>
                    <a:pt x="39" y="36"/>
                    <a:pt x="38" y="46"/>
                  </a:cubicBezTo>
                  <a:cubicBezTo>
                    <a:pt x="37" y="51"/>
                    <a:pt x="39" y="55"/>
                    <a:pt x="43" y="57"/>
                  </a:cubicBezTo>
                  <a:cubicBezTo>
                    <a:pt x="45" y="57"/>
                    <a:pt x="46" y="57"/>
                    <a:pt x="48" y="57"/>
                  </a:cubicBezTo>
                  <a:cubicBezTo>
                    <a:pt x="51" y="57"/>
                    <a:pt x="54" y="57"/>
                    <a:pt x="57" y="57"/>
                  </a:cubicBezTo>
                  <a:cubicBezTo>
                    <a:pt x="51" y="50"/>
                    <a:pt x="52" y="40"/>
                    <a:pt x="58" y="34"/>
                  </a:cubicBezTo>
                  <a:cubicBezTo>
                    <a:pt x="63" y="28"/>
                    <a:pt x="70" y="26"/>
                    <a:pt x="79" y="26"/>
                  </a:cubicBezTo>
                  <a:cubicBezTo>
                    <a:pt x="104" y="26"/>
                    <a:pt x="139" y="49"/>
                    <a:pt x="164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32" y="38"/>
                    <a:pt x="78" y="0"/>
                    <a:pt x="40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6 w 12"/>
                <a:gd name="T1" fmla="*/ 0 h 11"/>
                <a:gd name="T2" fmla="*/ 3 w 12"/>
                <a:gd name="T3" fmla="*/ 2 h 11"/>
                <a:gd name="T4" fmla="*/ 2 w 12"/>
                <a:gd name="T5" fmla="*/ 9 h 11"/>
                <a:gd name="T6" fmla="*/ 6 w 12"/>
                <a:gd name="T7" fmla="*/ 11 h 11"/>
                <a:gd name="T8" fmla="*/ 9 w 12"/>
                <a:gd name="T9" fmla="*/ 9 h 11"/>
                <a:gd name="T10" fmla="*/ 10 w 12"/>
                <a:gd name="T11" fmla="*/ 2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3" y="10"/>
                    <a:pt x="5" y="11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2161588" y="5571422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6156206" y="3904404"/>
              <a:ext cx="6439808" cy="2936304"/>
            </a:xfrm>
            <a:custGeom>
              <a:avLst/>
              <a:gdLst>
                <a:gd name="T0" fmla="*/ 15 w 358"/>
                <a:gd name="T1" fmla="*/ 160 h 162"/>
                <a:gd name="T2" fmla="*/ 0 w 358"/>
                <a:gd name="T3" fmla="*/ 162 h 162"/>
                <a:gd name="T4" fmla="*/ 6 w 358"/>
                <a:gd name="T5" fmla="*/ 162 h 162"/>
                <a:gd name="T6" fmla="*/ 15 w 358"/>
                <a:gd name="T7" fmla="*/ 160 h 162"/>
                <a:gd name="T8" fmla="*/ 199 w 358"/>
                <a:gd name="T9" fmla="*/ 46 h 162"/>
                <a:gd name="T10" fmla="*/ 197 w 358"/>
                <a:gd name="T11" fmla="*/ 46 h 162"/>
                <a:gd name="T12" fmla="*/ 196 w 358"/>
                <a:gd name="T13" fmla="*/ 40 h 162"/>
                <a:gd name="T14" fmla="*/ 199 w 358"/>
                <a:gd name="T15" fmla="*/ 38 h 162"/>
                <a:gd name="T16" fmla="*/ 202 w 358"/>
                <a:gd name="T17" fmla="*/ 38 h 162"/>
                <a:gd name="T18" fmla="*/ 203 w 358"/>
                <a:gd name="T19" fmla="*/ 44 h 162"/>
                <a:gd name="T20" fmla="*/ 199 w 358"/>
                <a:gd name="T21" fmla="*/ 46 h 162"/>
                <a:gd name="T22" fmla="*/ 267 w 358"/>
                <a:gd name="T23" fmla="*/ 0 h 162"/>
                <a:gd name="T24" fmla="*/ 229 w 358"/>
                <a:gd name="T25" fmla="*/ 12 h 162"/>
                <a:gd name="T26" fmla="*/ 181 w 358"/>
                <a:gd name="T27" fmla="*/ 52 h 162"/>
                <a:gd name="T28" fmla="*/ 187 w 358"/>
                <a:gd name="T29" fmla="*/ 154 h 162"/>
                <a:gd name="T30" fmla="*/ 175 w 358"/>
                <a:gd name="T31" fmla="*/ 162 h 162"/>
                <a:gd name="T32" fmla="*/ 260 w 358"/>
                <a:gd name="T33" fmla="*/ 162 h 162"/>
                <a:gd name="T34" fmla="*/ 289 w 358"/>
                <a:gd name="T35" fmla="*/ 143 h 162"/>
                <a:gd name="T36" fmla="*/ 267 w 358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8" h="162">
                  <a:moveTo>
                    <a:pt x="15" y="160"/>
                  </a:moveTo>
                  <a:cubicBezTo>
                    <a:pt x="10" y="161"/>
                    <a:pt x="5" y="162"/>
                    <a:pt x="0" y="162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9" y="162"/>
                    <a:pt x="12" y="161"/>
                    <a:pt x="15" y="160"/>
                  </a:cubicBezTo>
                  <a:moveTo>
                    <a:pt x="199" y="46"/>
                  </a:moveTo>
                  <a:cubicBezTo>
                    <a:pt x="199" y="46"/>
                    <a:pt x="198" y="46"/>
                    <a:pt x="197" y="46"/>
                  </a:cubicBezTo>
                  <a:cubicBezTo>
                    <a:pt x="195" y="44"/>
                    <a:pt x="195" y="42"/>
                    <a:pt x="196" y="40"/>
                  </a:cubicBezTo>
                  <a:cubicBezTo>
                    <a:pt x="197" y="38"/>
                    <a:pt x="198" y="38"/>
                    <a:pt x="199" y="38"/>
                  </a:cubicBezTo>
                  <a:cubicBezTo>
                    <a:pt x="200" y="38"/>
                    <a:pt x="201" y="38"/>
                    <a:pt x="202" y="38"/>
                  </a:cubicBezTo>
                  <a:cubicBezTo>
                    <a:pt x="204" y="40"/>
                    <a:pt x="204" y="42"/>
                    <a:pt x="203" y="44"/>
                  </a:cubicBezTo>
                  <a:cubicBezTo>
                    <a:pt x="202" y="46"/>
                    <a:pt x="201" y="46"/>
                    <a:pt x="199" y="46"/>
                  </a:cubicBezTo>
                  <a:moveTo>
                    <a:pt x="267" y="0"/>
                  </a:moveTo>
                  <a:cubicBezTo>
                    <a:pt x="255" y="0"/>
                    <a:pt x="242" y="4"/>
                    <a:pt x="229" y="12"/>
                  </a:cubicBezTo>
                  <a:cubicBezTo>
                    <a:pt x="212" y="21"/>
                    <a:pt x="196" y="37"/>
                    <a:pt x="181" y="52"/>
                  </a:cubicBezTo>
                  <a:cubicBezTo>
                    <a:pt x="217" y="60"/>
                    <a:pt x="233" y="115"/>
                    <a:pt x="187" y="154"/>
                  </a:cubicBezTo>
                  <a:cubicBezTo>
                    <a:pt x="184" y="157"/>
                    <a:pt x="180" y="160"/>
                    <a:pt x="175" y="162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70" y="157"/>
                    <a:pt x="280" y="151"/>
                    <a:pt x="289" y="143"/>
                  </a:cubicBezTo>
                  <a:cubicBezTo>
                    <a:pt x="358" y="85"/>
                    <a:pt x="326" y="0"/>
                    <a:pt x="26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7"/>
            <p:cNvSpPr>
              <a:spLocks/>
            </p:cNvSpPr>
            <p:nvPr/>
          </p:nvSpPr>
          <p:spPr bwMode="auto">
            <a:xfrm>
              <a:off x="9663169" y="4592654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/>
            <p:cNvSpPr>
              <a:spLocks noEditPoints="1"/>
            </p:cNvSpPr>
            <p:nvPr/>
          </p:nvSpPr>
          <p:spPr bwMode="auto">
            <a:xfrm>
              <a:off x="1189738" y="6676426"/>
              <a:ext cx="2932845" cy="164281"/>
            </a:xfrm>
            <a:custGeom>
              <a:avLst/>
              <a:gdLst>
                <a:gd name="T0" fmla="*/ 20 w 163"/>
                <a:gd name="T1" fmla="*/ 4 h 9"/>
                <a:gd name="T2" fmla="*/ 0 w 163"/>
                <a:gd name="T3" fmla="*/ 9 h 9"/>
                <a:gd name="T4" fmla="*/ 27 w 163"/>
                <a:gd name="T5" fmla="*/ 9 h 9"/>
                <a:gd name="T6" fmla="*/ 20 w 163"/>
                <a:gd name="T7" fmla="*/ 4 h 9"/>
                <a:gd name="T8" fmla="*/ 68 w 163"/>
                <a:gd name="T9" fmla="*/ 0 h 9"/>
                <a:gd name="T10" fmla="*/ 65 w 163"/>
                <a:gd name="T11" fmla="*/ 0 h 9"/>
                <a:gd name="T12" fmla="*/ 72 w 163"/>
                <a:gd name="T13" fmla="*/ 4 h 9"/>
                <a:gd name="T14" fmla="*/ 56 w 163"/>
                <a:gd name="T15" fmla="*/ 1 h 9"/>
                <a:gd name="T16" fmla="*/ 42 w 163"/>
                <a:gd name="T17" fmla="*/ 4 h 9"/>
                <a:gd name="T18" fmla="*/ 30 w 163"/>
                <a:gd name="T19" fmla="*/ 9 h 9"/>
                <a:gd name="T20" fmla="*/ 30 w 163"/>
                <a:gd name="T21" fmla="*/ 9 h 9"/>
                <a:gd name="T22" fmla="*/ 80 w 163"/>
                <a:gd name="T23" fmla="*/ 9 h 9"/>
                <a:gd name="T24" fmla="*/ 108 w 163"/>
                <a:gd name="T25" fmla="*/ 8 h 9"/>
                <a:gd name="T26" fmla="*/ 140 w 163"/>
                <a:gd name="T27" fmla="*/ 9 h 9"/>
                <a:gd name="T28" fmla="*/ 163 w 163"/>
                <a:gd name="T29" fmla="*/ 9 h 9"/>
                <a:gd name="T30" fmla="*/ 89 w 163"/>
                <a:gd name="T31" fmla="*/ 1 h 9"/>
                <a:gd name="T32" fmla="*/ 91 w 163"/>
                <a:gd name="T33" fmla="*/ 3 h 9"/>
                <a:gd name="T34" fmla="*/ 87 w 163"/>
                <a:gd name="T35" fmla="*/ 1 h 9"/>
                <a:gd name="T36" fmla="*/ 68 w 163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9">
                  <a:moveTo>
                    <a:pt x="20" y="4"/>
                  </a:moveTo>
                  <a:cubicBezTo>
                    <a:pt x="13" y="5"/>
                    <a:pt x="6" y="7"/>
                    <a:pt x="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3" y="9"/>
                    <a:pt x="21" y="7"/>
                    <a:pt x="20" y="4"/>
                  </a:cubicBezTo>
                  <a:moveTo>
                    <a:pt x="68" y="0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67" y="1"/>
                    <a:pt x="70" y="3"/>
                    <a:pt x="72" y="4"/>
                  </a:cubicBezTo>
                  <a:cubicBezTo>
                    <a:pt x="66" y="2"/>
                    <a:pt x="61" y="1"/>
                    <a:pt x="56" y="1"/>
                  </a:cubicBezTo>
                  <a:cubicBezTo>
                    <a:pt x="51" y="1"/>
                    <a:pt x="47" y="1"/>
                    <a:pt x="42" y="4"/>
                  </a:cubicBezTo>
                  <a:cubicBezTo>
                    <a:pt x="39" y="6"/>
                    <a:pt x="34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9" y="8"/>
                    <a:pt x="98" y="8"/>
                    <a:pt x="108" y="8"/>
                  </a:cubicBezTo>
                  <a:cubicBezTo>
                    <a:pt x="118" y="8"/>
                    <a:pt x="129" y="8"/>
                    <a:pt x="140" y="9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139" y="6"/>
                    <a:pt x="114" y="2"/>
                    <a:pt x="89" y="1"/>
                  </a:cubicBezTo>
                  <a:cubicBezTo>
                    <a:pt x="90" y="1"/>
                    <a:pt x="91" y="2"/>
                    <a:pt x="91" y="3"/>
                  </a:cubicBezTo>
                  <a:cubicBezTo>
                    <a:pt x="90" y="2"/>
                    <a:pt x="89" y="1"/>
                    <a:pt x="87" y="1"/>
                  </a:cubicBezTo>
                  <a:cubicBezTo>
                    <a:pt x="81" y="0"/>
                    <a:pt x="74" y="0"/>
                    <a:pt x="68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9"/>
            <p:cNvSpPr>
              <a:spLocks/>
            </p:cNvSpPr>
            <p:nvPr/>
          </p:nvSpPr>
          <p:spPr bwMode="auto">
            <a:xfrm>
              <a:off x="2628492" y="6821685"/>
              <a:ext cx="1080795" cy="19022"/>
            </a:xfrm>
            <a:custGeom>
              <a:avLst/>
              <a:gdLst>
                <a:gd name="T0" fmla="*/ 28 w 60"/>
                <a:gd name="T1" fmla="*/ 0 h 1"/>
                <a:gd name="T2" fmla="*/ 0 w 60"/>
                <a:gd name="T3" fmla="*/ 1 h 1"/>
                <a:gd name="T4" fmla="*/ 60 w 60"/>
                <a:gd name="T5" fmla="*/ 1 h 1"/>
                <a:gd name="T6" fmla="*/ 28 w 6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">
                  <a:moveTo>
                    <a:pt x="28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9" y="0"/>
                    <a:pt x="38" y="0"/>
                    <a:pt x="28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0"/>
            <p:cNvSpPr>
              <a:spLocks/>
            </p:cNvSpPr>
            <p:nvPr/>
          </p:nvSpPr>
          <p:spPr bwMode="auto">
            <a:xfrm>
              <a:off x="2754728" y="6695448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1"/>
            <p:cNvSpPr>
              <a:spLocks/>
            </p:cNvSpPr>
            <p:nvPr/>
          </p:nvSpPr>
          <p:spPr bwMode="auto">
            <a:xfrm>
              <a:off x="1549426" y="6676426"/>
              <a:ext cx="935536" cy="164281"/>
            </a:xfrm>
            <a:custGeom>
              <a:avLst/>
              <a:gdLst>
                <a:gd name="T0" fmla="*/ 45 w 52"/>
                <a:gd name="T1" fmla="*/ 0 h 9"/>
                <a:gd name="T2" fmla="*/ 0 w 52"/>
                <a:gd name="T3" fmla="*/ 4 h 9"/>
                <a:gd name="T4" fmla="*/ 7 w 52"/>
                <a:gd name="T5" fmla="*/ 9 h 9"/>
                <a:gd name="T6" fmla="*/ 10 w 52"/>
                <a:gd name="T7" fmla="*/ 9 h 9"/>
                <a:gd name="T8" fmla="*/ 10 w 52"/>
                <a:gd name="T9" fmla="*/ 9 h 9"/>
                <a:gd name="T10" fmla="*/ 22 w 52"/>
                <a:gd name="T11" fmla="*/ 4 h 9"/>
                <a:gd name="T12" fmla="*/ 36 w 52"/>
                <a:gd name="T13" fmla="*/ 1 h 9"/>
                <a:gd name="T14" fmla="*/ 52 w 52"/>
                <a:gd name="T15" fmla="*/ 4 h 9"/>
                <a:gd name="T16" fmla="*/ 45 w 5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9">
                  <a:moveTo>
                    <a:pt x="45" y="0"/>
                  </a:moveTo>
                  <a:cubicBezTo>
                    <a:pt x="30" y="0"/>
                    <a:pt x="15" y="1"/>
                    <a:pt x="0" y="4"/>
                  </a:cubicBezTo>
                  <a:cubicBezTo>
                    <a:pt x="1" y="7"/>
                    <a:pt x="3" y="9"/>
                    <a:pt x="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9" y="6"/>
                    <a:pt x="22" y="4"/>
                  </a:cubicBezTo>
                  <a:cubicBezTo>
                    <a:pt x="27" y="1"/>
                    <a:pt x="31" y="1"/>
                    <a:pt x="36" y="1"/>
                  </a:cubicBezTo>
                  <a:cubicBezTo>
                    <a:pt x="41" y="1"/>
                    <a:pt x="46" y="2"/>
                    <a:pt x="52" y="4"/>
                  </a:cubicBezTo>
                  <a:cubicBezTo>
                    <a:pt x="50" y="3"/>
                    <a:pt x="47" y="1"/>
                    <a:pt x="45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2"/>
            <p:cNvSpPr>
              <a:spLocks/>
            </p:cNvSpPr>
            <p:nvPr/>
          </p:nvSpPr>
          <p:spPr bwMode="auto">
            <a:xfrm>
              <a:off x="1189738" y="4955801"/>
              <a:ext cx="287059" cy="254203"/>
            </a:xfrm>
            <a:custGeom>
              <a:avLst/>
              <a:gdLst>
                <a:gd name="T0" fmla="*/ 8 w 16"/>
                <a:gd name="T1" fmla="*/ 0 h 14"/>
                <a:gd name="T2" fmla="*/ 3 w 16"/>
                <a:gd name="T3" fmla="*/ 2 h 14"/>
                <a:gd name="T4" fmla="*/ 3 w 16"/>
                <a:gd name="T5" fmla="*/ 12 h 14"/>
                <a:gd name="T6" fmla="*/ 8 w 16"/>
                <a:gd name="T7" fmla="*/ 14 h 14"/>
                <a:gd name="T8" fmla="*/ 13 w 16"/>
                <a:gd name="T9" fmla="*/ 12 h 14"/>
                <a:gd name="T10" fmla="*/ 13 w 16"/>
                <a:gd name="T11" fmla="*/ 2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6" y="0"/>
                    <a:pt x="5" y="0"/>
                    <a:pt x="3" y="2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6" y="10"/>
                    <a:pt x="16" y="5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3"/>
            <p:cNvSpPr>
              <a:spLocks/>
            </p:cNvSpPr>
            <p:nvPr/>
          </p:nvSpPr>
          <p:spPr bwMode="auto">
            <a:xfrm>
              <a:off x="937264" y="5607736"/>
              <a:ext cx="990873" cy="888846"/>
            </a:xfrm>
            <a:custGeom>
              <a:avLst/>
              <a:gdLst>
                <a:gd name="T0" fmla="*/ 15 w 55"/>
                <a:gd name="T1" fmla="*/ 0 h 49"/>
                <a:gd name="T2" fmla="*/ 2 w 55"/>
                <a:gd name="T3" fmla="*/ 11 h 49"/>
                <a:gd name="T4" fmla="*/ 18 w 55"/>
                <a:gd name="T5" fmla="*/ 42 h 49"/>
                <a:gd name="T6" fmla="*/ 52 w 55"/>
                <a:gd name="T7" fmla="*/ 49 h 49"/>
                <a:gd name="T8" fmla="*/ 55 w 55"/>
                <a:gd name="T9" fmla="*/ 49 h 49"/>
                <a:gd name="T10" fmla="*/ 30 w 55"/>
                <a:gd name="T11" fmla="*/ 23 h 49"/>
                <a:gd name="T12" fmla="*/ 15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15" y="0"/>
                  </a:moveTo>
                  <a:cubicBezTo>
                    <a:pt x="10" y="0"/>
                    <a:pt x="4" y="3"/>
                    <a:pt x="2" y="11"/>
                  </a:cubicBezTo>
                  <a:cubicBezTo>
                    <a:pt x="0" y="22"/>
                    <a:pt x="7" y="35"/>
                    <a:pt x="18" y="42"/>
                  </a:cubicBezTo>
                  <a:cubicBezTo>
                    <a:pt x="28" y="48"/>
                    <a:pt x="41" y="45"/>
                    <a:pt x="52" y="49"/>
                  </a:cubicBezTo>
                  <a:cubicBezTo>
                    <a:pt x="53" y="49"/>
                    <a:pt x="54" y="49"/>
                    <a:pt x="55" y="49"/>
                  </a:cubicBezTo>
                  <a:cubicBezTo>
                    <a:pt x="45" y="41"/>
                    <a:pt x="27" y="40"/>
                    <a:pt x="30" y="23"/>
                  </a:cubicBezTo>
                  <a:cubicBezTo>
                    <a:pt x="32" y="9"/>
                    <a:pt x="23" y="0"/>
                    <a:pt x="15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4"/>
            <p:cNvSpPr>
              <a:spLocks/>
            </p:cNvSpPr>
            <p:nvPr/>
          </p:nvSpPr>
          <p:spPr bwMode="auto">
            <a:xfrm>
              <a:off x="1872800" y="6496582"/>
              <a:ext cx="126237" cy="7262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3 w 7"/>
                <a:gd name="T5" fmla="*/ 0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1"/>
                    <a:pt x="4" y="2"/>
                    <a:pt x="7" y="4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5"/>
            <p:cNvSpPr>
              <a:spLocks/>
            </p:cNvSpPr>
            <p:nvPr/>
          </p:nvSpPr>
          <p:spPr bwMode="auto">
            <a:xfrm>
              <a:off x="110672" y="6223357"/>
              <a:ext cx="1385147" cy="508406"/>
            </a:xfrm>
            <a:custGeom>
              <a:avLst/>
              <a:gdLst>
                <a:gd name="T0" fmla="*/ 28 w 77"/>
                <a:gd name="T1" fmla="*/ 0 h 28"/>
                <a:gd name="T2" fmla="*/ 17 w 77"/>
                <a:gd name="T3" fmla="*/ 2 h 28"/>
                <a:gd name="T4" fmla="*/ 16 w 77"/>
                <a:gd name="T5" fmla="*/ 28 h 28"/>
                <a:gd name="T6" fmla="*/ 19 w 77"/>
                <a:gd name="T7" fmla="*/ 28 h 28"/>
                <a:gd name="T8" fmla="*/ 36 w 77"/>
                <a:gd name="T9" fmla="*/ 20 h 28"/>
                <a:gd name="T10" fmla="*/ 55 w 77"/>
                <a:gd name="T11" fmla="*/ 15 h 28"/>
                <a:gd name="T12" fmla="*/ 77 w 77"/>
                <a:gd name="T13" fmla="*/ 20 h 28"/>
                <a:gd name="T14" fmla="*/ 28 w 77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8">
                  <a:moveTo>
                    <a:pt x="28" y="0"/>
                  </a:moveTo>
                  <a:cubicBezTo>
                    <a:pt x="24" y="0"/>
                    <a:pt x="21" y="1"/>
                    <a:pt x="17" y="2"/>
                  </a:cubicBezTo>
                  <a:cubicBezTo>
                    <a:pt x="0" y="8"/>
                    <a:pt x="2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5" y="27"/>
                    <a:pt x="31" y="23"/>
                    <a:pt x="36" y="20"/>
                  </a:cubicBezTo>
                  <a:cubicBezTo>
                    <a:pt x="42" y="17"/>
                    <a:pt x="49" y="15"/>
                    <a:pt x="55" y="15"/>
                  </a:cubicBezTo>
                  <a:cubicBezTo>
                    <a:pt x="62" y="15"/>
                    <a:pt x="70" y="17"/>
                    <a:pt x="77" y="20"/>
                  </a:cubicBezTo>
                  <a:cubicBezTo>
                    <a:pt x="63" y="12"/>
                    <a:pt x="45" y="0"/>
                    <a:pt x="2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6"/>
            <p:cNvSpPr>
              <a:spLocks/>
            </p:cNvSpPr>
            <p:nvPr/>
          </p:nvSpPr>
          <p:spPr bwMode="auto">
            <a:xfrm>
              <a:off x="1622056" y="5190982"/>
              <a:ext cx="1132673" cy="416755"/>
            </a:xfrm>
            <a:custGeom>
              <a:avLst/>
              <a:gdLst>
                <a:gd name="T0" fmla="*/ 23 w 63"/>
                <a:gd name="T1" fmla="*/ 0 h 23"/>
                <a:gd name="T2" fmla="*/ 14 w 63"/>
                <a:gd name="T3" fmla="*/ 1 h 23"/>
                <a:gd name="T4" fmla="*/ 14 w 63"/>
                <a:gd name="T5" fmla="*/ 23 h 23"/>
                <a:gd name="T6" fmla="*/ 16 w 63"/>
                <a:gd name="T7" fmla="*/ 22 h 23"/>
                <a:gd name="T8" fmla="*/ 30 w 63"/>
                <a:gd name="T9" fmla="*/ 16 h 23"/>
                <a:gd name="T10" fmla="*/ 45 w 63"/>
                <a:gd name="T11" fmla="*/ 12 h 23"/>
                <a:gd name="T12" fmla="*/ 63 w 63"/>
                <a:gd name="T13" fmla="*/ 16 h 23"/>
                <a:gd name="T14" fmla="*/ 23 w 63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3">
                  <a:moveTo>
                    <a:pt x="23" y="0"/>
                  </a:moveTo>
                  <a:cubicBezTo>
                    <a:pt x="20" y="0"/>
                    <a:pt x="17" y="0"/>
                    <a:pt x="14" y="1"/>
                  </a:cubicBezTo>
                  <a:cubicBezTo>
                    <a:pt x="0" y="7"/>
                    <a:pt x="2" y="23"/>
                    <a:pt x="14" y="23"/>
                  </a:cubicBezTo>
                  <a:cubicBezTo>
                    <a:pt x="14" y="23"/>
                    <a:pt x="15" y="22"/>
                    <a:pt x="16" y="22"/>
                  </a:cubicBezTo>
                  <a:cubicBezTo>
                    <a:pt x="21" y="22"/>
                    <a:pt x="26" y="18"/>
                    <a:pt x="30" y="16"/>
                  </a:cubicBezTo>
                  <a:cubicBezTo>
                    <a:pt x="35" y="13"/>
                    <a:pt x="40" y="12"/>
                    <a:pt x="45" y="12"/>
                  </a:cubicBezTo>
                  <a:cubicBezTo>
                    <a:pt x="51" y="12"/>
                    <a:pt x="57" y="14"/>
                    <a:pt x="63" y="16"/>
                  </a:cubicBezTo>
                  <a:cubicBezTo>
                    <a:pt x="52" y="10"/>
                    <a:pt x="37" y="0"/>
                    <a:pt x="2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7"/>
            <p:cNvSpPr>
              <a:spLocks/>
            </p:cNvSpPr>
            <p:nvPr/>
          </p:nvSpPr>
          <p:spPr bwMode="auto">
            <a:xfrm>
              <a:off x="990871" y="4864150"/>
              <a:ext cx="126237" cy="108944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0 h 6"/>
                <a:gd name="T4" fmla="*/ 1 w 7"/>
                <a:gd name="T5" fmla="*/ 5 h 6"/>
                <a:gd name="T6" fmla="*/ 3 w 7"/>
                <a:gd name="T7" fmla="*/ 6 h 6"/>
                <a:gd name="T8" fmla="*/ 5 w 7"/>
                <a:gd name="T9" fmla="*/ 5 h 6"/>
                <a:gd name="T10" fmla="*/ 5 w 7"/>
                <a:gd name="T11" fmla="*/ 1 h 6"/>
                <a:gd name="T12" fmla="*/ 3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7" y="4"/>
                    <a:pt x="7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8"/>
            <p:cNvSpPr>
              <a:spLocks/>
            </p:cNvSpPr>
            <p:nvPr/>
          </p:nvSpPr>
          <p:spPr bwMode="auto">
            <a:xfrm>
              <a:off x="1746563" y="4175899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8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1 w 18"/>
                <a:gd name="T9" fmla="*/ 16 h 16"/>
                <a:gd name="T10" fmla="*/ 18 w 18"/>
                <a:gd name="T11" fmla="*/ 6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5" y="15"/>
                    <a:pt x="18" y="11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9"/>
            <p:cNvSpPr>
              <a:spLocks/>
            </p:cNvSpPr>
            <p:nvPr/>
          </p:nvSpPr>
          <p:spPr bwMode="auto">
            <a:xfrm>
              <a:off x="4445956" y="3921696"/>
              <a:ext cx="449611" cy="416755"/>
            </a:xfrm>
            <a:custGeom>
              <a:avLst/>
              <a:gdLst>
                <a:gd name="T0" fmla="*/ 13 w 25"/>
                <a:gd name="T1" fmla="*/ 0 h 23"/>
                <a:gd name="T2" fmla="*/ 10 w 25"/>
                <a:gd name="T3" fmla="*/ 0 h 23"/>
                <a:gd name="T4" fmla="*/ 1 w 25"/>
                <a:gd name="T5" fmla="*/ 14 h 23"/>
                <a:gd name="T6" fmla="*/ 13 w 25"/>
                <a:gd name="T7" fmla="*/ 23 h 23"/>
                <a:gd name="T8" fmla="*/ 15 w 25"/>
                <a:gd name="T9" fmla="*/ 23 h 23"/>
                <a:gd name="T10" fmla="*/ 24 w 25"/>
                <a:gd name="T11" fmla="*/ 10 h 23"/>
                <a:gd name="T12" fmla="*/ 13 w 2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7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21" y="22"/>
                    <a:pt x="25" y="16"/>
                    <a:pt x="24" y="10"/>
                  </a:cubicBezTo>
                  <a:cubicBezTo>
                    <a:pt x="23" y="4"/>
                    <a:pt x="18" y="0"/>
                    <a:pt x="13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0"/>
            <p:cNvSpPr>
              <a:spLocks noEditPoints="1"/>
            </p:cNvSpPr>
            <p:nvPr/>
          </p:nvSpPr>
          <p:spPr bwMode="auto">
            <a:xfrm>
              <a:off x="3043517" y="3487649"/>
              <a:ext cx="1978287" cy="3353058"/>
            </a:xfrm>
            <a:custGeom>
              <a:avLst/>
              <a:gdLst>
                <a:gd name="T0" fmla="*/ 87 w 110"/>
                <a:gd name="T1" fmla="*/ 136 h 185"/>
                <a:gd name="T2" fmla="*/ 106 w 110"/>
                <a:gd name="T3" fmla="*/ 185 h 185"/>
                <a:gd name="T4" fmla="*/ 110 w 110"/>
                <a:gd name="T5" fmla="*/ 185 h 185"/>
                <a:gd name="T6" fmla="*/ 87 w 110"/>
                <a:gd name="T7" fmla="*/ 136 h 185"/>
                <a:gd name="T8" fmla="*/ 36 w 110"/>
                <a:gd name="T9" fmla="*/ 0 h 185"/>
                <a:gd name="T10" fmla="*/ 13 w 110"/>
                <a:gd name="T11" fmla="*/ 10 h 185"/>
                <a:gd name="T12" fmla="*/ 5 w 110"/>
                <a:gd name="T13" fmla="*/ 57 h 185"/>
                <a:gd name="T14" fmla="*/ 8 w 110"/>
                <a:gd name="T15" fmla="*/ 56 h 185"/>
                <a:gd name="T16" fmla="*/ 15 w 110"/>
                <a:gd name="T17" fmla="*/ 62 h 185"/>
                <a:gd name="T18" fmla="*/ 17 w 110"/>
                <a:gd name="T19" fmla="*/ 74 h 185"/>
                <a:gd name="T20" fmla="*/ 31 w 110"/>
                <a:gd name="T21" fmla="*/ 96 h 185"/>
                <a:gd name="T22" fmla="*/ 18 w 110"/>
                <a:gd name="T23" fmla="*/ 89 h 185"/>
                <a:gd name="T24" fmla="*/ 21 w 110"/>
                <a:gd name="T25" fmla="*/ 94 h 185"/>
                <a:gd name="T26" fmla="*/ 27 w 110"/>
                <a:gd name="T27" fmla="*/ 98 h 185"/>
                <a:gd name="T28" fmla="*/ 37 w 110"/>
                <a:gd name="T29" fmla="*/ 118 h 185"/>
                <a:gd name="T30" fmla="*/ 52 w 110"/>
                <a:gd name="T31" fmla="*/ 136 h 185"/>
                <a:gd name="T32" fmla="*/ 39 w 110"/>
                <a:gd name="T33" fmla="*/ 65 h 185"/>
                <a:gd name="T34" fmla="*/ 55 w 110"/>
                <a:gd name="T35" fmla="*/ 58 h 185"/>
                <a:gd name="T36" fmla="*/ 75 w 110"/>
                <a:gd name="T37" fmla="*/ 68 h 185"/>
                <a:gd name="T38" fmla="*/ 68 w 110"/>
                <a:gd name="T39" fmla="*/ 26 h 185"/>
                <a:gd name="T40" fmla="*/ 36 w 110"/>
                <a:gd name="T4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5">
                  <a:moveTo>
                    <a:pt x="87" y="136"/>
                  </a:moveTo>
                  <a:cubicBezTo>
                    <a:pt x="90" y="150"/>
                    <a:pt x="95" y="166"/>
                    <a:pt x="106" y="185"/>
                  </a:cubicBezTo>
                  <a:cubicBezTo>
                    <a:pt x="110" y="185"/>
                    <a:pt x="110" y="185"/>
                    <a:pt x="110" y="185"/>
                  </a:cubicBezTo>
                  <a:cubicBezTo>
                    <a:pt x="99" y="167"/>
                    <a:pt x="92" y="151"/>
                    <a:pt x="87" y="136"/>
                  </a:cubicBezTo>
                  <a:moveTo>
                    <a:pt x="36" y="0"/>
                  </a:moveTo>
                  <a:cubicBezTo>
                    <a:pt x="27" y="0"/>
                    <a:pt x="19" y="4"/>
                    <a:pt x="13" y="10"/>
                  </a:cubicBezTo>
                  <a:cubicBezTo>
                    <a:pt x="2" y="23"/>
                    <a:pt x="0" y="39"/>
                    <a:pt x="5" y="57"/>
                  </a:cubicBezTo>
                  <a:cubicBezTo>
                    <a:pt x="6" y="57"/>
                    <a:pt x="7" y="56"/>
                    <a:pt x="8" y="56"/>
                  </a:cubicBezTo>
                  <a:cubicBezTo>
                    <a:pt x="11" y="56"/>
                    <a:pt x="14" y="58"/>
                    <a:pt x="15" y="62"/>
                  </a:cubicBezTo>
                  <a:cubicBezTo>
                    <a:pt x="17" y="65"/>
                    <a:pt x="17" y="70"/>
                    <a:pt x="17" y="74"/>
                  </a:cubicBezTo>
                  <a:cubicBezTo>
                    <a:pt x="17" y="83"/>
                    <a:pt x="23" y="90"/>
                    <a:pt x="31" y="96"/>
                  </a:cubicBezTo>
                  <a:cubicBezTo>
                    <a:pt x="27" y="94"/>
                    <a:pt x="22" y="92"/>
                    <a:pt x="18" y="89"/>
                  </a:cubicBezTo>
                  <a:cubicBezTo>
                    <a:pt x="19" y="91"/>
                    <a:pt x="20" y="92"/>
                    <a:pt x="21" y="94"/>
                  </a:cubicBezTo>
                  <a:cubicBezTo>
                    <a:pt x="23" y="95"/>
                    <a:pt x="25" y="97"/>
                    <a:pt x="27" y="98"/>
                  </a:cubicBezTo>
                  <a:cubicBezTo>
                    <a:pt x="33" y="104"/>
                    <a:pt x="34" y="111"/>
                    <a:pt x="37" y="118"/>
                  </a:cubicBezTo>
                  <a:cubicBezTo>
                    <a:pt x="42" y="124"/>
                    <a:pt x="47" y="130"/>
                    <a:pt x="52" y="136"/>
                  </a:cubicBezTo>
                  <a:cubicBezTo>
                    <a:pt x="34" y="110"/>
                    <a:pt x="24" y="83"/>
                    <a:pt x="39" y="65"/>
                  </a:cubicBezTo>
                  <a:cubicBezTo>
                    <a:pt x="43" y="60"/>
                    <a:pt x="49" y="58"/>
                    <a:pt x="55" y="58"/>
                  </a:cubicBezTo>
                  <a:cubicBezTo>
                    <a:pt x="63" y="58"/>
                    <a:pt x="70" y="61"/>
                    <a:pt x="75" y="68"/>
                  </a:cubicBezTo>
                  <a:cubicBezTo>
                    <a:pt x="74" y="53"/>
                    <a:pt x="73" y="40"/>
                    <a:pt x="68" y="26"/>
                  </a:cubicBezTo>
                  <a:cubicBezTo>
                    <a:pt x="62" y="8"/>
                    <a:pt x="49" y="0"/>
                    <a:pt x="36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3420498" y="5190982"/>
              <a:ext cx="288788" cy="435777"/>
            </a:xfrm>
            <a:custGeom>
              <a:avLst/>
              <a:gdLst>
                <a:gd name="T0" fmla="*/ 0 w 16"/>
                <a:gd name="T1" fmla="*/ 0 h 24"/>
                <a:gd name="T2" fmla="*/ 16 w 16"/>
                <a:gd name="T3" fmla="*/ 24 h 24"/>
                <a:gd name="T4" fmla="*/ 6 w 16"/>
                <a:gd name="T5" fmla="*/ 4 h 24"/>
                <a:gd name="T6" fmla="*/ 0 w 1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5" y="8"/>
                    <a:pt x="10" y="16"/>
                    <a:pt x="16" y="24"/>
                  </a:cubicBezTo>
                  <a:cubicBezTo>
                    <a:pt x="13" y="17"/>
                    <a:pt x="12" y="10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3133439" y="4502732"/>
              <a:ext cx="466903" cy="724565"/>
            </a:xfrm>
            <a:custGeom>
              <a:avLst/>
              <a:gdLst>
                <a:gd name="T0" fmla="*/ 3 w 26"/>
                <a:gd name="T1" fmla="*/ 0 h 40"/>
                <a:gd name="T2" fmla="*/ 0 w 26"/>
                <a:gd name="T3" fmla="*/ 1 h 40"/>
                <a:gd name="T4" fmla="*/ 13 w 26"/>
                <a:gd name="T5" fmla="*/ 33 h 40"/>
                <a:gd name="T6" fmla="*/ 26 w 26"/>
                <a:gd name="T7" fmla="*/ 40 h 40"/>
                <a:gd name="T8" fmla="*/ 12 w 26"/>
                <a:gd name="T9" fmla="*/ 18 h 40"/>
                <a:gd name="T10" fmla="*/ 10 w 26"/>
                <a:gd name="T11" fmla="*/ 6 h 40"/>
                <a:gd name="T12" fmla="*/ 3 w 2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12"/>
                    <a:pt x="7" y="22"/>
                    <a:pt x="13" y="33"/>
                  </a:cubicBezTo>
                  <a:cubicBezTo>
                    <a:pt x="17" y="36"/>
                    <a:pt x="22" y="38"/>
                    <a:pt x="26" y="40"/>
                  </a:cubicBezTo>
                  <a:cubicBezTo>
                    <a:pt x="18" y="34"/>
                    <a:pt x="12" y="27"/>
                    <a:pt x="12" y="18"/>
                  </a:cubicBezTo>
                  <a:cubicBezTo>
                    <a:pt x="12" y="14"/>
                    <a:pt x="12" y="9"/>
                    <a:pt x="10" y="6"/>
                  </a:cubicBezTo>
                  <a:cubicBezTo>
                    <a:pt x="9" y="2"/>
                    <a:pt x="6" y="0"/>
                    <a:pt x="3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909115" y="4321158"/>
              <a:ext cx="1367854" cy="816216"/>
            </a:xfrm>
            <a:custGeom>
              <a:avLst/>
              <a:gdLst>
                <a:gd name="T0" fmla="*/ 31 w 76"/>
                <a:gd name="T1" fmla="*/ 0 h 45"/>
                <a:gd name="T2" fmla="*/ 18 w 76"/>
                <a:gd name="T3" fmla="*/ 3 h 45"/>
                <a:gd name="T4" fmla="*/ 28 w 76"/>
                <a:gd name="T5" fmla="*/ 35 h 45"/>
                <a:gd name="T6" fmla="*/ 41 w 76"/>
                <a:gd name="T7" fmla="*/ 32 h 45"/>
                <a:gd name="T8" fmla="*/ 49 w 76"/>
                <a:gd name="T9" fmla="*/ 29 h 45"/>
                <a:gd name="T10" fmla="*/ 58 w 76"/>
                <a:gd name="T11" fmla="*/ 32 h 45"/>
                <a:gd name="T12" fmla="*/ 60 w 76"/>
                <a:gd name="T13" fmla="*/ 31 h 45"/>
                <a:gd name="T14" fmla="*/ 60 w 76"/>
                <a:gd name="T15" fmla="*/ 31 h 45"/>
                <a:gd name="T16" fmla="*/ 63 w 76"/>
                <a:gd name="T17" fmla="*/ 33 h 45"/>
                <a:gd name="T18" fmla="*/ 63 w 76"/>
                <a:gd name="T19" fmla="*/ 35 h 45"/>
                <a:gd name="T20" fmla="*/ 71 w 76"/>
                <a:gd name="T21" fmla="*/ 44 h 45"/>
                <a:gd name="T22" fmla="*/ 76 w 76"/>
                <a:gd name="T23" fmla="*/ 45 h 45"/>
                <a:gd name="T24" fmla="*/ 72 w 76"/>
                <a:gd name="T25" fmla="*/ 37 h 45"/>
                <a:gd name="T26" fmla="*/ 63 w 76"/>
                <a:gd name="T27" fmla="*/ 24 h 45"/>
                <a:gd name="T28" fmla="*/ 64 w 76"/>
                <a:gd name="T29" fmla="*/ 17 h 45"/>
                <a:gd name="T30" fmla="*/ 59 w 76"/>
                <a:gd name="T31" fmla="*/ 11 h 45"/>
                <a:gd name="T32" fmla="*/ 31 w 7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5">
                  <a:moveTo>
                    <a:pt x="31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0" y="14"/>
                    <a:pt x="10" y="35"/>
                    <a:pt x="28" y="35"/>
                  </a:cubicBezTo>
                  <a:cubicBezTo>
                    <a:pt x="32" y="35"/>
                    <a:pt x="36" y="34"/>
                    <a:pt x="41" y="32"/>
                  </a:cubicBezTo>
                  <a:cubicBezTo>
                    <a:pt x="44" y="30"/>
                    <a:pt x="47" y="29"/>
                    <a:pt x="49" y="29"/>
                  </a:cubicBezTo>
                  <a:cubicBezTo>
                    <a:pt x="53" y="29"/>
                    <a:pt x="56" y="31"/>
                    <a:pt x="58" y="32"/>
                  </a:cubicBezTo>
                  <a:cubicBezTo>
                    <a:pt x="59" y="32"/>
                    <a:pt x="59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3" y="32"/>
                    <a:pt x="63" y="33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6" y="38"/>
                    <a:pt x="68" y="41"/>
                    <a:pt x="71" y="44"/>
                  </a:cubicBezTo>
                  <a:cubicBezTo>
                    <a:pt x="73" y="45"/>
                    <a:pt x="74" y="45"/>
                    <a:pt x="76" y="45"/>
                  </a:cubicBezTo>
                  <a:cubicBezTo>
                    <a:pt x="75" y="43"/>
                    <a:pt x="73" y="40"/>
                    <a:pt x="72" y="37"/>
                  </a:cubicBezTo>
                  <a:cubicBezTo>
                    <a:pt x="68" y="33"/>
                    <a:pt x="64" y="29"/>
                    <a:pt x="63" y="24"/>
                  </a:cubicBezTo>
                  <a:cubicBezTo>
                    <a:pt x="63" y="21"/>
                    <a:pt x="63" y="18"/>
                    <a:pt x="64" y="17"/>
                  </a:cubicBezTo>
                  <a:cubicBezTo>
                    <a:pt x="62" y="15"/>
                    <a:pt x="61" y="13"/>
                    <a:pt x="59" y="11"/>
                  </a:cubicBezTo>
                  <a:cubicBezTo>
                    <a:pt x="51" y="4"/>
                    <a:pt x="41" y="0"/>
                    <a:pt x="31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3187046" y="5118353"/>
              <a:ext cx="250744" cy="198866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5 w 14"/>
                <a:gd name="T5" fmla="*/ 1 h 11"/>
                <a:gd name="T6" fmla="*/ 0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4" y="5"/>
                    <a:pt x="9" y="9"/>
                    <a:pt x="14" y="11"/>
                  </a:cubicBezTo>
                  <a:cubicBezTo>
                    <a:pt x="10" y="8"/>
                    <a:pt x="7" y="5"/>
                    <a:pt x="5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3043517" y="4628969"/>
              <a:ext cx="160822" cy="363147"/>
            </a:xfrm>
            <a:custGeom>
              <a:avLst/>
              <a:gdLst>
                <a:gd name="T0" fmla="*/ 1 w 9"/>
                <a:gd name="T1" fmla="*/ 0 h 20"/>
                <a:gd name="T2" fmla="*/ 0 w 9"/>
                <a:gd name="T3" fmla="*/ 7 h 20"/>
                <a:gd name="T4" fmla="*/ 9 w 9"/>
                <a:gd name="T5" fmla="*/ 20 h 20"/>
                <a:gd name="T6" fmla="*/ 1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1"/>
                    <a:pt x="0" y="4"/>
                    <a:pt x="0" y="7"/>
                  </a:cubicBezTo>
                  <a:cubicBezTo>
                    <a:pt x="1" y="12"/>
                    <a:pt x="5" y="16"/>
                    <a:pt x="9" y="20"/>
                  </a:cubicBezTo>
                  <a:cubicBezTo>
                    <a:pt x="7" y="13"/>
                    <a:pt x="5" y="6"/>
                    <a:pt x="1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2953595" y="4883172"/>
              <a:ext cx="89922" cy="72629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0 h 4"/>
                <a:gd name="T4" fmla="*/ 0 w 5"/>
                <a:gd name="T5" fmla="*/ 1 h 4"/>
                <a:gd name="T6" fmla="*/ 5 w 5"/>
                <a:gd name="T7" fmla="*/ 4 h 4"/>
                <a:gd name="T8" fmla="*/ 5 w 5"/>
                <a:gd name="T9" fmla="*/ 2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2251510" y="3451334"/>
              <a:ext cx="809299" cy="1015083"/>
            </a:xfrm>
            <a:custGeom>
              <a:avLst/>
              <a:gdLst>
                <a:gd name="T0" fmla="*/ 14 w 45"/>
                <a:gd name="T1" fmla="*/ 0 h 56"/>
                <a:gd name="T2" fmla="*/ 2 w 45"/>
                <a:gd name="T3" fmla="*/ 19 h 56"/>
                <a:gd name="T4" fmla="*/ 45 w 45"/>
                <a:gd name="T5" fmla="*/ 56 h 56"/>
                <a:gd name="T6" fmla="*/ 26 w 45"/>
                <a:gd name="T7" fmla="*/ 24 h 56"/>
                <a:gd name="T8" fmla="*/ 23 w 45"/>
                <a:gd name="T9" fmla="*/ 8 h 56"/>
                <a:gd name="T10" fmla="*/ 14 w 4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6">
                  <a:moveTo>
                    <a:pt x="14" y="0"/>
                  </a:moveTo>
                  <a:cubicBezTo>
                    <a:pt x="7" y="0"/>
                    <a:pt x="0" y="8"/>
                    <a:pt x="2" y="19"/>
                  </a:cubicBezTo>
                  <a:cubicBezTo>
                    <a:pt x="6" y="37"/>
                    <a:pt x="30" y="48"/>
                    <a:pt x="45" y="56"/>
                  </a:cubicBezTo>
                  <a:cubicBezTo>
                    <a:pt x="35" y="48"/>
                    <a:pt x="26" y="38"/>
                    <a:pt x="26" y="24"/>
                  </a:cubicBezTo>
                  <a:cubicBezTo>
                    <a:pt x="25" y="19"/>
                    <a:pt x="25" y="13"/>
                    <a:pt x="23" y="8"/>
                  </a:cubicBezTo>
                  <a:cubicBezTo>
                    <a:pt x="21" y="3"/>
                    <a:pt x="17" y="0"/>
                    <a:pt x="1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 noEditPoints="1"/>
            </p:cNvSpPr>
            <p:nvPr/>
          </p:nvSpPr>
          <p:spPr bwMode="auto">
            <a:xfrm>
              <a:off x="4464978" y="4357473"/>
              <a:ext cx="916514" cy="2464212"/>
            </a:xfrm>
            <a:custGeom>
              <a:avLst/>
              <a:gdLst>
                <a:gd name="T0" fmla="*/ 36 w 51"/>
                <a:gd name="T1" fmla="*/ 93 h 136"/>
                <a:gd name="T2" fmla="*/ 33 w 51"/>
                <a:gd name="T3" fmla="*/ 127 h 136"/>
                <a:gd name="T4" fmla="*/ 38 w 51"/>
                <a:gd name="T5" fmla="*/ 136 h 136"/>
                <a:gd name="T6" fmla="*/ 36 w 51"/>
                <a:gd name="T7" fmla="*/ 93 h 136"/>
                <a:gd name="T8" fmla="*/ 16 w 51"/>
                <a:gd name="T9" fmla="*/ 43 h 136"/>
                <a:gd name="T10" fmla="*/ 8 w 51"/>
                <a:gd name="T11" fmla="*/ 37 h 136"/>
                <a:gd name="T12" fmla="*/ 14 w 51"/>
                <a:gd name="T13" fmla="*/ 27 h 136"/>
                <a:gd name="T14" fmla="*/ 16 w 51"/>
                <a:gd name="T15" fmla="*/ 27 h 136"/>
                <a:gd name="T16" fmla="*/ 24 w 51"/>
                <a:gd name="T17" fmla="*/ 34 h 136"/>
                <a:gd name="T18" fmla="*/ 17 w 51"/>
                <a:gd name="T19" fmla="*/ 43 h 136"/>
                <a:gd name="T20" fmla="*/ 16 w 51"/>
                <a:gd name="T21" fmla="*/ 43 h 136"/>
                <a:gd name="T22" fmla="*/ 28 w 51"/>
                <a:gd name="T23" fmla="*/ 20 h 136"/>
                <a:gd name="T24" fmla="*/ 26 w 51"/>
                <a:gd name="T25" fmla="*/ 19 h 136"/>
                <a:gd name="T26" fmla="*/ 26 w 51"/>
                <a:gd name="T27" fmla="*/ 15 h 136"/>
                <a:gd name="T28" fmla="*/ 28 w 51"/>
                <a:gd name="T29" fmla="*/ 14 h 136"/>
                <a:gd name="T30" fmla="*/ 30 w 51"/>
                <a:gd name="T31" fmla="*/ 15 h 136"/>
                <a:gd name="T32" fmla="*/ 30 w 51"/>
                <a:gd name="T33" fmla="*/ 19 h 136"/>
                <a:gd name="T34" fmla="*/ 28 w 51"/>
                <a:gd name="T35" fmla="*/ 20 h 136"/>
                <a:gd name="T36" fmla="*/ 14 w 51"/>
                <a:gd name="T37" fmla="*/ 20 h 136"/>
                <a:gd name="T38" fmla="*/ 11 w 51"/>
                <a:gd name="T39" fmla="*/ 19 h 136"/>
                <a:gd name="T40" fmla="*/ 11 w 51"/>
                <a:gd name="T41" fmla="*/ 12 h 136"/>
                <a:gd name="T42" fmla="*/ 14 w 51"/>
                <a:gd name="T43" fmla="*/ 11 h 136"/>
                <a:gd name="T44" fmla="*/ 18 w 51"/>
                <a:gd name="T45" fmla="*/ 12 h 136"/>
                <a:gd name="T46" fmla="*/ 18 w 51"/>
                <a:gd name="T47" fmla="*/ 19 h 136"/>
                <a:gd name="T48" fmla="*/ 14 w 51"/>
                <a:gd name="T49" fmla="*/ 20 h 136"/>
                <a:gd name="T50" fmla="*/ 30 w 51"/>
                <a:gd name="T51" fmla="*/ 0 h 136"/>
                <a:gd name="T52" fmla="*/ 21 w 51"/>
                <a:gd name="T53" fmla="*/ 2 h 136"/>
                <a:gd name="T54" fmla="*/ 11 w 51"/>
                <a:gd name="T55" fmla="*/ 76 h 136"/>
                <a:gd name="T56" fmla="*/ 22 w 51"/>
                <a:gd name="T57" fmla="*/ 45 h 136"/>
                <a:gd name="T58" fmla="*/ 29 w 51"/>
                <a:gd name="T59" fmla="*/ 44 h 136"/>
                <a:gd name="T60" fmla="*/ 43 w 51"/>
                <a:gd name="T61" fmla="*/ 56 h 136"/>
                <a:gd name="T62" fmla="*/ 50 w 51"/>
                <a:gd name="T63" fmla="*/ 25 h 136"/>
                <a:gd name="T64" fmla="*/ 30 w 51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36">
                  <a:moveTo>
                    <a:pt x="36" y="93"/>
                  </a:moveTo>
                  <a:cubicBezTo>
                    <a:pt x="34" y="102"/>
                    <a:pt x="32" y="113"/>
                    <a:pt x="33" y="127"/>
                  </a:cubicBezTo>
                  <a:cubicBezTo>
                    <a:pt x="35" y="130"/>
                    <a:pt x="37" y="133"/>
                    <a:pt x="38" y="136"/>
                  </a:cubicBezTo>
                  <a:cubicBezTo>
                    <a:pt x="36" y="119"/>
                    <a:pt x="35" y="105"/>
                    <a:pt x="36" y="93"/>
                  </a:cubicBezTo>
                  <a:moveTo>
                    <a:pt x="16" y="43"/>
                  </a:moveTo>
                  <a:cubicBezTo>
                    <a:pt x="12" y="43"/>
                    <a:pt x="8" y="41"/>
                    <a:pt x="8" y="37"/>
                  </a:cubicBezTo>
                  <a:cubicBezTo>
                    <a:pt x="7" y="32"/>
                    <a:pt x="10" y="28"/>
                    <a:pt x="14" y="27"/>
                  </a:cubicBezTo>
                  <a:cubicBezTo>
                    <a:pt x="15" y="27"/>
                    <a:pt x="15" y="27"/>
                    <a:pt x="16" y="27"/>
                  </a:cubicBezTo>
                  <a:cubicBezTo>
                    <a:pt x="20" y="27"/>
                    <a:pt x="23" y="30"/>
                    <a:pt x="24" y="34"/>
                  </a:cubicBezTo>
                  <a:cubicBezTo>
                    <a:pt x="25" y="38"/>
                    <a:pt x="22" y="42"/>
                    <a:pt x="17" y="43"/>
                  </a:cubicBezTo>
                  <a:cubicBezTo>
                    <a:pt x="17" y="43"/>
                    <a:pt x="16" y="43"/>
                    <a:pt x="16" y="43"/>
                  </a:cubicBezTo>
                  <a:moveTo>
                    <a:pt x="28" y="20"/>
                  </a:moveTo>
                  <a:cubicBezTo>
                    <a:pt x="27" y="20"/>
                    <a:pt x="27" y="19"/>
                    <a:pt x="26" y="19"/>
                  </a:cubicBezTo>
                  <a:cubicBezTo>
                    <a:pt x="25" y="18"/>
                    <a:pt x="25" y="16"/>
                    <a:pt x="26" y="15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19"/>
                    <a:pt x="29" y="20"/>
                    <a:pt x="28" y="20"/>
                  </a:cubicBezTo>
                  <a:moveTo>
                    <a:pt x="14" y="20"/>
                  </a:moveTo>
                  <a:cubicBezTo>
                    <a:pt x="13" y="20"/>
                    <a:pt x="12" y="20"/>
                    <a:pt x="11" y="19"/>
                  </a:cubicBezTo>
                  <a:cubicBezTo>
                    <a:pt x="9" y="17"/>
                    <a:pt x="10" y="14"/>
                    <a:pt x="11" y="12"/>
                  </a:cubicBezTo>
                  <a:cubicBezTo>
                    <a:pt x="12" y="11"/>
                    <a:pt x="13" y="11"/>
                    <a:pt x="14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4"/>
                    <a:pt x="19" y="17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moveTo>
                    <a:pt x="30" y="0"/>
                  </a:moveTo>
                  <a:cubicBezTo>
                    <a:pt x="27" y="0"/>
                    <a:pt x="24" y="0"/>
                    <a:pt x="21" y="2"/>
                  </a:cubicBezTo>
                  <a:cubicBezTo>
                    <a:pt x="0" y="13"/>
                    <a:pt x="1" y="44"/>
                    <a:pt x="11" y="76"/>
                  </a:cubicBezTo>
                  <a:cubicBezTo>
                    <a:pt x="10" y="62"/>
                    <a:pt x="13" y="50"/>
                    <a:pt x="22" y="45"/>
                  </a:cubicBezTo>
                  <a:cubicBezTo>
                    <a:pt x="24" y="44"/>
                    <a:pt x="27" y="44"/>
                    <a:pt x="29" y="44"/>
                  </a:cubicBezTo>
                  <a:cubicBezTo>
                    <a:pt x="35" y="44"/>
                    <a:pt x="41" y="48"/>
                    <a:pt x="43" y="56"/>
                  </a:cubicBezTo>
                  <a:cubicBezTo>
                    <a:pt x="47" y="45"/>
                    <a:pt x="50" y="35"/>
                    <a:pt x="50" y="25"/>
                  </a:cubicBezTo>
                  <a:cubicBezTo>
                    <a:pt x="51" y="9"/>
                    <a:pt x="40" y="0"/>
                    <a:pt x="30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4589486" y="4846857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7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0 w 18"/>
                <a:gd name="T9" fmla="*/ 16 h 16"/>
                <a:gd name="T10" fmla="*/ 17 w 18"/>
                <a:gd name="T11" fmla="*/ 7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5" y="15"/>
                    <a:pt x="18" y="11"/>
                    <a:pt x="17" y="7"/>
                  </a:cubicBezTo>
                  <a:cubicBezTo>
                    <a:pt x="16" y="3"/>
                    <a:pt x="13" y="0"/>
                    <a:pt x="9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5 w 10"/>
                <a:gd name="T1" fmla="*/ 0 h 9"/>
                <a:gd name="T2" fmla="*/ 2 w 10"/>
                <a:gd name="T3" fmla="*/ 1 h 9"/>
                <a:gd name="T4" fmla="*/ 2 w 10"/>
                <a:gd name="T5" fmla="*/ 8 h 9"/>
                <a:gd name="T6" fmla="*/ 5 w 10"/>
                <a:gd name="T7" fmla="*/ 9 h 9"/>
                <a:gd name="T8" fmla="*/ 9 w 10"/>
                <a:gd name="T9" fmla="*/ 8 h 9"/>
                <a:gd name="T10" fmla="*/ 9 w 10"/>
                <a:gd name="T11" fmla="*/ 1 h 9"/>
                <a:gd name="T12" fmla="*/ 5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7" y="9"/>
                    <a:pt x="8" y="9"/>
                    <a:pt x="9" y="8"/>
                  </a:cubicBezTo>
                  <a:cubicBezTo>
                    <a:pt x="10" y="6"/>
                    <a:pt x="10" y="3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1 h 6"/>
                <a:gd name="T4" fmla="*/ 1 w 6"/>
                <a:gd name="T5" fmla="*/ 5 h 6"/>
                <a:gd name="T6" fmla="*/ 3 w 6"/>
                <a:gd name="T7" fmla="*/ 6 h 6"/>
                <a:gd name="T8" fmla="*/ 5 w 6"/>
                <a:gd name="T9" fmla="*/ 5 h 6"/>
                <a:gd name="T10" fmla="*/ 5 w 6"/>
                <a:gd name="T11" fmla="*/ 1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4"/>
            <p:cNvSpPr>
              <a:spLocks/>
            </p:cNvSpPr>
            <p:nvPr/>
          </p:nvSpPr>
          <p:spPr bwMode="auto">
            <a:xfrm>
              <a:off x="5471414" y="4411080"/>
              <a:ext cx="306081" cy="816216"/>
            </a:xfrm>
            <a:custGeom>
              <a:avLst/>
              <a:gdLst>
                <a:gd name="T0" fmla="*/ 8 w 17"/>
                <a:gd name="T1" fmla="*/ 0 h 45"/>
                <a:gd name="T2" fmla="*/ 0 w 17"/>
                <a:gd name="T3" fmla="*/ 8 h 45"/>
                <a:gd name="T4" fmla="*/ 3 w 17"/>
                <a:gd name="T5" fmla="*/ 21 h 45"/>
                <a:gd name="T6" fmla="*/ 0 w 17"/>
                <a:gd name="T7" fmla="*/ 44 h 45"/>
                <a:gd name="T8" fmla="*/ 1 w 17"/>
                <a:gd name="T9" fmla="*/ 45 h 45"/>
                <a:gd name="T10" fmla="*/ 12 w 17"/>
                <a:gd name="T11" fmla="*/ 32 h 45"/>
                <a:gd name="T12" fmla="*/ 17 w 17"/>
                <a:gd name="T13" fmla="*/ 6 h 45"/>
                <a:gd name="T14" fmla="*/ 8 w 17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5">
                  <a:moveTo>
                    <a:pt x="8" y="0"/>
                  </a:moveTo>
                  <a:cubicBezTo>
                    <a:pt x="4" y="0"/>
                    <a:pt x="1" y="3"/>
                    <a:pt x="0" y="8"/>
                  </a:cubicBezTo>
                  <a:cubicBezTo>
                    <a:pt x="0" y="13"/>
                    <a:pt x="2" y="18"/>
                    <a:pt x="3" y="21"/>
                  </a:cubicBezTo>
                  <a:cubicBezTo>
                    <a:pt x="5" y="29"/>
                    <a:pt x="3" y="37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5" y="41"/>
                    <a:pt x="9" y="36"/>
                    <a:pt x="12" y="32"/>
                  </a:cubicBezTo>
                  <a:cubicBezTo>
                    <a:pt x="11" y="22"/>
                    <a:pt x="12" y="13"/>
                    <a:pt x="17" y="6"/>
                  </a:cubicBezTo>
                  <a:cubicBezTo>
                    <a:pt x="15" y="2"/>
                    <a:pt x="11" y="0"/>
                    <a:pt x="8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5"/>
            <p:cNvSpPr>
              <a:spLocks/>
            </p:cNvSpPr>
            <p:nvPr/>
          </p:nvSpPr>
          <p:spPr bwMode="auto">
            <a:xfrm>
              <a:off x="5417807" y="5210004"/>
              <a:ext cx="72629" cy="107215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6 h 6"/>
                <a:gd name="T4" fmla="*/ 4 w 4"/>
                <a:gd name="T5" fmla="*/ 1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3" y="2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6"/>
            <p:cNvSpPr>
              <a:spLocks/>
            </p:cNvSpPr>
            <p:nvPr/>
          </p:nvSpPr>
          <p:spPr bwMode="auto">
            <a:xfrm>
              <a:off x="5670281" y="4520024"/>
              <a:ext cx="143530" cy="472091"/>
            </a:xfrm>
            <a:custGeom>
              <a:avLst/>
              <a:gdLst>
                <a:gd name="T0" fmla="*/ 6 w 8"/>
                <a:gd name="T1" fmla="*/ 0 h 26"/>
                <a:gd name="T2" fmla="*/ 1 w 8"/>
                <a:gd name="T3" fmla="*/ 26 h 26"/>
                <a:gd name="T4" fmla="*/ 7 w 8"/>
                <a:gd name="T5" fmla="*/ 5 h 26"/>
                <a:gd name="T6" fmla="*/ 6 w 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6">
                  <a:moveTo>
                    <a:pt x="6" y="0"/>
                  </a:moveTo>
                  <a:cubicBezTo>
                    <a:pt x="1" y="7"/>
                    <a:pt x="0" y="16"/>
                    <a:pt x="1" y="26"/>
                  </a:cubicBezTo>
                  <a:cubicBezTo>
                    <a:pt x="5" y="19"/>
                    <a:pt x="8" y="12"/>
                    <a:pt x="7" y="5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BE0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7"/>
            <p:cNvSpPr>
              <a:spLocks/>
            </p:cNvSpPr>
            <p:nvPr/>
          </p:nvSpPr>
          <p:spPr bwMode="auto">
            <a:xfrm>
              <a:off x="4518586" y="3523964"/>
              <a:ext cx="233452" cy="235181"/>
            </a:xfrm>
            <a:custGeom>
              <a:avLst/>
              <a:gdLst>
                <a:gd name="T0" fmla="*/ 7 w 13"/>
                <a:gd name="T1" fmla="*/ 0 h 13"/>
                <a:gd name="T2" fmla="*/ 2 w 13"/>
                <a:gd name="T3" fmla="*/ 2 h 13"/>
                <a:gd name="T4" fmla="*/ 2 w 13"/>
                <a:gd name="T5" fmla="*/ 11 h 13"/>
                <a:gd name="T6" fmla="*/ 7 w 13"/>
                <a:gd name="T7" fmla="*/ 13 h 13"/>
                <a:gd name="T8" fmla="*/ 11 w 13"/>
                <a:gd name="T9" fmla="*/ 11 h 13"/>
                <a:gd name="T10" fmla="*/ 11 w 13"/>
                <a:gd name="T11" fmla="*/ 2 h 13"/>
                <a:gd name="T12" fmla="*/ 7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3" y="8"/>
                    <a:pt x="13" y="4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8"/>
            <p:cNvSpPr>
              <a:spLocks/>
            </p:cNvSpPr>
            <p:nvPr/>
          </p:nvSpPr>
          <p:spPr bwMode="auto">
            <a:xfrm>
              <a:off x="4895567" y="3596593"/>
              <a:ext cx="162552" cy="145259"/>
            </a:xfrm>
            <a:custGeom>
              <a:avLst/>
              <a:gdLst>
                <a:gd name="T0" fmla="*/ 5 w 9"/>
                <a:gd name="T1" fmla="*/ 0 h 8"/>
                <a:gd name="T2" fmla="*/ 2 w 9"/>
                <a:gd name="T3" fmla="*/ 1 h 8"/>
                <a:gd name="T4" fmla="*/ 2 w 9"/>
                <a:gd name="T5" fmla="*/ 7 h 8"/>
                <a:gd name="T6" fmla="*/ 5 w 9"/>
                <a:gd name="T7" fmla="*/ 8 h 8"/>
                <a:gd name="T8" fmla="*/ 8 w 9"/>
                <a:gd name="T9" fmla="*/ 7 h 8"/>
                <a:gd name="T10" fmla="*/ 8 w 9"/>
                <a:gd name="T11" fmla="*/ 1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9"/>
            <p:cNvSpPr>
              <a:spLocks/>
            </p:cNvSpPr>
            <p:nvPr/>
          </p:nvSpPr>
          <p:spPr bwMode="auto">
            <a:xfrm>
              <a:off x="2142566" y="3977033"/>
              <a:ext cx="145259" cy="145259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1 h 8"/>
                <a:gd name="T4" fmla="*/ 1 w 8"/>
                <a:gd name="T5" fmla="*/ 5 h 8"/>
                <a:gd name="T6" fmla="*/ 4 w 8"/>
                <a:gd name="T7" fmla="*/ 8 h 8"/>
                <a:gd name="T8" fmla="*/ 5 w 8"/>
                <a:gd name="T9" fmla="*/ 8 h 8"/>
                <a:gd name="T10" fmla="*/ 8 w 8"/>
                <a:gd name="T11" fmla="*/ 3 h 8"/>
                <a:gd name="T12" fmla="*/ 4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0"/>
            <p:cNvSpPr>
              <a:spLocks/>
            </p:cNvSpPr>
            <p:nvPr/>
          </p:nvSpPr>
          <p:spPr bwMode="auto">
            <a:xfrm>
              <a:off x="8926499" y="4737913"/>
              <a:ext cx="359689" cy="126237"/>
            </a:xfrm>
            <a:custGeom>
              <a:avLst/>
              <a:gdLst>
                <a:gd name="T0" fmla="*/ 20 w 20"/>
                <a:gd name="T1" fmla="*/ 0 h 7"/>
                <a:gd name="T2" fmla="*/ 8 w 20"/>
                <a:gd name="T3" fmla="*/ 0 h 7"/>
                <a:gd name="T4" fmla="*/ 0 w 20"/>
                <a:gd name="T5" fmla="*/ 1 h 7"/>
                <a:gd name="T6" fmla="*/ 2 w 20"/>
                <a:gd name="T7" fmla="*/ 3 h 7"/>
                <a:gd name="T8" fmla="*/ 7 w 20"/>
                <a:gd name="T9" fmla="*/ 7 h 7"/>
                <a:gd name="T10" fmla="*/ 15 w 20"/>
                <a:gd name="T11" fmla="*/ 5 h 7"/>
                <a:gd name="T12" fmla="*/ 16 w 20"/>
                <a:gd name="T13" fmla="*/ 5 h 7"/>
                <a:gd name="T14" fmla="*/ 20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cubicBezTo>
                    <a:pt x="16" y="0"/>
                    <a:pt x="11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5" y="6"/>
                    <a:pt x="7" y="7"/>
                  </a:cubicBezTo>
                  <a:cubicBezTo>
                    <a:pt x="10" y="6"/>
                    <a:pt x="13" y="5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3"/>
                    <a:pt x="19" y="2"/>
                    <a:pt x="20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1"/>
            <p:cNvSpPr>
              <a:spLocks/>
            </p:cNvSpPr>
            <p:nvPr/>
          </p:nvSpPr>
          <p:spPr bwMode="auto">
            <a:xfrm>
              <a:off x="9052736" y="4827835"/>
              <a:ext cx="143530" cy="3631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3 w 8"/>
                <a:gd name="T5" fmla="*/ 2 h 2"/>
                <a:gd name="T6" fmla="*/ 8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2"/>
            <p:cNvSpPr>
              <a:spLocks/>
            </p:cNvSpPr>
            <p:nvPr/>
          </p:nvSpPr>
          <p:spPr bwMode="auto">
            <a:xfrm>
              <a:off x="8890185" y="4483710"/>
              <a:ext cx="413296" cy="273225"/>
            </a:xfrm>
            <a:custGeom>
              <a:avLst/>
              <a:gdLst>
                <a:gd name="T0" fmla="*/ 12 w 23"/>
                <a:gd name="T1" fmla="*/ 0 h 15"/>
                <a:gd name="T2" fmla="*/ 5 w 23"/>
                <a:gd name="T3" fmla="*/ 2 h 15"/>
                <a:gd name="T4" fmla="*/ 2 w 23"/>
                <a:gd name="T5" fmla="*/ 15 h 15"/>
                <a:gd name="T6" fmla="*/ 10 w 23"/>
                <a:gd name="T7" fmla="*/ 14 h 15"/>
                <a:gd name="T8" fmla="*/ 22 w 23"/>
                <a:gd name="T9" fmla="*/ 14 h 15"/>
                <a:gd name="T10" fmla="*/ 20 w 23"/>
                <a:gd name="T11" fmla="*/ 4 h 15"/>
                <a:gd name="T12" fmla="*/ 12 w 2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5">
                  <a:moveTo>
                    <a:pt x="12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1" y="6"/>
                    <a:pt x="0" y="11"/>
                    <a:pt x="2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8" y="14"/>
                    <a:pt x="22" y="14"/>
                  </a:cubicBezTo>
                  <a:cubicBezTo>
                    <a:pt x="23" y="11"/>
                    <a:pt x="22" y="7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3"/>
            <p:cNvSpPr>
              <a:spLocks/>
            </p:cNvSpPr>
            <p:nvPr/>
          </p:nvSpPr>
          <p:spPr bwMode="auto">
            <a:xfrm>
              <a:off x="7235272" y="2889321"/>
              <a:ext cx="216159" cy="181574"/>
            </a:xfrm>
            <a:custGeom>
              <a:avLst/>
              <a:gdLst>
                <a:gd name="T0" fmla="*/ 6 w 12"/>
                <a:gd name="T1" fmla="*/ 0 h 10"/>
                <a:gd name="T2" fmla="*/ 2 w 12"/>
                <a:gd name="T3" fmla="*/ 1 h 10"/>
                <a:gd name="T4" fmla="*/ 2 w 12"/>
                <a:gd name="T5" fmla="*/ 8 h 10"/>
                <a:gd name="T6" fmla="*/ 6 w 12"/>
                <a:gd name="T7" fmla="*/ 10 h 10"/>
                <a:gd name="T8" fmla="*/ 9 w 12"/>
                <a:gd name="T9" fmla="*/ 9 h 10"/>
                <a:gd name="T10" fmla="*/ 10 w 12"/>
                <a:gd name="T11" fmla="*/ 2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11" y="7"/>
                    <a:pt x="12" y="4"/>
                    <a:pt x="10" y="2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4"/>
            <p:cNvSpPr>
              <a:spLocks noEditPoints="1"/>
            </p:cNvSpPr>
            <p:nvPr/>
          </p:nvSpPr>
          <p:spPr bwMode="auto">
            <a:xfrm>
              <a:off x="6083577" y="4085977"/>
              <a:ext cx="989143" cy="2047458"/>
            </a:xfrm>
            <a:custGeom>
              <a:avLst/>
              <a:gdLst>
                <a:gd name="T0" fmla="*/ 10 w 55"/>
                <a:gd name="T1" fmla="*/ 43 h 113"/>
                <a:gd name="T2" fmla="*/ 8 w 55"/>
                <a:gd name="T3" fmla="*/ 42 h 113"/>
                <a:gd name="T4" fmla="*/ 5 w 55"/>
                <a:gd name="T5" fmla="*/ 36 h 113"/>
                <a:gd name="T6" fmla="*/ 10 w 55"/>
                <a:gd name="T7" fmla="*/ 33 h 113"/>
                <a:gd name="T8" fmla="*/ 12 w 55"/>
                <a:gd name="T9" fmla="*/ 33 h 113"/>
                <a:gd name="T10" fmla="*/ 14 w 55"/>
                <a:gd name="T11" fmla="*/ 40 h 113"/>
                <a:gd name="T12" fmla="*/ 10 w 55"/>
                <a:gd name="T13" fmla="*/ 43 h 113"/>
                <a:gd name="T14" fmla="*/ 37 w 55"/>
                <a:gd name="T15" fmla="*/ 30 h 113"/>
                <a:gd name="T16" fmla="*/ 35 w 55"/>
                <a:gd name="T17" fmla="*/ 30 h 113"/>
                <a:gd name="T18" fmla="*/ 34 w 55"/>
                <a:gd name="T19" fmla="*/ 25 h 113"/>
                <a:gd name="T20" fmla="*/ 37 w 55"/>
                <a:gd name="T21" fmla="*/ 23 h 113"/>
                <a:gd name="T22" fmla="*/ 38 w 55"/>
                <a:gd name="T23" fmla="*/ 24 h 113"/>
                <a:gd name="T24" fmla="*/ 40 w 55"/>
                <a:gd name="T25" fmla="*/ 28 h 113"/>
                <a:gd name="T26" fmla="*/ 37 w 55"/>
                <a:gd name="T27" fmla="*/ 30 h 113"/>
                <a:gd name="T28" fmla="*/ 32 w 55"/>
                <a:gd name="T29" fmla="*/ 8 h 113"/>
                <a:gd name="T30" fmla="*/ 29 w 55"/>
                <a:gd name="T31" fmla="*/ 7 h 113"/>
                <a:gd name="T32" fmla="*/ 29 w 55"/>
                <a:gd name="T33" fmla="*/ 2 h 113"/>
                <a:gd name="T34" fmla="*/ 32 w 55"/>
                <a:gd name="T35" fmla="*/ 1 h 113"/>
                <a:gd name="T36" fmla="*/ 35 w 55"/>
                <a:gd name="T37" fmla="*/ 2 h 113"/>
                <a:gd name="T38" fmla="*/ 34 w 55"/>
                <a:gd name="T39" fmla="*/ 7 h 113"/>
                <a:gd name="T40" fmla="*/ 32 w 55"/>
                <a:gd name="T41" fmla="*/ 8 h 113"/>
                <a:gd name="T42" fmla="*/ 26 w 55"/>
                <a:gd name="T43" fmla="*/ 0 h 113"/>
                <a:gd name="T44" fmla="*/ 4 w 55"/>
                <a:gd name="T45" fmla="*/ 19 h 113"/>
                <a:gd name="T46" fmla="*/ 3 w 55"/>
                <a:gd name="T47" fmla="*/ 48 h 113"/>
                <a:gd name="T48" fmla="*/ 21 w 55"/>
                <a:gd name="T49" fmla="*/ 75 h 113"/>
                <a:gd name="T50" fmla="*/ 0 w 55"/>
                <a:gd name="T51" fmla="*/ 113 h 113"/>
                <a:gd name="T52" fmla="*/ 18 w 55"/>
                <a:gd name="T53" fmla="*/ 98 h 113"/>
                <a:gd name="T54" fmla="*/ 20 w 55"/>
                <a:gd name="T55" fmla="*/ 93 h 113"/>
                <a:gd name="T56" fmla="*/ 40 w 55"/>
                <a:gd name="T57" fmla="*/ 54 h 113"/>
                <a:gd name="T58" fmla="*/ 53 w 55"/>
                <a:gd name="T59" fmla="*/ 44 h 113"/>
                <a:gd name="T60" fmla="*/ 54 w 55"/>
                <a:gd name="T61" fmla="*/ 37 h 113"/>
                <a:gd name="T62" fmla="*/ 52 w 55"/>
                <a:gd name="T63" fmla="*/ 19 h 113"/>
                <a:gd name="T64" fmla="*/ 49 w 55"/>
                <a:gd name="T65" fmla="*/ 13 h 113"/>
                <a:gd name="T66" fmla="*/ 26 w 55"/>
                <a:gd name="T6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13">
                  <a:moveTo>
                    <a:pt x="10" y="43"/>
                  </a:moveTo>
                  <a:cubicBezTo>
                    <a:pt x="9" y="43"/>
                    <a:pt x="9" y="43"/>
                    <a:pt x="8" y="42"/>
                  </a:cubicBezTo>
                  <a:cubicBezTo>
                    <a:pt x="6" y="41"/>
                    <a:pt x="5" y="39"/>
                    <a:pt x="5" y="36"/>
                  </a:cubicBezTo>
                  <a:cubicBezTo>
                    <a:pt x="6" y="34"/>
                    <a:pt x="8" y="33"/>
                    <a:pt x="10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4" y="34"/>
                    <a:pt x="15" y="37"/>
                    <a:pt x="14" y="40"/>
                  </a:cubicBezTo>
                  <a:cubicBezTo>
                    <a:pt x="14" y="41"/>
                    <a:pt x="12" y="43"/>
                    <a:pt x="10" y="43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5" y="30"/>
                  </a:cubicBezTo>
                  <a:cubicBezTo>
                    <a:pt x="33" y="29"/>
                    <a:pt x="33" y="27"/>
                    <a:pt x="34" y="25"/>
                  </a:cubicBezTo>
                  <a:cubicBezTo>
                    <a:pt x="34" y="24"/>
                    <a:pt x="35" y="23"/>
                    <a:pt x="37" y="23"/>
                  </a:cubicBezTo>
                  <a:cubicBezTo>
                    <a:pt x="37" y="23"/>
                    <a:pt x="38" y="23"/>
                    <a:pt x="38" y="24"/>
                  </a:cubicBezTo>
                  <a:cubicBezTo>
                    <a:pt x="40" y="24"/>
                    <a:pt x="41" y="26"/>
                    <a:pt x="40" y="28"/>
                  </a:cubicBezTo>
                  <a:cubicBezTo>
                    <a:pt x="39" y="29"/>
                    <a:pt x="38" y="30"/>
                    <a:pt x="37" y="30"/>
                  </a:cubicBezTo>
                  <a:moveTo>
                    <a:pt x="32" y="8"/>
                  </a:moveTo>
                  <a:cubicBezTo>
                    <a:pt x="31" y="8"/>
                    <a:pt x="30" y="8"/>
                    <a:pt x="29" y="7"/>
                  </a:cubicBezTo>
                  <a:cubicBezTo>
                    <a:pt x="28" y="5"/>
                    <a:pt x="28" y="3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4" y="1"/>
                    <a:pt x="35" y="2"/>
                  </a:cubicBezTo>
                  <a:cubicBezTo>
                    <a:pt x="36" y="4"/>
                    <a:pt x="36" y="6"/>
                    <a:pt x="34" y="7"/>
                  </a:cubicBezTo>
                  <a:cubicBezTo>
                    <a:pt x="34" y="8"/>
                    <a:pt x="33" y="8"/>
                    <a:pt x="32" y="8"/>
                  </a:cubicBezTo>
                  <a:moveTo>
                    <a:pt x="26" y="0"/>
                  </a:moveTo>
                  <a:cubicBezTo>
                    <a:pt x="17" y="0"/>
                    <a:pt x="7" y="6"/>
                    <a:pt x="4" y="19"/>
                  </a:cubicBezTo>
                  <a:cubicBezTo>
                    <a:pt x="2" y="28"/>
                    <a:pt x="2" y="39"/>
                    <a:pt x="3" y="48"/>
                  </a:cubicBezTo>
                  <a:cubicBezTo>
                    <a:pt x="12" y="49"/>
                    <a:pt x="22" y="59"/>
                    <a:pt x="21" y="75"/>
                  </a:cubicBezTo>
                  <a:cubicBezTo>
                    <a:pt x="20" y="89"/>
                    <a:pt x="11" y="102"/>
                    <a:pt x="0" y="113"/>
                  </a:cubicBezTo>
                  <a:cubicBezTo>
                    <a:pt x="6" y="108"/>
                    <a:pt x="12" y="103"/>
                    <a:pt x="18" y="98"/>
                  </a:cubicBezTo>
                  <a:cubicBezTo>
                    <a:pt x="19" y="96"/>
                    <a:pt x="20" y="95"/>
                    <a:pt x="20" y="93"/>
                  </a:cubicBezTo>
                  <a:cubicBezTo>
                    <a:pt x="25" y="81"/>
                    <a:pt x="31" y="64"/>
                    <a:pt x="40" y="54"/>
                  </a:cubicBezTo>
                  <a:cubicBezTo>
                    <a:pt x="44" y="49"/>
                    <a:pt x="49" y="46"/>
                    <a:pt x="53" y="44"/>
                  </a:cubicBezTo>
                  <a:cubicBezTo>
                    <a:pt x="54" y="42"/>
                    <a:pt x="54" y="40"/>
                    <a:pt x="54" y="37"/>
                  </a:cubicBezTo>
                  <a:cubicBezTo>
                    <a:pt x="55" y="30"/>
                    <a:pt x="54" y="24"/>
                    <a:pt x="52" y="19"/>
                  </a:cubicBezTo>
                  <a:cubicBezTo>
                    <a:pt x="50" y="17"/>
                    <a:pt x="49" y="15"/>
                    <a:pt x="49" y="13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6965505" y="4321158"/>
              <a:ext cx="53607" cy="108944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2"/>
                    <a:pt x="1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6406950" y="4883172"/>
              <a:ext cx="629455" cy="978768"/>
            </a:xfrm>
            <a:custGeom>
              <a:avLst/>
              <a:gdLst>
                <a:gd name="T0" fmla="*/ 35 w 35"/>
                <a:gd name="T1" fmla="*/ 0 h 54"/>
                <a:gd name="T2" fmla="*/ 22 w 35"/>
                <a:gd name="T3" fmla="*/ 10 h 54"/>
                <a:gd name="T4" fmla="*/ 2 w 35"/>
                <a:gd name="T5" fmla="*/ 49 h 54"/>
                <a:gd name="T6" fmla="*/ 0 w 35"/>
                <a:gd name="T7" fmla="*/ 54 h 54"/>
                <a:gd name="T8" fmla="*/ 35 w 3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cubicBezTo>
                    <a:pt x="31" y="2"/>
                    <a:pt x="26" y="5"/>
                    <a:pt x="22" y="10"/>
                  </a:cubicBezTo>
                  <a:cubicBezTo>
                    <a:pt x="13" y="20"/>
                    <a:pt x="7" y="37"/>
                    <a:pt x="2" y="49"/>
                  </a:cubicBezTo>
                  <a:cubicBezTo>
                    <a:pt x="2" y="51"/>
                    <a:pt x="1" y="52"/>
                    <a:pt x="0" y="54"/>
                  </a:cubicBezTo>
                  <a:cubicBezTo>
                    <a:pt x="17" y="38"/>
                    <a:pt x="31" y="20"/>
                    <a:pt x="35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6676717" y="4502732"/>
              <a:ext cx="145259" cy="126237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4 w 8"/>
                <a:gd name="T7" fmla="*/ 7 h 7"/>
                <a:gd name="T8" fmla="*/ 7 w 8"/>
                <a:gd name="T9" fmla="*/ 5 h 7"/>
                <a:gd name="T10" fmla="*/ 5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6586795" y="4103270"/>
              <a:ext cx="145259" cy="127966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1 h 7"/>
                <a:gd name="T4" fmla="*/ 1 w 8"/>
                <a:gd name="T5" fmla="*/ 6 h 7"/>
                <a:gd name="T6" fmla="*/ 4 w 8"/>
                <a:gd name="T7" fmla="*/ 7 h 7"/>
                <a:gd name="T8" fmla="*/ 6 w 8"/>
                <a:gd name="T9" fmla="*/ 6 h 7"/>
                <a:gd name="T10" fmla="*/ 7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0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3 h 10"/>
                <a:gd name="T4" fmla="*/ 3 w 10"/>
                <a:gd name="T5" fmla="*/ 9 h 10"/>
                <a:gd name="T6" fmla="*/ 5 w 10"/>
                <a:gd name="T7" fmla="*/ 10 h 10"/>
                <a:gd name="T8" fmla="*/ 9 w 10"/>
                <a:gd name="T9" fmla="*/ 7 h 10"/>
                <a:gd name="T10" fmla="*/ 7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8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/>
            </p:cNvSpPr>
            <p:nvPr/>
          </p:nvSpPr>
          <p:spPr bwMode="auto">
            <a:xfrm>
              <a:off x="5921025" y="3325098"/>
              <a:ext cx="738399" cy="1105005"/>
            </a:xfrm>
            <a:custGeom>
              <a:avLst/>
              <a:gdLst>
                <a:gd name="T0" fmla="*/ 25 w 41"/>
                <a:gd name="T1" fmla="*/ 0 h 61"/>
                <a:gd name="T2" fmla="*/ 12 w 41"/>
                <a:gd name="T3" fmla="*/ 6 h 61"/>
                <a:gd name="T4" fmla="*/ 5 w 41"/>
                <a:gd name="T5" fmla="*/ 60 h 61"/>
                <a:gd name="T6" fmla="*/ 6 w 41"/>
                <a:gd name="T7" fmla="*/ 61 h 61"/>
                <a:gd name="T8" fmla="*/ 22 w 41"/>
                <a:gd name="T9" fmla="*/ 31 h 61"/>
                <a:gd name="T10" fmla="*/ 35 w 41"/>
                <a:gd name="T11" fmla="*/ 18 h 61"/>
                <a:gd name="T12" fmla="*/ 25 w 41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1">
                  <a:moveTo>
                    <a:pt x="25" y="0"/>
                  </a:moveTo>
                  <a:cubicBezTo>
                    <a:pt x="21" y="0"/>
                    <a:pt x="16" y="2"/>
                    <a:pt x="12" y="6"/>
                  </a:cubicBezTo>
                  <a:cubicBezTo>
                    <a:pt x="0" y="19"/>
                    <a:pt x="2" y="42"/>
                    <a:pt x="5" y="60"/>
                  </a:cubicBezTo>
                  <a:cubicBezTo>
                    <a:pt x="5" y="60"/>
                    <a:pt x="6" y="61"/>
                    <a:pt x="6" y="61"/>
                  </a:cubicBezTo>
                  <a:cubicBezTo>
                    <a:pt x="8" y="49"/>
                    <a:pt x="12" y="38"/>
                    <a:pt x="22" y="31"/>
                  </a:cubicBezTo>
                  <a:cubicBezTo>
                    <a:pt x="26" y="27"/>
                    <a:pt x="32" y="23"/>
                    <a:pt x="35" y="18"/>
                  </a:cubicBezTo>
                  <a:cubicBezTo>
                    <a:pt x="41" y="8"/>
                    <a:pt x="34" y="0"/>
                    <a:pt x="25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6010947" y="4411080"/>
              <a:ext cx="19022" cy="145259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1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0" y="3"/>
                    <a:pt x="0" y="6"/>
                    <a:pt x="1" y="8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3"/>
            <p:cNvSpPr>
              <a:spLocks/>
            </p:cNvSpPr>
            <p:nvPr/>
          </p:nvSpPr>
          <p:spPr bwMode="auto">
            <a:xfrm>
              <a:off x="6659424" y="3705537"/>
              <a:ext cx="269766" cy="235181"/>
            </a:xfrm>
            <a:custGeom>
              <a:avLst/>
              <a:gdLst>
                <a:gd name="T0" fmla="*/ 7 w 15"/>
                <a:gd name="T1" fmla="*/ 0 h 13"/>
                <a:gd name="T2" fmla="*/ 1 w 15"/>
                <a:gd name="T3" fmla="*/ 4 h 13"/>
                <a:gd name="T4" fmla="*/ 5 w 15"/>
                <a:gd name="T5" fmla="*/ 13 h 13"/>
                <a:gd name="T6" fmla="*/ 7 w 15"/>
                <a:gd name="T7" fmla="*/ 13 h 13"/>
                <a:gd name="T8" fmla="*/ 13 w 15"/>
                <a:gd name="T9" fmla="*/ 9 h 13"/>
                <a:gd name="T10" fmla="*/ 9 w 15"/>
                <a:gd name="T11" fmla="*/ 0 h 13"/>
                <a:gd name="T12" fmla="*/ 7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0" y="8"/>
                    <a:pt x="1" y="11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10" y="13"/>
                    <a:pt x="12" y="12"/>
                    <a:pt x="13" y="9"/>
                  </a:cubicBezTo>
                  <a:cubicBezTo>
                    <a:pt x="15" y="5"/>
                    <a:pt x="13" y="2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5"/>
            <p:cNvSpPr>
              <a:spLocks/>
            </p:cNvSpPr>
            <p:nvPr/>
          </p:nvSpPr>
          <p:spPr bwMode="auto">
            <a:xfrm>
              <a:off x="9735799" y="3088187"/>
              <a:ext cx="1871072" cy="1250264"/>
            </a:xfrm>
            <a:custGeom>
              <a:avLst/>
              <a:gdLst>
                <a:gd name="T0" fmla="*/ 71 w 104"/>
                <a:gd name="T1" fmla="*/ 0 h 69"/>
                <a:gd name="T2" fmla="*/ 65 w 104"/>
                <a:gd name="T3" fmla="*/ 0 h 69"/>
                <a:gd name="T4" fmla="*/ 0 w 104"/>
                <a:gd name="T5" fmla="*/ 69 h 69"/>
                <a:gd name="T6" fmla="*/ 54 w 104"/>
                <a:gd name="T7" fmla="*/ 38 h 69"/>
                <a:gd name="T8" fmla="*/ 82 w 104"/>
                <a:gd name="T9" fmla="*/ 35 h 69"/>
                <a:gd name="T10" fmla="*/ 71 w 10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9">
                  <a:moveTo>
                    <a:pt x="71" y="0"/>
                  </a:moveTo>
                  <a:cubicBezTo>
                    <a:pt x="69" y="0"/>
                    <a:pt x="67" y="0"/>
                    <a:pt x="65" y="0"/>
                  </a:cubicBezTo>
                  <a:cubicBezTo>
                    <a:pt x="34" y="6"/>
                    <a:pt x="15" y="44"/>
                    <a:pt x="0" y="69"/>
                  </a:cubicBezTo>
                  <a:cubicBezTo>
                    <a:pt x="14" y="52"/>
                    <a:pt x="31" y="39"/>
                    <a:pt x="54" y="38"/>
                  </a:cubicBezTo>
                  <a:cubicBezTo>
                    <a:pt x="62" y="38"/>
                    <a:pt x="74" y="39"/>
                    <a:pt x="82" y="35"/>
                  </a:cubicBezTo>
                  <a:cubicBezTo>
                    <a:pt x="104" y="27"/>
                    <a:pt x="95" y="0"/>
                    <a:pt x="71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944277" y="2448268"/>
              <a:ext cx="11429868" cy="4404858"/>
              <a:chOff x="944277" y="2448268"/>
              <a:chExt cx="11429868" cy="4404858"/>
            </a:xfrm>
          </p:grpSpPr>
          <p:sp>
            <p:nvSpPr>
              <p:cNvPr id="194" name="Freeform 35"/>
              <p:cNvSpPr>
                <a:spLocks/>
              </p:cNvSpPr>
              <p:nvPr/>
            </p:nvSpPr>
            <p:spPr bwMode="auto">
              <a:xfrm>
                <a:off x="9663169" y="4516367"/>
                <a:ext cx="162552" cy="181574"/>
              </a:xfrm>
              <a:custGeom>
                <a:avLst/>
                <a:gdLst>
                  <a:gd name="T0" fmla="*/ 2 w 9"/>
                  <a:gd name="T1" fmla="*/ 9 h 10"/>
                  <a:gd name="T2" fmla="*/ 8 w 9"/>
                  <a:gd name="T3" fmla="*/ 7 h 10"/>
                  <a:gd name="T4" fmla="*/ 7 w 9"/>
                  <a:gd name="T5" fmla="*/ 1 h 10"/>
                  <a:gd name="T6" fmla="*/ 1 w 9"/>
                  <a:gd name="T7" fmla="*/ 3 h 10"/>
                  <a:gd name="T8" fmla="*/ 2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2" y="9"/>
                    </a:moveTo>
                    <a:cubicBezTo>
                      <a:pt x="4" y="10"/>
                      <a:pt x="7" y="9"/>
                      <a:pt x="8" y="7"/>
                    </a:cubicBezTo>
                    <a:cubicBezTo>
                      <a:pt x="9" y="5"/>
                      <a:pt x="9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0" y="7"/>
                      <a:pt x="2" y="9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2161588" y="5512428"/>
                <a:ext cx="17293" cy="1902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9FD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7"/>
              <p:cNvSpPr>
                <a:spLocks/>
              </p:cNvSpPr>
              <p:nvPr/>
            </p:nvSpPr>
            <p:spPr bwMode="auto">
              <a:xfrm>
                <a:off x="9663169" y="4533660"/>
                <a:ext cx="162552" cy="145259"/>
              </a:xfrm>
              <a:custGeom>
                <a:avLst/>
                <a:gdLst>
                  <a:gd name="T0" fmla="*/ 4 w 9"/>
                  <a:gd name="T1" fmla="*/ 0 h 8"/>
                  <a:gd name="T2" fmla="*/ 1 w 9"/>
                  <a:gd name="T3" fmla="*/ 2 h 8"/>
                  <a:gd name="T4" fmla="*/ 2 w 9"/>
                  <a:gd name="T5" fmla="*/ 8 h 8"/>
                  <a:gd name="T6" fmla="*/ 4 w 9"/>
                  <a:gd name="T7" fmla="*/ 8 h 8"/>
                  <a:gd name="T8" fmla="*/ 8 w 9"/>
                  <a:gd name="T9" fmla="*/ 6 h 8"/>
                  <a:gd name="T10" fmla="*/ 7 w 9"/>
                  <a:gd name="T11" fmla="*/ 0 h 8"/>
                  <a:gd name="T12" fmla="*/ 4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2" y="0"/>
                      <a:pt x="1" y="2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6" y="8"/>
                      <a:pt x="7" y="8"/>
                      <a:pt x="8" y="6"/>
                    </a:cubicBezTo>
                    <a:cubicBezTo>
                      <a:pt x="9" y="4"/>
                      <a:pt x="9" y="2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2754728" y="6636454"/>
                <a:ext cx="72629" cy="3631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B88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2"/>
              <p:cNvSpPr>
                <a:spLocks noEditPoints="1"/>
              </p:cNvSpPr>
              <p:nvPr/>
            </p:nvSpPr>
            <p:spPr bwMode="auto">
              <a:xfrm>
                <a:off x="9830642" y="3814812"/>
                <a:ext cx="977662" cy="956571"/>
              </a:xfrm>
              <a:custGeom>
                <a:avLst/>
                <a:gdLst>
                  <a:gd name="T0" fmla="*/ 9 w 52"/>
                  <a:gd name="T1" fmla="*/ 10 h 52"/>
                  <a:gd name="T2" fmla="*/ 4 w 52"/>
                  <a:gd name="T3" fmla="*/ 10 h 52"/>
                  <a:gd name="T4" fmla="*/ 2 w 52"/>
                  <a:gd name="T5" fmla="*/ 10 h 52"/>
                  <a:gd name="T6" fmla="*/ 0 w 52"/>
                  <a:gd name="T7" fmla="*/ 14 h 52"/>
                  <a:gd name="T8" fmla="*/ 2 w 52"/>
                  <a:gd name="T9" fmla="*/ 17 h 52"/>
                  <a:gd name="T10" fmla="*/ 9 w 52"/>
                  <a:gd name="T11" fmla="*/ 10 h 52"/>
                  <a:gd name="T12" fmla="*/ 33 w 52"/>
                  <a:gd name="T13" fmla="*/ 0 h 52"/>
                  <a:gd name="T14" fmla="*/ 20 w 52"/>
                  <a:gd name="T15" fmla="*/ 7 h 52"/>
                  <a:gd name="T16" fmla="*/ 36 w 52"/>
                  <a:gd name="T17" fmla="*/ 25 h 52"/>
                  <a:gd name="T18" fmla="*/ 19 w 52"/>
                  <a:gd name="T19" fmla="*/ 43 h 52"/>
                  <a:gd name="T20" fmla="*/ 18 w 52"/>
                  <a:gd name="T21" fmla="*/ 43 h 52"/>
                  <a:gd name="T22" fmla="*/ 13 w 52"/>
                  <a:gd name="T23" fmla="*/ 43 h 52"/>
                  <a:gd name="T24" fmla="*/ 13 w 52"/>
                  <a:gd name="T25" fmla="*/ 44 h 52"/>
                  <a:gd name="T26" fmla="*/ 13 w 52"/>
                  <a:gd name="T27" fmla="*/ 50 h 52"/>
                  <a:gd name="T28" fmla="*/ 25 w 52"/>
                  <a:gd name="T29" fmla="*/ 52 h 52"/>
                  <a:gd name="T30" fmla="*/ 25 w 52"/>
                  <a:gd name="T31" fmla="*/ 52 h 52"/>
                  <a:gd name="T32" fmla="*/ 52 w 52"/>
                  <a:gd name="T33" fmla="*/ 24 h 52"/>
                  <a:gd name="T34" fmla="*/ 39 w 52"/>
                  <a:gd name="T35" fmla="*/ 2 h 52"/>
                  <a:gd name="T36" fmla="*/ 33 w 5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9" y="10"/>
                    </a:moveTo>
                    <a:cubicBezTo>
                      <a:pt x="7" y="10"/>
                      <a:pt x="5" y="10"/>
                      <a:pt x="4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1" y="15"/>
                      <a:pt x="2" y="16"/>
                      <a:pt x="2" y="17"/>
                    </a:cubicBezTo>
                    <a:cubicBezTo>
                      <a:pt x="4" y="14"/>
                      <a:pt x="6" y="12"/>
                      <a:pt x="9" y="10"/>
                    </a:cubicBezTo>
                    <a:moveTo>
                      <a:pt x="33" y="0"/>
                    </a:moveTo>
                    <a:cubicBezTo>
                      <a:pt x="29" y="3"/>
                      <a:pt x="24" y="6"/>
                      <a:pt x="20" y="7"/>
                    </a:cubicBezTo>
                    <a:cubicBezTo>
                      <a:pt x="29" y="8"/>
                      <a:pt x="36" y="15"/>
                      <a:pt x="36" y="25"/>
                    </a:cubicBezTo>
                    <a:cubicBezTo>
                      <a:pt x="37" y="35"/>
                      <a:pt x="29" y="43"/>
                      <a:pt x="19" y="43"/>
                    </a:cubicBezTo>
                    <a:cubicBezTo>
                      <a:pt x="19" y="43"/>
                      <a:pt x="18" y="43"/>
                      <a:pt x="18" y="43"/>
                    </a:cubicBezTo>
                    <a:cubicBezTo>
                      <a:pt x="16" y="43"/>
                      <a:pt x="15" y="43"/>
                      <a:pt x="13" y="43"/>
                    </a:cubicBezTo>
                    <a:cubicBezTo>
                      <a:pt x="13" y="43"/>
                      <a:pt x="13" y="43"/>
                      <a:pt x="13" y="44"/>
                    </a:cubicBezTo>
                    <a:cubicBezTo>
                      <a:pt x="13" y="46"/>
                      <a:pt x="13" y="48"/>
                      <a:pt x="13" y="50"/>
                    </a:cubicBezTo>
                    <a:cubicBezTo>
                      <a:pt x="16" y="51"/>
                      <a:pt x="20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40" y="52"/>
                      <a:pt x="52" y="39"/>
                      <a:pt x="52" y="24"/>
                    </a:cubicBezTo>
                    <a:cubicBezTo>
                      <a:pt x="51" y="15"/>
                      <a:pt x="46" y="7"/>
                      <a:pt x="39" y="2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86"/>
              <p:cNvSpPr>
                <a:spLocks noEditPoints="1"/>
              </p:cNvSpPr>
              <p:nvPr/>
            </p:nvSpPr>
            <p:spPr bwMode="auto">
              <a:xfrm>
                <a:off x="10164477" y="2918837"/>
                <a:ext cx="1057146" cy="1041431"/>
              </a:xfrm>
              <a:custGeom>
                <a:avLst/>
                <a:gdLst>
                  <a:gd name="T0" fmla="*/ 13 w 56"/>
                  <a:gd name="T1" fmla="*/ 28 h 57"/>
                  <a:gd name="T2" fmla="*/ 0 w 56"/>
                  <a:gd name="T3" fmla="*/ 35 h 57"/>
                  <a:gd name="T4" fmla="*/ 2 w 56"/>
                  <a:gd name="T5" fmla="*/ 41 h 57"/>
                  <a:gd name="T6" fmla="*/ 15 w 56"/>
                  <a:gd name="T7" fmla="*/ 33 h 57"/>
                  <a:gd name="T8" fmla="*/ 13 w 56"/>
                  <a:gd name="T9" fmla="*/ 28 h 57"/>
                  <a:gd name="T10" fmla="*/ 23 w 56"/>
                  <a:gd name="T11" fmla="*/ 0 h 57"/>
                  <a:gd name="T12" fmla="*/ 19 w 56"/>
                  <a:gd name="T13" fmla="*/ 1 h 57"/>
                  <a:gd name="T14" fmla="*/ 20 w 56"/>
                  <a:gd name="T15" fmla="*/ 7 h 57"/>
                  <a:gd name="T16" fmla="*/ 24 w 56"/>
                  <a:gd name="T17" fmla="*/ 4 h 57"/>
                  <a:gd name="T18" fmla="*/ 23 w 56"/>
                  <a:gd name="T19" fmla="*/ 0 h 57"/>
                  <a:gd name="T20" fmla="*/ 28 w 56"/>
                  <a:gd name="T21" fmla="*/ 0 h 57"/>
                  <a:gd name="T22" fmla="*/ 26 w 56"/>
                  <a:gd name="T23" fmla="*/ 0 h 57"/>
                  <a:gd name="T24" fmla="*/ 28 w 56"/>
                  <a:gd name="T25" fmla="*/ 3 h 57"/>
                  <a:gd name="T26" fmla="*/ 32 w 56"/>
                  <a:gd name="T27" fmla="*/ 3 h 57"/>
                  <a:gd name="T28" fmla="*/ 52 w 56"/>
                  <a:gd name="T29" fmla="*/ 23 h 57"/>
                  <a:gd name="T30" fmla="*/ 32 w 56"/>
                  <a:gd name="T31" fmla="*/ 43 h 57"/>
                  <a:gd name="T32" fmla="*/ 25 w 56"/>
                  <a:gd name="T33" fmla="*/ 42 h 57"/>
                  <a:gd name="T34" fmla="*/ 15 w 56"/>
                  <a:gd name="T35" fmla="*/ 54 h 57"/>
                  <a:gd name="T36" fmla="*/ 21 w 56"/>
                  <a:gd name="T37" fmla="*/ 56 h 57"/>
                  <a:gd name="T38" fmla="*/ 28 w 56"/>
                  <a:gd name="T39" fmla="*/ 57 h 57"/>
                  <a:gd name="T40" fmla="*/ 56 w 56"/>
                  <a:gd name="T41" fmla="*/ 28 h 57"/>
                  <a:gd name="T42" fmla="*/ 49 w 56"/>
                  <a:gd name="T43" fmla="*/ 9 h 57"/>
                  <a:gd name="T44" fmla="*/ 40 w 56"/>
                  <a:gd name="T45" fmla="*/ 2 h 57"/>
                  <a:gd name="T46" fmla="*/ 28 w 56"/>
                  <a:gd name="T4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57">
                    <a:moveTo>
                      <a:pt x="13" y="28"/>
                    </a:moveTo>
                    <a:cubicBezTo>
                      <a:pt x="9" y="31"/>
                      <a:pt x="5" y="34"/>
                      <a:pt x="0" y="35"/>
                    </a:cubicBezTo>
                    <a:cubicBezTo>
                      <a:pt x="0" y="37"/>
                      <a:pt x="1" y="39"/>
                      <a:pt x="2" y="41"/>
                    </a:cubicBezTo>
                    <a:cubicBezTo>
                      <a:pt x="7" y="40"/>
                      <a:pt x="11" y="37"/>
                      <a:pt x="15" y="33"/>
                    </a:cubicBezTo>
                    <a:cubicBezTo>
                      <a:pt x="14" y="32"/>
                      <a:pt x="13" y="30"/>
                      <a:pt x="13" y="28"/>
                    </a:cubicBezTo>
                    <a:moveTo>
                      <a:pt x="23" y="0"/>
                    </a:moveTo>
                    <a:cubicBezTo>
                      <a:pt x="21" y="0"/>
                      <a:pt x="20" y="1"/>
                      <a:pt x="19" y="1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1" y="6"/>
                      <a:pt x="23" y="5"/>
                      <a:pt x="24" y="4"/>
                    </a:cubicBezTo>
                    <a:cubicBezTo>
                      <a:pt x="24" y="3"/>
                      <a:pt x="23" y="1"/>
                      <a:pt x="23" y="0"/>
                    </a:cubicBezTo>
                    <a:moveTo>
                      <a:pt x="28" y="0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27" y="1"/>
                      <a:pt x="28" y="2"/>
                      <a:pt x="28" y="3"/>
                    </a:cubicBezTo>
                    <a:cubicBezTo>
                      <a:pt x="29" y="3"/>
                      <a:pt x="31" y="3"/>
                      <a:pt x="32" y="3"/>
                    </a:cubicBezTo>
                    <a:cubicBezTo>
                      <a:pt x="43" y="3"/>
                      <a:pt x="52" y="12"/>
                      <a:pt x="52" y="23"/>
                    </a:cubicBezTo>
                    <a:cubicBezTo>
                      <a:pt x="52" y="34"/>
                      <a:pt x="43" y="43"/>
                      <a:pt x="32" y="43"/>
                    </a:cubicBezTo>
                    <a:cubicBezTo>
                      <a:pt x="30" y="43"/>
                      <a:pt x="27" y="43"/>
                      <a:pt x="25" y="42"/>
                    </a:cubicBezTo>
                    <a:cubicBezTo>
                      <a:pt x="22" y="46"/>
                      <a:pt x="19" y="50"/>
                      <a:pt x="15" y="54"/>
                    </a:cubicBezTo>
                    <a:cubicBezTo>
                      <a:pt x="17" y="55"/>
                      <a:pt x="19" y="56"/>
                      <a:pt x="21" y="56"/>
                    </a:cubicBezTo>
                    <a:cubicBezTo>
                      <a:pt x="23" y="57"/>
                      <a:pt x="25" y="57"/>
                      <a:pt x="28" y="57"/>
                    </a:cubicBezTo>
                    <a:cubicBezTo>
                      <a:pt x="43" y="57"/>
                      <a:pt x="56" y="44"/>
                      <a:pt x="56" y="28"/>
                    </a:cubicBezTo>
                    <a:cubicBezTo>
                      <a:pt x="56" y="21"/>
                      <a:pt x="53" y="14"/>
                      <a:pt x="49" y="9"/>
                    </a:cubicBezTo>
                    <a:cubicBezTo>
                      <a:pt x="45" y="7"/>
                      <a:pt x="42" y="5"/>
                      <a:pt x="40" y="2"/>
                    </a:cubicBezTo>
                    <a:cubicBezTo>
                      <a:pt x="36" y="0"/>
                      <a:pt x="32" y="0"/>
                      <a:pt x="2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87"/>
              <p:cNvSpPr>
                <a:spLocks noEditPoints="1"/>
              </p:cNvSpPr>
              <p:nvPr/>
            </p:nvSpPr>
            <p:spPr bwMode="auto">
              <a:xfrm>
                <a:off x="10466518" y="3011408"/>
                <a:ext cx="627930" cy="624859"/>
              </a:xfrm>
              <a:custGeom>
                <a:avLst/>
                <a:gdLst>
                  <a:gd name="T0" fmla="*/ 9 w 33"/>
                  <a:gd name="T1" fmla="*/ 3 h 34"/>
                  <a:gd name="T2" fmla="*/ 4 w 33"/>
                  <a:gd name="T3" fmla="*/ 6 h 34"/>
                  <a:gd name="T4" fmla="*/ 0 w 33"/>
                  <a:gd name="T5" fmla="*/ 19 h 34"/>
                  <a:gd name="T6" fmla="*/ 2 w 33"/>
                  <a:gd name="T7" fmla="*/ 25 h 34"/>
                  <a:gd name="T8" fmla="*/ 9 w 33"/>
                  <a:gd name="T9" fmla="*/ 6 h 34"/>
                  <a:gd name="T10" fmla="*/ 9 w 33"/>
                  <a:gd name="T11" fmla="*/ 3 h 34"/>
                  <a:gd name="T12" fmla="*/ 17 w 33"/>
                  <a:gd name="T13" fmla="*/ 0 h 34"/>
                  <a:gd name="T14" fmla="*/ 13 w 33"/>
                  <a:gd name="T15" fmla="*/ 1 h 34"/>
                  <a:gd name="T16" fmla="*/ 15 w 33"/>
                  <a:gd name="T17" fmla="*/ 14 h 34"/>
                  <a:gd name="T18" fmla="*/ 14 w 33"/>
                  <a:gd name="T19" fmla="*/ 20 h 34"/>
                  <a:gd name="T20" fmla="*/ 16 w 33"/>
                  <a:gd name="T21" fmla="*/ 23 h 34"/>
                  <a:gd name="T22" fmla="*/ 13 w 33"/>
                  <a:gd name="T23" fmla="*/ 27 h 34"/>
                  <a:gd name="T24" fmla="*/ 11 w 33"/>
                  <a:gd name="T25" fmla="*/ 33 h 34"/>
                  <a:gd name="T26" fmla="*/ 17 w 33"/>
                  <a:gd name="T27" fmla="*/ 34 h 34"/>
                  <a:gd name="T28" fmla="*/ 33 w 33"/>
                  <a:gd name="T29" fmla="*/ 17 h 34"/>
                  <a:gd name="T30" fmla="*/ 17 w 33"/>
                  <a:gd name="T3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4">
                    <a:moveTo>
                      <a:pt x="9" y="3"/>
                    </a:moveTo>
                    <a:cubicBezTo>
                      <a:pt x="7" y="4"/>
                      <a:pt x="5" y="5"/>
                      <a:pt x="4" y="6"/>
                    </a:cubicBezTo>
                    <a:cubicBezTo>
                      <a:pt x="4" y="11"/>
                      <a:pt x="2" y="15"/>
                      <a:pt x="0" y="19"/>
                    </a:cubicBezTo>
                    <a:cubicBezTo>
                      <a:pt x="0" y="21"/>
                      <a:pt x="1" y="23"/>
                      <a:pt x="2" y="25"/>
                    </a:cubicBezTo>
                    <a:cubicBezTo>
                      <a:pt x="6" y="20"/>
                      <a:pt x="9" y="13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moveTo>
                      <a:pt x="17" y="0"/>
                    </a:moveTo>
                    <a:cubicBezTo>
                      <a:pt x="15" y="0"/>
                      <a:pt x="14" y="1"/>
                      <a:pt x="13" y="1"/>
                    </a:cubicBezTo>
                    <a:cubicBezTo>
                      <a:pt x="14" y="5"/>
                      <a:pt x="15" y="10"/>
                      <a:pt x="15" y="14"/>
                    </a:cubicBezTo>
                    <a:cubicBezTo>
                      <a:pt x="15" y="16"/>
                      <a:pt x="15" y="18"/>
                      <a:pt x="14" y="20"/>
                    </a:cubicBezTo>
                    <a:cubicBezTo>
                      <a:pt x="15" y="21"/>
                      <a:pt x="16" y="22"/>
                      <a:pt x="16" y="23"/>
                    </a:cubicBezTo>
                    <a:cubicBezTo>
                      <a:pt x="16" y="25"/>
                      <a:pt x="15" y="26"/>
                      <a:pt x="13" y="27"/>
                    </a:cubicBezTo>
                    <a:cubicBezTo>
                      <a:pt x="12" y="29"/>
                      <a:pt x="12" y="31"/>
                      <a:pt x="11" y="33"/>
                    </a:cubicBezTo>
                    <a:cubicBezTo>
                      <a:pt x="13" y="34"/>
                      <a:pt x="15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6"/>
              <p:cNvSpPr>
                <a:spLocks noEditPoints="1"/>
              </p:cNvSpPr>
              <p:nvPr/>
            </p:nvSpPr>
            <p:spPr bwMode="auto">
              <a:xfrm>
                <a:off x="8145571" y="4315124"/>
                <a:ext cx="683566" cy="748288"/>
              </a:xfrm>
              <a:custGeom>
                <a:avLst/>
                <a:gdLst>
                  <a:gd name="T0" fmla="*/ 27 w 36"/>
                  <a:gd name="T1" fmla="*/ 22 h 41"/>
                  <a:gd name="T2" fmla="*/ 22 w 36"/>
                  <a:gd name="T3" fmla="*/ 28 h 41"/>
                  <a:gd name="T4" fmla="*/ 28 w 36"/>
                  <a:gd name="T5" fmla="*/ 41 h 41"/>
                  <a:gd name="T6" fmla="*/ 33 w 36"/>
                  <a:gd name="T7" fmla="*/ 39 h 41"/>
                  <a:gd name="T8" fmla="*/ 27 w 36"/>
                  <a:gd name="T9" fmla="*/ 24 h 41"/>
                  <a:gd name="T10" fmla="*/ 27 w 36"/>
                  <a:gd name="T11" fmla="*/ 22 h 41"/>
                  <a:gd name="T12" fmla="*/ 31 w 36"/>
                  <a:gd name="T13" fmla="*/ 2 h 41"/>
                  <a:gd name="T14" fmla="*/ 24 w 36"/>
                  <a:gd name="T15" fmla="*/ 11 h 41"/>
                  <a:gd name="T16" fmla="*/ 28 w 36"/>
                  <a:gd name="T17" fmla="*/ 18 h 41"/>
                  <a:gd name="T18" fmla="*/ 36 w 36"/>
                  <a:gd name="T19" fmla="*/ 4 h 41"/>
                  <a:gd name="T20" fmla="*/ 31 w 36"/>
                  <a:gd name="T21" fmla="*/ 2 h 41"/>
                  <a:gd name="T22" fmla="*/ 23 w 36"/>
                  <a:gd name="T23" fmla="*/ 0 h 41"/>
                  <a:gd name="T24" fmla="*/ 3 w 36"/>
                  <a:gd name="T25" fmla="*/ 14 h 41"/>
                  <a:gd name="T26" fmla="*/ 17 w 36"/>
                  <a:gd name="T27" fmla="*/ 40 h 41"/>
                  <a:gd name="T28" fmla="*/ 21 w 36"/>
                  <a:gd name="T29" fmla="*/ 41 h 41"/>
                  <a:gd name="T30" fmla="*/ 18 w 36"/>
                  <a:gd name="T31" fmla="*/ 30 h 41"/>
                  <a:gd name="T32" fmla="*/ 16 w 36"/>
                  <a:gd name="T33" fmla="*/ 30 h 41"/>
                  <a:gd name="T34" fmla="*/ 13 w 36"/>
                  <a:gd name="T35" fmla="*/ 29 h 41"/>
                  <a:gd name="T36" fmla="*/ 6 w 36"/>
                  <a:gd name="T37" fmla="*/ 15 h 41"/>
                  <a:gd name="T38" fmla="*/ 16 w 36"/>
                  <a:gd name="T39" fmla="*/ 7 h 41"/>
                  <a:gd name="T40" fmla="*/ 20 w 36"/>
                  <a:gd name="T41" fmla="*/ 8 h 41"/>
                  <a:gd name="T42" fmla="*/ 20 w 36"/>
                  <a:gd name="T43" fmla="*/ 8 h 41"/>
                  <a:gd name="T44" fmla="*/ 24 w 36"/>
                  <a:gd name="T45" fmla="*/ 0 h 41"/>
                  <a:gd name="T46" fmla="*/ 23 w 36"/>
                  <a:gd name="T4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41">
                    <a:moveTo>
                      <a:pt x="27" y="22"/>
                    </a:moveTo>
                    <a:cubicBezTo>
                      <a:pt x="26" y="25"/>
                      <a:pt x="24" y="27"/>
                      <a:pt x="22" y="28"/>
                    </a:cubicBezTo>
                    <a:cubicBezTo>
                      <a:pt x="23" y="33"/>
                      <a:pt x="25" y="37"/>
                      <a:pt x="28" y="41"/>
                    </a:cubicBezTo>
                    <a:cubicBezTo>
                      <a:pt x="29" y="40"/>
                      <a:pt x="31" y="40"/>
                      <a:pt x="33" y="39"/>
                    </a:cubicBezTo>
                    <a:cubicBezTo>
                      <a:pt x="29" y="35"/>
                      <a:pt x="27" y="30"/>
                      <a:pt x="27" y="24"/>
                    </a:cubicBezTo>
                    <a:cubicBezTo>
                      <a:pt x="27" y="23"/>
                      <a:pt x="27" y="23"/>
                      <a:pt x="27" y="22"/>
                    </a:cubicBezTo>
                    <a:moveTo>
                      <a:pt x="31" y="2"/>
                    </a:moveTo>
                    <a:cubicBezTo>
                      <a:pt x="28" y="4"/>
                      <a:pt x="26" y="7"/>
                      <a:pt x="24" y="11"/>
                    </a:cubicBezTo>
                    <a:cubicBezTo>
                      <a:pt x="26" y="13"/>
                      <a:pt x="27" y="15"/>
                      <a:pt x="28" y="18"/>
                    </a:cubicBezTo>
                    <a:cubicBezTo>
                      <a:pt x="29" y="12"/>
                      <a:pt x="32" y="8"/>
                      <a:pt x="36" y="4"/>
                    </a:cubicBezTo>
                    <a:cubicBezTo>
                      <a:pt x="35" y="3"/>
                      <a:pt x="33" y="2"/>
                      <a:pt x="31" y="2"/>
                    </a:cubicBezTo>
                    <a:moveTo>
                      <a:pt x="23" y="0"/>
                    </a:moveTo>
                    <a:cubicBezTo>
                      <a:pt x="14" y="0"/>
                      <a:pt x="6" y="5"/>
                      <a:pt x="3" y="14"/>
                    </a:cubicBezTo>
                    <a:cubicBezTo>
                      <a:pt x="0" y="25"/>
                      <a:pt x="6" y="37"/>
                      <a:pt x="17" y="40"/>
                    </a:cubicBezTo>
                    <a:cubicBezTo>
                      <a:pt x="18" y="41"/>
                      <a:pt x="20" y="41"/>
                      <a:pt x="21" y="41"/>
                    </a:cubicBezTo>
                    <a:cubicBezTo>
                      <a:pt x="20" y="38"/>
                      <a:pt x="18" y="34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7" y="27"/>
                      <a:pt x="4" y="21"/>
                      <a:pt x="6" y="15"/>
                    </a:cubicBezTo>
                    <a:cubicBezTo>
                      <a:pt x="7" y="11"/>
                      <a:pt x="12" y="7"/>
                      <a:pt x="16" y="7"/>
                    </a:cubicBezTo>
                    <a:cubicBezTo>
                      <a:pt x="18" y="7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5"/>
                      <a:pt x="22" y="2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7"/>
              <p:cNvSpPr>
                <a:spLocks noEditPoints="1"/>
              </p:cNvSpPr>
              <p:nvPr/>
            </p:nvSpPr>
            <p:spPr bwMode="auto">
              <a:xfrm>
                <a:off x="7183806" y="3157982"/>
                <a:ext cx="1096886" cy="1064571"/>
              </a:xfrm>
              <a:custGeom>
                <a:avLst/>
                <a:gdLst>
                  <a:gd name="T0" fmla="*/ 41 w 58"/>
                  <a:gd name="T1" fmla="*/ 3 h 58"/>
                  <a:gd name="T2" fmla="*/ 40 w 58"/>
                  <a:gd name="T3" fmla="*/ 5 h 58"/>
                  <a:gd name="T4" fmla="*/ 47 w 58"/>
                  <a:gd name="T5" fmla="*/ 11 h 58"/>
                  <a:gd name="T6" fmla="*/ 55 w 58"/>
                  <a:gd name="T7" fmla="*/ 29 h 58"/>
                  <a:gd name="T8" fmla="*/ 47 w 58"/>
                  <a:gd name="T9" fmla="*/ 47 h 58"/>
                  <a:gd name="T10" fmla="*/ 29 w 58"/>
                  <a:gd name="T11" fmla="*/ 55 h 58"/>
                  <a:gd name="T12" fmla="*/ 11 w 58"/>
                  <a:gd name="T13" fmla="*/ 47 h 58"/>
                  <a:gd name="T14" fmla="*/ 3 w 58"/>
                  <a:gd name="T15" fmla="*/ 29 h 58"/>
                  <a:gd name="T16" fmla="*/ 4 w 58"/>
                  <a:gd name="T17" fmla="*/ 21 h 58"/>
                  <a:gd name="T18" fmla="*/ 2 w 58"/>
                  <a:gd name="T19" fmla="*/ 19 h 58"/>
                  <a:gd name="T20" fmla="*/ 0 w 58"/>
                  <a:gd name="T21" fmla="*/ 29 h 58"/>
                  <a:gd name="T22" fmla="*/ 9 w 58"/>
                  <a:gd name="T23" fmla="*/ 49 h 58"/>
                  <a:gd name="T24" fmla="*/ 29 w 58"/>
                  <a:gd name="T25" fmla="*/ 58 h 58"/>
                  <a:gd name="T26" fmla="*/ 49 w 58"/>
                  <a:gd name="T27" fmla="*/ 49 h 58"/>
                  <a:gd name="T28" fmla="*/ 58 w 58"/>
                  <a:gd name="T29" fmla="*/ 29 h 58"/>
                  <a:gd name="T30" fmla="*/ 49 w 58"/>
                  <a:gd name="T31" fmla="*/ 9 h 58"/>
                  <a:gd name="T32" fmla="*/ 41 w 58"/>
                  <a:gd name="T33" fmla="*/ 3 h 58"/>
                  <a:gd name="T34" fmla="*/ 29 w 58"/>
                  <a:gd name="T35" fmla="*/ 0 h 58"/>
                  <a:gd name="T36" fmla="*/ 9 w 58"/>
                  <a:gd name="T37" fmla="*/ 9 h 58"/>
                  <a:gd name="T38" fmla="*/ 3 w 58"/>
                  <a:gd name="T39" fmla="*/ 17 h 58"/>
                  <a:gd name="T40" fmla="*/ 5 w 58"/>
                  <a:gd name="T41" fmla="*/ 19 h 58"/>
                  <a:gd name="T42" fmla="*/ 11 w 58"/>
                  <a:gd name="T43" fmla="*/ 11 h 58"/>
                  <a:gd name="T44" fmla="*/ 29 w 58"/>
                  <a:gd name="T45" fmla="*/ 3 h 58"/>
                  <a:gd name="T46" fmla="*/ 38 w 58"/>
                  <a:gd name="T47" fmla="*/ 5 h 58"/>
                  <a:gd name="T48" fmla="*/ 38 w 58"/>
                  <a:gd name="T49" fmla="*/ 2 h 58"/>
                  <a:gd name="T50" fmla="*/ 29 w 58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58">
                    <a:moveTo>
                      <a:pt x="41" y="3"/>
                    </a:moveTo>
                    <a:cubicBezTo>
                      <a:pt x="40" y="4"/>
                      <a:pt x="40" y="4"/>
                      <a:pt x="40" y="5"/>
                    </a:cubicBezTo>
                    <a:cubicBezTo>
                      <a:pt x="43" y="7"/>
                      <a:pt x="45" y="8"/>
                      <a:pt x="47" y="11"/>
                    </a:cubicBezTo>
                    <a:cubicBezTo>
                      <a:pt x="52" y="15"/>
                      <a:pt x="55" y="22"/>
                      <a:pt x="55" y="29"/>
                    </a:cubicBezTo>
                    <a:cubicBezTo>
                      <a:pt x="55" y="36"/>
                      <a:pt x="52" y="43"/>
                      <a:pt x="47" y="47"/>
                    </a:cubicBezTo>
                    <a:cubicBezTo>
                      <a:pt x="43" y="52"/>
                      <a:pt x="36" y="55"/>
                      <a:pt x="29" y="55"/>
                    </a:cubicBezTo>
                    <a:cubicBezTo>
                      <a:pt x="22" y="55"/>
                      <a:pt x="15" y="52"/>
                      <a:pt x="11" y="47"/>
                    </a:cubicBezTo>
                    <a:cubicBezTo>
                      <a:pt x="6" y="43"/>
                      <a:pt x="3" y="36"/>
                      <a:pt x="3" y="29"/>
                    </a:cubicBezTo>
                    <a:cubicBezTo>
                      <a:pt x="3" y="26"/>
                      <a:pt x="3" y="23"/>
                      <a:pt x="4" y="21"/>
                    </a:cubicBezTo>
                    <a:cubicBezTo>
                      <a:pt x="3" y="20"/>
                      <a:pt x="3" y="20"/>
                      <a:pt x="2" y="19"/>
                    </a:cubicBezTo>
                    <a:cubicBezTo>
                      <a:pt x="1" y="22"/>
                      <a:pt x="0" y="26"/>
                      <a:pt x="0" y="29"/>
                    </a:cubicBezTo>
                    <a:cubicBezTo>
                      <a:pt x="0" y="37"/>
                      <a:pt x="3" y="44"/>
                      <a:pt x="9" y="49"/>
                    </a:cubicBezTo>
                    <a:cubicBezTo>
                      <a:pt x="14" y="55"/>
                      <a:pt x="21" y="58"/>
                      <a:pt x="29" y="58"/>
                    </a:cubicBezTo>
                    <a:cubicBezTo>
                      <a:pt x="37" y="58"/>
                      <a:pt x="44" y="55"/>
                      <a:pt x="49" y="49"/>
                    </a:cubicBezTo>
                    <a:cubicBezTo>
                      <a:pt x="55" y="44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49" y="9"/>
                    </a:cubicBezTo>
                    <a:cubicBezTo>
                      <a:pt x="47" y="6"/>
                      <a:pt x="44" y="4"/>
                      <a:pt x="41" y="3"/>
                    </a:cubicBezTo>
                    <a:moveTo>
                      <a:pt x="29" y="0"/>
                    </a:moveTo>
                    <a:cubicBezTo>
                      <a:pt x="21" y="0"/>
                      <a:pt x="14" y="3"/>
                      <a:pt x="9" y="9"/>
                    </a:cubicBezTo>
                    <a:cubicBezTo>
                      <a:pt x="6" y="11"/>
                      <a:pt x="4" y="14"/>
                      <a:pt x="3" y="17"/>
                    </a:cubicBezTo>
                    <a:cubicBezTo>
                      <a:pt x="4" y="18"/>
                      <a:pt x="4" y="18"/>
                      <a:pt x="5" y="19"/>
                    </a:cubicBezTo>
                    <a:cubicBezTo>
                      <a:pt x="6" y="16"/>
                      <a:pt x="8" y="13"/>
                      <a:pt x="11" y="11"/>
                    </a:cubicBezTo>
                    <a:cubicBezTo>
                      <a:pt x="15" y="6"/>
                      <a:pt x="22" y="3"/>
                      <a:pt x="29" y="3"/>
                    </a:cubicBezTo>
                    <a:cubicBezTo>
                      <a:pt x="32" y="3"/>
                      <a:pt x="35" y="4"/>
                      <a:pt x="38" y="5"/>
                    </a:cubicBezTo>
                    <a:cubicBezTo>
                      <a:pt x="38" y="4"/>
                      <a:pt x="38" y="3"/>
                      <a:pt x="38" y="2"/>
                    </a:cubicBezTo>
                    <a:cubicBezTo>
                      <a:pt x="35" y="1"/>
                      <a:pt x="32" y="0"/>
                      <a:pt x="2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9"/>
              <p:cNvSpPr>
                <a:spLocks/>
              </p:cNvSpPr>
              <p:nvPr/>
            </p:nvSpPr>
            <p:spPr bwMode="auto">
              <a:xfrm>
                <a:off x="8884774" y="3119408"/>
                <a:ext cx="262301" cy="532288"/>
              </a:xfrm>
              <a:custGeom>
                <a:avLst/>
                <a:gdLst>
                  <a:gd name="T0" fmla="*/ 9 w 14"/>
                  <a:gd name="T1" fmla="*/ 0 h 29"/>
                  <a:gd name="T2" fmla="*/ 4 w 14"/>
                  <a:gd name="T3" fmla="*/ 3 h 29"/>
                  <a:gd name="T4" fmla="*/ 0 w 14"/>
                  <a:gd name="T5" fmla="*/ 14 h 29"/>
                  <a:gd name="T6" fmla="*/ 4 w 14"/>
                  <a:gd name="T7" fmla="*/ 25 h 29"/>
                  <a:gd name="T8" fmla="*/ 14 w 14"/>
                  <a:gd name="T9" fmla="*/ 29 h 29"/>
                  <a:gd name="T10" fmla="*/ 13 w 14"/>
                  <a:gd name="T11" fmla="*/ 28 h 29"/>
                  <a:gd name="T12" fmla="*/ 5 w 14"/>
                  <a:gd name="T13" fmla="*/ 24 h 29"/>
                  <a:gd name="T14" fmla="*/ 1 w 14"/>
                  <a:gd name="T15" fmla="*/ 14 h 29"/>
                  <a:gd name="T16" fmla="*/ 5 w 14"/>
                  <a:gd name="T17" fmla="*/ 5 h 29"/>
                  <a:gd name="T18" fmla="*/ 9 w 14"/>
                  <a:gd name="T19" fmla="*/ 2 h 29"/>
                  <a:gd name="T20" fmla="*/ 9 w 1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9">
                    <a:moveTo>
                      <a:pt x="9" y="0"/>
                    </a:moveTo>
                    <a:cubicBezTo>
                      <a:pt x="7" y="1"/>
                      <a:pt x="6" y="2"/>
                      <a:pt x="4" y="3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18"/>
                      <a:pt x="2" y="22"/>
                      <a:pt x="4" y="25"/>
                    </a:cubicBezTo>
                    <a:cubicBezTo>
                      <a:pt x="7" y="27"/>
                      <a:pt x="10" y="29"/>
                      <a:pt x="14" y="29"/>
                    </a:cubicBezTo>
                    <a:cubicBezTo>
                      <a:pt x="14" y="29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3" y="21"/>
                      <a:pt x="1" y="18"/>
                      <a:pt x="1" y="14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6" y="3"/>
                      <a:pt x="8" y="2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>
                <a:spLocks noEditPoints="1"/>
              </p:cNvSpPr>
              <p:nvPr/>
            </p:nvSpPr>
            <p:spPr bwMode="auto">
              <a:xfrm>
                <a:off x="4982089" y="3929410"/>
                <a:ext cx="1939421" cy="1882285"/>
              </a:xfrm>
              <a:custGeom>
                <a:avLst/>
                <a:gdLst>
                  <a:gd name="T0" fmla="*/ 64 w 103"/>
                  <a:gd name="T1" fmla="*/ 96 h 103"/>
                  <a:gd name="T2" fmla="*/ 52 w 103"/>
                  <a:gd name="T3" fmla="*/ 98 h 103"/>
                  <a:gd name="T4" fmla="*/ 48 w 103"/>
                  <a:gd name="T5" fmla="*/ 98 h 103"/>
                  <a:gd name="T6" fmla="*/ 51 w 103"/>
                  <a:gd name="T7" fmla="*/ 103 h 103"/>
                  <a:gd name="T8" fmla="*/ 52 w 103"/>
                  <a:gd name="T9" fmla="*/ 103 h 103"/>
                  <a:gd name="T10" fmla="*/ 69 w 103"/>
                  <a:gd name="T11" fmla="*/ 100 h 103"/>
                  <a:gd name="T12" fmla="*/ 64 w 103"/>
                  <a:gd name="T13" fmla="*/ 96 h 103"/>
                  <a:gd name="T14" fmla="*/ 5 w 103"/>
                  <a:gd name="T15" fmla="*/ 30 h 103"/>
                  <a:gd name="T16" fmla="*/ 0 w 103"/>
                  <a:gd name="T17" fmla="*/ 51 h 103"/>
                  <a:gd name="T18" fmla="*/ 15 w 103"/>
                  <a:gd name="T19" fmla="*/ 88 h 103"/>
                  <a:gd name="T20" fmla="*/ 44 w 103"/>
                  <a:gd name="T21" fmla="*/ 102 h 103"/>
                  <a:gd name="T22" fmla="*/ 42 w 103"/>
                  <a:gd name="T23" fmla="*/ 97 h 103"/>
                  <a:gd name="T24" fmla="*/ 19 w 103"/>
                  <a:gd name="T25" fmla="*/ 84 h 103"/>
                  <a:gd name="T26" fmla="*/ 5 w 103"/>
                  <a:gd name="T27" fmla="*/ 51 h 103"/>
                  <a:gd name="T28" fmla="*/ 10 w 103"/>
                  <a:gd name="T29" fmla="*/ 31 h 103"/>
                  <a:gd name="T30" fmla="*/ 5 w 103"/>
                  <a:gd name="T31" fmla="*/ 30 h 103"/>
                  <a:gd name="T32" fmla="*/ 93 w 103"/>
                  <a:gd name="T33" fmla="*/ 28 h 103"/>
                  <a:gd name="T34" fmla="*/ 92 w 103"/>
                  <a:gd name="T35" fmla="*/ 28 h 103"/>
                  <a:gd name="T36" fmla="*/ 97 w 103"/>
                  <a:gd name="T37" fmla="*/ 41 h 103"/>
                  <a:gd name="T38" fmla="*/ 103 w 103"/>
                  <a:gd name="T39" fmla="*/ 44 h 103"/>
                  <a:gd name="T40" fmla="*/ 98 w 103"/>
                  <a:gd name="T41" fmla="*/ 28 h 103"/>
                  <a:gd name="T42" fmla="*/ 93 w 103"/>
                  <a:gd name="T43" fmla="*/ 28 h 103"/>
                  <a:gd name="T44" fmla="*/ 58 w 103"/>
                  <a:gd name="T45" fmla="*/ 0 h 103"/>
                  <a:gd name="T46" fmla="*/ 56 w 103"/>
                  <a:gd name="T47" fmla="*/ 5 h 103"/>
                  <a:gd name="T48" fmla="*/ 85 w 103"/>
                  <a:gd name="T49" fmla="*/ 19 h 103"/>
                  <a:gd name="T50" fmla="*/ 89 w 103"/>
                  <a:gd name="T51" fmla="*/ 23 h 103"/>
                  <a:gd name="T52" fmla="*/ 93 w 103"/>
                  <a:gd name="T53" fmla="*/ 23 h 103"/>
                  <a:gd name="T54" fmla="*/ 95 w 103"/>
                  <a:gd name="T55" fmla="*/ 23 h 103"/>
                  <a:gd name="T56" fmla="*/ 88 w 103"/>
                  <a:gd name="T57" fmla="*/ 15 h 103"/>
                  <a:gd name="T58" fmla="*/ 58 w 103"/>
                  <a:gd name="T59" fmla="*/ 0 h 103"/>
                  <a:gd name="T60" fmla="*/ 52 w 103"/>
                  <a:gd name="T61" fmla="*/ 0 h 103"/>
                  <a:gd name="T62" fmla="*/ 15 w 103"/>
                  <a:gd name="T63" fmla="*/ 15 h 103"/>
                  <a:gd name="T64" fmla="*/ 7 w 103"/>
                  <a:gd name="T65" fmla="*/ 26 h 103"/>
                  <a:gd name="T66" fmla="*/ 13 w 103"/>
                  <a:gd name="T67" fmla="*/ 26 h 103"/>
                  <a:gd name="T68" fmla="*/ 19 w 103"/>
                  <a:gd name="T69" fmla="*/ 19 h 103"/>
                  <a:gd name="T70" fmla="*/ 51 w 103"/>
                  <a:gd name="T71" fmla="*/ 5 h 103"/>
                  <a:gd name="T72" fmla="*/ 53 w 103"/>
                  <a:gd name="T73" fmla="*/ 0 h 103"/>
                  <a:gd name="T74" fmla="*/ 52 w 103"/>
                  <a:gd name="T7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64" y="96"/>
                    </a:moveTo>
                    <a:cubicBezTo>
                      <a:pt x="60" y="97"/>
                      <a:pt x="56" y="98"/>
                      <a:pt x="52" y="98"/>
                    </a:cubicBezTo>
                    <a:cubicBezTo>
                      <a:pt x="51" y="98"/>
                      <a:pt x="49" y="98"/>
                      <a:pt x="48" y="98"/>
                    </a:cubicBezTo>
                    <a:cubicBezTo>
                      <a:pt x="49" y="100"/>
                      <a:pt x="50" y="101"/>
                      <a:pt x="51" y="103"/>
                    </a:cubicBezTo>
                    <a:cubicBezTo>
                      <a:pt x="51" y="103"/>
                      <a:pt x="51" y="103"/>
                      <a:pt x="52" y="103"/>
                    </a:cubicBezTo>
                    <a:cubicBezTo>
                      <a:pt x="58" y="103"/>
                      <a:pt x="64" y="102"/>
                      <a:pt x="69" y="100"/>
                    </a:cubicBezTo>
                    <a:cubicBezTo>
                      <a:pt x="68" y="99"/>
                      <a:pt x="66" y="98"/>
                      <a:pt x="64" y="96"/>
                    </a:cubicBezTo>
                    <a:moveTo>
                      <a:pt x="5" y="30"/>
                    </a:moveTo>
                    <a:cubicBezTo>
                      <a:pt x="2" y="36"/>
                      <a:pt x="0" y="44"/>
                      <a:pt x="0" y="51"/>
                    </a:cubicBezTo>
                    <a:cubicBezTo>
                      <a:pt x="0" y="66"/>
                      <a:pt x="6" y="79"/>
                      <a:pt x="15" y="88"/>
                    </a:cubicBezTo>
                    <a:cubicBezTo>
                      <a:pt x="23" y="96"/>
                      <a:pt x="33" y="101"/>
                      <a:pt x="44" y="102"/>
                    </a:cubicBezTo>
                    <a:cubicBezTo>
                      <a:pt x="43" y="101"/>
                      <a:pt x="43" y="99"/>
                      <a:pt x="42" y="97"/>
                    </a:cubicBezTo>
                    <a:cubicBezTo>
                      <a:pt x="33" y="95"/>
                      <a:pt x="25" y="91"/>
                      <a:pt x="19" y="84"/>
                    </a:cubicBezTo>
                    <a:cubicBezTo>
                      <a:pt x="10" y="76"/>
                      <a:pt x="5" y="64"/>
                      <a:pt x="5" y="51"/>
                    </a:cubicBezTo>
                    <a:cubicBezTo>
                      <a:pt x="5" y="44"/>
                      <a:pt x="7" y="37"/>
                      <a:pt x="10" y="31"/>
                    </a:cubicBezTo>
                    <a:cubicBezTo>
                      <a:pt x="8" y="30"/>
                      <a:pt x="7" y="30"/>
                      <a:pt x="5" y="30"/>
                    </a:cubicBezTo>
                    <a:moveTo>
                      <a:pt x="93" y="28"/>
                    </a:moveTo>
                    <a:cubicBezTo>
                      <a:pt x="93" y="28"/>
                      <a:pt x="93" y="28"/>
                      <a:pt x="92" y="28"/>
                    </a:cubicBezTo>
                    <a:cubicBezTo>
                      <a:pt x="94" y="32"/>
                      <a:pt x="96" y="36"/>
                      <a:pt x="97" y="41"/>
                    </a:cubicBezTo>
                    <a:cubicBezTo>
                      <a:pt x="99" y="42"/>
                      <a:pt x="101" y="43"/>
                      <a:pt x="103" y="44"/>
                    </a:cubicBezTo>
                    <a:cubicBezTo>
                      <a:pt x="102" y="38"/>
                      <a:pt x="100" y="33"/>
                      <a:pt x="98" y="28"/>
                    </a:cubicBezTo>
                    <a:cubicBezTo>
                      <a:pt x="96" y="28"/>
                      <a:pt x="95" y="28"/>
                      <a:pt x="93" y="28"/>
                    </a:cubicBezTo>
                    <a:moveTo>
                      <a:pt x="58" y="0"/>
                    </a:moveTo>
                    <a:cubicBezTo>
                      <a:pt x="57" y="2"/>
                      <a:pt x="57" y="4"/>
                      <a:pt x="56" y="5"/>
                    </a:cubicBezTo>
                    <a:cubicBezTo>
                      <a:pt x="67" y="6"/>
                      <a:pt x="77" y="11"/>
                      <a:pt x="85" y="19"/>
                    </a:cubicBezTo>
                    <a:cubicBezTo>
                      <a:pt x="86" y="20"/>
                      <a:pt x="87" y="21"/>
                      <a:pt x="89" y="23"/>
                    </a:cubicBezTo>
                    <a:cubicBezTo>
                      <a:pt x="90" y="23"/>
                      <a:pt x="92" y="23"/>
                      <a:pt x="93" y="23"/>
                    </a:cubicBezTo>
                    <a:cubicBezTo>
                      <a:pt x="94" y="23"/>
                      <a:pt x="94" y="23"/>
                      <a:pt x="95" y="23"/>
                    </a:cubicBezTo>
                    <a:cubicBezTo>
                      <a:pt x="93" y="20"/>
                      <a:pt x="91" y="17"/>
                      <a:pt x="88" y="15"/>
                    </a:cubicBezTo>
                    <a:cubicBezTo>
                      <a:pt x="80" y="7"/>
                      <a:pt x="70" y="2"/>
                      <a:pt x="58" y="0"/>
                    </a:cubicBezTo>
                    <a:moveTo>
                      <a:pt x="52" y="0"/>
                    </a:moveTo>
                    <a:cubicBezTo>
                      <a:pt x="38" y="0"/>
                      <a:pt x="25" y="6"/>
                      <a:pt x="15" y="15"/>
                    </a:cubicBezTo>
                    <a:cubicBezTo>
                      <a:pt x="12" y="18"/>
                      <a:pt x="9" y="22"/>
                      <a:pt x="7" y="26"/>
                    </a:cubicBezTo>
                    <a:cubicBezTo>
                      <a:pt x="9" y="26"/>
                      <a:pt x="11" y="26"/>
                      <a:pt x="13" y="26"/>
                    </a:cubicBezTo>
                    <a:cubicBezTo>
                      <a:pt x="14" y="24"/>
                      <a:pt x="16" y="21"/>
                      <a:pt x="19" y="19"/>
                    </a:cubicBezTo>
                    <a:cubicBezTo>
                      <a:pt x="27" y="10"/>
                      <a:pt x="39" y="5"/>
                      <a:pt x="51" y="5"/>
                    </a:cubicBezTo>
                    <a:cubicBezTo>
                      <a:pt x="52" y="3"/>
                      <a:pt x="53" y="2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>
                <a:spLocks noEditPoints="1"/>
              </p:cNvSpPr>
              <p:nvPr/>
            </p:nvSpPr>
            <p:spPr bwMode="auto">
              <a:xfrm>
                <a:off x="5284130" y="4222553"/>
                <a:ext cx="1335339" cy="1296000"/>
              </a:xfrm>
              <a:custGeom>
                <a:avLst/>
                <a:gdLst>
                  <a:gd name="T0" fmla="*/ 28 w 71"/>
                  <a:gd name="T1" fmla="*/ 67 h 71"/>
                  <a:gd name="T2" fmla="*/ 28 w 71"/>
                  <a:gd name="T3" fmla="*/ 70 h 71"/>
                  <a:gd name="T4" fmla="*/ 36 w 71"/>
                  <a:gd name="T5" fmla="*/ 71 h 71"/>
                  <a:gd name="T6" fmla="*/ 41 w 71"/>
                  <a:gd name="T7" fmla="*/ 71 h 71"/>
                  <a:gd name="T8" fmla="*/ 39 w 71"/>
                  <a:gd name="T9" fmla="*/ 67 h 71"/>
                  <a:gd name="T10" fmla="*/ 36 w 71"/>
                  <a:gd name="T11" fmla="*/ 68 h 71"/>
                  <a:gd name="T12" fmla="*/ 28 w 71"/>
                  <a:gd name="T13" fmla="*/ 67 h 71"/>
                  <a:gd name="T14" fmla="*/ 68 w 71"/>
                  <a:gd name="T15" fmla="*/ 37 h 71"/>
                  <a:gd name="T16" fmla="*/ 59 w 71"/>
                  <a:gd name="T17" fmla="*/ 58 h 71"/>
                  <a:gd name="T18" fmla="*/ 48 w 71"/>
                  <a:gd name="T19" fmla="*/ 65 h 71"/>
                  <a:gd name="T20" fmla="*/ 51 w 71"/>
                  <a:gd name="T21" fmla="*/ 68 h 71"/>
                  <a:gd name="T22" fmla="*/ 61 w 71"/>
                  <a:gd name="T23" fmla="*/ 61 h 71"/>
                  <a:gd name="T24" fmla="*/ 71 w 71"/>
                  <a:gd name="T25" fmla="*/ 39 h 71"/>
                  <a:gd name="T26" fmla="*/ 68 w 71"/>
                  <a:gd name="T27" fmla="*/ 37 h 71"/>
                  <a:gd name="T28" fmla="*/ 64 w 71"/>
                  <a:gd name="T29" fmla="*/ 14 h 71"/>
                  <a:gd name="T30" fmla="*/ 61 w 71"/>
                  <a:gd name="T31" fmla="*/ 15 h 71"/>
                  <a:gd name="T32" fmla="*/ 65 w 71"/>
                  <a:gd name="T33" fmla="*/ 23 h 71"/>
                  <a:gd name="T34" fmla="*/ 69 w 71"/>
                  <a:gd name="T35" fmla="*/ 23 h 71"/>
                  <a:gd name="T36" fmla="*/ 64 w 71"/>
                  <a:gd name="T37" fmla="*/ 14 h 71"/>
                  <a:gd name="T38" fmla="*/ 13 w 71"/>
                  <a:gd name="T39" fmla="*/ 13 h 71"/>
                  <a:gd name="T40" fmla="*/ 7 w 71"/>
                  <a:gd name="T41" fmla="*/ 14 h 71"/>
                  <a:gd name="T42" fmla="*/ 0 w 71"/>
                  <a:gd name="T43" fmla="*/ 35 h 71"/>
                  <a:gd name="T44" fmla="*/ 11 w 71"/>
                  <a:gd name="T45" fmla="*/ 61 h 71"/>
                  <a:gd name="T46" fmla="*/ 23 w 71"/>
                  <a:gd name="T47" fmla="*/ 69 h 71"/>
                  <a:gd name="T48" fmla="*/ 22 w 71"/>
                  <a:gd name="T49" fmla="*/ 65 h 71"/>
                  <a:gd name="T50" fmla="*/ 13 w 71"/>
                  <a:gd name="T51" fmla="*/ 58 h 71"/>
                  <a:gd name="T52" fmla="*/ 4 w 71"/>
                  <a:gd name="T53" fmla="*/ 35 h 71"/>
                  <a:gd name="T54" fmla="*/ 13 w 71"/>
                  <a:gd name="T55" fmla="*/ 13 h 71"/>
                  <a:gd name="T56" fmla="*/ 13 w 71"/>
                  <a:gd name="T57" fmla="*/ 13 h 71"/>
                  <a:gd name="T58" fmla="*/ 24 w 71"/>
                  <a:gd name="T59" fmla="*/ 2 h 71"/>
                  <a:gd name="T60" fmla="*/ 13 w 71"/>
                  <a:gd name="T61" fmla="*/ 8 h 71"/>
                  <a:gd name="T62" fmla="*/ 24 w 71"/>
                  <a:gd name="T63" fmla="*/ 2 h 71"/>
                  <a:gd name="T64" fmla="*/ 36 w 71"/>
                  <a:gd name="T65" fmla="*/ 0 h 71"/>
                  <a:gd name="T66" fmla="*/ 33 w 71"/>
                  <a:gd name="T67" fmla="*/ 0 h 71"/>
                  <a:gd name="T68" fmla="*/ 31 w 71"/>
                  <a:gd name="T69" fmla="*/ 2 h 71"/>
                  <a:gd name="T70" fmla="*/ 28 w 71"/>
                  <a:gd name="T71" fmla="*/ 4 h 71"/>
                  <a:gd name="T72" fmla="*/ 36 w 71"/>
                  <a:gd name="T73" fmla="*/ 3 h 71"/>
                  <a:gd name="T74" fmla="*/ 56 w 71"/>
                  <a:gd name="T75" fmla="*/ 11 h 71"/>
                  <a:gd name="T76" fmla="*/ 60 w 71"/>
                  <a:gd name="T77" fmla="*/ 9 h 71"/>
                  <a:gd name="T78" fmla="*/ 36 w 71"/>
                  <a:gd name="T7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71">
                    <a:moveTo>
                      <a:pt x="28" y="67"/>
                    </a:moveTo>
                    <a:cubicBezTo>
                      <a:pt x="28" y="68"/>
                      <a:pt x="28" y="69"/>
                      <a:pt x="28" y="70"/>
                    </a:cubicBezTo>
                    <a:cubicBezTo>
                      <a:pt x="31" y="71"/>
                      <a:pt x="33" y="71"/>
                      <a:pt x="36" y="71"/>
                    </a:cubicBezTo>
                    <a:cubicBezTo>
                      <a:pt x="37" y="71"/>
                      <a:pt x="39" y="71"/>
                      <a:pt x="41" y="71"/>
                    </a:cubicBezTo>
                    <a:cubicBezTo>
                      <a:pt x="40" y="70"/>
                      <a:pt x="39" y="69"/>
                      <a:pt x="39" y="67"/>
                    </a:cubicBezTo>
                    <a:cubicBezTo>
                      <a:pt x="38" y="68"/>
                      <a:pt x="37" y="68"/>
                      <a:pt x="36" y="68"/>
                    </a:cubicBezTo>
                    <a:cubicBezTo>
                      <a:pt x="33" y="68"/>
                      <a:pt x="30" y="67"/>
                      <a:pt x="28" y="67"/>
                    </a:cubicBezTo>
                    <a:moveTo>
                      <a:pt x="68" y="37"/>
                    </a:moveTo>
                    <a:cubicBezTo>
                      <a:pt x="67" y="45"/>
                      <a:pt x="64" y="53"/>
                      <a:pt x="59" y="58"/>
                    </a:cubicBezTo>
                    <a:cubicBezTo>
                      <a:pt x="55" y="61"/>
                      <a:pt x="52" y="64"/>
                      <a:pt x="48" y="65"/>
                    </a:cubicBezTo>
                    <a:cubicBezTo>
                      <a:pt x="49" y="66"/>
                      <a:pt x="50" y="67"/>
                      <a:pt x="51" y="68"/>
                    </a:cubicBezTo>
                    <a:cubicBezTo>
                      <a:pt x="55" y="66"/>
                      <a:pt x="58" y="63"/>
                      <a:pt x="61" y="61"/>
                    </a:cubicBezTo>
                    <a:cubicBezTo>
                      <a:pt x="67" y="55"/>
                      <a:pt x="70" y="48"/>
                      <a:pt x="71" y="39"/>
                    </a:cubicBezTo>
                    <a:cubicBezTo>
                      <a:pt x="70" y="38"/>
                      <a:pt x="69" y="38"/>
                      <a:pt x="68" y="37"/>
                    </a:cubicBezTo>
                    <a:moveTo>
                      <a:pt x="64" y="14"/>
                    </a:moveTo>
                    <a:cubicBezTo>
                      <a:pt x="63" y="14"/>
                      <a:pt x="62" y="15"/>
                      <a:pt x="61" y="15"/>
                    </a:cubicBezTo>
                    <a:cubicBezTo>
                      <a:pt x="63" y="17"/>
                      <a:pt x="64" y="20"/>
                      <a:pt x="65" y="23"/>
                    </a:cubicBezTo>
                    <a:cubicBezTo>
                      <a:pt x="67" y="23"/>
                      <a:pt x="68" y="23"/>
                      <a:pt x="69" y="23"/>
                    </a:cubicBezTo>
                    <a:cubicBezTo>
                      <a:pt x="68" y="20"/>
                      <a:pt x="66" y="17"/>
                      <a:pt x="64" y="14"/>
                    </a:cubicBezTo>
                    <a:moveTo>
                      <a:pt x="13" y="13"/>
                    </a:moveTo>
                    <a:cubicBezTo>
                      <a:pt x="11" y="13"/>
                      <a:pt x="9" y="14"/>
                      <a:pt x="7" y="14"/>
                    </a:cubicBezTo>
                    <a:cubicBezTo>
                      <a:pt x="3" y="20"/>
                      <a:pt x="0" y="27"/>
                      <a:pt x="0" y="35"/>
                    </a:cubicBezTo>
                    <a:cubicBezTo>
                      <a:pt x="0" y="45"/>
                      <a:pt x="4" y="54"/>
                      <a:pt x="11" y="61"/>
                    </a:cubicBezTo>
                    <a:cubicBezTo>
                      <a:pt x="14" y="64"/>
                      <a:pt x="18" y="67"/>
                      <a:pt x="23" y="69"/>
                    </a:cubicBezTo>
                    <a:cubicBezTo>
                      <a:pt x="23" y="67"/>
                      <a:pt x="23" y="66"/>
                      <a:pt x="22" y="65"/>
                    </a:cubicBezTo>
                    <a:cubicBezTo>
                      <a:pt x="19" y="63"/>
                      <a:pt x="16" y="61"/>
                      <a:pt x="13" y="58"/>
                    </a:cubicBezTo>
                    <a:cubicBezTo>
                      <a:pt x="7" y="52"/>
                      <a:pt x="4" y="44"/>
                      <a:pt x="4" y="35"/>
                    </a:cubicBezTo>
                    <a:cubicBezTo>
                      <a:pt x="4" y="27"/>
                      <a:pt x="7" y="19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moveTo>
                      <a:pt x="24" y="2"/>
                    </a:moveTo>
                    <a:cubicBezTo>
                      <a:pt x="20" y="3"/>
                      <a:pt x="16" y="5"/>
                      <a:pt x="13" y="8"/>
                    </a:cubicBezTo>
                    <a:cubicBezTo>
                      <a:pt x="17" y="7"/>
                      <a:pt x="21" y="4"/>
                      <a:pt x="24" y="2"/>
                    </a:cubicBezTo>
                    <a:moveTo>
                      <a:pt x="36" y="0"/>
                    </a:moveTo>
                    <a:cubicBezTo>
                      <a:pt x="35" y="0"/>
                      <a:pt x="34" y="0"/>
                      <a:pt x="33" y="0"/>
                    </a:cubicBezTo>
                    <a:cubicBezTo>
                      <a:pt x="32" y="1"/>
                      <a:pt x="32" y="1"/>
                      <a:pt x="31" y="2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31" y="4"/>
                      <a:pt x="33" y="3"/>
                      <a:pt x="36" y="3"/>
                    </a:cubicBezTo>
                    <a:cubicBezTo>
                      <a:pt x="44" y="3"/>
                      <a:pt x="51" y="6"/>
                      <a:pt x="56" y="11"/>
                    </a:cubicBezTo>
                    <a:cubicBezTo>
                      <a:pt x="58" y="10"/>
                      <a:pt x="59" y="10"/>
                      <a:pt x="60" y="9"/>
                    </a:cubicBezTo>
                    <a:cubicBezTo>
                      <a:pt x="54" y="4"/>
                      <a:pt x="45" y="0"/>
                      <a:pt x="36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21"/>
              <p:cNvSpPr>
                <a:spLocks noEditPoints="1"/>
              </p:cNvSpPr>
              <p:nvPr/>
            </p:nvSpPr>
            <p:spPr bwMode="auto">
              <a:xfrm>
                <a:off x="5522583" y="4438553"/>
                <a:ext cx="874329" cy="840859"/>
              </a:xfrm>
              <a:custGeom>
                <a:avLst/>
                <a:gdLst>
                  <a:gd name="T0" fmla="*/ 15 w 46"/>
                  <a:gd name="T1" fmla="*/ 43 h 46"/>
                  <a:gd name="T2" fmla="*/ 15 w 46"/>
                  <a:gd name="T3" fmla="*/ 45 h 46"/>
                  <a:gd name="T4" fmla="*/ 23 w 46"/>
                  <a:gd name="T5" fmla="*/ 46 h 46"/>
                  <a:gd name="T6" fmla="*/ 24 w 46"/>
                  <a:gd name="T7" fmla="*/ 46 h 46"/>
                  <a:gd name="T8" fmla="*/ 24 w 46"/>
                  <a:gd name="T9" fmla="*/ 44 h 46"/>
                  <a:gd name="T10" fmla="*/ 23 w 46"/>
                  <a:gd name="T11" fmla="*/ 44 h 46"/>
                  <a:gd name="T12" fmla="*/ 15 w 46"/>
                  <a:gd name="T13" fmla="*/ 43 h 46"/>
                  <a:gd name="T14" fmla="*/ 46 w 46"/>
                  <a:gd name="T15" fmla="*/ 23 h 46"/>
                  <a:gd name="T16" fmla="*/ 44 w 46"/>
                  <a:gd name="T17" fmla="*/ 23 h 46"/>
                  <a:gd name="T18" fmla="*/ 44 w 46"/>
                  <a:gd name="T19" fmla="*/ 23 h 46"/>
                  <a:gd name="T20" fmla="*/ 38 w 46"/>
                  <a:gd name="T21" fmla="*/ 38 h 46"/>
                  <a:gd name="T22" fmla="*/ 29 w 46"/>
                  <a:gd name="T23" fmla="*/ 43 h 46"/>
                  <a:gd name="T24" fmla="*/ 30 w 46"/>
                  <a:gd name="T25" fmla="*/ 45 h 46"/>
                  <a:gd name="T26" fmla="*/ 39 w 46"/>
                  <a:gd name="T27" fmla="*/ 40 h 46"/>
                  <a:gd name="T28" fmla="*/ 46 w 46"/>
                  <a:gd name="T29" fmla="*/ 23 h 46"/>
                  <a:gd name="T30" fmla="*/ 46 w 46"/>
                  <a:gd name="T31" fmla="*/ 23 h 46"/>
                  <a:gd name="T32" fmla="*/ 39 w 46"/>
                  <a:gd name="T33" fmla="*/ 7 h 46"/>
                  <a:gd name="T34" fmla="*/ 37 w 46"/>
                  <a:gd name="T35" fmla="*/ 8 h 46"/>
                  <a:gd name="T36" fmla="*/ 38 w 46"/>
                  <a:gd name="T37" fmla="*/ 9 h 46"/>
                  <a:gd name="T38" fmla="*/ 41 w 46"/>
                  <a:gd name="T39" fmla="*/ 14 h 46"/>
                  <a:gd name="T40" fmla="*/ 43 w 46"/>
                  <a:gd name="T41" fmla="*/ 13 h 46"/>
                  <a:gd name="T42" fmla="*/ 39 w 46"/>
                  <a:gd name="T43" fmla="*/ 7 h 46"/>
                  <a:gd name="T44" fmla="*/ 39 w 46"/>
                  <a:gd name="T45" fmla="*/ 7 h 46"/>
                  <a:gd name="T46" fmla="*/ 23 w 46"/>
                  <a:gd name="T47" fmla="*/ 0 h 46"/>
                  <a:gd name="T48" fmla="*/ 6 w 46"/>
                  <a:gd name="T49" fmla="*/ 7 h 46"/>
                  <a:gd name="T50" fmla="*/ 0 w 46"/>
                  <a:gd name="T51" fmla="*/ 23 h 46"/>
                  <a:gd name="T52" fmla="*/ 6 w 46"/>
                  <a:gd name="T53" fmla="*/ 40 h 46"/>
                  <a:gd name="T54" fmla="*/ 10 w 46"/>
                  <a:gd name="T55" fmla="*/ 43 h 46"/>
                  <a:gd name="T56" fmla="*/ 10 w 46"/>
                  <a:gd name="T57" fmla="*/ 40 h 46"/>
                  <a:gd name="T58" fmla="*/ 8 w 46"/>
                  <a:gd name="T59" fmla="*/ 38 h 46"/>
                  <a:gd name="T60" fmla="*/ 2 w 46"/>
                  <a:gd name="T61" fmla="*/ 23 h 46"/>
                  <a:gd name="T62" fmla="*/ 8 w 46"/>
                  <a:gd name="T63" fmla="*/ 9 h 46"/>
                  <a:gd name="T64" fmla="*/ 23 w 46"/>
                  <a:gd name="T65" fmla="*/ 3 h 46"/>
                  <a:gd name="T66" fmla="*/ 32 w 46"/>
                  <a:gd name="T67" fmla="*/ 5 h 46"/>
                  <a:gd name="T68" fmla="*/ 34 w 46"/>
                  <a:gd name="T69" fmla="*/ 4 h 46"/>
                  <a:gd name="T70" fmla="*/ 23 w 46"/>
                  <a:gd name="T7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46">
                    <a:moveTo>
                      <a:pt x="15" y="43"/>
                    </a:moveTo>
                    <a:cubicBezTo>
                      <a:pt x="15" y="44"/>
                      <a:pt x="15" y="44"/>
                      <a:pt x="15" y="45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6"/>
                      <a:pt x="24" y="45"/>
                      <a:pt x="24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0" y="44"/>
                      <a:pt x="18" y="44"/>
                      <a:pt x="15" y="43"/>
                    </a:cubicBezTo>
                    <a:moveTo>
                      <a:pt x="46" y="23"/>
                    </a:moveTo>
                    <a:cubicBezTo>
                      <a:pt x="45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5" y="40"/>
                      <a:pt x="32" y="42"/>
                      <a:pt x="29" y="43"/>
                    </a:cubicBezTo>
                    <a:cubicBezTo>
                      <a:pt x="29" y="44"/>
                      <a:pt x="29" y="45"/>
                      <a:pt x="30" y="45"/>
                    </a:cubicBezTo>
                    <a:cubicBezTo>
                      <a:pt x="33" y="44"/>
                      <a:pt x="36" y="42"/>
                      <a:pt x="39" y="40"/>
                    </a:cubicBezTo>
                    <a:cubicBezTo>
                      <a:pt x="43" y="36"/>
                      <a:pt x="46" y="3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moveTo>
                      <a:pt x="39" y="7"/>
                    </a:moveTo>
                    <a:cubicBezTo>
                      <a:pt x="38" y="7"/>
                      <a:pt x="38" y="8"/>
                      <a:pt x="37" y="8"/>
                    </a:cubicBezTo>
                    <a:cubicBezTo>
                      <a:pt x="37" y="8"/>
                      <a:pt x="37" y="9"/>
                      <a:pt x="38" y="9"/>
                    </a:cubicBezTo>
                    <a:cubicBezTo>
                      <a:pt x="39" y="10"/>
                      <a:pt x="40" y="12"/>
                      <a:pt x="41" y="14"/>
                    </a:cubicBezTo>
                    <a:cubicBezTo>
                      <a:pt x="42" y="14"/>
                      <a:pt x="43" y="14"/>
                      <a:pt x="43" y="13"/>
                    </a:cubicBezTo>
                    <a:cubicBezTo>
                      <a:pt x="42" y="11"/>
                      <a:pt x="41" y="9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moveTo>
                      <a:pt x="23" y="0"/>
                    </a:moveTo>
                    <a:cubicBezTo>
                      <a:pt x="16" y="0"/>
                      <a:pt x="11" y="3"/>
                      <a:pt x="6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30"/>
                      <a:pt x="2" y="36"/>
                      <a:pt x="6" y="40"/>
                    </a:cubicBezTo>
                    <a:cubicBezTo>
                      <a:pt x="8" y="41"/>
                      <a:pt x="9" y="42"/>
                      <a:pt x="10" y="43"/>
                    </a:cubicBezTo>
                    <a:cubicBezTo>
                      <a:pt x="10" y="42"/>
                      <a:pt x="10" y="41"/>
                      <a:pt x="10" y="40"/>
                    </a:cubicBezTo>
                    <a:cubicBezTo>
                      <a:pt x="9" y="39"/>
                      <a:pt x="9" y="39"/>
                      <a:pt x="8" y="38"/>
                    </a:cubicBezTo>
                    <a:cubicBezTo>
                      <a:pt x="4" y="34"/>
                      <a:pt x="2" y="29"/>
                      <a:pt x="2" y="23"/>
                    </a:cubicBezTo>
                    <a:cubicBezTo>
                      <a:pt x="2" y="18"/>
                      <a:pt x="4" y="13"/>
                      <a:pt x="8" y="9"/>
                    </a:cubicBezTo>
                    <a:cubicBezTo>
                      <a:pt x="12" y="5"/>
                      <a:pt x="17" y="3"/>
                      <a:pt x="23" y="3"/>
                    </a:cubicBezTo>
                    <a:cubicBezTo>
                      <a:pt x="26" y="3"/>
                      <a:pt x="30" y="4"/>
                      <a:pt x="32" y="5"/>
                    </a:cubicBezTo>
                    <a:cubicBezTo>
                      <a:pt x="33" y="5"/>
                      <a:pt x="34" y="4"/>
                      <a:pt x="34" y="4"/>
                    </a:cubicBezTo>
                    <a:cubicBezTo>
                      <a:pt x="31" y="2"/>
                      <a:pt x="27" y="0"/>
                      <a:pt x="23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22"/>
              <p:cNvSpPr>
                <a:spLocks noEditPoints="1"/>
              </p:cNvSpPr>
              <p:nvPr/>
            </p:nvSpPr>
            <p:spPr bwMode="auto">
              <a:xfrm>
                <a:off x="11094442" y="6691124"/>
                <a:ext cx="675621" cy="162002"/>
              </a:xfrm>
              <a:custGeom>
                <a:avLst/>
                <a:gdLst>
                  <a:gd name="T0" fmla="*/ 34 w 36"/>
                  <a:gd name="T1" fmla="*/ 7 h 9"/>
                  <a:gd name="T2" fmla="*/ 33 w 36"/>
                  <a:gd name="T3" fmla="*/ 9 h 9"/>
                  <a:gd name="T4" fmla="*/ 36 w 36"/>
                  <a:gd name="T5" fmla="*/ 9 h 9"/>
                  <a:gd name="T6" fmla="*/ 34 w 36"/>
                  <a:gd name="T7" fmla="*/ 7 h 9"/>
                  <a:gd name="T8" fmla="*/ 6 w 36"/>
                  <a:gd name="T9" fmla="*/ 2 h 9"/>
                  <a:gd name="T10" fmla="*/ 0 w 36"/>
                  <a:gd name="T11" fmla="*/ 6 h 9"/>
                  <a:gd name="T12" fmla="*/ 2 w 36"/>
                  <a:gd name="T13" fmla="*/ 9 h 9"/>
                  <a:gd name="T14" fmla="*/ 4 w 36"/>
                  <a:gd name="T15" fmla="*/ 9 h 9"/>
                  <a:gd name="T16" fmla="*/ 7 w 36"/>
                  <a:gd name="T17" fmla="*/ 7 h 9"/>
                  <a:gd name="T18" fmla="*/ 6 w 36"/>
                  <a:gd name="T19" fmla="*/ 2 h 9"/>
                  <a:gd name="T20" fmla="*/ 9 w 36"/>
                  <a:gd name="T21" fmla="*/ 0 h 9"/>
                  <a:gd name="T22" fmla="*/ 7 w 36"/>
                  <a:gd name="T23" fmla="*/ 1 h 9"/>
                  <a:gd name="T24" fmla="*/ 10 w 36"/>
                  <a:gd name="T25" fmla="*/ 9 h 9"/>
                  <a:gd name="T26" fmla="*/ 12 w 36"/>
                  <a:gd name="T27" fmla="*/ 9 h 9"/>
                  <a:gd name="T28" fmla="*/ 12 w 36"/>
                  <a:gd name="T29" fmla="*/ 7 h 9"/>
                  <a:gd name="T30" fmla="*/ 9 w 3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9">
                    <a:moveTo>
                      <a:pt x="34" y="7"/>
                    </a:moveTo>
                    <a:cubicBezTo>
                      <a:pt x="34" y="8"/>
                      <a:pt x="33" y="9"/>
                      <a:pt x="3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8"/>
                      <a:pt x="34" y="7"/>
                    </a:cubicBezTo>
                    <a:moveTo>
                      <a:pt x="6" y="2"/>
                    </a:moveTo>
                    <a:cubicBezTo>
                      <a:pt x="4" y="3"/>
                      <a:pt x="2" y="4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8" y="5"/>
                      <a:pt x="8" y="3"/>
                      <a:pt x="6" y="2"/>
                    </a:cubicBezTo>
                    <a:moveTo>
                      <a:pt x="9" y="0"/>
                    </a:moveTo>
                    <a:cubicBezTo>
                      <a:pt x="8" y="0"/>
                      <a:pt x="8" y="1"/>
                      <a:pt x="7" y="1"/>
                    </a:cubicBezTo>
                    <a:cubicBezTo>
                      <a:pt x="10" y="3"/>
                      <a:pt x="11" y="6"/>
                      <a:pt x="10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8"/>
                      <a:pt x="12" y="7"/>
                    </a:cubicBezTo>
                    <a:cubicBezTo>
                      <a:pt x="12" y="4"/>
                      <a:pt x="11" y="2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3"/>
              <p:cNvSpPr>
                <a:spLocks/>
              </p:cNvSpPr>
              <p:nvPr/>
            </p:nvSpPr>
            <p:spPr bwMode="auto">
              <a:xfrm>
                <a:off x="11436228" y="5881121"/>
                <a:ext cx="882280" cy="933431"/>
              </a:xfrm>
              <a:custGeom>
                <a:avLst/>
                <a:gdLst>
                  <a:gd name="T0" fmla="*/ 22 w 47"/>
                  <a:gd name="T1" fmla="*/ 0 h 51"/>
                  <a:gd name="T2" fmla="*/ 0 w 47"/>
                  <a:gd name="T3" fmla="*/ 13 h 51"/>
                  <a:gd name="T4" fmla="*/ 4 w 47"/>
                  <a:gd name="T5" fmla="*/ 14 h 51"/>
                  <a:gd name="T6" fmla="*/ 19 w 47"/>
                  <a:gd name="T7" fmla="*/ 3 h 51"/>
                  <a:gd name="T8" fmla="*/ 36 w 47"/>
                  <a:gd name="T9" fmla="*/ 20 h 51"/>
                  <a:gd name="T10" fmla="*/ 19 w 47"/>
                  <a:gd name="T11" fmla="*/ 37 h 51"/>
                  <a:gd name="T12" fmla="*/ 19 w 47"/>
                  <a:gd name="T13" fmla="*/ 39 h 51"/>
                  <a:gd name="T14" fmla="*/ 16 w 47"/>
                  <a:gd name="T15" fmla="*/ 51 h 51"/>
                  <a:gd name="T16" fmla="*/ 22 w 47"/>
                  <a:gd name="T17" fmla="*/ 51 h 51"/>
                  <a:gd name="T18" fmla="*/ 33 w 47"/>
                  <a:gd name="T19" fmla="*/ 49 h 51"/>
                  <a:gd name="T20" fmla="*/ 47 w 47"/>
                  <a:gd name="T21" fmla="*/ 20 h 51"/>
                  <a:gd name="T22" fmla="*/ 46 w 47"/>
                  <a:gd name="T23" fmla="*/ 18 h 51"/>
                  <a:gd name="T24" fmla="*/ 35 w 47"/>
                  <a:gd name="T25" fmla="*/ 4 h 51"/>
                  <a:gd name="T26" fmla="*/ 22 w 4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51">
                    <a:moveTo>
                      <a:pt x="22" y="0"/>
                    </a:moveTo>
                    <a:cubicBezTo>
                      <a:pt x="13" y="0"/>
                      <a:pt x="5" y="5"/>
                      <a:pt x="0" y="13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6" y="8"/>
                      <a:pt x="12" y="3"/>
                      <a:pt x="19" y="3"/>
                    </a:cubicBezTo>
                    <a:cubicBezTo>
                      <a:pt x="29" y="3"/>
                      <a:pt x="36" y="11"/>
                      <a:pt x="36" y="20"/>
                    </a:cubicBezTo>
                    <a:cubicBezTo>
                      <a:pt x="36" y="30"/>
                      <a:pt x="29" y="37"/>
                      <a:pt x="19" y="37"/>
                    </a:cubicBezTo>
                    <a:cubicBezTo>
                      <a:pt x="19" y="38"/>
                      <a:pt x="19" y="38"/>
                      <a:pt x="19" y="39"/>
                    </a:cubicBezTo>
                    <a:cubicBezTo>
                      <a:pt x="19" y="43"/>
                      <a:pt x="18" y="47"/>
                      <a:pt x="16" y="51"/>
                    </a:cubicBezTo>
                    <a:cubicBezTo>
                      <a:pt x="18" y="51"/>
                      <a:pt x="20" y="51"/>
                      <a:pt x="22" y="51"/>
                    </a:cubicBezTo>
                    <a:cubicBezTo>
                      <a:pt x="26" y="51"/>
                      <a:pt x="29" y="51"/>
                      <a:pt x="33" y="49"/>
                    </a:cubicBezTo>
                    <a:cubicBezTo>
                      <a:pt x="34" y="38"/>
                      <a:pt x="39" y="27"/>
                      <a:pt x="47" y="20"/>
                    </a:cubicBezTo>
                    <a:cubicBezTo>
                      <a:pt x="47" y="19"/>
                      <a:pt x="47" y="18"/>
                      <a:pt x="46" y="18"/>
                    </a:cubicBezTo>
                    <a:cubicBezTo>
                      <a:pt x="41" y="14"/>
                      <a:pt x="38" y="9"/>
                      <a:pt x="35" y="4"/>
                    </a:cubicBezTo>
                    <a:cubicBezTo>
                      <a:pt x="31" y="2"/>
                      <a:pt x="27" y="0"/>
                      <a:pt x="2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24"/>
              <p:cNvSpPr>
                <a:spLocks/>
              </p:cNvSpPr>
              <p:nvPr/>
            </p:nvSpPr>
            <p:spPr bwMode="auto">
              <a:xfrm>
                <a:off x="11523659" y="5973693"/>
                <a:ext cx="516652" cy="516859"/>
              </a:xfrm>
              <a:custGeom>
                <a:avLst/>
                <a:gdLst>
                  <a:gd name="T0" fmla="*/ 13 w 27"/>
                  <a:gd name="T1" fmla="*/ 0 h 28"/>
                  <a:gd name="T2" fmla="*/ 0 w 27"/>
                  <a:gd name="T3" fmla="*/ 10 h 28"/>
                  <a:gd name="T4" fmla="*/ 2 w 27"/>
                  <a:gd name="T5" fmla="*/ 11 h 28"/>
                  <a:gd name="T6" fmla="*/ 2 w 27"/>
                  <a:gd name="T7" fmla="*/ 11 h 28"/>
                  <a:gd name="T8" fmla="*/ 10 w 27"/>
                  <a:gd name="T9" fmla="*/ 3 h 28"/>
                  <a:gd name="T10" fmla="*/ 18 w 27"/>
                  <a:gd name="T11" fmla="*/ 11 h 28"/>
                  <a:gd name="T12" fmla="*/ 10 w 27"/>
                  <a:gd name="T13" fmla="*/ 19 h 28"/>
                  <a:gd name="T14" fmla="*/ 10 w 27"/>
                  <a:gd name="T15" fmla="*/ 19 h 28"/>
                  <a:gd name="T16" fmla="*/ 14 w 27"/>
                  <a:gd name="T17" fmla="*/ 28 h 28"/>
                  <a:gd name="T18" fmla="*/ 27 w 27"/>
                  <a:gd name="T19" fmla="*/ 14 h 28"/>
                  <a:gd name="T20" fmla="*/ 13 w 27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13" y="0"/>
                    </a:moveTo>
                    <a:cubicBezTo>
                      <a:pt x="7" y="0"/>
                      <a:pt x="1" y="4"/>
                      <a:pt x="0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6"/>
                      <a:pt x="6" y="3"/>
                      <a:pt x="10" y="3"/>
                    </a:cubicBezTo>
                    <a:cubicBezTo>
                      <a:pt x="15" y="3"/>
                      <a:pt x="18" y="6"/>
                      <a:pt x="18" y="11"/>
                    </a:cubicBezTo>
                    <a:cubicBezTo>
                      <a:pt x="18" y="15"/>
                      <a:pt x="15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21"/>
                      <a:pt x="13" y="24"/>
                      <a:pt x="14" y="28"/>
                    </a:cubicBezTo>
                    <a:cubicBezTo>
                      <a:pt x="21" y="27"/>
                      <a:pt x="27" y="21"/>
                      <a:pt x="27" y="14"/>
                    </a:cubicBezTo>
                    <a:cubicBezTo>
                      <a:pt x="27" y="6"/>
                      <a:pt x="21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25"/>
              <p:cNvSpPr>
                <a:spLocks noEditPoints="1"/>
              </p:cNvSpPr>
              <p:nvPr/>
            </p:nvSpPr>
            <p:spPr bwMode="auto">
              <a:xfrm>
                <a:off x="10561899" y="6050836"/>
                <a:ext cx="643827" cy="709714"/>
              </a:xfrm>
              <a:custGeom>
                <a:avLst/>
                <a:gdLst>
                  <a:gd name="T0" fmla="*/ 31 w 34"/>
                  <a:gd name="T1" fmla="*/ 33 h 39"/>
                  <a:gd name="T2" fmla="*/ 29 w 34"/>
                  <a:gd name="T3" fmla="*/ 33 h 39"/>
                  <a:gd name="T4" fmla="*/ 27 w 34"/>
                  <a:gd name="T5" fmla="*/ 34 h 39"/>
                  <a:gd name="T6" fmla="*/ 22 w 34"/>
                  <a:gd name="T7" fmla="*/ 39 h 39"/>
                  <a:gd name="T8" fmla="*/ 24 w 34"/>
                  <a:gd name="T9" fmla="*/ 39 h 39"/>
                  <a:gd name="T10" fmla="*/ 31 w 34"/>
                  <a:gd name="T11" fmla="*/ 35 h 39"/>
                  <a:gd name="T12" fmla="*/ 32 w 34"/>
                  <a:gd name="T13" fmla="*/ 35 h 39"/>
                  <a:gd name="T14" fmla="*/ 34 w 34"/>
                  <a:gd name="T15" fmla="*/ 33 h 39"/>
                  <a:gd name="T16" fmla="*/ 31 w 34"/>
                  <a:gd name="T17" fmla="*/ 33 h 39"/>
                  <a:gd name="T18" fmla="*/ 20 w 34"/>
                  <a:gd name="T19" fmla="*/ 0 h 39"/>
                  <a:gd name="T20" fmla="*/ 5 w 34"/>
                  <a:gd name="T21" fmla="*/ 7 h 39"/>
                  <a:gd name="T22" fmla="*/ 0 w 34"/>
                  <a:gd name="T23" fmla="*/ 18 h 39"/>
                  <a:gd name="T24" fmla="*/ 2 w 34"/>
                  <a:gd name="T25" fmla="*/ 23 h 39"/>
                  <a:gd name="T26" fmla="*/ 4 w 34"/>
                  <a:gd name="T27" fmla="*/ 31 h 39"/>
                  <a:gd name="T28" fmla="*/ 7 w 34"/>
                  <a:gd name="T29" fmla="*/ 35 h 39"/>
                  <a:gd name="T30" fmla="*/ 13 w 34"/>
                  <a:gd name="T31" fmla="*/ 38 h 39"/>
                  <a:gd name="T32" fmla="*/ 11 w 34"/>
                  <a:gd name="T33" fmla="*/ 30 h 39"/>
                  <a:gd name="T34" fmla="*/ 30 w 34"/>
                  <a:gd name="T35" fmla="*/ 4 h 39"/>
                  <a:gd name="T36" fmla="*/ 20 w 34"/>
                  <a:gd name="T3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9">
                    <a:moveTo>
                      <a:pt x="31" y="33"/>
                    </a:moveTo>
                    <a:cubicBezTo>
                      <a:pt x="30" y="33"/>
                      <a:pt x="30" y="33"/>
                      <a:pt x="29" y="33"/>
                    </a:cubicBezTo>
                    <a:cubicBezTo>
                      <a:pt x="28" y="34"/>
                      <a:pt x="28" y="34"/>
                      <a:pt x="27" y="34"/>
                    </a:cubicBezTo>
                    <a:cubicBezTo>
                      <a:pt x="25" y="35"/>
                      <a:pt x="23" y="37"/>
                      <a:pt x="22" y="39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6" y="36"/>
                      <a:pt x="28" y="35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4"/>
                      <a:pt x="33" y="34"/>
                      <a:pt x="34" y="33"/>
                    </a:cubicBezTo>
                    <a:cubicBezTo>
                      <a:pt x="33" y="33"/>
                      <a:pt x="32" y="33"/>
                      <a:pt x="31" y="33"/>
                    </a:cubicBezTo>
                    <a:moveTo>
                      <a:pt x="20" y="0"/>
                    </a:moveTo>
                    <a:cubicBezTo>
                      <a:pt x="14" y="0"/>
                      <a:pt x="9" y="3"/>
                      <a:pt x="5" y="7"/>
                    </a:cubicBezTo>
                    <a:cubicBezTo>
                      <a:pt x="2" y="11"/>
                      <a:pt x="1" y="14"/>
                      <a:pt x="0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3" y="26"/>
                      <a:pt x="4" y="28"/>
                      <a:pt x="4" y="31"/>
                    </a:cubicBezTo>
                    <a:cubicBezTo>
                      <a:pt x="5" y="32"/>
                      <a:pt x="6" y="34"/>
                      <a:pt x="7" y="35"/>
                    </a:cubicBezTo>
                    <a:cubicBezTo>
                      <a:pt x="9" y="36"/>
                      <a:pt x="11" y="37"/>
                      <a:pt x="13" y="38"/>
                    </a:cubicBezTo>
                    <a:cubicBezTo>
                      <a:pt x="12" y="35"/>
                      <a:pt x="11" y="33"/>
                      <a:pt x="11" y="30"/>
                    </a:cubicBezTo>
                    <a:cubicBezTo>
                      <a:pt x="11" y="17"/>
                      <a:pt x="19" y="7"/>
                      <a:pt x="30" y="4"/>
                    </a:cubicBezTo>
                    <a:cubicBezTo>
                      <a:pt x="27" y="2"/>
                      <a:pt x="23" y="0"/>
                      <a:pt x="2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26"/>
              <p:cNvSpPr>
                <a:spLocks/>
              </p:cNvSpPr>
              <p:nvPr/>
            </p:nvSpPr>
            <p:spPr bwMode="auto">
              <a:xfrm>
                <a:off x="12056207" y="5240838"/>
                <a:ext cx="317938" cy="995145"/>
              </a:xfrm>
              <a:custGeom>
                <a:avLst/>
                <a:gdLst>
                  <a:gd name="T0" fmla="*/ 17 w 17"/>
                  <a:gd name="T1" fmla="*/ 0 h 54"/>
                  <a:gd name="T2" fmla="*/ 0 w 17"/>
                  <a:gd name="T3" fmla="*/ 27 h 54"/>
                  <a:gd name="T4" fmla="*/ 2 w 17"/>
                  <a:gd name="T5" fmla="*/ 39 h 54"/>
                  <a:gd name="T6" fmla="*/ 13 w 17"/>
                  <a:gd name="T7" fmla="*/ 53 h 54"/>
                  <a:gd name="T8" fmla="*/ 15 w 17"/>
                  <a:gd name="T9" fmla="*/ 54 h 54"/>
                  <a:gd name="T10" fmla="*/ 17 w 17"/>
                  <a:gd name="T11" fmla="*/ 52 h 54"/>
                  <a:gd name="T12" fmla="*/ 17 w 17"/>
                  <a:gd name="T13" fmla="*/ 50 h 54"/>
                  <a:gd name="T14" fmla="*/ 10 w 17"/>
                  <a:gd name="T15" fmla="*/ 34 h 54"/>
                  <a:gd name="T16" fmla="*/ 17 w 17"/>
                  <a:gd name="T17" fmla="*/ 19 h 54"/>
                  <a:gd name="T18" fmla="*/ 17 w 1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4">
                    <a:moveTo>
                      <a:pt x="17" y="0"/>
                    </a:moveTo>
                    <a:cubicBezTo>
                      <a:pt x="7" y="5"/>
                      <a:pt x="0" y="15"/>
                      <a:pt x="0" y="27"/>
                    </a:cubicBezTo>
                    <a:cubicBezTo>
                      <a:pt x="0" y="31"/>
                      <a:pt x="1" y="35"/>
                      <a:pt x="2" y="39"/>
                    </a:cubicBezTo>
                    <a:cubicBezTo>
                      <a:pt x="5" y="44"/>
                      <a:pt x="8" y="49"/>
                      <a:pt x="13" y="53"/>
                    </a:cubicBezTo>
                    <a:cubicBezTo>
                      <a:pt x="14" y="53"/>
                      <a:pt x="15" y="53"/>
                      <a:pt x="15" y="54"/>
                    </a:cubicBezTo>
                    <a:cubicBezTo>
                      <a:pt x="16" y="53"/>
                      <a:pt x="16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3" y="46"/>
                      <a:pt x="10" y="40"/>
                      <a:pt x="10" y="34"/>
                    </a:cubicBezTo>
                    <a:cubicBezTo>
                      <a:pt x="10" y="28"/>
                      <a:pt x="13" y="23"/>
                      <a:pt x="17" y="19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27"/>
              <p:cNvSpPr>
                <a:spLocks noEditPoints="1"/>
              </p:cNvSpPr>
              <p:nvPr/>
            </p:nvSpPr>
            <p:spPr bwMode="auto">
              <a:xfrm>
                <a:off x="5697449" y="6120267"/>
                <a:ext cx="1716865" cy="732859"/>
              </a:xfrm>
              <a:custGeom>
                <a:avLst/>
                <a:gdLst>
                  <a:gd name="T0" fmla="*/ 90 w 91"/>
                  <a:gd name="T1" fmla="*/ 39 h 40"/>
                  <a:gd name="T2" fmla="*/ 86 w 91"/>
                  <a:gd name="T3" fmla="*/ 40 h 40"/>
                  <a:gd name="T4" fmla="*/ 86 w 91"/>
                  <a:gd name="T5" fmla="*/ 40 h 40"/>
                  <a:gd name="T6" fmla="*/ 91 w 91"/>
                  <a:gd name="T7" fmla="*/ 40 h 40"/>
                  <a:gd name="T8" fmla="*/ 91 w 91"/>
                  <a:gd name="T9" fmla="*/ 39 h 40"/>
                  <a:gd name="T10" fmla="*/ 90 w 91"/>
                  <a:gd name="T11" fmla="*/ 39 h 40"/>
                  <a:gd name="T12" fmla="*/ 87 w 91"/>
                  <a:gd name="T13" fmla="*/ 26 h 40"/>
                  <a:gd name="T14" fmla="*/ 82 w 91"/>
                  <a:gd name="T15" fmla="*/ 26 h 40"/>
                  <a:gd name="T16" fmla="*/ 86 w 91"/>
                  <a:gd name="T17" fmla="*/ 37 h 40"/>
                  <a:gd name="T18" fmla="*/ 90 w 91"/>
                  <a:gd name="T19" fmla="*/ 37 h 40"/>
                  <a:gd name="T20" fmla="*/ 90 w 91"/>
                  <a:gd name="T21" fmla="*/ 37 h 40"/>
                  <a:gd name="T22" fmla="*/ 87 w 91"/>
                  <a:gd name="T23" fmla="*/ 26 h 40"/>
                  <a:gd name="T24" fmla="*/ 74 w 91"/>
                  <a:gd name="T25" fmla="*/ 10 h 40"/>
                  <a:gd name="T26" fmla="*/ 68 w 91"/>
                  <a:gd name="T27" fmla="*/ 11 h 40"/>
                  <a:gd name="T28" fmla="*/ 75 w 91"/>
                  <a:gd name="T29" fmla="*/ 16 h 40"/>
                  <a:gd name="T30" fmla="*/ 80 w 91"/>
                  <a:gd name="T31" fmla="*/ 23 h 40"/>
                  <a:gd name="T32" fmla="*/ 85 w 91"/>
                  <a:gd name="T33" fmla="*/ 22 h 40"/>
                  <a:gd name="T34" fmla="*/ 78 w 91"/>
                  <a:gd name="T35" fmla="*/ 13 h 40"/>
                  <a:gd name="T36" fmla="*/ 74 w 91"/>
                  <a:gd name="T37" fmla="*/ 10 h 40"/>
                  <a:gd name="T38" fmla="*/ 26 w 91"/>
                  <a:gd name="T39" fmla="*/ 4 h 40"/>
                  <a:gd name="T40" fmla="*/ 13 w 91"/>
                  <a:gd name="T41" fmla="*/ 13 h 40"/>
                  <a:gd name="T42" fmla="*/ 0 w 91"/>
                  <a:gd name="T43" fmla="*/ 40 h 40"/>
                  <a:gd name="T44" fmla="*/ 4 w 91"/>
                  <a:gd name="T45" fmla="*/ 40 h 40"/>
                  <a:gd name="T46" fmla="*/ 16 w 91"/>
                  <a:gd name="T47" fmla="*/ 16 h 40"/>
                  <a:gd name="T48" fmla="*/ 31 w 91"/>
                  <a:gd name="T49" fmla="*/ 7 h 40"/>
                  <a:gd name="T50" fmla="*/ 26 w 91"/>
                  <a:gd name="T51" fmla="*/ 4 h 40"/>
                  <a:gd name="T52" fmla="*/ 45 w 91"/>
                  <a:gd name="T53" fmla="*/ 0 h 40"/>
                  <a:gd name="T54" fmla="*/ 32 w 91"/>
                  <a:gd name="T55" fmla="*/ 2 h 40"/>
                  <a:gd name="T56" fmla="*/ 39 w 91"/>
                  <a:gd name="T57" fmla="*/ 5 h 40"/>
                  <a:gd name="T58" fmla="*/ 45 w 91"/>
                  <a:gd name="T59" fmla="*/ 4 h 40"/>
                  <a:gd name="T60" fmla="*/ 61 w 91"/>
                  <a:gd name="T61" fmla="*/ 7 h 40"/>
                  <a:gd name="T62" fmla="*/ 68 w 91"/>
                  <a:gd name="T63" fmla="*/ 6 h 40"/>
                  <a:gd name="T64" fmla="*/ 45 w 91"/>
                  <a:gd name="T6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40">
                    <a:moveTo>
                      <a:pt x="90" y="39"/>
                    </a:moveTo>
                    <a:cubicBezTo>
                      <a:pt x="89" y="39"/>
                      <a:pt x="87" y="40"/>
                      <a:pt x="86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0" y="39"/>
                      <a:pt x="90" y="39"/>
                      <a:pt x="90" y="39"/>
                    </a:cubicBezTo>
                    <a:moveTo>
                      <a:pt x="87" y="26"/>
                    </a:moveTo>
                    <a:cubicBezTo>
                      <a:pt x="85" y="26"/>
                      <a:pt x="83" y="26"/>
                      <a:pt x="82" y="26"/>
                    </a:cubicBezTo>
                    <a:cubicBezTo>
                      <a:pt x="84" y="30"/>
                      <a:pt x="85" y="34"/>
                      <a:pt x="86" y="37"/>
                    </a:cubicBezTo>
                    <a:cubicBezTo>
                      <a:pt x="87" y="37"/>
                      <a:pt x="89" y="37"/>
                      <a:pt x="90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3"/>
                      <a:pt x="88" y="29"/>
                      <a:pt x="87" y="26"/>
                    </a:cubicBezTo>
                    <a:moveTo>
                      <a:pt x="74" y="10"/>
                    </a:moveTo>
                    <a:cubicBezTo>
                      <a:pt x="72" y="10"/>
                      <a:pt x="70" y="11"/>
                      <a:pt x="68" y="11"/>
                    </a:cubicBezTo>
                    <a:cubicBezTo>
                      <a:pt x="71" y="13"/>
                      <a:pt x="73" y="14"/>
                      <a:pt x="75" y="16"/>
                    </a:cubicBezTo>
                    <a:cubicBezTo>
                      <a:pt x="77" y="18"/>
                      <a:pt x="78" y="21"/>
                      <a:pt x="80" y="23"/>
                    </a:cubicBezTo>
                    <a:cubicBezTo>
                      <a:pt x="81" y="23"/>
                      <a:pt x="83" y="22"/>
                      <a:pt x="85" y="22"/>
                    </a:cubicBezTo>
                    <a:cubicBezTo>
                      <a:pt x="83" y="19"/>
                      <a:pt x="80" y="16"/>
                      <a:pt x="78" y="13"/>
                    </a:cubicBezTo>
                    <a:cubicBezTo>
                      <a:pt x="76" y="12"/>
                      <a:pt x="75" y="11"/>
                      <a:pt x="74" y="10"/>
                    </a:cubicBezTo>
                    <a:moveTo>
                      <a:pt x="26" y="4"/>
                    </a:moveTo>
                    <a:cubicBezTo>
                      <a:pt x="21" y="6"/>
                      <a:pt x="17" y="9"/>
                      <a:pt x="13" y="13"/>
                    </a:cubicBezTo>
                    <a:cubicBezTo>
                      <a:pt x="6" y="20"/>
                      <a:pt x="1" y="30"/>
                      <a:pt x="0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5" y="31"/>
                      <a:pt x="10" y="23"/>
                      <a:pt x="16" y="16"/>
                    </a:cubicBezTo>
                    <a:cubicBezTo>
                      <a:pt x="20" y="12"/>
                      <a:pt x="25" y="9"/>
                      <a:pt x="31" y="7"/>
                    </a:cubicBezTo>
                    <a:cubicBezTo>
                      <a:pt x="29" y="6"/>
                      <a:pt x="27" y="5"/>
                      <a:pt x="26" y="4"/>
                    </a:cubicBezTo>
                    <a:moveTo>
                      <a:pt x="45" y="0"/>
                    </a:moveTo>
                    <a:cubicBezTo>
                      <a:pt x="41" y="0"/>
                      <a:pt x="36" y="0"/>
                      <a:pt x="32" y="2"/>
                    </a:cubicBezTo>
                    <a:cubicBezTo>
                      <a:pt x="34" y="3"/>
                      <a:pt x="37" y="4"/>
                      <a:pt x="39" y="5"/>
                    </a:cubicBezTo>
                    <a:cubicBezTo>
                      <a:pt x="41" y="4"/>
                      <a:pt x="43" y="4"/>
                      <a:pt x="45" y="4"/>
                    </a:cubicBezTo>
                    <a:cubicBezTo>
                      <a:pt x="51" y="4"/>
                      <a:pt x="56" y="5"/>
                      <a:pt x="61" y="7"/>
                    </a:cubicBezTo>
                    <a:cubicBezTo>
                      <a:pt x="63" y="7"/>
                      <a:pt x="66" y="6"/>
                      <a:pt x="68" y="6"/>
                    </a:cubicBezTo>
                    <a:cubicBezTo>
                      <a:pt x="61" y="2"/>
                      <a:pt x="54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28"/>
              <p:cNvSpPr>
                <a:spLocks/>
              </p:cNvSpPr>
              <p:nvPr/>
            </p:nvSpPr>
            <p:spPr bwMode="auto">
              <a:xfrm>
                <a:off x="8034293" y="6521409"/>
                <a:ext cx="437167" cy="331717"/>
              </a:xfrm>
              <a:custGeom>
                <a:avLst/>
                <a:gdLst>
                  <a:gd name="T0" fmla="*/ 11 w 23"/>
                  <a:gd name="T1" fmla="*/ 0 h 18"/>
                  <a:gd name="T2" fmla="*/ 0 w 23"/>
                  <a:gd name="T3" fmla="*/ 11 h 18"/>
                  <a:gd name="T4" fmla="*/ 3 w 23"/>
                  <a:gd name="T5" fmla="*/ 18 h 18"/>
                  <a:gd name="T6" fmla="*/ 5 w 23"/>
                  <a:gd name="T7" fmla="*/ 18 h 18"/>
                  <a:gd name="T8" fmla="*/ 4 w 23"/>
                  <a:gd name="T9" fmla="*/ 16 h 18"/>
                  <a:gd name="T10" fmla="*/ 8 w 23"/>
                  <a:gd name="T11" fmla="*/ 12 h 18"/>
                  <a:gd name="T12" fmla="*/ 12 w 23"/>
                  <a:gd name="T13" fmla="*/ 16 h 18"/>
                  <a:gd name="T14" fmla="*/ 11 w 23"/>
                  <a:gd name="T15" fmla="*/ 18 h 18"/>
                  <a:gd name="T16" fmla="*/ 20 w 23"/>
                  <a:gd name="T17" fmla="*/ 18 h 18"/>
                  <a:gd name="T18" fmla="*/ 23 w 23"/>
                  <a:gd name="T19" fmla="*/ 11 h 18"/>
                  <a:gd name="T20" fmla="*/ 1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4"/>
                      <a:pt x="1" y="16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7"/>
                      <a:pt x="4" y="16"/>
                    </a:cubicBezTo>
                    <a:cubicBezTo>
                      <a:pt x="4" y="14"/>
                      <a:pt x="6" y="12"/>
                      <a:pt x="8" y="12"/>
                    </a:cubicBezTo>
                    <a:cubicBezTo>
                      <a:pt x="10" y="12"/>
                      <a:pt x="12" y="14"/>
                      <a:pt x="12" y="16"/>
                    </a:cubicBezTo>
                    <a:cubicBezTo>
                      <a:pt x="12" y="17"/>
                      <a:pt x="12" y="18"/>
                      <a:pt x="11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6"/>
                      <a:pt x="23" y="14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29"/>
              <p:cNvSpPr>
                <a:spLocks noEditPoints="1"/>
              </p:cNvSpPr>
              <p:nvPr/>
            </p:nvSpPr>
            <p:spPr bwMode="auto">
              <a:xfrm>
                <a:off x="9226560" y="6706552"/>
                <a:ext cx="190763" cy="146574"/>
              </a:xfrm>
              <a:custGeom>
                <a:avLst/>
                <a:gdLst>
                  <a:gd name="T0" fmla="*/ 2 w 10"/>
                  <a:gd name="T1" fmla="*/ 5 h 8"/>
                  <a:gd name="T2" fmla="*/ 0 w 10"/>
                  <a:gd name="T3" fmla="*/ 8 h 8"/>
                  <a:gd name="T4" fmla="*/ 2 w 10"/>
                  <a:gd name="T5" fmla="*/ 8 h 8"/>
                  <a:gd name="T6" fmla="*/ 2 w 10"/>
                  <a:gd name="T7" fmla="*/ 5 h 8"/>
                  <a:gd name="T8" fmla="*/ 10 w 10"/>
                  <a:gd name="T9" fmla="*/ 0 h 8"/>
                  <a:gd name="T10" fmla="*/ 6 w 10"/>
                  <a:gd name="T11" fmla="*/ 1 h 8"/>
                  <a:gd name="T12" fmla="*/ 5 w 10"/>
                  <a:gd name="T13" fmla="*/ 2 h 8"/>
                  <a:gd name="T14" fmla="*/ 6 w 10"/>
                  <a:gd name="T15" fmla="*/ 8 h 8"/>
                  <a:gd name="T16" fmla="*/ 9 w 10"/>
                  <a:gd name="T17" fmla="*/ 8 h 8"/>
                  <a:gd name="T18" fmla="*/ 10 w 10"/>
                  <a:gd name="T19" fmla="*/ 6 h 8"/>
                  <a:gd name="T20" fmla="*/ 10 w 10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8">
                    <a:moveTo>
                      <a:pt x="2" y="5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6"/>
                      <a:pt x="2" y="5"/>
                    </a:cubicBezTo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4"/>
                      <a:pt x="5" y="6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30"/>
              <p:cNvSpPr>
                <a:spLocks noEditPoints="1"/>
              </p:cNvSpPr>
              <p:nvPr/>
            </p:nvSpPr>
            <p:spPr bwMode="auto">
              <a:xfrm>
                <a:off x="8622478" y="5503124"/>
                <a:ext cx="945868" cy="933431"/>
              </a:xfrm>
              <a:custGeom>
                <a:avLst/>
                <a:gdLst>
                  <a:gd name="T0" fmla="*/ 40 w 50"/>
                  <a:gd name="T1" fmla="*/ 43 h 51"/>
                  <a:gd name="T2" fmla="*/ 25 w 50"/>
                  <a:gd name="T3" fmla="*/ 49 h 51"/>
                  <a:gd name="T4" fmla="*/ 24 w 50"/>
                  <a:gd name="T5" fmla="*/ 49 h 51"/>
                  <a:gd name="T6" fmla="*/ 24 w 50"/>
                  <a:gd name="T7" fmla="*/ 51 h 51"/>
                  <a:gd name="T8" fmla="*/ 25 w 50"/>
                  <a:gd name="T9" fmla="*/ 51 h 51"/>
                  <a:gd name="T10" fmla="*/ 37 w 50"/>
                  <a:gd name="T11" fmla="*/ 48 h 51"/>
                  <a:gd name="T12" fmla="*/ 40 w 50"/>
                  <a:gd name="T13" fmla="*/ 43 h 51"/>
                  <a:gd name="T14" fmla="*/ 2 w 50"/>
                  <a:gd name="T15" fmla="*/ 24 h 51"/>
                  <a:gd name="T16" fmla="*/ 0 w 50"/>
                  <a:gd name="T17" fmla="*/ 25 h 51"/>
                  <a:gd name="T18" fmla="*/ 0 w 50"/>
                  <a:gd name="T19" fmla="*/ 26 h 51"/>
                  <a:gd name="T20" fmla="*/ 7 w 50"/>
                  <a:gd name="T21" fmla="*/ 44 h 51"/>
                  <a:gd name="T22" fmla="*/ 21 w 50"/>
                  <a:gd name="T23" fmla="*/ 51 h 51"/>
                  <a:gd name="T24" fmla="*/ 22 w 50"/>
                  <a:gd name="T25" fmla="*/ 48 h 51"/>
                  <a:gd name="T26" fmla="*/ 9 w 50"/>
                  <a:gd name="T27" fmla="*/ 42 h 51"/>
                  <a:gd name="T28" fmla="*/ 2 w 50"/>
                  <a:gd name="T29" fmla="*/ 26 h 51"/>
                  <a:gd name="T30" fmla="*/ 2 w 50"/>
                  <a:gd name="T31" fmla="*/ 24 h 51"/>
                  <a:gd name="T32" fmla="*/ 25 w 50"/>
                  <a:gd name="T33" fmla="*/ 0 h 51"/>
                  <a:gd name="T34" fmla="*/ 7 w 50"/>
                  <a:gd name="T35" fmla="*/ 8 h 51"/>
                  <a:gd name="T36" fmla="*/ 0 w 50"/>
                  <a:gd name="T37" fmla="*/ 23 h 51"/>
                  <a:gd name="T38" fmla="*/ 2 w 50"/>
                  <a:gd name="T39" fmla="*/ 22 h 51"/>
                  <a:gd name="T40" fmla="*/ 9 w 50"/>
                  <a:gd name="T41" fmla="*/ 10 h 51"/>
                  <a:gd name="T42" fmla="*/ 25 w 50"/>
                  <a:gd name="T43" fmla="*/ 3 h 51"/>
                  <a:gd name="T44" fmla="*/ 41 w 50"/>
                  <a:gd name="T45" fmla="*/ 10 h 51"/>
                  <a:gd name="T46" fmla="*/ 48 w 50"/>
                  <a:gd name="T47" fmla="*/ 26 h 51"/>
                  <a:gd name="T48" fmla="*/ 45 w 50"/>
                  <a:gd name="T49" fmla="*/ 37 h 51"/>
                  <a:gd name="T50" fmla="*/ 49 w 50"/>
                  <a:gd name="T51" fmla="*/ 34 h 51"/>
                  <a:gd name="T52" fmla="*/ 50 w 50"/>
                  <a:gd name="T53" fmla="*/ 26 h 51"/>
                  <a:gd name="T54" fmla="*/ 43 w 50"/>
                  <a:gd name="T55" fmla="*/ 8 h 51"/>
                  <a:gd name="T56" fmla="*/ 25 w 50"/>
                  <a:gd name="T5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51">
                    <a:moveTo>
                      <a:pt x="40" y="43"/>
                    </a:moveTo>
                    <a:cubicBezTo>
                      <a:pt x="36" y="47"/>
                      <a:pt x="31" y="49"/>
                      <a:pt x="25" y="49"/>
                    </a:cubicBezTo>
                    <a:cubicBezTo>
                      <a:pt x="25" y="49"/>
                      <a:pt x="25" y="49"/>
                      <a:pt x="24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9" y="51"/>
                      <a:pt x="33" y="50"/>
                      <a:pt x="37" y="48"/>
                    </a:cubicBezTo>
                    <a:cubicBezTo>
                      <a:pt x="38" y="46"/>
                      <a:pt x="38" y="45"/>
                      <a:pt x="40" y="43"/>
                    </a:cubicBezTo>
                    <a:moveTo>
                      <a:pt x="2" y="24"/>
                    </a:moveTo>
                    <a:cubicBezTo>
                      <a:pt x="1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33"/>
                      <a:pt x="3" y="39"/>
                      <a:pt x="7" y="44"/>
                    </a:cubicBezTo>
                    <a:cubicBezTo>
                      <a:pt x="11" y="47"/>
                      <a:pt x="16" y="50"/>
                      <a:pt x="21" y="51"/>
                    </a:cubicBezTo>
                    <a:cubicBezTo>
                      <a:pt x="22" y="50"/>
                      <a:pt x="22" y="49"/>
                      <a:pt x="22" y="48"/>
                    </a:cubicBezTo>
                    <a:cubicBezTo>
                      <a:pt x="17" y="48"/>
                      <a:pt x="12" y="45"/>
                      <a:pt x="9" y="42"/>
                    </a:cubicBezTo>
                    <a:cubicBezTo>
                      <a:pt x="5" y="38"/>
                      <a:pt x="2" y="32"/>
                      <a:pt x="2" y="26"/>
                    </a:cubicBezTo>
                    <a:cubicBezTo>
                      <a:pt x="2" y="25"/>
                      <a:pt x="2" y="25"/>
                      <a:pt x="2" y="24"/>
                    </a:cubicBezTo>
                    <a:moveTo>
                      <a:pt x="25" y="0"/>
                    </a:moveTo>
                    <a:cubicBezTo>
                      <a:pt x="18" y="0"/>
                      <a:pt x="12" y="3"/>
                      <a:pt x="7" y="8"/>
                    </a:cubicBezTo>
                    <a:cubicBezTo>
                      <a:pt x="3" y="12"/>
                      <a:pt x="0" y="17"/>
                      <a:pt x="0" y="23"/>
                    </a:cubicBezTo>
                    <a:cubicBezTo>
                      <a:pt x="1" y="23"/>
                      <a:pt x="2" y="22"/>
                      <a:pt x="2" y="22"/>
                    </a:cubicBezTo>
                    <a:cubicBezTo>
                      <a:pt x="3" y="17"/>
                      <a:pt x="5" y="13"/>
                      <a:pt x="9" y="10"/>
                    </a:cubicBezTo>
                    <a:cubicBezTo>
                      <a:pt x="13" y="5"/>
                      <a:pt x="19" y="3"/>
                      <a:pt x="25" y="3"/>
                    </a:cubicBezTo>
                    <a:cubicBezTo>
                      <a:pt x="31" y="3"/>
                      <a:pt x="37" y="5"/>
                      <a:pt x="41" y="10"/>
                    </a:cubicBezTo>
                    <a:cubicBezTo>
                      <a:pt x="45" y="14"/>
                      <a:pt x="48" y="19"/>
                      <a:pt x="48" y="26"/>
                    </a:cubicBezTo>
                    <a:cubicBezTo>
                      <a:pt x="48" y="30"/>
                      <a:pt x="47" y="34"/>
                      <a:pt x="45" y="37"/>
                    </a:cubicBezTo>
                    <a:cubicBezTo>
                      <a:pt x="46" y="36"/>
                      <a:pt x="47" y="35"/>
                      <a:pt x="49" y="34"/>
                    </a:cubicBezTo>
                    <a:cubicBezTo>
                      <a:pt x="50" y="31"/>
                      <a:pt x="50" y="29"/>
                      <a:pt x="50" y="26"/>
                    </a:cubicBezTo>
                    <a:cubicBezTo>
                      <a:pt x="50" y="19"/>
                      <a:pt x="47" y="12"/>
                      <a:pt x="43" y="8"/>
                    </a:cubicBezTo>
                    <a:cubicBezTo>
                      <a:pt x="38" y="3"/>
                      <a:pt x="32" y="0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31"/>
              <p:cNvSpPr>
                <a:spLocks noEditPoints="1"/>
              </p:cNvSpPr>
              <p:nvPr/>
            </p:nvSpPr>
            <p:spPr bwMode="auto">
              <a:xfrm>
                <a:off x="8789393" y="5680550"/>
                <a:ext cx="604082" cy="570857"/>
              </a:xfrm>
              <a:custGeom>
                <a:avLst/>
                <a:gdLst>
                  <a:gd name="T0" fmla="*/ 0 w 32"/>
                  <a:gd name="T1" fmla="*/ 15 h 31"/>
                  <a:gd name="T2" fmla="*/ 0 w 32"/>
                  <a:gd name="T3" fmla="*/ 16 h 31"/>
                  <a:gd name="T4" fmla="*/ 5 w 32"/>
                  <a:gd name="T5" fmla="*/ 27 h 31"/>
                  <a:gd name="T6" fmla="*/ 14 w 32"/>
                  <a:gd name="T7" fmla="*/ 31 h 31"/>
                  <a:gd name="T8" fmla="*/ 14 w 32"/>
                  <a:gd name="T9" fmla="*/ 30 h 31"/>
                  <a:gd name="T10" fmla="*/ 6 w 32"/>
                  <a:gd name="T11" fmla="*/ 26 h 31"/>
                  <a:gd name="T12" fmla="*/ 2 w 32"/>
                  <a:gd name="T13" fmla="*/ 16 h 31"/>
                  <a:gd name="T14" fmla="*/ 2 w 32"/>
                  <a:gd name="T15" fmla="*/ 15 h 31"/>
                  <a:gd name="T16" fmla="*/ 0 w 32"/>
                  <a:gd name="T17" fmla="*/ 15 h 31"/>
                  <a:gd name="T18" fmla="*/ 16 w 32"/>
                  <a:gd name="T19" fmla="*/ 0 h 31"/>
                  <a:gd name="T20" fmla="*/ 5 w 32"/>
                  <a:gd name="T21" fmla="*/ 5 h 31"/>
                  <a:gd name="T22" fmla="*/ 1 w 32"/>
                  <a:gd name="T23" fmla="*/ 13 h 31"/>
                  <a:gd name="T24" fmla="*/ 2 w 32"/>
                  <a:gd name="T25" fmla="*/ 13 h 31"/>
                  <a:gd name="T26" fmla="*/ 6 w 32"/>
                  <a:gd name="T27" fmla="*/ 6 h 31"/>
                  <a:gd name="T28" fmla="*/ 16 w 32"/>
                  <a:gd name="T29" fmla="*/ 2 h 31"/>
                  <a:gd name="T30" fmla="*/ 26 w 32"/>
                  <a:gd name="T31" fmla="*/ 6 h 31"/>
                  <a:gd name="T32" fmla="*/ 30 w 32"/>
                  <a:gd name="T33" fmla="*/ 16 h 31"/>
                  <a:gd name="T34" fmla="*/ 26 w 32"/>
                  <a:gd name="T35" fmla="*/ 26 h 31"/>
                  <a:gd name="T36" fmla="*/ 16 w 32"/>
                  <a:gd name="T37" fmla="*/ 30 h 31"/>
                  <a:gd name="T38" fmla="*/ 16 w 32"/>
                  <a:gd name="T39" fmla="*/ 31 h 31"/>
                  <a:gd name="T40" fmla="*/ 27 w 32"/>
                  <a:gd name="T41" fmla="*/ 27 h 31"/>
                  <a:gd name="T42" fmla="*/ 32 w 32"/>
                  <a:gd name="T43" fmla="*/ 16 h 31"/>
                  <a:gd name="T44" fmla="*/ 27 w 32"/>
                  <a:gd name="T45" fmla="*/ 5 h 31"/>
                  <a:gd name="T46" fmla="*/ 16 w 32"/>
                  <a:gd name="T4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1"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20"/>
                      <a:pt x="2" y="24"/>
                      <a:pt x="5" y="27"/>
                    </a:cubicBezTo>
                    <a:cubicBezTo>
                      <a:pt x="7" y="29"/>
                      <a:pt x="11" y="31"/>
                      <a:pt x="14" y="31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1" y="29"/>
                      <a:pt x="8" y="28"/>
                      <a:pt x="6" y="26"/>
                    </a:cubicBezTo>
                    <a:cubicBezTo>
                      <a:pt x="4" y="23"/>
                      <a:pt x="2" y="20"/>
                      <a:pt x="2" y="16"/>
                    </a:cubicBezTo>
                    <a:cubicBezTo>
                      <a:pt x="2" y="16"/>
                      <a:pt x="2" y="15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moveTo>
                      <a:pt x="16" y="0"/>
                    </a:moveTo>
                    <a:cubicBezTo>
                      <a:pt x="12" y="0"/>
                      <a:pt x="8" y="2"/>
                      <a:pt x="5" y="5"/>
                    </a:cubicBezTo>
                    <a:cubicBezTo>
                      <a:pt x="3" y="7"/>
                      <a:pt x="1" y="10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0"/>
                      <a:pt x="4" y="8"/>
                      <a:pt x="6" y="6"/>
                    </a:cubicBezTo>
                    <a:cubicBezTo>
                      <a:pt x="9" y="3"/>
                      <a:pt x="12" y="2"/>
                      <a:pt x="16" y="2"/>
                    </a:cubicBezTo>
                    <a:cubicBezTo>
                      <a:pt x="20" y="2"/>
                      <a:pt x="23" y="3"/>
                      <a:pt x="26" y="6"/>
                    </a:cubicBezTo>
                    <a:cubicBezTo>
                      <a:pt x="28" y="8"/>
                      <a:pt x="30" y="12"/>
                      <a:pt x="30" y="16"/>
                    </a:cubicBezTo>
                    <a:cubicBezTo>
                      <a:pt x="30" y="20"/>
                      <a:pt x="28" y="23"/>
                      <a:pt x="26" y="26"/>
                    </a:cubicBezTo>
                    <a:cubicBezTo>
                      <a:pt x="23" y="28"/>
                      <a:pt x="20" y="30"/>
                      <a:pt x="16" y="30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20" y="31"/>
                      <a:pt x="24" y="29"/>
                      <a:pt x="27" y="27"/>
                    </a:cubicBezTo>
                    <a:cubicBezTo>
                      <a:pt x="30" y="24"/>
                      <a:pt x="32" y="20"/>
                      <a:pt x="32" y="16"/>
                    </a:cubicBezTo>
                    <a:cubicBezTo>
                      <a:pt x="32" y="11"/>
                      <a:pt x="30" y="8"/>
                      <a:pt x="27" y="5"/>
                    </a:cubicBezTo>
                    <a:cubicBezTo>
                      <a:pt x="24" y="2"/>
                      <a:pt x="20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32"/>
              <p:cNvSpPr>
                <a:spLocks noEditPoints="1"/>
              </p:cNvSpPr>
              <p:nvPr/>
            </p:nvSpPr>
            <p:spPr bwMode="auto">
              <a:xfrm>
                <a:off x="8018396" y="4129982"/>
                <a:ext cx="1319442" cy="1280571"/>
              </a:xfrm>
              <a:custGeom>
                <a:avLst/>
                <a:gdLst>
                  <a:gd name="T0" fmla="*/ 62 w 70"/>
                  <a:gd name="T1" fmla="*/ 57 h 70"/>
                  <a:gd name="T2" fmla="*/ 59 w 70"/>
                  <a:gd name="T3" fmla="*/ 57 h 70"/>
                  <a:gd name="T4" fmla="*/ 58 w 70"/>
                  <a:gd name="T5" fmla="*/ 57 h 70"/>
                  <a:gd name="T6" fmla="*/ 57 w 70"/>
                  <a:gd name="T7" fmla="*/ 57 h 70"/>
                  <a:gd name="T8" fmla="*/ 52 w 70"/>
                  <a:gd name="T9" fmla="*/ 61 h 70"/>
                  <a:gd name="T10" fmla="*/ 57 w 70"/>
                  <a:gd name="T11" fmla="*/ 62 h 70"/>
                  <a:gd name="T12" fmla="*/ 57 w 70"/>
                  <a:gd name="T13" fmla="*/ 62 h 70"/>
                  <a:gd name="T14" fmla="*/ 60 w 70"/>
                  <a:gd name="T15" fmla="*/ 59 h 70"/>
                  <a:gd name="T16" fmla="*/ 62 w 70"/>
                  <a:gd name="T17" fmla="*/ 57 h 70"/>
                  <a:gd name="T18" fmla="*/ 66 w 70"/>
                  <a:gd name="T19" fmla="*/ 20 h 70"/>
                  <a:gd name="T20" fmla="*/ 65 w 70"/>
                  <a:gd name="T21" fmla="*/ 20 h 70"/>
                  <a:gd name="T22" fmla="*/ 63 w 70"/>
                  <a:gd name="T23" fmla="*/ 20 h 70"/>
                  <a:gd name="T24" fmla="*/ 67 w 70"/>
                  <a:gd name="T25" fmla="*/ 35 h 70"/>
                  <a:gd name="T26" fmla="*/ 65 w 70"/>
                  <a:gd name="T27" fmla="*/ 46 h 70"/>
                  <a:gd name="T28" fmla="*/ 66 w 70"/>
                  <a:gd name="T29" fmla="*/ 46 h 70"/>
                  <a:gd name="T30" fmla="*/ 66 w 70"/>
                  <a:gd name="T31" fmla="*/ 46 h 70"/>
                  <a:gd name="T32" fmla="*/ 68 w 70"/>
                  <a:gd name="T33" fmla="*/ 45 h 70"/>
                  <a:gd name="T34" fmla="*/ 70 w 70"/>
                  <a:gd name="T35" fmla="*/ 35 h 70"/>
                  <a:gd name="T36" fmla="*/ 67 w 70"/>
                  <a:gd name="T37" fmla="*/ 20 h 70"/>
                  <a:gd name="T38" fmla="*/ 66 w 70"/>
                  <a:gd name="T39" fmla="*/ 20 h 70"/>
                  <a:gd name="T40" fmla="*/ 54 w 70"/>
                  <a:gd name="T41" fmla="*/ 5 h 70"/>
                  <a:gd name="T42" fmla="*/ 49 w 70"/>
                  <a:gd name="T43" fmla="*/ 6 h 70"/>
                  <a:gd name="T44" fmla="*/ 54 w 70"/>
                  <a:gd name="T45" fmla="*/ 10 h 70"/>
                  <a:gd name="T46" fmla="*/ 57 w 70"/>
                  <a:gd name="T47" fmla="*/ 9 h 70"/>
                  <a:gd name="T48" fmla="*/ 58 w 70"/>
                  <a:gd name="T49" fmla="*/ 9 h 70"/>
                  <a:gd name="T50" fmla="*/ 59 w 70"/>
                  <a:gd name="T51" fmla="*/ 9 h 70"/>
                  <a:gd name="T52" fmla="*/ 54 w 70"/>
                  <a:gd name="T53" fmla="*/ 5 h 70"/>
                  <a:gd name="T54" fmla="*/ 35 w 70"/>
                  <a:gd name="T55" fmla="*/ 0 h 70"/>
                  <a:gd name="T56" fmla="*/ 10 w 70"/>
                  <a:gd name="T57" fmla="*/ 10 h 70"/>
                  <a:gd name="T58" fmla="*/ 0 w 70"/>
                  <a:gd name="T59" fmla="*/ 35 h 70"/>
                  <a:gd name="T60" fmla="*/ 10 w 70"/>
                  <a:gd name="T61" fmla="*/ 59 h 70"/>
                  <a:gd name="T62" fmla="*/ 35 w 70"/>
                  <a:gd name="T63" fmla="*/ 70 h 70"/>
                  <a:gd name="T64" fmla="*/ 44 w 70"/>
                  <a:gd name="T65" fmla="*/ 69 h 70"/>
                  <a:gd name="T66" fmla="*/ 40 w 70"/>
                  <a:gd name="T67" fmla="*/ 66 h 70"/>
                  <a:gd name="T68" fmla="*/ 35 w 70"/>
                  <a:gd name="T69" fmla="*/ 66 h 70"/>
                  <a:gd name="T70" fmla="*/ 13 w 70"/>
                  <a:gd name="T71" fmla="*/ 57 h 70"/>
                  <a:gd name="T72" fmla="*/ 3 w 70"/>
                  <a:gd name="T73" fmla="*/ 35 h 70"/>
                  <a:gd name="T74" fmla="*/ 13 w 70"/>
                  <a:gd name="T75" fmla="*/ 12 h 70"/>
                  <a:gd name="T76" fmla="*/ 35 w 70"/>
                  <a:gd name="T77" fmla="*/ 3 h 70"/>
                  <a:gd name="T78" fmla="*/ 37 w 70"/>
                  <a:gd name="T79" fmla="*/ 3 h 70"/>
                  <a:gd name="T80" fmla="*/ 40 w 70"/>
                  <a:gd name="T81" fmla="*/ 0 h 70"/>
                  <a:gd name="T82" fmla="*/ 35 w 70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70">
                    <a:moveTo>
                      <a:pt x="62" y="57"/>
                    </a:moveTo>
                    <a:cubicBezTo>
                      <a:pt x="61" y="57"/>
                      <a:pt x="60" y="57"/>
                      <a:pt x="59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7"/>
                      <a:pt x="57" y="57"/>
                    </a:cubicBezTo>
                    <a:cubicBezTo>
                      <a:pt x="56" y="59"/>
                      <a:pt x="54" y="60"/>
                      <a:pt x="52" y="61"/>
                    </a:cubicBezTo>
                    <a:cubicBezTo>
                      <a:pt x="54" y="61"/>
                      <a:pt x="55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8" y="61"/>
                      <a:pt x="59" y="60"/>
                      <a:pt x="60" y="59"/>
                    </a:cubicBezTo>
                    <a:cubicBezTo>
                      <a:pt x="61" y="59"/>
                      <a:pt x="61" y="58"/>
                      <a:pt x="62" y="57"/>
                    </a:cubicBezTo>
                    <a:moveTo>
                      <a:pt x="66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4" y="20"/>
                      <a:pt x="63" y="20"/>
                    </a:cubicBezTo>
                    <a:cubicBezTo>
                      <a:pt x="65" y="25"/>
                      <a:pt x="67" y="30"/>
                      <a:pt x="67" y="35"/>
                    </a:cubicBezTo>
                    <a:cubicBezTo>
                      <a:pt x="67" y="39"/>
                      <a:pt x="66" y="42"/>
                      <a:pt x="65" y="46"/>
                    </a:cubicBezTo>
                    <a:cubicBezTo>
                      <a:pt x="65" y="46"/>
                      <a:pt x="65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6"/>
                      <a:pt x="68" y="45"/>
                    </a:cubicBezTo>
                    <a:cubicBezTo>
                      <a:pt x="69" y="42"/>
                      <a:pt x="70" y="38"/>
                      <a:pt x="70" y="35"/>
                    </a:cubicBezTo>
                    <a:cubicBezTo>
                      <a:pt x="70" y="29"/>
                      <a:pt x="69" y="25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moveTo>
                      <a:pt x="54" y="5"/>
                    </a:moveTo>
                    <a:cubicBezTo>
                      <a:pt x="52" y="5"/>
                      <a:pt x="50" y="6"/>
                      <a:pt x="49" y="6"/>
                    </a:cubicBezTo>
                    <a:cubicBezTo>
                      <a:pt x="51" y="7"/>
                      <a:pt x="52" y="8"/>
                      <a:pt x="54" y="10"/>
                    </a:cubicBezTo>
                    <a:cubicBezTo>
                      <a:pt x="55" y="9"/>
                      <a:pt x="56" y="9"/>
                      <a:pt x="57" y="9"/>
                    </a:cubicBezTo>
                    <a:cubicBezTo>
                      <a:pt x="57" y="9"/>
                      <a:pt x="58" y="9"/>
                      <a:pt x="58" y="9"/>
                    </a:cubicBezTo>
                    <a:cubicBezTo>
                      <a:pt x="58" y="9"/>
                      <a:pt x="59" y="9"/>
                      <a:pt x="59" y="9"/>
                    </a:cubicBezTo>
                    <a:cubicBezTo>
                      <a:pt x="57" y="8"/>
                      <a:pt x="56" y="6"/>
                      <a:pt x="54" y="5"/>
                    </a:cubicBezTo>
                    <a:moveTo>
                      <a:pt x="35" y="0"/>
                    </a:moveTo>
                    <a:cubicBezTo>
                      <a:pt x="25" y="0"/>
                      <a:pt x="17" y="4"/>
                      <a:pt x="10" y="10"/>
                    </a:cubicBezTo>
                    <a:cubicBezTo>
                      <a:pt x="4" y="16"/>
                      <a:pt x="0" y="25"/>
                      <a:pt x="0" y="35"/>
                    </a:cubicBezTo>
                    <a:cubicBezTo>
                      <a:pt x="0" y="44"/>
                      <a:pt x="4" y="53"/>
                      <a:pt x="10" y="59"/>
                    </a:cubicBezTo>
                    <a:cubicBezTo>
                      <a:pt x="17" y="66"/>
                      <a:pt x="25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2" y="68"/>
                      <a:pt x="41" y="67"/>
                      <a:pt x="40" y="66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26" y="66"/>
                      <a:pt x="18" y="63"/>
                      <a:pt x="13" y="57"/>
                    </a:cubicBezTo>
                    <a:cubicBezTo>
                      <a:pt x="7" y="51"/>
                      <a:pt x="3" y="43"/>
                      <a:pt x="3" y="35"/>
                    </a:cubicBezTo>
                    <a:cubicBezTo>
                      <a:pt x="3" y="26"/>
                      <a:pt x="7" y="18"/>
                      <a:pt x="13" y="12"/>
                    </a:cubicBezTo>
                    <a:cubicBezTo>
                      <a:pt x="18" y="7"/>
                      <a:pt x="26" y="3"/>
                      <a:pt x="35" y="3"/>
                    </a:cubicBezTo>
                    <a:cubicBezTo>
                      <a:pt x="35" y="3"/>
                      <a:pt x="36" y="3"/>
                      <a:pt x="37" y="3"/>
                    </a:cubicBezTo>
                    <a:cubicBezTo>
                      <a:pt x="38" y="2"/>
                      <a:pt x="39" y="1"/>
                      <a:pt x="40" y="0"/>
                    </a:cubicBezTo>
                    <a:cubicBezTo>
                      <a:pt x="38" y="0"/>
                      <a:pt x="37" y="0"/>
                      <a:pt x="3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3"/>
              <p:cNvSpPr>
                <a:spLocks/>
              </p:cNvSpPr>
              <p:nvPr/>
            </p:nvSpPr>
            <p:spPr bwMode="auto">
              <a:xfrm>
                <a:off x="10228064" y="5171407"/>
                <a:ext cx="842535" cy="879428"/>
              </a:xfrm>
              <a:custGeom>
                <a:avLst/>
                <a:gdLst>
                  <a:gd name="T0" fmla="*/ 26 w 45"/>
                  <a:gd name="T1" fmla="*/ 0 h 48"/>
                  <a:gd name="T2" fmla="*/ 19 w 45"/>
                  <a:gd name="T3" fmla="*/ 2 h 48"/>
                  <a:gd name="T4" fmla="*/ 4 w 45"/>
                  <a:gd name="T5" fmla="*/ 31 h 48"/>
                  <a:gd name="T6" fmla="*/ 26 w 45"/>
                  <a:gd name="T7" fmla="*/ 48 h 48"/>
                  <a:gd name="T8" fmla="*/ 33 w 45"/>
                  <a:gd name="T9" fmla="*/ 46 h 48"/>
                  <a:gd name="T10" fmla="*/ 45 w 45"/>
                  <a:gd name="T11" fmla="*/ 37 h 48"/>
                  <a:gd name="T12" fmla="*/ 36 w 45"/>
                  <a:gd name="T13" fmla="*/ 29 h 48"/>
                  <a:gd name="T14" fmla="*/ 26 w 45"/>
                  <a:gd name="T15" fmla="*/ 41 h 48"/>
                  <a:gd name="T16" fmla="*/ 21 w 45"/>
                  <a:gd name="T17" fmla="*/ 41 h 48"/>
                  <a:gd name="T18" fmla="*/ 6 w 45"/>
                  <a:gd name="T19" fmla="*/ 31 h 48"/>
                  <a:gd name="T20" fmla="*/ 16 w 45"/>
                  <a:gd name="T21" fmla="*/ 11 h 48"/>
                  <a:gd name="T22" fmla="*/ 21 w 45"/>
                  <a:gd name="T23" fmla="*/ 10 h 48"/>
                  <a:gd name="T24" fmla="*/ 30 w 45"/>
                  <a:gd name="T25" fmla="*/ 13 h 48"/>
                  <a:gd name="T26" fmla="*/ 30 w 45"/>
                  <a:gd name="T27" fmla="*/ 10 h 48"/>
                  <a:gd name="T28" fmla="*/ 31 w 45"/>
                  <a:gd name="T29" fmla="*/ 1 h 48"/>
                  <a:gd name="T30" fmla="*/ 26 w 45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48">
                    <a:moveTo>
                      <a:pt x="26" y="0"/>
                    </a:moveTo>
                    <a:cubicBezTo>
                      <a:pt x="24" y="0"/>
                      <a:pt x="21" y="1"/>
                      <a:pt x="19" y="2"/>
                    </a:cubicBezTo>
                    <a:cubicBezTo>
                      <a:pt x="6" y="6"/>
                      <a:pt x="0" y="19"/>
                      <a:pt x="4" y="31"/>
                    </a:cubicBezTo>
                    <a:cubicBezTo>
                      <a:pt x="7" y="41"/>
                      <a:pt x="16" y="48"/>
                      <a:pt x="26" y="48"/>
                    </a:cubicBezTo>
                    <a:cubicBezTo>
                      <a:pt x="28" y="48"/>
                      <a:pt x="31" y="47"/>
                      <a:pt x="33" y="46"/>
                    </a:cubicBezTo>
                    <a:cubicBezTo>
                      <a:pt x="38" y="45"/>
                      <a:pt x="43" y="42"/>
                      <a:pt x="45" y="37"/>
                    </a:cubicBezTo>
                    <a:cubicBezTo>
                      <a:pt x="42" y="35"/>
                      <a:pt x="39" y="32"/>
                      <a:pt x="36" y="29"/>
                    </a:cubicBezTo>
                    <a:cubicBezTo>
                      <a:pt x="35" y="34"/>
                      <a:pt x="31" y="39"/>
                      <a:pt x="26" y="41"/>
                    </a:cubicBezTo>
                    <a:cubicBezTo>
                      <a:pt x="24" y="41"/>
                      <a:pt x="22" y="41"/>
                      <a:pt x="21" y="41"/>
                    </a:cubicBezTo>
                    <a:cubicBezTo>
                      <a:pt x="14" y="41"/>
                      <a:pt x="8" y="37"/>
                      <a:pt x="6" y="31"/>
                    </a:cubicBezTo>
                    <a:cubicBezTo>
                      <a:pt x="3" y="22"/>
                      <a:pt x="8" y="13"/>
                      <a:pt x="16" y="11"/>
                    </a:cubicBezTo>
                    <a:cubicBezTo>
                      <a:pt x="17" y="10"/>
                      <a:pt x="19" y="10"/>
                      <a:pt x="21" y="10"/>
                    </a:cubicBezTo>
                    <a:cubicBezTo>
                      <a:pt x="24" y="10"/>
                      <a:pt x="28" y="11"/>
                      <a:pt x="30" y="13"/>
                    </a:cubicBezTo>
                    <a:cubicBezTo>
                      <a:pt x="30" y="12"/>
                      <a:pt x="30" y="11"/>
                      <a:pt x="30" y="10"/>
                    </a:cubicBezTo>
                    <a:cubicBezTo>
                      <a:pt x="30" y="7"/>
                      <a:pt x="31" y="4"/>
                      <a:pt x="31" y="1"/>
                    </a:cubicBezTo>
                    <a:cubicBezTo>
                      <a:pt x="30" y="1"/>
                      <a:pt x="28" y="0"/>
                      <a:pt x="26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35"/>
              <p:cNvSpPr>
                <a:spLocks/>
              </p:cNvSpPr>
              <p:nvPr/>
            </p:nvSpPr>
            <p:spPr bwMode="auto">
              <a:xfrm>
                <a:off x="10657280" y="5533981"/>
                <a:ext cx="174866" cy="146574"/>
              </a:xfrm>
              <a:custGeom>
                <a:avLst/>
                <a:gdLst>
                  <a:gd name="T0" fmla="*/ 5 w 9"/>
                  <a:gd name="T1" fmla="*/ 0 h 8"/>
                  <a:gd name="T2" fmla="*/ 3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3 h 8"/>
                  <a:gd name="T12" fmla="*/ 5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36"/>
              <p:cNvSpPr>
                <a:spLocks/>
              </p:cNvSpPr>
              <p:nvPr/>
            </p:nvSpPr>
            <p:spPr bwMode="auto">
              <a:xfrm>
                <a:off x="9830642" y="6289981"/>
                <a:ext cx="262301" cy="123429"/>
              </a:xfrm>
              <a:custGeom>
                <a:avLst/>
                <a:gdLst>
                  <a:gd name="T0" fmla="*/ 0 w 14"/>
                  <a:gd name="T1" fmla="*/ 0 h 7"/>
                  <a:gd name="T2" fmla="*/ 1 w 14"/>
                  <a:gd name="T3" fmla="*/ 3 h 7"/>
                  <a:gd name="T4" fmla="*/ 11 w 14"/>
                  <a:gd name="T5" fmla="*/ 7 h 7"/>
                  <a:gd name="T6" fmla="*/ 13 w 14"/>
                  <a:gd name="T7" fmla="*/ 6 h 7"/>
                  <a:gd name="T8" fmla="*/ 14 w 14"/>
                  <a:gd name="T9" fmla="*/ 5 h 7"/>
                  <a:gd name="T10" fmla="*/ 0 w 1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5" y="3"/>
                      <a:pt x="8" y="5"/>
                      <a:pt x="11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3" y="6"/>
                      <a:pt x="13" y="5"/>
                      <a:pt x="14" y="5"/>
                    </a:cubicBezTo>
                    <a:cubicBezTo>
                      <a:pt x="10" y="2"/>
                      <a:pt x="5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37"/>
              <p:cNvSpPr>
                <a:spLocks/>
              </p:cNvSpPr>
              <p:nvPr/>
            </p:nvSpPr>
            <p:spPr bwMode="auto">
              <a:xfrm>
                <a:off x="9695516" y="5117410"/>
                <a:ext cx="492804" cy="478286"/>
              </a:xfrm>
              <a:custGeom>
                <a:avLst/>
                <a:gdLst>
                  <a:gd name="T0" fmla="*/ 14 w 26"/>
                  <a:gd name="T1" fmla="*/ 0 h 26"/>
                  <a:gd name="T2" fmla="*/ 14 w 26"/>
                  <a:gd name="T3" fmla="*/ 1 h 26"/>
                  <a:gd name="T4" fmla="*/ 21 w 26"/>
                  <a:gd name="T5" fmla="*/ 5 h 26"/>
                  <a:gd name="T6" fmla="*/ 24 w 26"/>
                  <a:gd name="T7" fmla="*/ 13 h 26"/>
                  <a:gd name="T8" fmla="*/ 21 w 26"/>
                  <a:gd name="T9" fmla="*/ 21 h 26"/>
                  <a:gd name="T10" fmla="*/ 13 w 26"/>
                  <a:gd name="T11" fmla="*/ 25 h 26"/>
                  <a:gd name="T12" fmla="*/ 4 w 26"/>
                  <a:gd name="T13" fmla="*/ 21 h 26"/>
                  <a:gd name="T14" fmla="*/ 1 w 26"/>
                  <a:gd name="T15" fmla="*/ 14 h 26"/>
                  <a:gd name="T16" fmla="*/ 0 w 26"/>
                  <a:gd name="T17" fmla="*/ 15 h 26"/>
                  <a:gd name="T18" fmla="*/ 3 w 26"/>
                  <a:gd name="T19" fmla="*/ 22 h 26"/>
                  <a:gd name="T20" fmla="*/ 13 w 26"/>
                  <a:gd name="T21" fmla="*/ 26 h 26"/>
                  <a:gd name="T22" fmla="*/ 22 w 26"/>
                  <a:gd name="T23" fmla="*/ 22 h 26"/>
                  <a:gd name="T24" fmla="*/ 26 w 26"/>
                  <a:gd name="T25" fmla="*/ 13 h 26"/>
                  <a:gd name="T26" fmla="*/ 22 w 26"/>
                  <a:gd name="T27" fmla="*/ 4 h 26"/>
                  <a:gd name="T28" fmla="*/ 14 w 26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4" y="0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7" y="2"/>
                      <a:pt x="19" y="3"/>
                      <a:pt x="21" y="5"/>
                    </a:cubicBezTo>
                    <a:cubicBezTo>
                      <a:pt x="23" y="7"/>
                      <a:pt x="24" y="10"/>
                      <a:pt x="24" y="13"/>
                    </a:cubicBezTo>
                    <a:cubicBezTo>
                      <a:pt x="24" y="16"/>
                      <a:pt x="23" y="19"/>
                      <a:pt x="21" y="21"/>
                    </a:cubicBezTo>
                    <a:cubicBezTo>
                      <a:pt x="19" y="23"/>
                      <a:pt x="16" y="25"/>
                      <a:pt x="13" y="25"/>
                    </a:cubicBezTo>
                    <a:cubicBezTo>
                      <a:pt x="9" y="25"/>
                      <a:pt x="6" y="23"/>
                      <a:pt x="4" y="21"/>
                    </a:cubicBezTo>
                    <a:cubicBezTo>
                      <a:pt x="2" y="20"/>
                      <a:pt x="1" y="17"/>
                      <a:pt x="1" y="14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8"/>
                      <a:pt x="2" y="20"/>
                      <a:pt x="3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19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9"/>
                      <a:pt x="24" y="6"/>
                      <a:pt x="22" y="4"/>
                    </a:cubicBezTo>
                    <a:cubicBezTo>
                      <a:pt x="20" y="2"/>
                      <a:pt x="17" y="1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41"/>
              <p:cNvSpPr>
                <a:spLocks/>
              </p:cNvSpPr>
              <p:nvPr/>
            </p:nvSpPr>
            <p:spPr bwMode="auto">
              <a:xfrm>
                <a:off x="10777887" y="5186836"/>
                <a:ext cx="397422" cy="663428"/>
              </a:xfrm>
              <a:custGeom>
                <a:avLst/>
                <a:gdLst>
                  <a:gd name="T0" fmla="*/ 1 w 21"/>
                  <a:gd name="T1" fmla="*/ 0 h 36"/>
                  <a:gd name="T2" fmla="*/ 0 w 21"/>
                  <a:gd name="T3" fmla="*/ 9 h 36"/>
                  <a:gd name="T4" fmla="*/ 0 w 21"/>
                  <a:gd name="T5" fmla="*/ 12 h 36"/>
                  <a:gd name="T6" fmla="*/ 6 w 21"/>
                  <a:gd name="T7" fmla="*/ 20 h 36"/>
                  <a:gd name="T8" fmla="*/ 6 w 21"/>
                  <a:gd name="T9" fmla="*/ 28 h 36"/>
                  <a:gd name="T10" fmla="*/ 15 w 21"/>
                  <a:gd name="T11" fmla="*/ 36 h 36"/>
                  <a:gd name="T12" fmla="*/ 18 w 21"/>
                  <a:gd name="T13" fmla="*/ 16 h 36"/>
                  <a:gd name="T14" fmla="*/ 1 w 21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6">
                    <a:moveTo>
                      <a:pt x="1" y="0"/>
                    </a:moveTo>
                    <a:cubicBezTo>
                      <a:pt x="1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3" y="14"/>
                      <a:pt x="5" y="17"/>
                      <a:pt x="6" y="20"/>
                    </a:cubicBezTo>
                    <a:cubicBezTo>
                      <a:pt x="7" y="23"/>
                      <a:pt x="7" y="25"/>
                      <a:pt x="6" y="28"/>
                    </a:cubicBezTo>
                    <a:cubicBezTo>
                      <a:pt x="9" y="31"/>
                      <a:pt x="12" y="34"/>
                      <a:pt x="15" y="36"/>
                    </a:cubicBezTo>
                    <a:cubicBezTo>
                      <a:pt x="19" y="31"/>
                      <a:pt x="21" y="23"/>
                      <a:pt x="18" y="16"/>
                    </a:cubicBezTo>
                    <a:cubicBezTo>
                      <a:pt x="16" y="8"/>
                      <a:pt x="9" y="2"/>
                      <a:pt x="1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42"/>
              <p:cNvSpPr>
                <a:spLocks/>
              </p:cNvSpPr>
              <p:nvPr/>
            </p:nvSpPr>
            <p:spPr bwMode="auto">
              <a:xfrm>
                <a:off x="10808298" y="5464550"/>
                <a:ext cx="79484" cy="200571"/>
              </a:xfrm>
              <a:custGeom>
                <a:avLst/>
                <a:gdLst>
                  <a:gd name="T0" fmla="*/ 0 w 4"/>
                  <a:gd name="T1" fmla="*/ 0 h 11"/>
                  <a:gd name="T2" fmla="*/ 4 w 4"/>
                  <a:gd name="T3" fmla="*/ 11 h 11"/>
                  <a:gd name="T4" fmla="*/ 3 w 4"/>
                  <a:gd name="T5" fmla="*/ 5 h 11"/>
                  <a:gd name="T6" fmla="*/ 0 w 4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cubicBezTo>
                      <a:pt x="0" y="4"/>
                      <a:pt x="2" y="7"/>
                      <a:pt x="4" y="11"/>
                    </a:cubicBezTo>
                    <a:cubicBezTo>
                      <a:pt x="4" y="9"/>
                      <a:pt x="4" y="7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43"/>
              <p:cNvSpPr>
                <a:spLocks noEditPoints="1"/>
              </p:cNvSpPr>
              <p:nvPr/>
            </p:nvSpPr>
            <p:spPr bwMode="auto">
              <a:xfrm>
                <a:off x="11245465" y="5240838"/>
                <a:ext cx="659724" cy="624859"/>
              </a:xfrm>
              <a:custGeom>
                <a:avLst/>
                <a:gdLst>
                  <a:gd name="T0" fmla="*/ 13 w 35"/>
                  <a:gd name="T1" fmla="*/ 31 h 34"/>
                  <a:gd name="T2" fmla="*/ 7 w 35"/>
                  <a:gd name="T3" fmla="*/ 25 h 34"/>
                  <a:gd name="T4" fmla="*/ 13 w 35"/>
                  <a:gd name="T5" fmla="*/ 19 h 34"/>
                  <a:gd name="T6" fmla="*/ 19 w 35"/>
                  <a:gd name="T7" fmla="*/ 25 h 34"/>
                  <a:gd name="T8" fmla="*/ 13 w 35"/>
                  <a:gd name="T9" fmla="*/ 31 h 34"/>
                  <a:gd name="T10" fmla="*/ 17 w 35"/>
                  <a:gd name="T11" fmla="*/ 0 h 34"/>
                  <a:gd name="T12" fmla="*/ 0 w 35"/>
                  <a:gd name="T13" fmla="*/ 17 h 34"/>
                  <a:gd name="T14" fmla="*/ 17 w 35"/>
                  <a:gd name="T15" fmla="*/ 34 h 34"/>
                  <a:gd name="T16" fmla="*/ 35 w 35"/>
                  <a:gd name="T17" fmla="*/ 17 h 34"/>
                  <a:gd name="T18" fmla="*/ 17 w 35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3" y="31"/>
                    </a:moveTo>
                    <a:cubicBezTo>
                      <a:pt x="10" y="31"/>
                      <a:pt x="7" y="28"/>
                      <a:pt x="7" y="25"/>
                    </a:cubicBezTo>
                    <a:cubicBezTo>
                      <a:pt x="7" y="22"/>
                      <a:pt x="10" y="19"/>
                      <a:pt x="13" y="19"/>
                    </a:cubicBezTo>
                    <a:cubicBezTo>
                      <a:pt x="16" y="19"/>
                      <a:pt x="19" y="22"/>
                      <a:pt x="19" y="25"/>
                    </a:cubicBezTo>
                    <a:cubicBezTo>
                      <a:pt x="19" y="28"/>
                      <a:pt x="16" y="31"/>
                      <a:pt x="13" y="31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EditPoints="1"/>
              </p:cNvSpPr>
              <p:nvPr/>
            </p:nvSpPr>
            <p:spPr bwMode="auto">
              <a:xfrm>
                <a:off x="8773496" y="3944839"/>
                <a:ext cx="1303545" cy="1558285"/>
              </a:xfrm>
              <a:custGeom>
                <a:avLst/>
                <a:gdLst>
                  <a:gd name="T0" fmla="*/ 58 w 69"/>
                  <a:gd name="T1" fmla="*/ 15 h 85"/>
                  <a:gd name="T2" fmla="*/ 56 w 69"/>
                  <a:gd name="T3" fmla="*/ 24 h 85"/>
                  <a:gd name="T4" fmla="*/ 69 w 69"/>
                  <a:gd name="T5" fmla="*/ 41 h 85"/>
                  <a:gd name="T6" fmla="*/ 69 w 69"/>
                  <a:gd name="T7" fmla="*/ 37 h 85"/>
                  <a:gd name="T8" fmla="*/ 60 w 69"/>
                  <a:gd name="T9" fmla="*/ 24 h 85"/>
                  <a:gd name="T10" fmla="*/ 61 w 69"/>
                  <a:gd name="T11" fmla="*/ 18 h 85"/>
                  <a:gd name="T12" fmla="*/ 58 w 69"/>
                  <a:gd name="T13" fmla="*/ 15 h 85"/>
                  <a:gd name="T14" fmla="*/ 27 w 69"/>
                  <a:gd name="T15" fmla="*/ 0 h 85"/>
                  <a:gd name="T16" fmla="*/ 25 w 69"/>
                  <a:gd name="T17" fmla="*/ 0 h 85"/>
                  <a:gd name="T18" fmla="*/ 0 w 69"/>
                  <a:gd name="T19" fmla="*/ 10 h 85"/>
                  <a:gd name="T20" fmla="*/ 14 w 69"/>
                  <a:gd name="T21" fmla="*/ 15 h 85"/>
                  <a:gd name="T22" fmla="*/ 16 w 69"/>
                  <a:gd name="T23" fmla="*/ 15 h 85"/>
                  <a:gd name="T24" fmla="*/ 17 w 69"/>
                  <a:gd name="T25" fmla="*/ 15 h 85"/>
                  <a:gd name="T26" fmla="*/ 45 w 69"/>
                  <a:gd name="T27" fmla="*/ 42 h 85"/>
                  <a:gd name="T28" fmla="*/ 18 w 69"/>
                  <a:gd name="T29" fmla="*/ 72 h 85"/>
                  <a:gd name="T30" fmla="*/ 17 w 69"/>
                  <a:gd name="T31" fmla="*/ 72 h 85"/>
                  <a:gd name="T32" fmla="*/ 4 w 69"/>
                  <a:gd name="T33" fmla="*/ 79 h 85"/>
                  <a:gd name="T34" fmla="*/ 27 w 69"/>
                  <a:gd name="T35" fmla="*/ 85 h 85"/>
                  <a:gd name="T36" fmla="*/ 28 w 69"/>
                  <a:gd name="T37" fmla="*/ 85 h 85"/>
                  <a:gd name="T38" fmla="*/ 49 w 69"/>
                  <a:gd name="T39" fmla="*/ 79 h 85"/>
                  <a:gd name="T40" fmla="*/ 49 w 69"/>
                  <a:gd name="T41" fmla="*/ 77 h 85"/>
                  <a:gd name="T42" fmla="*/ 52 w 69"/>
                  <a:gd name="T43" fmla="*/ 68 h 85"/>
                  <a:gd name="T44" fmla="*/ 62 w 69"/>
                  <a:gd name="T45" fmla="*/ 64 h 85"/>
                  <a:gd name="T46" fmla="*/ 63 w 69"/>
                  <a:gd name="T47" fmla="*/ 64 h 85"/>
                  <a:gd name="T48" fmla="*/ 69 w 69"/>
                  <a:gd name="T49" fmla="*/ 48 h 85"/>
                  <a:gd name="T50" fmla="*/ 54 w 69"/>
                  <a:gd name="T51" fmla="*/ 24 h 85"/>
                  <a:gd name="T52" fmla="*/ 56 w 69"/>
                  <a:gd name="T53" fmla="*/ 12 h 85"/>
                  <a:gd name="T54" fmla="*/ 49 w 69"/>
                  <a:gd name="T55" fmla="*/ 7 h 85"/>
                  <a:gd name="T56" fmla="*/ 36 w 69"/>
                  <a:gd name="T57" fmla="*/ 1 h 85"/>
                  <a:gd name="T58" fmla="*/ 27 w 69"/>
                  <a:gd name="T5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" h="85">
                    <a:moveTo>
                      <a:pt x="58" y="15"/>
                    </a:moveTo>
                    <a:cubicBezTo>
                      <a:pt x="57" y="17"/>
                      <a:pt x="56" y="21"/>
                      <a:pt x="56" y="24"/>
                    </a:cubicBezTo>
                    <a:cubicBezTo>
                      <a:pt x="56" y="32"/>
                      <a:pt x="62" y="39"/>
                      <a:pt x="69" y="41"/>
                    </a:cubicBezTo>
                    <a:cubicBezTo>
                      <a:pt x="69" y="40"/>
                      <a:pt x="69" y="38"/>
                      <a:pt x="69" y="37"/>
                    </a:cubicBezTo>
                    <a:cubicBezTo>
                      <a:pt x="64" y="35"/>
                      <a:pt x="60" y="30"/>
                      <a:pt x="60" y="24"/>
                    </a:cubicBezTo>
                    <a:cubicBezTo>
                      <a:pt x="60" y="22"/>
                      <a:pt x="60" y="19"/>
                      <a:pt x="61" y="18"/>
                    </a:cubicBezTo>
                    <a:cubicBezTo>
                      <a:pt x="60" y="17"/>
                      <a:pt x="59" y="16"/>
                      <a:pt x="58" y="15"/>
                    </a:cubicBezTo>
                    <a:moveTo>
                      <a:pt x="27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16" y="1"/>
                      <a:pt x="7" y="4"/>
                      <a:pt x="0" y="10"/>
                    </a:cubicBezTo>
                    <a:cubicBezTo>
                      <a:pt x="5" y="11"/>
                      <a:pt x="10" y="12"/>
                      <a:pt x="14" y="15"/>
                    </a:cubicBezTo>
                    <a:cubicBezTo>
                      <a:pt x="14" y="15"/>
                      <a:pt x="15" y="15"/>
                      <a:pt x="16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32" y="15"/>
                      <a:pt x="44" y="27"/>
                      <a:pt x="45" y="42"/>
                    </a:cubicBezTo>
                    <a:cubicBezTo>
                      <a:pt x="45" y="58"/>
                      <a:pt x="33" y="71"/>
                      <a:pt x="18" y="72"/>
                    </a:cubicBezTo>
                    <a:cubicBezTo>
                      <a:pt x="18" y="72"/>
                      <a:pt x="17" y="72"/>
                      <a:pt x="17" y="72"/>
                    </a:cubicBezTo>
                    <a:cubicBezTo>
                      <a:pt x="14" y="75"/>
                      <a:pt x="9" y="77"/>
                      <a:pt x="4" y="79"/>
                    </a:cubicBezTo>
                    <a:cubicBezTo>
                      <a:pt x="10" y="83"/>
                      <a:pt x="18" y="85"/>
                      <a:pt x="27" y="85"/>
                    </a:cubicBezTo>
                    <a:cubicBezTo>
                      <a:pt x="27" y="85"/>
                      <a:pt x="28" y="85"/>
                      <a:pt x="28" y="85"/>
                    </a:cubicBezTo>
                    <a:cubicBezTo>
                      <a:pt x="36" y="85"/>
                      <a:pt x="43" y="83"/>
                      <a:pt x="49" y="79"/>
                    </a:cubicBezTo>
                    <a:cubicBezTo>
                      <a:pt x="49" y="79"/>
                      <a:pt x="49" y="78"/>
                      <a:pt x="49" y="77"/>
                    </a:cubicBezTo>
                    <a:cubicBezTo>
                      <a:pt x="49" y="73"/>
                      <a:pt x="50" y="70"/>
                      <a:pt x="52" y="68"/>
                    </a:cubicBezTo>
                    <a:cubicBezTo>
                      <a:pt x="55" y="66"/>
                      <a:pt x="58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6" y="59"/>
                      <a:pt x="68" y="54"/>
                      <a:pt x="69" y="48"/>
                    </a:cubicBezTo>
                    <a:cubicBezTo>
                      <a:pt x="60" y="43"/>
                      <a:pt x="54" y="34"/>
                      <a:pt x="54" y="24"/>
                    </a:cubicBezTo>
                    <a:cubicBezTo>
                      <a:pt x="53" y="20"/>
                      <a:pt x="54" y="16"/>
                      <a:pt x="56" y="12"/>
                    </a:cubicBezTo>
                    <a:cubicBezTo>
                      <a:pt x="54" y="10"/>
                      <a:pt x="52" y="8"/>
                      <a:pt x="49" y="7"/>
                    </a:cubicBezTo>
                    <a:cubicBezTo>
                      <a:pt x="45" y="6"/>
                      <a:pt x="40" y="4"/>
                      <a:pt x="36" y="1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46"/>
              <p:cNvSpPr>
                <a:spLocks/>
              </p:cNvSpPr>
              <p:nvPr/>
            </p:nvSpPr>
            <p:spPr bwMode="auto">
              <a:xfrm>
                <a:off x="9775000" y="4168551"/>
                <a:ext cx="302041" cy="655716"/>
              </a:xfrm>
              <a:custGeom>
                <a:avLst/>
                <a:gdLst>
                  <a:gd name="T0" fmla="*/ 3 w 16"/>
                  <a:gd name="T1" fmla="*/ 0 h 36"/>
                  <a:gd name="T2" fmla="*/ 1 w 16"/>
                  <a:gd name="T3" fmla="*/ 12 h 36"/>
                  <a:gd name="T4" fmla="*/ 16 w 16"/>
                  <a:gd name="T5" fmla="*/ 36 h 36"/>
                  <a:gd name="T6" fmla="*/ 16 w 16"/>
                  <a:gd name="T7" fmla="*/ 30 h 36"/>
                  <a:gd name="T8" fmla="*/ 16 w 16"/>
                  <a:gd name="T9" fmla="*/ 29 h 36"/>
                  <a:gd name="T10" fmla="*/ 3 w 16"/>
                  <a:gd name="T11" fmla="*/ 12 h 36"/>
                  <a:gd name="T12" fmla="*/ 5 w 16"/>
                  <a:gd name="T13" fmla="*/ 3 h 36"/>
                  <a:gd name="T14" fmla="*/ 3 w 16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6">
                    <a:moveTo>
                      <a:pt x="3" y="0"/>
                    </a:moveTo>
                    <a:cubicBezTo>
                      <a:pt x="1" y="4"/>
                      <a:pt x="0" y="8"/>
                      <a:pt x="1" y="12"/>
                    </a:cubicBezTo>
                    <a:cubicBezTo>
                      <a:pt x="1" y="22"/>
                      <a:pt x="7" y="31"/>
                      <a:pt x="16" y="36"/>
                    </a:cubicBezTo>
                    <a:cubicBezTo>
                      <a:pt x="16" y="34"/>
                      <a:pt x="16" y="32"/>
                      <a:pt x="16" y="3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9" y="27"/>
                      <a:pt x="3" y="20"/>
                      <a:pt x="3" y="12"/>
                    </a:cubicBezTo>
                    <a:cubicBezTo>
                      <a:pt x="3" y="9"/>
                      <a:pt x="4" y="5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47"/>
              <p:cNvSpPr>
                <a:spLocks/>
              </p:cNvSpPr>
              <p:nvPr/>
            </p:nvSpPr>
            <p:spPr bwMode="auto">
              <a:xfrm>
                <a:off x="9902175" y="4276551"/>
                <a:ext cx="174866" cy="347145"/>
              </a:xfrm>
              <a:custGeom>
                <a:avLst/>
                <a:gdLst>
                  <a:gd name="T0" fmla="*/ 1 w 9"/>
                  <a:gd name="T1" fmla="*/ 0 h 19"/>
                  <a:gd name="T2" fmla="*/ 0 w 9"/>
                  <a:gd name="T3" fmla="*/ 6 h 19"/>
                  <a:gd name="T4" fmla="*/ 9 w 9"/>
                  <a:gd name="T5" fmla="*/ 19 h 19"/>
                  <a:gd name="T6" fmla="*/ 1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1" y="0"/>
                    </a:moveTo>
                    <a:cubicBezTo>
                      <a:pt x="0" y="1"/>
                      <a:pt x="0" y="4"/>
                      <a:pt x="0" y="6"/>
                    </a:cubicBezTo>
                    <a:cubicBezTo>
                      <a:pt x="0" y="12"/>
                      <a:pt x="4" y="17"/>
                      <a:pt x="9" y="19"/>
                    </a:cubicBezTo>
                    <a:cubicBezTo>
                      <a:pt x="8" y="12"/>
                      <a:pt x="5" y="5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48"/>
              <p:cNvSpPr>
                <a:spLocks noEditPoints="1"/>
              </p:cNvSpPr>
              <p:nvPr/>
            </p:nvSpPr>
            <p:spPr bwMode="auto">
              <a:xfrm>
                <a:off x="8471455" y="4183979"/>
                <a:ext cx="524598" cy="1149431"/>
              </a:xfrm>
              <a:custGeom>
                <a:avLst/>
                <a:gdLst>
                  <a:gd name="T0" fmla="*/ 11 w 28"/>
                  <a:gd name="T1" fmla="*/ 48 h 63"/>
                  <a:gd name="T2" fmla="*/ 6 w 28"/>
                  <a:gd name="T3" fmla="*/ 48 h 63"/>
                  <a:gd name="T4" fmla="*/ 4 w 28"/>
                  <a:gd name="T5" fmla="*/ 48 h 63"/>
                  <a:gd name="T6" fmla="*/ 16 w 28"/>
                  <a:gd name="T7" fmla="*/ 63 h 63"/>
                  <a:gd name="T8" fmla="*/ 28 w 28"/>
                  <a:gd name="T9" fmla="*/ 58 h 63"/>
                  <a:gd name="T10" fmla="*/ 11 w 28"/>
                  <a:gd name="T11" fmla="*/ 48 h 63"/>
                  <a:gd name="T12" fmla="*/ 3 w 28"/>
                  <a:gd name="T13" fmla="*/ 15 h 63"/>
                  <a:gd name="T14" fmla="*/ 0 w 28"/>
                  <a:gd name="T15" fmla="*/ 31 h 63"/>
                  <a:gd name="T16" fmla="*/ 1 w 28"/>
                  <a:gd name="T17" fmla="*/ 37 h 63"/>
                  <a:gd name="T18" fmla="*/ 5 w 28"/>
                  <a:gd name="T19" fmla="*/ 35 h 63"/>
                  <a:gd name="T20" fmla="*/ 4 w 28"/>
                  <a:gd name="T21" fmla="*/ 31 h 63"/>
                  <a:gd name="T22" fmla="*/ 7 w 28"/>
                  <a:gd name="T23" fmla="*/ 18 h 63"/>
                  <a:gd name="T24" fmla="*/ 3 w 28"/>
                  <a:gd name="T25" fmla="*/ 15 h 63"/>
                  <a:gd name="T26" fmla="*/ 13 w 28"/>
                  <a:gd name="T27" fmla="*/ 0 h 63"/>
                  <a:gd name="T28" fmla="*/ 7 w 28"/>
                  <a:gd name="T29" fmla="*/ 7 h 63"/>
                  <a:gd name="T30" fmla="*/ 12 w 28"/>
                  <a:gd name="T31" fmla="*/ 8 h 63"/>
                  <a:gd name="T32" fmla="*/ 14 w 28"/>
                  <a:gd name="T33" fmla="*/ 9 h 63"/>
                  <a:gd name="T34" fmla="*/ 25 w 28"/>
                  <a:gd name="T35" fmla="*/ 3 h 63"/>
                  <a:gd name="T36" fmla="*/ 13 w 28"/>
                  <a:gd name="T3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3">
                    <a:moveTo>
                      <a:pt x="11" y="48"/>
                    </a:moveTo>
                    <a:cubicBezTo>
                      <a:pt x="9" y="48"/>
                      <a:pt x="7" y="48"/>
                      <a:pt x="6" y="48"/>
                    </a:cubicBezTo>
                    <a:cubicBezTo>
                      <a:pt x="5" y="48"/>
                      <a:pt x="5" y="48"/>
                      <a:pt x="4" y="48"/>
                    </a:cubicBezTo>
                    <a:cubicBezTo>
                      <a:pt x="7" y="54"/>
                      <a:pt x="11" y="59"/>
                      <a:pt x="16" y="63"/>
                    </a:cubicBezTo>
                    <a:cubicBezTo>
                      <a:pt x="20" y="62"/>
                      <a:pt x="25" y="61"/>
                      <a:pt x="28" y="58"/>
                    </a:cubicBezTo>
                    <a:cubicBezTo>
                      <a:pt x="21" y="57"/>
                      <a:pt x="15" y="53"/>
                      <a:pt x="11" y="48"/>
                    </a:cubicBezTo>
                    <a:moveTo>
                      <a:pt x="3" y="15"/>
                    </a:moveTo>
                    <a:cubicBezTo>
                      <a:pt x="1" y="20"/>
                      <a:pt x="0" y="26"/>
                      <a:pt x="0" y="31"/>
                    </a:cubicBezTo>
                    <a:cubicBezTo>
                      <a:pt x="0" y="33"/>
                      <a:pt x="1" y="35"/>
                      <a:pt x="1" y="37"/>
                    </a:cubicBezTo>
                    <a:cubicBezTo>
                      <a:pt x="2" y="36"/>
                      <a:pt x="4" y="36"/>
                      <a:pt x="5" y="35"/>
                    </a:cubicBezTo>
                    <a:cubicBezTo>
                      <a:pt x="5" y="34"/>
                      <a:pt x="4" y="33"/>
                      <a:pt x="4" y="31"/>
                    </a:cubicBezTo>
                    <a:cubicBezTo>
                      <a:pt x="4" y="26"/>
                      <a:pt x="5" y="22"/>
                      <a:pt x="7" y="18"/>
                    </a:cubicBezTo>
                    <a:cubicBezTo>
                      <a:pt x="6" y="17"/>
                      <a:pt x="5" y="16"/>
                      <a:pt x="3" y="15"/>
                    </a:cubicBezTo>
                    <a:moveTo>
                      <a:pt x="13" y="0"/>
                    </a:moveTo>
                    <a:cubicBezTo>
                      <a:pt x="11" y="2"/>
                      <a:pt x="9" y="4"/>
                      <a:pt x="7" y="7"/>
                    </a:cubicBezTo>
                    <a:cubicBezTo>
                      <a:pt x="9" y="7"/>
                      <a:pt x="10" y="7"/>
                      <a:pt x="12" y="8"/>
                    </a:cubicBezTo>
                    <a:cubicBezTo>
                      <a:pt x="13" y="8"/>
                      <a:pt x="14" y="8"/>
                      <a:pt x="14" y="9"/>
                    </a:cubicBezTo>
                    <a:cubicBezTo>
                      <a:pt x="17" y="6"/>
                      <a:pt x="21" y="4"/>
                      <a:pt x="25" y="3"/>
                    </a:cubicBezTo>
                    <a:cubicBezTo>
                      <a:pt x="21" y="1"/>
                      <a:pt x="17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49"/>
              <p:cNvSpPr>
                <a:spLocks noEditPoints="1"/>
              </p:cNvSpPr>
              <p:nvPr/>
            </p:nvSpPr>
            <p:spPr bwMode="auto">
              <a:xfrm>
                <a:off x="8487352" y="4315124"/>
                <a:ext cx="246404" cy="748288"/>
              </a:xfrm>
              <a:custGeom>
                <a:avLst/>
                <a:gdLst>
                  <a:gd name="T0" fmla="*/ 4 w 13"/>
                  <a:gd name="T1" fmla="*/ 28 h 41"/>
                  <a:gd name="T2" fmla="*/ 0 w 13"/>
                  <a:gd name="T3" fmla="*/ 30 h 41"/>
                  <a:gd name="T4" fmla="*/ 3 w 13"/>
                  <a:gd name="T5" fmla="*/ 41 h 41"/>
                  <a:gd name="T6" fmla="*/ 5 w 13"/>
                  <a:gd name="T7" fmla="*/ 41 h 41"/>
                  <a:gd name="T8" fmla="*/ 10 w 13"/>
                  <a:gd name="T9" fmla="*/ 41 h 41"/>
                  <a:gd name="T10" fmla="*/ 4 w 13"/>
                  <a:gd name="T11" fmla="*/ 28 h 41"/>
                  <a:gd name="T12" fmla="*/ 6 w 13"/>
                  <a:gd name="T13" fmla="*/ 0 h 41"/>
                  <a:gd name="T14" fmla="*/ 2 w 13"/>
                  <a:gd name="T15" fmla="*/ 8 h 41"/>
                  <a:gd name="T16" fmla="*/ 6 w 13"/>
                  <a:gd name="T17" fmla="*/ 11 h 41"/>
                  <a:gd name="T18" fmla="*/ 13 w 13"/>
                  <a:gd name="T19" fmla="*/ 2 h 41"/>
                  <a:gd name="T20" fmla="*/ 11 w 13"/>
                  <a:gd name="T21" fmla="*/ 1 h 41"/>
                  <a:gd name="T22" fmla="*/ 6 w 13"/>
                  <a:gd name="T2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1">
                    <a:moveTo>
                      <a:pt x="4" y="28"/>
                    </a:moveTo>
                    <a:cubicBezTo>
                      <a:pt x="3" y="29"/>
                      <a:pt x="1" y="29"/>
                      <a:pt x="0" y="30"/>
                    </a:cubicBezTo>
                    <a:cubicBezTo>
                      <a:pt x="0" y="34"/>
                      <a:pt x="2" y="38"/>
                      <a:pt x="3" y="41"/>
                    </a:cubicBezTo>
                    <a:cubicBezTo>
                      <a:pt x="4" y="41"/>
                      <a:pt x="4" y="41"/>
                      <a:pt x="5" y="41"/>
                    </a:cubicBezTo>
                    <a:cubicBezTo>
                      <a:pt x="6" y="41"/>
                      <a:pt x="8" y="41"/>
                      <a:pt x="10" y="41"/>
                    </a:cubicBezTo>
                    <a:cubicBezTo>
                      <a:pt x="7" y="37"/>
                      <a:pt x="5" y="33"/>
                      <a:pt x="4" y="28"/>
                    </a:cubicBezTo>
                    <a:moveTo>
                      <a:pt x="6" y="0"/>
                    </a:moveTo>
                    <a:cubicBezTo>
                      <a:pt x="4" y="2"/>
                      <a:pt x="3" y="5"/>
                      <a:pt x="2" y="8"/>
                    </a:cubicBezTo>
                    <a:cubicBezTo>
                      <a:pt x="4" y="9"/>
                      <a:pt x="5" y="10"/>
                      <a:pt x="6" y="11"/>
                    </a:cubicBezTo>
                    <a:cubicBezTo>
                      <a:pt x="8" y="7"/>
                      <a:pt x="10" y="4"/>
                      <a:pt x="13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50"/>
              <p:cNvSpPr>
                <a:spLocks noEditPoints="1"/>
              </p:cNvSpPr>
              <p:nvPr/>
            </p:nvSpPr>
            <p:spPr bwMode="auto">
              <a:xfrm>
                <a:off x="8717859" y="4129982"/>
                <a:ext cx="373580" cy="1257431"/>
              </a:xfrm>
              <a:custGeom>
                <a:avLst/>
                <a:gdLst>
                  <a:gd name="T0" fmla="*/ 15 w 20"/>
                  <a:gd name="T1" fmla="*/ 61 h 69"/>
                  <a:gd name="T2" fmla="*/ 3 w 20"/>
                  <a:gd name="T3" fmla="*/ 66 h 69"/>
                  <a:gd name="T4" fmla="*/ 7 w 20"/>
                  <a:gd name="T5" fmla="*/ 69 h 69"/>
                  <a:gd name="T6" fmla="*/ 20 w 20"/>
                  <a:gd name="T7" fmla="*/ 62 h 69"/>
                  <a:gd name="T8" fmla="*/ 20 w 20"/>
                  <a:gd name="T9" fmla="*/ 62 h 69"/>
                  <a:gd name="T10" fmla="*/ 15 w 20"/>
                  <a:gd name="T11" fmla="*/ 61 h 69"/>
                  <a:gd name="T12" fmla="*/ 3 w 20"/>
                  <a:gd name="T13" fmla="*/ 0 h 69"/>
                  <a:gd name="T14" fmla="*/ 0 w 20"/>
                  <a:gd name="T15" fmla="*/ 3 h 69"/>
                  <a:gd name="T16" fmla="*/ 12 w 20"/>
                  <a:gd name="T17" fmla="*/ 6 h 69"/>
                  <a:gd name="T18" fmla="*/ 17 w 20"/>
                  <a:gd name="T19" fmla="*/ 5 h 69"/>
                  <a:gd name="T20" fmla="*/ 3 w 20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69">
                    <a:moveTo>
                      <a:pt x="15" y="61"/>
                    </a:moveTo>
                    <a:cubicBezTo>
                      <a:pt x="12" y="64"/>
                      <a:pt x="7" y="65"/>
                      <a:pt x="3" y="66"/>
                    </a:cubicBezTo>
                    <a:cubicBezTo>
                      <a:pt x="4" y="67"/>
                      <a:pt x="5" y="68"/>
                      <a:pt x="7" y="69"/>
                    </a:cubicBezTo>
                    <a:cubicBezTo>
                      <a:pt x="12" y="67"/>
                      <a:pt x="17" y="65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7" y="61"/>
                      <a:pt x="15" y="61"/>
                    </a:cubicBezTo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8" y="4"/>
                      <a:pt x="12" y="6"/>
                    </a:cubicBezTo>
                    <a:cubicBezTo>
                      <a:pt x="13" y="6"/>
                      <a:pt x="15" y="5"/>
                      <a:pt x="17" y="5"/>
                    </a:cubicBezTo>
                    <a:cubicBezTo>
                      <a:pt x="13" y="2"/>
                      <a:pt x="8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51"/>
              <p:cNvSpPr>
                <a:spLocks/>
              </p:cNvSpPr>
              <p:nvPr/>
            </p:nvSpPr>
            <p:spPr bwMode="auto">
              <a:xfrm>
                <a:off x="9719364" y="5132838"/>
                <a:ext cx="238453" cy="239145"/>
              </a:xfrm>
              <a:custGeom>
                <a:avLst/>
                <a:gdLst>
                  <a:gd name="T0" fmla="*/ 12 w 13"/>
                  <a:gd name="T1" fmla="*/ 0 h 13"/>
                  <a:gd name="T2" fmla="*/ 3 w 13"/>
                  <a:gd name="T3" fmla="*/ 4 h 13"/>
                  <a:gd name="T4" fmla="*/ 0 w 13"/>
                  <a:gd name="T5" fmla="*/ 12 h 13"/>
                  <a:gd name="T6" fmla="*/ 0 w 13"/>
                  <a:gd name="T7" fmla="*/ 13 h 13"/>
                  <a:gd name="T8" fmla="*/ 13 w 13"/>
                  <a:gd name="T9" fmla="*/ 0 h 13"/>
                  <a:gd name="T10" fmla="*/ 12 w 1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2" y="0"/>
                    </a:moveTo>
                    <a:cubicBezTo>
                      <a:pt x="8" y="0"/>
                      <a:pt x="5" y="2"/>
                      <a:pt x="3" y="4"/>
                    </a:cubicBezTo>
                    <a:cubicBezTo>
                      <a:pt x="1" y="6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0"/>
                      <a:pt x="9" y="6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52"/>
              <p:cNvSpPr>
                <a:spLocks/>
              </p:cNvSpPr>
              <p:nvPr/>
            </p:nvSpPr>
            <p:spPr bwMode="auto">
              <a:xfrm>
                <a:off x="9695516" y="5117410"/>
                <a:ext cx="262301" cy="270002"/>
              </a:xfrm>
              <a:custGeom>
                <a:avLst/>
                <a:gdLst>
                  <a:gd name="T0" fmla="*/ 13 w 14"/>
                  <a:gd name="T1" fmla="*/ 0 h 15"/>
                  <a:gd name="T2" fmla="*/ 3 w 14"/>
                  <a:gd name="T3" fmla="*/ 4 h 15"/>
                  <a:gd name="T4" fmla="*/ 0 w 14"/>
                  <a:gd name="T5" fmla="*/ 13 h 15"/>
                  <a:gd name="T6" fmla="*/ 0 w 14"/>
                  <a:gd name="T7" fmla="*/ 15 h 15"/>
                  <a:gd name="T8" fmla="*/ 1 w 14"/>
                  <a:gd name="T9" fmla="*/ 14 h 15"/>
                  <a:gd name="T10" fmla="*/ 1 w 14"/>
                  <a:gd name="T11" fmla="*/ 13 h 15"/>
                  <a:gd name="T12" fmla="*/ 4 w 14"/>
                  <a:gd name="T13" fmla="*/ 5 h 15"/>
                  <a:gd name="T14" fmla="*/ 13 w 14"/>
                  <a:gd name="T15" fmla="*/ 1 h 15"/>
                  <a:gd name="T16" fmla="*/ 14 w 14"/>
                  <a:gd name="T17" fmla="*/ 1 h 15"/>
                  <a:gd name="T18" fmla="*/ 14 w 14"/>
                  <a:gd name="T19" fmla="*/ 0 h 15"/>
                  <a:gd name="T20" fmla="*/ 13 w 14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5">
                    <a:moveTo>
                      <a:pt x="13" y="0"/>
                    </a:moveTo>
                    <a:cubicBezTo>
                      <a:pt x="9" y="0"/>
                      <a:pt x="6" y="2"/>
                      <a:pt x="3" y="4"/>
                    </a:cubicBezTo>
                    <a:cubicBezTo>
                      <a:pt x="1" y="6"/>
                      <a:pt x="0" y="9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0"/>
                      <a:pt x="2" y="7"/>
                      <a:pt x="4" y="5"/>
                    </a:cubicBezTo>
                    <a:cubicBezTo>
                      <a:pt x="6" y="3"/>
                      <a:pt x="9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53"/>
              <p:cNvSpPr>
                <a:spLocks noEditPoints="1"/>
              </p:cNvSpPr>
              <p:nvPr/>
            </p:nvSpPr>
            <p:spPr bwMode="auto">
              <a:xfrm>
                <a:off x="8662217" y="4291979"/>
                <a:ext cx="906123" cy="879428"/>
              </a:xfrm>
              <a:custGeom>
                <a:avLst/>
                <a:gdLst>
                  <a:gd name="T0" fmla="*/ 1 w 48"/>
                  <a:gd name="T1" fmla="*/ 19 h 48"/>
                  <a:gd name="T2" fmla="*/ 0 w 48"/>
                  <a:gd name="T3" fmla="*/ 23 h 48"/>
                  <a:gd name="T4" fmla="*/ 0 w 48"/>
                  <a:gd name="T5" fmla="*/ 23 h 48"/>
                  <a:gd name="T6" fmla="*/ 1 w 48"/>
                  <a:gd name="T7" fmla="*/ 19 h 48"/>
                  <a:gd name="T8" fmla="*/ 20 w 48"/>
                  <a:gd name="T9" fmla="*/ 1 h 48"/>
                  <a:gd name="T10" fmla="*/ 9 w 48"/>
                  <a:gd name="T11" fmla="*/ 5 h 48"/>
                  <a:gd name="T12" fmla="*/ 16 w 48"/>
                  <a:gd name="T13" fmla="*/ 28 h 48"/>
                  <a:gd name="T14" fmla="*/ 6 w 48"/>
                  <a:gd name="T15" fmla="*/ 40 h 48"/>
                  <a:gd name="T16" fmla="*/ 23 w 48"/>
                  <a:gd name="T17" fmla="*/ 48 h 48"/>
                  <a:gd name="T18" fmla="*/ 23 w 48"/>
                  <a:gd name="T19" fmla="*/ 48 h 48"/>
                  <a:gd name="T20" fmla="*/ 31 w 48"/>
                  <a:gd name="T21" fmla="*/ 37 h 48"/>
                  <a:gd name="T22" fmla="*/ 19 w 48"/>
                  <a:gd name="T23" fmla="*/ 24 h 48"/>
                  <a:gd name="T24" fmla="*/ 29 w 48"/>
                  <a:gd name="T25" fmla="*/ 11 h 48"/>
                  <a:gd name="T26" fmla="*/ 23 w 48"/>
                  <a:gd name="T27" fmla="*/ 3 h 48"/>
                  <a:gd name="T28" fmla="*/ 20 w 48"/>
                  <a:gd name="T29" fmla="*/ 1 h 48"/>
                  <a:gd name="T30" fmla="*/ 25 w 48"/>
                  <a:gd name="T31" fmla="*/ 0 h 48"/>
                  <a:gd name="T32" fmla="*/ 26 w 48"/>
                  <a:gd name="T33" fmla="*/ 1 h 48"/>
                  <a:gd name="T34" fmla="*/ 33 w 48"/>
                  <a:gd name="T35" fmla="*/ 11 h 48"/>
                  <a:gd name="T36" fmla="*/ 44 w 48"/>
                  <a:gd name="T37" fmla="*/ 24 h 48"/>
                  <a:gd name="T38" fmla="*/ 34 w 48"/>
                  <a:gd name="T39" fmla="*/ 36 h 48"/>
                  <a:gd name="T40" fmla="*/ 28 w 48"/>
                  <a:gd name="T41" fmla="*/ 48 h 48"/>
                  <a:gd name="T42" fmla="*/ 48 w 48"/>
                  <a:gd name="T43" fmla="*/ 23 h 48"/>
                  <a:gd name="T44" fmla="*/ 25 w 48"/>
                  <a:gd name="T4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1" y="19"/>
                    </a:moveTo>
                    <a:cubicBezTo>
                      <a:pt x="0" y="20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1" y="19"/>
                    </a:cubicBezTo>
                    <a:moveTo>
                      <a:pt x="20" y="1"/>
                    </a:moveTo>
                    <a:cubicBezTo>
                      <a:pt x="16" y="1"/>
                      <a:pt x="12" y="3"/>
                      <a:pt x="9" y="5"/>
                    </a:cubicBezTo>
                    <a:cubicBezTo>
                      <a:pt x="15" y="11"/>
                      <a:pt x="18" y="19"/>
                      <a:pt x="16" y="28"/>
                    </a:cubicBezTo>
                    <a:cubicBezTo>
                      <a:pt x="14" y="33"/>
                      <a:pt x="10" y="37"/>
                      <a:pt x="6" y="40"/>
                    </a:cubicBezTo>
                    <a:cubicBezTo>
                      <a:pt x="10" y="45"/>
                      <a:pt x="16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5"/>
                      <a:pt x="29" y="41"/>
                      <a:pt x="31" y="37"/>
                    </a:cubicBezTo>
                    <a:cubicBezTo>
                      <a:pt x="24" y="36"/>
                      <a:pt x="19" y="31"/>
                      <a:pt x="19" y="24"/>
                    </a:cubicBezTo>
                    <a:cubicBezTo>
                      <a:pt x="19" y="18"/>
                      <a:pt x="23" y="13"/>
                      <a:pt x="29" y="11"/>
                    </a:cubicBezTo>
                    <a:cubicBezTo>
                      <a:pt x="28" y="8"/>
                      <a:pt x="26" y="6"/>
                      <a:pt x="23" y="3"/>
                    </a:cubicBezTo>
                    <a:cubicBezTo>
                      <a:pt x="22" y="2"/>
                      <a:pt x="21" y="1"/>
                      <a:pt x="20" y="1"/>
                    </a:cubicBezTo>
                    <a:moveTo>
                      <a:pt x="25" y="0"/>
                    </a:moveTo>
                    <a:cubicBezTo>
                      <a:pt x="25" y="0"/>
                      <a:pt x="26" y="1"/>
                      <a:pt x="26" y="1"/>
                    </a:cubicBezTo>
                    <a:cubicBezTo>
                      <a:pt x="29" y="4"/>
                      <a:pt x="31" y="7"/>
                      <a:pt x="33" y="11"/>
                    </a:cubicBezTo>
                    <a:cubicBezTo>
                      <a:pt x="39" y="12"/>
                      <a:pt x="44" y="17"/>
                      <a:pt x="44" y="24"/>
                    </a:cubicBezTo>
                    <a:cubicBezTo>
                      <a:pt x="45" y="30"/>
                      <a:pt x="40" y="35"/>
                      <a:pt x="34" y="36"/>
                    </a:cubicBezTo>
                    <a:cubicBezTo>
                      <a:pt x="33" y="41"/>
                      <a:pt x="31" y="45"/>
                      <a:pt x="28" y="48"/>
                    </a:cubicBezTo>
                    <a:cubicBezTo>
                      <a:pt x="40" y="46"/>
                      <a:pt x="48" y="36"/>
                      <a:pt x="48" y="23"/>
                    </a:cubicBezTo>
                    <a:cubicBezTo>
                      <a:pt x="48" y="11"/>
                      <a:pt x="37" y="1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54"/>
              <p:cNvSpPr>
                <a:spLocks/>
              </p:cNvSpPr>
              <p:nvPr/>
            </p:nvSpPr>
            <p:spPr bwMode="auto">
              <a:xfrm>
                <a:off x="8662217" y="4384551"/>
                <a:ext cx="333835" cy="640288"/>
              </a:xfrm>
              <a:custGeom>
                <a:avLst/>
                <a:gdLst>
                  <a:gd name="T0" fmla="*/ 9 w 18"/>
                  <a:gd name="T1" fmla="*/ 0 h 35"/>
                  <a:gd name="T2" fmla="*/ 1 w 18"/>
                  <a:gd name="T3" fmla="*/ 14 h 35"/>
                  <a:gd name="T4" fmla="*/ 0 w 18"/>
                  <a:gd name="T5" fmla="*/ 18 h 35"/>
                  <a:gd name="T6" fmla="*/ 0 w 18"/>
                  <a:gd name="T7" fmla="*/ 18 h 35"/>
                  <a:gd name="T8" fmla="*/ 0 w 18"/>
                  <a:gd name="T9" fmla="*/ 20 h 35"/>
                  <a:gd name="T10" fmla="*/ 6 w 18"/>
                  <a:gd name="T11" fmla="*/ 35 h 35"/>
                  <a:gd name="T12" fmla="*/ 16 w 18"/>
                  <a:gd name="T13" fmla="*/ 23 h 35"/>
                  <a:gd name="T14" fmla="*/ 9 w 18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5">
                    <a:moveTo>
                      <a:pt x="9" y="0"/>
                    </a:moveTo>
                    <a:cubicBezTo>
                      <a:pt x="5" y="4"/>
                      <a:pt x="2" y="8"/>
                      <a:pt x="1" y="14"/>
                    </a:cubicBezTo>
                    <a:cubicBezTo>
                      <a:pt x="1" y="15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10" y="32"/>
                      <a:pt x="14" y="28"/>
                      <a:pt x="16" y="23"/>
                    </a:cubicBezTo>
                    <a:cubicBezTo>
                      <a:pt x="18" y="14"/>
                      <a:pt x="15" y="6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55"/>
              <p:cNvSpPr>
                <a:spLocks noEditPoints="1"/>
              </p:cNvSpPr>
              <p:nvPr/>
            </p:nvSpPr>
            <p:spPr bwMode="auto">
              <a:xfrm>
                <a:off x="9035797" y="4291979"/>
                <a:ext cx="262301" cy="879428"/>
              </a:xfrm>
              <a:custGeom>
                <a:avLst/>
                <a:gdLst>
                  <a:gd name="T0" fmla="*/ 14 w 14"/>
                  <a:gd name="T1" fmla="*/ 36 h 48"/>
                  <a:gd name="T2" fmla="*/ 12 w 14"/>
                  <a:gd name="T3" fmla="*/ 37 h 48"/>
                  <a:gd name="T4" fmla="*/ 12 w 14"/>
                  <a:gd name="T5" fmla="*/ 37 h 48"/>
                  <a:gd name="T6" fmla="*/ 11 w 14"/>
                  <a:gd name="T7" fmla="*/ 37 h 48"/>
                  <a:gd name="T8" fmla="*/ 3 w 14"/>
                  <a:gd name="T9" fmla="*/ 48 h 48"/>
                  <a:gd name="T10" fmla="*/ 3 w 14"/>
                  <a:gd name="T11" fmla="*/ 48 h 48"/>
                  <a:gd name="T12" fmla="*/ 4 w 14"/>
                  <a:gd name="T13" fmla="*/ 48 h 48"/>
                  <a:gd name="T14" fmla="*/ 5 w 14"/>
                  <a:gd name="T15" fmla="*/ 48 h 48"/>
                  <a:gd name="T16" fmla="*/ 8 w 14"/>
                  <a:gd name="T17" fmla="*/ 48 h 48"/>
                  <a:gd name="T18" fmla="*/ 14 w 14"/>
                  <a:gd name="T19" fmla="*/ 36 h 48"/>
                  <a:gd name="T20" fmla="*/ 4 w 14"/>
                  <a:gd name="T21" fmla="*/ 0 h 48"/>
                  <a:gd name="T22" fmla="*/ 3 w 14"/>
                  <a:gd name="T23" fmla="*/ 0 h 48"/>
                  <a:gd name="T24" fmla="*/ 0 w 14"/>
                  <a:gd name="T25" fmla="*/ 1 h 48"/>
                  <a:gd name="T26" fmla="*/ 3 w 14"/>
                  <a:gd name="T27" fmla="*/ 3 h 48"/>
                  <a:gd name="T28" fmla="*/ 9 w 14"/>
                  <a:gd name="T29" fmla="*/ 11 h 48"/>
                  <a:gd name="T30" fmla="*/ 11 w 14"/>
                  <a:gd name="T31" fmla="*/ 11 h 48"/>
                  <a:gd name="T32" fmla="*/ 12 w 14"/>
                  <a:gd name="T33" fmla="*/ 11 h 48"/>
                  <a:gd name="T34" fmla="*/ 13 w 14"/>
                  <a:gd name="T35" fmla="*/ 11 h 48"/>
                  <a:gd name="T36" fmla="*/ 6 w 14"/>
                  <a:gd name="T37" fmla="*/ 1 h 48"/>
                  <a:gd name="T38" fmla="*/ 5 w 14"/>
                  <a:gd name="T39" fmla="*/ 0 h 48"/>
                  <a:gd name="T40" fmla="*/ 4 w 14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8">
                    <a:moveTo>
                      <a:pt x="14" y="36"/>
                    </a:moveTo>
                    <a:cubicBezTo>
                      <a:pt x="14" y="37"/>
                      <a:pt x="13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9" y="41"/>
                      <a:pt x="6" y="45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6" y="48"/>
                      <a:pt x="7" y="48"/>
                      <a:pt x="8" y="48"/>
                    </a:cubicBezTo>
                    <a:cubicBezTo>
                      <a:pt x="11" y="45"/>
                      <a:pt x="13" y="41"/>
                      <a:pt x="14" y="36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6" y="6"/>
                      <a:pt x="8" y="8"/>
                      <a:pt x="9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1" y="7"/>
                      <a:pt x="9" y="4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68"/>
              <p:cNvSpPr>
                <a:spLocks noEditPoints="1"/>
              </p:cNvSpPr>
              <p:nvPr/>
            </p:nvSpPr>
            <p:spPr bwMode="auto">
              <a:xfrm>
                <a:off x="9051694" y="2448268"/>
                <a:ext cx="1685071" cy="1643145"/>
              </a:xfrm>
              <a:custGeom>
                <a:avLst/>
                <a:gdLst>
                  <a:gd name="T0" fmla="*/ 59 w 89"/>
                  <a:gd name="T1" fmla="*/ 87 h 90"/>
                  <a:gd name="T2" fmla="*/ 61 w 89"/>
                  <a:gd name="T3" fmla="*/ 87 h 90"/>
                  <a:gd name="T4" fmla="*/ 77 w 89"/>
                  <a:gd name="T5" fmla="*/ 56 h 90"/>
                  <a:gd name="T6" fmla="*/ 84 w 89"/>
                  <a:gd name="T7" fmla="*/ 68 h 90"/>
                  <a:gd name="T8" fmla="*/ 77 w 89"/>
                  <a:gd name="T9" fmla="*/ 56 h 90"/>
                  <a:gd name="T10" fmla="*/ 81 w 89"/>
                  <a:gd name="T11" fmla="*/ 54 h 90"/>
                  <a:gd name="T12" fmla="*/ 88 w 89"/>
                  <a:gd name="T13" fmla="*/ 58 h 90"/>
                  <a:gd name="T14" fmla="*/ 86 w 89"/>
                  <a:gd name="T15" fmla="*/ 49 h 90"/>
                  <a:gd name="T16" fmla="*/ 0 w 89"/>
                  <a:gd name="T17" fmla="*/ 39 h 90"/>
                  <a:gd name="T18" fmla="*/ 4 w 89"/>
                  <a:gd name="T19" fmla="*/ 65 h 90"/>
                  <a:gd name="T20" fmla="*/ 15 w 89"/>
                  <a:gd name="T21" fmla="*/ 61 h 90"/>
                  <a:gd name="T22" fmla="*/ 15 w 89"/>
                  <a:gd name="T23" fmla="*/ 42 h 90"/>
                  <a:gd name="T24" fmla="*/ 87 w 89"/>
                  <a:gd name="T25" fmla="*/ 29 h 90"/>
                  <a:gd name="T26" fmla="*/ 84 w 89"/>
                  <a:gd name="T27" fmla="*/ 34 h 90"/>
                  <a:gd name="T28" fmla="*/ 87 w 89"/>
                  <a:gd name="T29" fmla="*/ 29 h 90"/>
                  <a:gd name="T30" fmla="*/ 82 w 89"/>
                  <a:gd name="T31" fmla="*/ 26 h 90"/>
                  <a:gd name="T32" fmla="*/ 78 w 89"/>
                  <a:gd name="T33" fmla="*/ 15 h 90"/>
                  <a:gd name="T34" fmla="*/ 70 w 89"/>
                  <a:gd name="T35" fmla="*/ 10 h 90"/>
                  <a:gd name="T36" fmla="*/ 11 w 89"/>
                  <a:gd name="T37" fmla="*/ 15 h 90"/>
                  <a:gd name="T38" fmla="*/ 13 w 89"/>
                  <a:gd name="T39" fmla="*/ 16 h 90"/>
                  <a:gd name="T40" fmla="*/ 18 w 89"/>
                  <a:gd name="T41" fmla="*/ 9 h 90"/>
                  <a:gd name="T42" fmla="*/ 24 w 89"/>
                  <a:gd name="T43" fmla="*/ 5 h 90"/>
                  <a:gd name="T44" fmla="*/ 14 w 89"/>
                  <a:gd name="T45" fmla="*/ 17 h 90"/>
                  <a:gd name="T46" fmla="*/ 10 w 89"/>
                  <a:gd name="T47" fmla="*/ 16 h 90"/>
                  <a:gd name="T48" fmla="*/ 6 w 89"/>
                  <a:gd name="T49" fmla="*/ 36 h 90"/>
                  <a:gd name="T50" fmla="*/ 21 w 89"/>
                  <a:gd name="T51" fmla="*/ 51 h 90"/>
                  <a:gd name="T52" fmla="*/ 6 w 89"/>
                  <a:gd name="T53" fmla="*/ 66 h 90"/>
                  <a:gd name="T54" fmla="*/ 21 w 89"/>
                  <a:gd name="T55" fmla="*/ 83 h 90"/>
                  <a:gd name="T56" fmla="*/ 43 w 89"/>
                  <a:gd name="T57" fmla="*/ 90 h 90"/>
                  <a:gd name="T58" fmla="*/ 66 w 89"/>
                  <a:gd name="T59" fmla="*/ 78 h 90"/>
                  <a:gd name="T60" fmla="*/ 61 w 89"/>
                  <a:gd name="T61" fmla="*/ 67 h 90"/>
                  <a:gd name="T62" fmla="*/ 20 w 89"/>
                  <a:gd name="T63" fmla="*/ 37 h 90"/>
                  <a:gd name="T64" fmla="*/ 62 w 89"/>
                  <a:gd name="T65" fmla="*/ 7 h 90"/>
                  <a:gd name="T66" fmla="*/ 57 w 89"/>
                  <a:gd name="T67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9" h="90">
                    <a:moveTo>
                      <a:pt x="59" y="87"/>
                    </a:moveTo>
                    <a:cubicBezTo>
                      <a:pt x="59" y="87"/>
                      <a:pt x="59" y="87"/>
                      <a:pt x="59" y="87"/>
                    </a:cubicBezTo>
                    <a:cubicBezTo>
                      <a:pt x="55" y="87"/>
                      <a:pt x="52" y="88"/>
                      <a:pt x="50" y="90"/>
                    </a:cubicBezTo>
                    <a:cubicBezTo>
                      <a:pt x="54" y="90"/>
                      <a:pt x="57" y="89"/>
                      <a:pt x="61" y="87"/>
                    </a:cubicBezTo>
                    <a:cubicBezTo>
                      <a:pt x="60" y="87"/>
                      <a:pt x="60" y="87"/>
                      <a:pt x="59" y="87"/>
                    </a:cubicBezTo>
                    <a:moveTo>
                      <a:pt x="77" y="56"/>
                    </a:moveTo>
                    <a:cubicBezTo>
                      <a:pt x="76" y="57"/>
                      <a:pt x="75" y="58"/>
                      <a:pt x="74" y="59"/>
                    </a:cubicBezTo>
                    <a:cubicBezTo>
                      <a:pt x="76" y="63"/>
                      <a:pt x="80" y="66"/>
                      <a:pt x="84" y="68"/>
                    </a:cubicBezTo>
                    <a:cubicBezTo>
                      <a:pt x="85" y="66"/>
                      <a:pt x="85" y="65"/>
                      <a:pt x="86" y="64"/>
                    </a:cubicBezTo>
                    <a:cubicBezTo>
                      <a:pt x="82" y="62"/>
                      <a:pt x="79" y="60"/>
                      <a:pt x="77" y="56"/>
                    </a:cubicBezTo>
                    <a:moveTo>
                      <a:pt x="86" y="49"/>
                    </a:moveTo>
                    <a:cubicBezTo>
                      <a:pt x="83" y="49"/>
                      <a:pt x="81" y="51"/>
                      <a:pt x="81" y="54"/>
                    </a:cubicBezTo>
                    <a:cubicBezTo>
                      <a:pt x="81" y="56"/>
                      <a:pt x="83" y="59"/>
                      <a:pt x="86" y="59"/>
                    </a:cubicBezTo>
                    <a:cubicBezTo>
                      <a:pt x="87" y="59"/>
                      <a:pt x="87" y="58"/>
                      <a:pt x="88" y="58"/>
                    </a:cubicBezTo>
                    <a:cubicBezTo>
                      <a:pt x="89" y="56"/>
                      <a:pt x="89" y="53"/>
                      <a:pt x="89" y="51"/>
                    </a:cubicBezTo>
                    <a:cubicBezTo>
                      <a:pt x="89" y="50"/>
                      <a:pt x="87" y="49"/>
                      <a:pt x="86" y="49"/>
                    </a:cubicBezTo>
                    <a:moveTo>
                      <a:pt x="6" y="38"/>
                    </a:moveTo>
                    <a:cubicBezTo>
                      <a:pt x="4" y="38"/>
                      <a:pt x="2" y="38"/>
                      <a:pt x="0" y="39"/>
                    </a:cubicBezTo>
                    <a:cubicBezTo>
                      <a:pt x="0" y="41"/>
                      <a:pt x="0" y="43"/>
                      <a:pt x="0" y="45"/>
                    </a:cubicBezTo>
                    <a:cubicBezTo>
                      <a:pt x="0" y="52"/>
                      <a:pt x="1" y="59"/>
                      <a:pt x="4" y="65"/>
                    </a:cubicBezTo>
                    <a:cubicBezTo>
                      <a:pt x="5" y="65"/>
                      <a:pt x="5" y="65"/>
                      <a:pt x="6" y="65"/>
                    </a:cubicBezTo>
                    <a:cubicBezTo>
                      <a:pt x="10" y="65"/>
                      <a:pt x="13" y="63"/>
                      <a:pt x="15" y="61"/>
                    </a:cubicBezTo>
                    <a:cubicBezTo>
                      <a:pt x="18" y="58"/>
                      <a:pt x="19" y="55"/>
                      <a:pt x="19" y="51"/>
                    </a:cubicBezTo>
                    <a:cubicBezTo>
                      <a:pt x="19" y="47"/>
                      <a:pt x="18" y="44"/>
                      <a:pt x="15" y="42"/>
                    </a:cubicBezTo>
                    <a:cubicBezTo>
                      <a:pt x="13" y="39"/>
                      <a:pt x="10" y="38"/>
                      <a:pt x="6" y="38"/>
                    </a:cubicBezTo>
                    <a:moveTo>
                      <a:pt x="87" y="29"/>
                    </a:moveTo>
                    <a:cubicBezTo>
                      <a:pt x="86" y="29"/>
                      <a:pt x="84" y="30"/>
                      <a:pt x="83" y="30"/>
                    </a:cubicBezTo>
                    <a:cubicBezTo>
                      <a:pt x="83" y="31"/>
                      <a:pt x="83" y="33"/>
                      <a:pt x="84" y="34"/>
                    </a:cubicBezTo>
                    <a:cubicBezTo>
                      <a:pt x="85" y="33"/>
                      <a:pt x="86" y="32"/>
                      <a:pt x="88" y="32"/>
                    </a:cubicBezTo>
                    <a:cubicBezTo>
                      <a:pt x="88" y="31"/>
                      <a:pt x="87" y="30"/>
                      <a:pt x="87" y="29"/>
                    </a:cubicBezTo>
                    <a:moveTo>
                      <a:pt x="70" y="10"/>
                    </a:moveTo>
                    <a:cubicBezTo>
                      <a:pt x="75" y="14"/>
                      <a:pt x="80" y="20"/>
                      <a:pt x="82" y="26"/>
                    </a:cubicBezTo>
                    <a:cubicBezTo>
                      <a:pt x="83" y="26"/>
                      <a:pt x="84" y="26"/>
                      <a:pt x="85" y="26"/>
                    </a:cubicBezTo>
                    <a:cubicBezTo>
                      <a:pt x="83" y="22"/>
                      <a:pt x="81" y="18"/>
                      <a:pt x="78" y="15"/>
                    </a:cubicBezTo>
                    <a:cubicBezTo>
                      <a:pt x="75" y="14"/>
                      <a:pt x="73" y="12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moveTo>
                      <a:pt x="18" y="9"/>
                    </a:moveTo>
                    <a:cubicBezTo>
                      <a:pt x="16" y="10"/>
                      <a:pt x="13" y="13"/>
                      <a:pt x="11" y="15"/>
                    </a:cubicBezTo>
                    <a:cubicBezTo>
                      <a:pt x="11" y="15"/>
                      <a:pt x="11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6" y="16"/>
                      <a:pt x="18" y="14"/>
                      <a:pt x="19" y="12"/>
                    </a:cubicBezTo>
                    <a:cubicBezTo>
                      <a:pt x="19" y="11"/>
                      <a:pt x="19" y="10"/>
                      <a:pt x="18" y="9"/>
                    </a:cubicBezTo>
                    <a:moveTo>
                      <a:pt x="45" y="0"/>
                    </a:moveTo>
                    <a:cubicBezTo>
                      <a:pt x="37" y="0"/>
                      <a:pt x="30" y="2"/>
                      <a:pt x="24" y="5"/>
                    </a:cubicBezTo>
                    <a:cubicBezTo>
                      <a:pt x="24" y="7"/>
                      <a:pt x="24" y="8"/>
                      <a:pt x="24" y="10"/>
                    </a:cubicBezTo>
                    <a:cubicBezTo>
                      <a:pt x="23" y="15"/>
                      <a:pt x="19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5" y="22"/>
                      <a:pt x="2" y="29"/>
                      <a:pt x="0" y="37"/>
                    </a:cubicBezTo>
                    <a:cubicBezTo>
                      <a:pt x="2" y="36"/>
                      <a:pt x="4" y="36"/>
                      <a:pt x="6" y="36"/>
                    </a:cubicBezTo>
                    <a:cubicBezTo>
                      <a:pt x="10" y="36"/>
                      <a:pt x="14" y="38"/>
                      <a:pt x="16" y="40"/>
                    </a:cubicBezTo>
                    <a:cubicBezTo>
                      <a:pt x="19" y="43"/>
                      <a:pt x="21" y="47"/>
                      <a:pt x="21" y="51"/>
                    </a:cubicBezTo>
                    <a:cubicBezTo>
                      <a:pt x="21" y="55"/>
                      <a:pt x="19" y="59"/>
                      <a:pt x="16" y="62"/>
                    </a:cubicBezTo>
                    <a:cubicBezTo>
                      <a:pt x="14" y="64"/>
                      <a:pt x="10" y="66"/>
                      <a:pt x="6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9" y="73"/>
                      <a:pt x="14" y="79"/>
                      <a:pt x="21" y="83"/>
                    </a:cubicBezTo>
                    <a:cubicBezTo>
                      <a:pt x="25" y="86"/>
                      <a:pt x="30" y="88"/>
                      <a:pt x="34" y="89"/>
                    </a:cubicBezTo>
                    <a:cubicBezTo>
                      <a:pt x="37" y="90"/>
                      <a:pt x="40" y="90"/>
                      <a:pt x="43" y="90"/>
                    </a:cubicBezTo>
                    <a:cubicBezTo>
                      <a:pt x="48" y="83"/>
                      <a:pt x="56" y="78"/>
                      <a:pt x="65" y="78"/>
                    </a:cubicBezTo>
                    <a:cubicBezTo>
                      <a:pt x="65" y="78"/>
                      <a:pt x="65" y="78"/>
                      <a:pt x="66" y="78"/>
                    </a:cubicBezTo>
                    <a:cubicBezTo>
                      <a:pt x="68" y="78"/>
                      <a:pt x="70" y="78"/>
                      <a:pt x="71" y="79"/>
                    </a:cubicBezTo>
                    <a:cubicBezTo>
                      <a:pt x="67" y="76"/>
                      <a:pt x="63" y="72"/>
                      <a:pt x="61" y="67"/>
                    </a:cubicBezTo>
                    <a:cubicBezTo>
                      <a:pt x="58" y="68"/>
                      <a:pt x="55" y="68"/>
                      <a:pt x="52" y="68"/>
                    </a:cubicBezTo>
                    <a:cubicBezTo>
                      <a:pt x="35" y="68"/>
                      <a:pt x="20" y="54"/>
                      <a:pt x="20" y="37"/>
                    </a:cubicBezTo>
                    <a:cubicBezTo>
                      <a:pt x="20" y="19"/>
                      <a:pt x="35" y="5"/>
                      <a:pt x="52" y="5"/>
                    </a:cubicBezTo>
                    <a:cubicBezTo>
                      <a:pt x="56" y="5"/>
                      <a:pt x="59" y="6"/>
                      <a:pt x="62" y="7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69"/>
              <p:cNvSpPr>
                <a:spLocks/>
              </p:cNvSpPr>
              <p:nvPr/>
            </p:nvSpPr>
            <p:spPr bwMode="auto">
              <a:xfrm>
                <a:off x="9870382" y="3783955"/>
                <a:ext cx="580239" cy="216000"/>
              </a:xfrm>
              <a:custGeom>
                <a:avLst/>
                <a:gdLst>
                  <a:gd name="T0" fmla="*/ 23 w 31"/>
                  <a:gd name="T1" fmla="*/ 0 h 12"/>
                  <a:gd name="T2" fmla="*/ 22 w 31"/>
                  <a:gd name="T3" fmla="*/ 0 h 12"/>
                  <a:gd name="T4" fmla="*/ 0 w 31"/>
                  <a:gd name="T5" fmla="*/ 12 h 12"/>
                  <a:gd name="T6" fmla="*/ 2 w 31"/>
                  <a:gd name="T7" fmla="*/ 12 h 12"/>
                  <a:gd name="T8" fmla="*/ 7 w 31"/>
                  <a:gd name="T9" fmla="*/ 12 h 12"/>
                  <a:gd name="T10" fmla="*/ 16 w 31"/>
                  <a:gd name="T11" fmla="*/ 9 h 12"/>
                  <a:gd name="T12" fmla="*/ 16 w 31"/>
                  <a:gd name="T13" fmla="*/ 9 h 12"/>
                  <a:gd name="T14" fmla="*/ 18 w 31"/>
                  <a:gd name="T15" fmla="*/ 9 h 12"/>
                  <a:gd name="T16" fmla="*/ 31 w 31"/>
                  <a:gd name="T17" fmla="*/ 2 h 12"/>
                  <a:gd name="T18" fmla="*/ 28 w 31"/>
                  <a:gd name="T19" fmla="*/ 1 h 12"/>
                  <a:gd name="T20" fmla="*/ 23 w 31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2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3" y="0"/>
                      <a:pt x="5" y="5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2"/>
                      <a:pt x="5" y="12"/>
                      <a:pt x="7" y="12"/>
                    </a:cubicBezTo>
                    <a:cubicBezTo>
                      <a:pt x="9" y="10"/>
                      <a:pt x="12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8" y="9"/>
                    </a:cubicBezTo>
                    <a:cubicBezTo>
                      <a:pt x="22" y="8"/>
                      <a:pt x="27" y="5"/>
                      <a:pt x="31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7" y="0"/>
                      <a:pt x="25" y="0"/>
                      <a:pt x="2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73"/>
              <p:cNvSpPr>
                <a:spLocks/>
              </p:cNvSpPr>
              <p:nvPr/>
            </p:nvSpPr>
            <p:spPr bwMode="auto">
              <a:xfrm>
                <a:off x="9051694" y="3103980"/>
                <a:ext cx="397422" cy="547717"/>
              </a:xfrm>
              <a:custGeom>
                <a:avLst/>
                <a:gdLst>
                  <a:gd name="T0" fmla="*/ 6 w 21"/>
                  <a:gd name="T1" fmla="*/ 0 h 30"/>
                  <a:gd name="T2" fmla="*/ 0 w 21"/>
                  <a:gd name="T3" fmla="*/ 1 h 30"/>
                  <a:gd name="T4" fmla="*/ 0 w 21"/>
                  <a:gd name="T5" fmla="*/ 3 h 30"/>
                  <a:gd name="T6" fmla="*/ 6 w 21"/>
                  <a:gd name="T7" fmla="*/ 2 h 30"/>
                  <a:gd name="T8" fmla="*/ 15 w 21"/>
                  <a:gd name="T9" fmla="*/ 6 h 30"/>
                  <a:gd name="T10" fmla="*/ 19 w 21"/>
                  <a:gd name="T11" fmla="*/ 15 h 30"/>
                  <a:gd name="T12" fmla="*/ 15 w 21"/>
                  <a:gd name="T13" fmla="*/ 25 h 30"/>
                  <a:gd name="T14" fmla="*/ 6 w 21"/>
                  <a:gd name="T15" fmla="*/ 29 h 30"/>
                  <a:gd name="T16" fmla="*/ 4 w 21"/>
                  <a:gd name="T17" fmla="*/ 29 h 30"/>
                  <a:gd name="T18" fmla="*/ 5 w 21"/>
                  <a:gd name="T19" fmla="*/ 30 h 30"/>
                  <a:gd name="T20" fmla="*/ 6 w 21"/>
                  <a:gd name="T21" fmla="*/ 30 h 30"/>
                  <a:gd name="T22" fmla="*/ 16 w 21"/>
                  <a:gd name="T23" fmla="*/ 26 h 30"/>
                  <a:gd name="T24" fmla="*/ 21 w 21"/>
                  <a:gd name="T25" fmla="*/ 15 h 30"/>
                  <a:gd name="T26" fmla="*/ 16 w 21"/>
                  <a:gd name="T27" fmla="*/ 4 h 30"/>
                  <a:gd name="T28" fmla="*/ 6 w 21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0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10" y="2"/>
                      <a:pt x="13" y="3"/>
                      <a:pt x="15" y="6"/>
                    </a:cubicBezTo>
                    <a:cubicBezTo>
                      <a:pt x="18" y="8"/>
                      <a:pt x="19" y="11"/>
                      <a:pt x="19" y="15"/>
                    </a:cubicBezTo>
                    <a:cubicBezTo>
                      <a:pt x="19" y="19"/>
                      <a:pt x="18" y="22"/>
                      <a:pt x="15" y="25"/>
                    </a:cubicBezTo>
                    <a:cubicBezTo>
                      <a:pt x="13" y="27"/>
                      <a:pt x="10" y="29"/>
                      <a:pt x="6" y="29"/>
                    </a:cubicBezTo>
                    <a:cubicBezTo>
                      <a:pt x="5" y="29"/>
                      <a:pt x="5" y="29"/>
                      <a:pt x="4" y="29"/>
                    </a:cubicBezTo>
                    <a:cubicBezTo>
                      <a:pt x="4" y="29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10" y="30"/>
                      <a:pt x="14" y="28"/>
                      <a:pt x="16" y="26"/>
                    </a:cubicBezTo>
                    <a:cubicBezTo>
                      <a:pt x="19" y="23"/>
                      <a:pt x="21" y="19"/>
                      <a:pt x="21" y="15"/>
                    </a:cubicBezTo>
                    <a:cubicBezTo>
                      <a:pt x="21" y="11"/>
                      <a:pt x="19" y="7"/>
                      <a:pt x="16" y="4"/>
                    </a:cubicBezTo>
                    <a:cubicBezTo>
                      <a:pt x="14" y="2"/>
                      <a:pt x="10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29"/>
              <p:cNvSpPr>
                <a:spLocks noEditPoints="1"/>
              </p:cNvSpPr>
              <p:nvPr/>
            </p:nvSpPr>
            <p:spPr bwMode="auto">
              <a:xfrm>
                <a:off x="5975642" y="4639124"/>
                <a:ext cx="1287649" cy="1188000"/>
              </a:xfrm>
              <a:custGeom>
                <a:avLst/>
                <a:gdLst>
                  <a:gd name="T0" fmla="*/ 6 w 68"/>
                  <a:gd name="T1" fmla="*/ 34 h 65"/>
                  <a:gd name="T2" fmla="*/ 0 w 68"/>
                  <a:gd name="T3" fmla="*/ 35 h 65"/>
                  <a:gd name="T4" fmla="*/ 2 w 68"/>
                  <a:gd name="T5" fmla="*/ 44 h 65"/>
                  <a:gd name="T6" fmla="*/ 11 w 68"/>
                  <a:gd name="T7" fmla="*/ 42 h 65"/>
                  <a:gd name="T8" fmla="*/ 6 w 68"/>
                  <a:gd name="T9" fmla="*/ 34 h 65"/>
                  <a:gd name="T10" fmla="*/ 50 w 68"/>
                  <a:gd name="T11" fmla="*/ 5 h 65"/>
                  <a:gd name="T12" fmla="*/ 50 w 68"/>
                  <a:gd name="T13" fmla="*/ 12 h 65"/>
                  <a:gd name="T14" fmla="*/ 35 w 68"/>
                  <a:gd name="T15" fmla="*/ 49 h 65"/>
                  <a:gd name="T16" fmla="*/ 16 w 68"/>
                  <a:gd name="T17" fmla="*/ 61 h 65"/>
                  <a:gd name="T18" fmla="*/ 23 w 68"/>
                  <a:gd name="T19" fmla="*/ 64 h 65"/>
                  <a:gd name="T20" fmla="*/ 32 w 68"/>
                  <a:gd name="T21" fmla="*/ 65 h 65"/>
                  <a:gd name="T22" fmla="*/ 63 w 68"/>
                  <a:gd name="T23" fmla="*/ 42 h 65"/>
                  <a:gd name="T24" fmla="*/ 50 w 68"/>
                  <a:gd name="T25" fmla="*/ 5 h 65"/>
                  <a:gd name="T26" fmla="*/ 17 w 68"/>
                  <a:gd name="T27" fmla="*/ 3 h 65"/>
                  <a:gd name="T28" fmla="*/ 1 w 68"/>
                  <a:gd name="T29" fmla="*/ 23 h 65"/>
                  <a:gd name="T30" fmla="*/ 0 w 68"/>
                  <a:gd name="T31" fmla="*/ 33 h 65"/>
                  <a:gd name="T32" fmla="*/ 5 w 68"/>
                  <a:gd name="T33" fmla="*/ 32 h 65"/>
                  <a:gd name="T34" fmla="*/ 6 w 68"/>
                  <a:gd name="T35" fmla="*/ 24 h 65"/>
                  <a:gd name="T36" fmla="*/ 20 w 68"/>
                  <a:gd name="T37" fmla="*/ 12 h 65"/>
                  <a:gd name="T38" fmla="*/ 17 w 68"/>
                  <a:gd name="T39" fmla="*/ 3 h 65"/>
                  <a:gd name="T40" fmla="*/ 28 w 68"/>
                  <a:gd name="T41" fmla="*/ 0 h 65"/>
                  <a:gd name="T42" fmla="*/ 19 w 68"/>
                  <a:gd name="T43" fmla="*/ 2 h 65"/>
                  <a:gd name="T44" fmla="*/ 22 w 68"/>
                  <a:gd name="T45" fmla="*/ 12 h 65"/>
                  <a:gd name="T46" fmla="*/ 22 w 68"/>
                  <a:gd name="T47" fmla="*/ 12 h 65"/>
                  <a:gd name="T48" fmla="*/ 28 w 68"/>
                  <a:gd name="T49" fmla="*/ 13 h 65"/>
                  <a:gd name="T50" fmla="*/ 31 w 68"/>
                  <a:gd name="T51" fmla="*/ 14 h 65"/>
                  <a:gd name="T52" fmla="*/ 31 w 68"/>
                  <a:gd name="T53" fmla="*/ 12 h 65"/>
                  <a:gd name="T54" fmla="*/ 28 w 68"/>
                  <a:gd name="T55" fmla="*/ 0 h 65"/>
                  <a:gd name="T56" fmla="*/ 32 w 68"/>
                  <a:gd name="T57" fmla="*/ 0 h 65"/>
                  <a:gd name="T58" fmla="*/ 32 w 68"/>
                  <a:gd name="T59" fmla="*/ 0 h 65"/>
                  <a:gd name="T60" fmla="*/ 34 w 68"/>
                  <a:gd name="T61" fmla="*/ 12 h 65"/>
                  <a:gd name="T62" fmla="*/ 34 w 68"/>
                  <a:gd name="T63" fmla="*/ 16 h 65"/>
                  <a:gd name="T64" fmla="*/ 39 w 68"/>
                  <a:gd name="T65" fmla="*/ 34 h 65"/>
                  <a:gd name="T66" fmla="*/ 22 w 68"/>
                  <a:gd name="T67" fmla="*/ 47 h 65"/>
                  <a:gd name="T68" fmla="*/ 17 w 68"/>
                  <a:gd name="T69" fmla="*/ 46 h 65"/>
                  <a:gd name="T70" fmla="*/ 14 w 68"/>
                  <a:gd name="T71" fmla="*/ 45 h 65"/>
                  <a:gd name="T72" fmla="*/ 4 w 68"/>
                  <a:gd name="T73" fmla="*/ 48 h 65"/>
                  <a:gd name="T74" fmla="*/ 11 w 68"/>
                  <a:gd name="T75" fmla="*/ 57 h 65"/>
                  <a:gd name="T76" fmla="*/ 32 w 68"/>
                  <a:gd name="T77" fmla="*/ 45 h 65"/>
                  <a:gd name="T78" fmla="*/ 45 w 68"/>
                  <a:gd name="T79" fmla="*/ 12 h 65"/>
                  <a:gd name="T80" fmla="*/ 44 w 68"/>
                  <a:gd name="T81" fmla="*/ 2 h 65"/>
                  <a:gd name="T82" fmla="*/ 42 w 68"/>
                  <a:gd name="T83" fmla="*/ 1 h 65"/>
                  <a:gd name="T84" fmla="*/ 32 w 68"/>
                  <a:gd name="T8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" h="65">
                    <a:moveTo>
                      <a:pt x="6" y="34"/>
                    </a:moveTo>
                    <a:cubicBezTo>
                      <a:pt x="4" y="35"/>
                      <a:pt x="2" y="35"/>
                      <a:pt x="0" y="35"/>
                    </a:cubicBezTo>
                    <a:cubicBezTo>
                      <a:pt x="0" y="39"/>
                      <a:pt x="1" y="42"/>
                      <a:pt x="2" y="44"/>
                    </a:cubicBezTo>
                    <a:cubicBezTo>
                      <a:pt x="5" y="44"/>
                      <a:pt x="8" y="43"/>
                      <a:pt x="11" y="42"/>
                    </a:cubicBezTo>
                    <a:cubicBezTo>
                      <a:pt x="8" y="40"/>
                      <a:pt x="7" y="37"/>
                      <a:pt x="6" y="34"/>
                    </a:cubicBezTo>
                    <a:moveTo>
                      <a:pt x="50" y="5"/>
                    </a:moveTo>
                    <a:cubicBezTo>
                      <a:pt x="50" y="7"/>
                      <a:pt x="50" y="10"/>
                      <a:pt x="50" y="12"/>
                    </a:cubicBezTo>
                    <a:cubicBezTo>
                      <a:pt x="50" y="27"/>
                      <a:pt x="45" y="40"/>
                      <a:pt x="35" y="49"/>
                    </a:cubicBezTo>
                    <a:cubicBezTo>
                      <a:pt x="30" y="54"/>
                      <a:pt x="24" y="58"/>
                      <a:pt x="16" y="61"/>
                    </a:cubicBezTo>
                    <a:cubicBezTo>
                      <a:pt x="18" y="62"/>
                      <a:pt x="20" y="63"/>
                      <a:pt x="23" y="64"/>
                    </a:cubicBezTo>
                    <a:cubicBezTo>
                      <a:pt x="26" y="65"/>
                      <a:pt x="29" y="65"/>
                      <a:pt x="32" y="65"/>
                    </a:cubicBezTo>
                    <a:cubicBezTo>
                      <a:pt x="46" y="65"/>
                      <a:pt x="59" y="56"/>
                      <a:pt x="63" y="42"/>
                    </a:cubicBezTo>
                    <a:cubicBezTo>
                      <a:pt x="68" y="28"/>
                      <a:pt x="62" y="12"/>
                      <a:pt x="50" y="5"/>
                    </a:cubicBezTo>
                    <a:moveTo>
                      <a:pt x="17" y="3"/>
                    </a:moveTo>
                    <a:cubicBezTo>
                      <a:pt x="10" y="7"/>
                      <a:pt x="4" y="14"/>
                      <a:pt x="1" y="23"/>
                    </a:cubicBezTo>
                    <a:cubicBezTo>
                      <a:pt x="0" y="26"/>
                      <a:pt x="0" y="30"/>
                      <a:pt x="0" y="33"/>
                    </a:cubicBezTo>
                    <a:cubicBezTo>
                      <a:pt x="2" y="33"/>
                      <a:pt x="3" y="33"/>
                      <a:pt x="5" y="32"/>
                    </a:cubicBezTo>
                    <a:cubicBezTo>
                      <a:pt x="5" y="30"/>
                      <a:pt x="5" y="27"/>
                      <a:pt x="6" y="24"/>
                    </a:cubicBezTo>
                    <a:cubicBezTo>
                      <a:pt x="8" y="17"/>
                      <a:pt x="13" y="13"/>
                      <a:pt x="20" y="12"/>
                    </a:cubicBezTo>
                    <a:cubicBezTo>
                      <a:pt x="20" y="9"/>
                      <a:pt x="19" y="6"/>
                      <a:pt x="17" y="3"/>
                    </a:cubicBezTo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21" y="5"/>
                      <a:pt x="22" y="8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2"/>
                      <a:pt x="28" y="13"/>
                    </a:cubicBezTo>
                    <a:cubicBezTo>
                      <a:pt x="29" y="13"/>
                      <a:pt x="30" y="13"/>
                      <a:pt x="31" y="14"/>
                    </a:cubicBezTo>
                    <a:cubicBezTo>
                      <a:pt x="31" y="13"/>
                      <a:pt x="31" y="13"/>
                      <a:pt x="31" y="12"/>
                    </a:cubicBezTo>
                    <a:cubicBezTo>
                      <a:pt x="31" y="8"/>
                      <a:pt x="30" y="4"/>
                      <a:pt x="28" y="0"/>
                    </a:cubicBezTo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4" y="4"/>
                      <a:pt x="34" y="8"/>
                      <a:pt x="34" y="12"/>
                    </a:cubicBezTo>
                    <a:cubicBezTo>
                      <a:pt x="34" y="14"/>
                      <a:pt x="34" y="15"/>
                      <a:pt x="34" y="16"/>
                    </a:cubicBezTo>
                    <a:cubicBezTo>
                      <a:pt x="39" y="21"/>
                      <a:pt x="41" y="28"/>
                      <a:pt x="39" y="34"/>
                    </a:cubicBezTo>
                    <a:cubicBezTo>
                      <a:pt x="37" y="42"/>
                      <a:pt x="30" y="47"/>
                      <a:pt x="22" y="47"/>
                    </a:cubicBezTo>
                    <a:cubicBezTo>
                      <a:pt x="21" y="47"/>
                      <a:pt x="19" y="46"/>
                      <a:pt x="17" y="46"/>
                    </a:cubicBezTo>
                    <a:cubicBezTo>
                      <a:pt x="16" y="46"/>
                      <a:pt x="15" y="45"/>
                      <a:pt x="14" y="45"/>
                    </a:cubicBezTo>
                    <a:cubicBezTo>
                      <a:pt x="11" y="46"/>
                      <a:pt x="7" y="47"/>
                      <a:pt x="4" y="48"/>
                    </a:cubicBezTo>
                    <a:cubicBezTo>
                      <a:pt x="5" y="51"/>
                      <a:pt x="8" y="55"/>
                      <a:pt x="11" y="57"/>
                    </a:cubicBezTo>
                    <a:cubicBezTo>
                      <a:pt x="19" y="55"/>
                      <a:pt x="26" y="51"/>
                      <a:pt x="32" y="45"/>
                    </a:cubicBezTo>
                    <a:cubicBezTo>
                      <a:pt x="40" y="37"/>
                      <a:pt x="45" y="25"/>
                      <a:pt x="45" y="12"/>
                    </a:cubicBezTo>
                    <a:cubicBezTo>
                      <a:pt x="45" y="9"/>
                      <a:pt x="45" y="5"/>
                      <a:pt x="44" y="2"/>
                    </a:cubicBezTo>
                    <a:cubicBezTo>
                      <a:pt x="43" y="2"/>
                      <a:pt x="43" y="1"/>
                      <a:pt x="42" y="1"/>
                    </a:cubicBezTo>
                    <a:cubicBezTo>
                      <a:pt x="39" y="0"/>
                      <a:pt x="36" y="0"/>
                      <a:pt x="3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30"/>
              <p:cNvSpPr>
                <a:spLocks/>
              </p:cNvSpPr>
              <p:nvPr/>
            </p:nvSpPr>
            <p:spPr bwMode="auto">
              <a:xfrm>
                <a:off x="6190253" y="4677693"/>
                <a:ext cx="731257" cy="1080000"/>
              </a:xfrm>
              <a:custGeom>
                <a:avLst/>
                <a:gdLst>
                  <a:gd name="T0" fmla="*/ 33 w 39"/>
                  <a:gd name="T1" fmla="*/ 0 h 59"/>
                  <a:gd name="T2" fmla="*/ 34 w 39"/>
                  <a:gd name="T3" fmla="*/ 10 h 59"/>
                  <a:gd name="T4" fmla="*/ 21 w 39"/>
                  <a:gd name="T5" fmla="*/ 43 h 59"/>
                  <a:gd name="T6" fmla="*/ 0 w 39"/>
                  <a:gd name="T7" fmla="*/ 55 h 59"/>
                  <a:gd name="T8" fmla="*/ 5 w 39"/>
                  <a:gd name="T9" fmla="*/ 59 h 59"/>
                  <a:gd name="T10" fmla="*/ 24 w 39"/>
                  <a:gd name="T11" fmla="*/ 47 h 59"/>
                  <a:gd name="T12" fmla="*/ 39 w 39"/>
                  <a:gd name="T13" fmla="*/ 10 h 59"/>
                  <a:gd name="T14" fmla="*/ 39 w 39"/>
                  <a:gd name="T15" fmla="*/ 3 h 59"/>
                  <a:gd name="T16" fmla="*/ 33 w 39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59">
                    <a:moveTo>
                      <a:pt x="33" y="0"/>
                    </a:moveTo>
                    <a:cubicBezTo>
                      <a:pt x="34" y="3"/>
                      <a:pt x="34" y="7"/>
                      <a:pt x="34" y="10"/>
                    </a:cubicBezTo>
                    <a:cubicBezTo>
                      <a:pt x="34" y="23"/>
                      <a:pt x="29" y="35"/>
                      <a:pt x="21" y="43"/>
                    </a:cubicBezTo>
                    <a:cubicBezTo>
                      <a:pt x="15" y="49"/>
                      <a:pt x="8" y="53"/>
                      <a:pt x="0" y="55"/>
                    </a:cubicBezTo>
                    <a:cubicBezTo>
                      <a:pt x="2" y="57"/>
                      <a:pt x="4" y="58"/>
                      <a:pt x="5" y="59"/>
                    </a:cubicBezTo>
                    <a:cubicBezTo>
                      <a:pt x="13" y="56"/>
                      <a:pt x="19" y="52"/>
                      <a:pt x="24" y="47"/>
                    </a:cubicBezTo>
                    <a:cubicBezTo>
                      <a:pt x="34" y="38"/>
                      <a:pt x="39" y="25"/>
                      <a:pt x="39" y="10"/>
                    </a:cubicBezTo>
                    <a:cubicBezTo>
                      <a:pt x="39" y="8"/>
                      <a:pt x="39" y="5"/>
                      <a:pt x="39" y="3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31"/>
              <p:cNvSpPr>
                <a:spLocks noEditPoints="1"/>
              </p:cNvSpPr>
              <p:nvPr/>
            </p:nvSpPr>
            <p:spPr bwMode="auto">
              <a:xfrm>
                <a:off x="6015387" y="4639124"/>
                <a:ext cx="604082" cy="879428"/>
              </a:xfrm>
              <a:custGeom>
                <a:avLst/>
                <a:gdLst>
                  <a:gd name="T0" fmla="*/ 9 w 32"/>
                  <a:gd name="T1" fmla="*/ 42 h 48"/>
                  <a:gd name="T2" fmla="*/ 0 w 32"/>
                  <a:gd name="T3" fmla="*/ 44 h 48"/>
                  <a:gd name="T4" fmla="*/ 2 w 32"/>
                  <a:gd name="T5" fmla="*/ 48 h 48"/>
                  <a:gd name="T6" fmla="*/ 12 w 32"/>
                  <a:gd name="T7" fmla="*/ 45 h 48"/>
                  <a:gd name="T8" fmla="*/ 9 w 32"/>
                  <a:gd name="T9" fmla="*/ 42 h 48"/>
                  <a:gd name="T10" fmla="*/ 30 w 32"/>
                  <a:gd name="T11" fmla="*/ 0 h 48"/>
                  <a:gd name="T12" fmla="*/ 26 w 32"/>
                  <a:gd name="T13" fmla="*/ 0 h 48"/>
                  <a:gd name="T14" fmla="*/ 29 w 32"/>
                  <a:gd name="T15" fmla="*/ 12 h 48"/>
                  <a:gd name="T16" fmla="*/ 29 w 32"/>
                  <a:gd name="T17" fmla="*/ 14 h 48"/>
                  <a:gd name="T18" fmla="*/ 32 w 32"/>
                  <a:gd name="T19" fmla="*/ 16 h 48"/>
                  <a:gd name="T20" fmla="*/ 32 w 32"/>
                  <a:gd name="T21" fmla="*/ 12 h 48"/>
                  <a:gd name="T22" fmla="*/ 30 w 32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8">
                    <a:moveTo>
                      <a:pt x="9" y="42"/>
                    </a:moveTo>
                    <a:cubicBezTo>
                      <a:pt x="6" y="43"/>
                      <a:pt x="3" y="44"/>
                      <a:pt x="0" y="44"/>
                    </a:cubicBezTo>
                    <a:cubicBezTo>
                      <a:pt x="0" y="46"/>
                      <a:pt x="1" y="47"/>
                      <a:pt x="2" y="48"/>
                    </a:cubicBezTo>
                    <a:cubicBezTo>
                      <a:pt x="5" y="47"/>
                      <a:pt x="9" y="46"/>
                      <a:pt x="12" y="45"/>
                    </a:cubicBezTo>
                    <a:cubicBezTo>
                      <a:pt x="11" y="44"/>
                      <a:pt x="10" y="43"/>
                      <a:pt x="9" y="42"/>
                    </a:cubicBezTo>
                    <a:moveTo>
                      <a:pt x="30" y="0"/>
                    </a:moveTo>
                    <a:cubicBezTo>
                      <a:pt x="29" y="0"/>
                      <a:pt x="28" y="0"/>
                      <a:pt x="26" y="0"/>
                    </a:cubicBezTo>
                    <a:cubicBezTo>
                      <a:pt x="28" y="4"/>
                      <a:pt x="29" y="8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5"/>
                      <a:pt x="32" y="14"/>
                      <a:pt x="32" y="12"/>
                    </a:cubicBezTo>
                    <a:cubicBezTo>
                      <a:pt x="32" y="8"/>
                      <a:pt x="32" y="4"/>
                      <a:pt x="3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32"/>
              <p:cNvSpPr>
                <a:spLocks noEditPoints="1"/>
              </p:cNvSpPr>
              <p:nvPr/>
            </p:nvSpPr>
            <p:spPr bwMode="auto">
              <a:xfrm>
                <a:off x="5975642" y="4677693"/>
                <a:ext cx="421270" cy="601714"/>
              </a:xfrm>
              <a:custGeom>
                <a:avLst/>
                <a:gdLst>
                  <a:gd name="T0" fmla="*/ 5 w 22"/>
                  <a:gd name="T1" fmla="*/ 30 h 33"/>
                  <a:gd name="T2" fmla="*/ 0 w 22"/>
                  <a:gd name="T3" fmla="*/ 31 h 33"/>
                  <a:gd name="T4" fmla="*/ 0 w 22"/>
                  <a:gd name="T5" fmla="*/ 33 h 33"/>
                  <a:gd name="T6" fmla="*/ 6 w 22"/>
                  <a:gd name="T7" fmla="*/ 32 h 33"/>
                  <a:gd name="T8" fmla="*/ 5 w 22"/>
                  <a:gd name="T9" fmla="*/ 30 h 33"/>
                  <a:gd name="T10" fmla="*/ 19 w 22"/>
                  <a:gd name="T11" fmla="*/ 0 h 33"/>
                  <a:gd name="T12" fmla="*/ 17 w 22"/>
                  <a:gd name="T13" fmla="*/ 1 h 33"/>
                  <a:gd name="T14" fmla="*/ 20 w 22"/>
                  <a:gd name="T15" fmla="*/ 10 h 33"/>
                  <a:gd name="T16" fmla="*/ 22 w 22"/>
                  <a:gd name="T17" fmla="*/ 10 h 33"/>
                  <a:gd name="T18" fmla="*/ 19 w 22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3">
                    <a:moveTo>
                      <a:pt x="5" y="30"/>
                    </a:moveTo>
                    <a:cubicBezTo>
                      <a:pt x="3" y="31"/>
                      <a:pt x="2" y="31"/>
                      <a:pt x="0" y="31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33"/>
                      <a:pt x="4" y="33"/>
                      <a:pt x="6" y="32"/>
                    </a:cubicBezTo>
                    <a:cubicBezTo>
                      <a:pt x="5" y="32"/>
                      <a:pt x="5" y="31"/>
                      <a:pt x="5" y="30"/>
                    </a:cubicBezTo>
                    <a:moveTo>
                      <a:pt x="19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9" y="4"/>
                      <a:pt x="20" y="7"/>
                      <a:pt x="20" y="10"/>
                    </a:cubicBezTo>
                    <a:cubicBezTo>
                      <a:pt x="20" y="10"/>
                      <a:pt x="21" y="10"/>
                      <a:pt x="22" y="10"/>
                    </a:cubicBezTo>
                    <a:cubicBezTo>
                      <a:pt x="22" y="6"/>
                      <a:pt x="21" y="3"/>
                      <a:pt x="1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33"/>
              <p:cNvSpPr>
                <a:spLocks noEditPoints="1"/>
              </p:cNvSpPr>
              <p:nvPr/>
            </p:nvSpPr>
            <p:spPr bwMode="auto">
              <a:xfrm>
                <a:off x="4409801" y="2826265"/>
                <a:ext cx="1700968" cy="1666285"/>
              </a:xfrm>
              <a:custGeom>
                <a:avLst/>
                <a:gdLst>
                  <a:gd name="T0" fmla="*/ 59 w 90"/>
                  <a:gd name="T1" fmla="*/ 84 h 91"/>
                  <a:gd name="T2" fmla="*/ 45 w 90"/>
                  <a:gd name="T3" fmla="*/ 87 h 91"/>
                  <a:gd name="T4" fmla="*/ 43 w 90"/>
                  <a:gd name="T5" fmla="*/ 86 h 91"/>
                  <a:gd name="T6" fmla="*/ 40 w 90"/>
                  <a:gd name="T7" fmla="*/ 91 h 91"/>
                  <a:gd name="T8" fmla="*/ 45 w 90"/>
                  <a:gd name="T9" fmla="*/ 91 h 91"/>
                  <a:gd name="T10" fmla="*/ 53 w 90"/>
                  <a:gd name="T11" fmla="*/ 90 h 91"/>
                  <a:gd name="T12" fmla="*/ 57 w 90"/>
                  <a:gd name="T13" fmla="*/ 86 h 91"/>
                  <a:gd name="T14" fmla="*/ 59 w 90"/>
                  <a:gd name="T15" fmla="*/ 84 h 91"/>
                  <a:gd name="T16" fmla="*/ 74 w 90"/>
                  <a:gd name="T17" fmla="*/ 80 h 91"/>
                  <a:gd name="T18" fmla="*/ 59 w 90"/>
                  <a:gd name="T19" fmla="*/ 89 h 91"/>
                  <a:gd name="T20" fmla="*/ 74 w 90"/>
                  <a:gd name="T21" fmla="*/ 80 h 91"/>
                  <a:gd name="T22" fmla="*/ 82 w 90"/>
                  <a:gd name="T23" fmla="*/ 65 h 91"/>
                  <a:gd name="T24" fmla="*/ 81 w 90"/>
                  <a:gd name="T25" fmla="*/ 65 h 91"/>
                  <a:gd name="T26" fmla="*/ 74 w 90"/>
                  <a:gd name="T27" fmla="*/ 75 h 91"/>
                  <a:gd name="T28" fmla="*/ 70 w 90"/>
                  <a:gd name="T29" fmla="*/ 78 h 91"/>
                  <a:gd name="T30" fmla="*/ 79 w 90"/>
                  <a:gd name="T31" fmla="*/ 76 h 91"/>
                  <a:gd name="T32" fmla="*/ 86 w 90"/>
                  <a:gd name="T33" fmla="*/ 65 h 91"/>
                  <a:gd name="T34" fmla="*/ 82 w 90"/>
                  <a:gd name="T35" fmla="*/ 65 h 91"/>
                  <a:gd name="T36" fmla="*/ 45 w 90"/>
                  <a:gd name="T37" fmla="*/ 0 h 91"/>
                  <a:gd name="T38" fmla="*/ 13 w 90"/>
                  <a:gd name="T39" fmla="*/ 14 h 91"/>
                  <a:gd name="T40" fmla="*/ 0 w 90"/>
                  <a:gd name="T41" fmla="*/ 46 h 91"/>
                  <a:gd name="T42" fmla="*/ 13 w 90"/>
                  <a:gd name="T43" fmla="*/ 78 h 91"/>
                  <a:gd name="T44" fmla="*/ 35 w 90"/>
                  <a:gd name="T45" fmla="*/ 90 h 91"/>
                  <a:gd name="T46" fmla="*/ 37 w 90"/>
                  <a:gd name="T47" fmla="*/ 86 h 91"/>
                  <a:gd name="T48" fmla="*/ 16 w 90"/>
                  <a:gd name="T49" fmla="*/ 75 h 91"/>
                  <a:gd name="T50" fmla="*/ 4 w 90"/>
                  <a:gd name="T51" fmla="*/ 46 h 91"/>
                  <a:gd name="T52" fmla="*/ 16 w 90"/>
                  <a:gd name="T53" fmla="*/ 17 h 91"/>
                  <a:gd name="T54" fmla="*/ 45 w 90"/>
                  <a:gd name="T55" fmla="*/ 5 h 91"/>
                  <a:gd name="T56" fmla="*/ 74 w 90"/>
                  <a:gd name="T57" fmla="*/ 17 h 91"/>
                  <a:gd name="T58" fmla="*/ 86 w 90"/>
                  <a:gd name="T59" fmla="*/ 46 h 91"/>
                  <a:gd name="T60" fmla="*/ 83 w 90"/>
                  <a:gd name="T61" fmla="*/ 60 h 91"/>
                  <a:gd name="T62" fmla="*/ 88 w 90"/>
                  <a:gd name="T63" fmla="*/ 60 h 91"/>
                  <a:gd name="T64" fmla="*/ 90 w 90"/>
                  <a:gd name="T65" fmla="*/ 46 h 91"/>
                  <a:gd name="T66" fmla="*/ 77 w 90"/>
                  <a:gd name="T67" fmla="*/ 14 h 91"/>
                  <a:gd name="T68" fmla="*/ 45 w 90"/>
                  <a:gd name="T6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91">
                    <a:moveTo>
                      <a:pt x="59" y="84"/>
                    </a:moveTo>
                    <a:cubicBezTo>
                      <a:pt x="55" y="86"/>
                      <a:pt x="50" y="87"/>
                      <a:pt x="45" y="87"/>
                    </a:cubicBezTo>
                    <a:cubicBezTo>
                      <a:pt x="44" y="87"/>
                      <a:pt x="43" y="86"/>
                      <a:pt x="43" y="86"/>
                    </a:cubicBezTo>
                    <a:cubicBezTo>
                      <a:pt x="42" y="88"/>
                      <a:pt x="41" y="89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8" y="91"/>
                      <a:pt x="51" y="91"/>
                      <a:pt x="53" y="90"/>
                    </a:cubicBezTo>
                    <a:cubicBezTo>
                      <a:pt x="54" y="89"/>
                      <a:pt x="55" y="87"/>
                      <a:pt x="57" y="86"/>
                    </a:cubicBezTo>
                    <a:cubicBezTo>
                      <a:pt x="57" y="85"/>
                      <a:pt x="58" y="85"/>
                      <a:pt x="59" y="84"/>
                    </a:cubicBezTo>
                    <a:moveTo>
                      <a:pt x="74" y="80"/>
                    </a:moveTo>
                    <a:cubicBezTo>
                      <a:pt x="68" y="82"/>
                      <a:pt x="63" y="85"/>
                      <a:pt x="59" y="89"/>
                    </a:cubicBezTo>
                    <a:cubicBezTo>
                      <a:pt x="65" y="87"/>
                      <a:pt x="70" y="84"/>
                      <a:pt x="74" y="80"/>
                    </a:cubicBezTo>
                    <a:moveTo>
                      <a:pt x="82" y="65"/>
                    </a:moveTo>
                    <a:cubicBezTo>
                      <a:pt x="82" y="65"/>
                      <a:pt x="81" y="65"/>
                      <a:pt x="81" y="65"/>
                    </a:cubicBezTo>
                    <a:cubicBezTo>
                      <a:pt x="79" y="68"/>
                      <a:pt x="77" y="72"/>
                      <a:pt x="74" y="75"/>
                    </a:cubicBezTo>
                    <a:cubicBezTo>
                      <a:pt x="73" y="76"/>
                      <a:pt x="72" y="77"/>
                      <a:pt x="70" y="78"/>
                    </a:cubicBezTo>
                    <a:cubicBezTo>
                      <a:pt x="73" y="77"/>
                      <a:pt x="76" y="76"/>
                      <a:pt x="79" y="76"/>
                    </a:cubicBezTo>
                    <a:cubicBezTo>
                      <a:pt x="82" y="73"/>
                      <a:pt x="84" y="69"/>
                      <a:pt x="86" y="65"/>
                    </a:cubicBezTo>
                    <a:cubicBezTo>
                      <a:pt x="85" y="65"/>
                      <a:pt x="83" y="65"/>
                      <a:pt x="82" y="65"/>
                    </a:cubicBezTo>
                    <a:moveTo>
                      <a:pt x="45" y="0"/>
                    </a:moveTo>
                    <a:cubicBezTo>
                      <a:pt x="33" y="0"/>
                      <a:pt x="21" y="5"/>
                      <a:pt x="13" y="14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8"/>
                      <a:pt x="5" y="69"/>
                      <a:pt x="13" y="78"/>
                    </a:cubicBezTo>
                    <a:cubicBezTo>
                      <a:pt x="19" y="84"/>
                      <a:pt x="27" y="88"/>
                      <a:pt x="35" y="90"/>
                    </a:cubicBezTo>
                    <a:cubicBezTo>
                      <a:pt x="36" y="88"/>
                      <a:pt x="36" y="87"/>
                      <a:pt x="37" y="86"/>
                    </a:cubicBezTo>
                    <a:cubicBezTo>
                      <a:pt x="29" y="84"/>
                      <a:pt x="22" y="80"/>
                      <a:pt x="16" y="75"/>
                    </a:cubicBezTo>
                    <a:cubicBezTo>
                      <a:pt x="9" y="67"/>
                      <a:pt x="4" y="57"/>
                      <a:pt x="4" y="46"/>
                    </a:cubicBezTo>
                    <a:cubicBezTo>
                      <a:pt x="4" y="34"/>
                      <a:pt x="9" y="24"/>
                      <a:pt x="16" y="17"/>
                    </a:cubicBezTo>
                    <a:cubicBezTo>
                      <a:pt x="24" y="9"/>
                      <a:pt x="34" y="5"/>
                      <a:pt x="45" y="5"/>
                    </a:cubicBezTo>
                    <a:cubicBezTo>
                      <a:pt x="56" y="5"/>
                      <a:pt x="67" y="9"/>
                      <a:pt x="74" y="17"/>
                    </a:cubicBezTo>
                    <a:cubicBezTo>
                      <a:pt x="81" y="24"/>
                      <a:pt x="86" y="34"/>
                      <a:pt x="86" y="46"/>
                    </a:cubicBezTo>
                    <a:cubicBezTo>
                      <a:pt x="86" y="51"/>
                      <a:pt x="85" y="55"/>
                      <a:pt x="83" y="60"/>
                    </a:cubicBezTo>
                    <a:cubicBezTo>
                      <a:pt x="85" y="60"/>
                      <a:pt x="86" y="60"/>
                      <a:pt x="88" y="60"/>
                    </a:cubicBezTo>
                    <a:cubicBezTo>
                      <a:pt x="90" y="56"/>
                      <a:pt x="90" y="51"/>
                      <a:pt x="90" y="46"/>
                    </a:cubicBezTo>
                    <a:cubicBezTo>
                      <a:pt x="90" y="33"/>
                      <a:pt x="85" y="22"/>
                      <a:pt x="77" y="14"/>
                    </a:cubicBezTo>
                    <a:cubicBezTo>
                      <a:pt x="69" y="5"/>
                      <a:pt x="58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34"/>
              <p:cNvSpPr>
                <a:spLocks noEditPoints="1"/>
              </p:cNvSpPr>
              <p:nvPr/>
            </p:nvSpPr>
            <p:spPr bwMode="auto">
              <a:xfrm>
                <a:off x="5069519" y="3929410"/>
                <a:ext cx="1001504" cy="563145"/>
              </a:xfrm>
              <a:custGeom>
                <a:avLst/>
                <a:gdLst>
                  <a:gd name="T0" fmla="*/ 2 w 53"/>
                  <a:gd name="T1" fmla="*/ 26 h 31"/>
                  <a:gd name="T2" fmla="*/ 0 w 53"/>
                  <a:gd name="T3" fmla="*/ 30 h 31"/>
                  <a:gd name="T4" fmla="*/ 5 w 53"/>
                  <a:gd name="T5" fmla="*/ 31 h 31"/>
                  <a:gd name="T6" fmla="*/ 8 w 53"/>
                  <a:gd name="T7" fmla="*/ 26 h 31"/>
                  <a:gd name="T8" fmla="*/ 2 w 53"/>
                  <a:gd name="T9" fmla="*/ 26 h 31"/>
                  <a:gd name="T10" fmla="*/ 48 w 53"/>
                  <a:gd name="T11" fmla="*/ 0 h 31"/>
                  <a:gd name="T12" fmla="*/ 46 w 53"/>
                  <a:gd name="T13" fmla="*/ 5 h 31"/>
                  <a:gd name="T14" fmla="*/ 47 w 53"/>
                  <a:gd name="T15" fmla="*/ 5 h 31"/>
                  <a:gd name="T16" fmla="*/ 51 w 53"/>
                  <a:gd name="T17" fmla="*/ 5 h 31"/>
                  <a:gd name="T18" fmla="*/ 53 w 53"/>
                  <a:gd name="T19" fmla="*/ 0 h 31"/>
                  <a:gd name="T20" fmla="*/ 48 w 5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1">
                    <a:moveTo>
                      <a:pt x="2" y="26"/>
                    </a:moveTo>
                    <a:cubicBezTo>
                      <a:pt x="1" y="27"/>
                      <a:pt x="1" y="28"/>
                      <a:pt x="0" y="30"/>
                    </a:cubicBezTo>
                    <a:cubicBezTo>
                      <a:pt x="2" y="30"/>
                      <a:pt x="3" y="30"/>
                      <a:pt x="5" y="31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6" y="26"/>
                      <a:pt x="4" y="26"/>
                      <a:pt x="2" y="26"/>
                    </a:cubicBezTo>
                    <a:moveTo>
                      <a:pt x="48" y="0"/>
                    </a:moveTo>
                    <a:cubicBezTo>
                      <a:pt x="48" y="2"/>
                      <a:pt x="47" y="3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8" y="5"/>
                      <a:pt x="50" y="5"/>
                      <a:pt x="51" y="5"/>
                    </a:cubicBezTo>
                    <a:cubicBezTo>
                      <a:pt x="52" y="4"/>
                      <a:pt x="52" y="2"/>
                      <a:pt x="53" y="0"/>
                    </a:cubicBezTo>
                    <a:cubicBezTo>
                      <a:pt x="51" y="0"/>
                      <a:pt x="50" y="0"/>
                      <a:pt x="4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35"/>
              <p:cNvSpPr>
                <a:spLocks/>
              </p:cNvSpPr>
              <p:nvPr/>
            </p:nvSpPr>
            <p:spPr bwMode="auto">
              <a:xfrm>
                <a:off x="5411305" y="4222553"/>
                <a:ext cx="492804" cy="254574"/>
              </a:xfrm>
              <a:custGeom>
                <a:avLst/>
                <a:gdLst>
                  <a:gd name="T0" fmla="*/ 26 w 26"/>
                  <a:gd name="T1" fmla="*/ 0 h 14"/>
                  <a:gd name="T2" fmla="*/ 17 w 26"/>
                  <a:gd name="T3" fmla="*/ 2 h 14"/>
                  <a:gd name="T4" fmla="*/ 6 w 26"/>
                  <a:gd name="T5" fmla="*/ 8 h 14"/>
                  <a:gd name="T6" fmla="*/ 4 w 26"/>
                  <a:gd name="T7" fmla="*/ 10 h 14"/>
                  <a:gd name="T8" fmla="*/ 0 w 26"/>
                  <a:gd name="T9" fmla="*/ 14 h 14"/>
                  <a:gd name="T10" fmla="*/ 6 w 26"/>
                  <a:gd name="T11" fmla="*/ 13 h 14"/>
                  <a:gd name="T12" fmla="*/ 21 w 26"/>
                  <a:gd name="T13" fmla="*/ 4 h 14"/>
                  <a:gd name="T14" fmla="*/ 24 w 26"/>
                  <a:gd name="T15" fmla="*/ 2 h 14"/>
                  <a:gd name="T16" fmla="*/ 26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14" y="4"/>
                      <a:pt x="10" y="7"/>
                      <a:pt x="6" y="8"/>
                    </a:cubicBezTo>
                    <a:cubicBezTo>
                      <a:pt x="5" y="9"/>
                      <a:pt x="4" y="9"/>
                      <a:pt x="4" y="10"/>
                    </a:cubicBezTo>
                    <a:cubicBezTo>
                      <a:pt x="2" y="11"/>
                      <a:pt x="1" y="13"/>
                      <a:pt x="0" y="14"/>
                    </a:cubicBezTo>
                    <a:cubicBezTo>
                      <a:pt x="2" y="14"/>
                      <a:pt x="4" y="13"/>
                      <a:pt x="6" y="13"/>
                    </a:cubicBezTo>
                    <a:cubicBezTo>
                      <a:pt x="10" y="9"/>
                      <a:pt x="15" y="6"/>
                      <a:pt x="21" y="4"/>
                    </a:cubicBezTo>
                    <a:cubicBezTo>
                      <a:pt x="22" y="3"/>
                      <a:pt x="23" y="3"/>
                      <a:pt x="24" y="2"/>
                    </a:cubicBezTo>
                    <a:cubicBezTo>
                      <a:pt x="25" y="1"/>
                      <a:pt x="25" y="1"/>
                      <a:pt x="2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37"/>
              <p:cNvSpPr>
                <a:spLocks noEditPoints="1"/>
              </p:cNvSpPr>
              <p:nvPr/>
            </p:nvSpPr>
            <p:spPr bwMode="auto">
              <a:xfrm>
                <a:off x="7056631" y="2756839"/>
                <a:ext cx="906123" cy="856288"/>
              </a:xfrm>
              <a:custGeom>
                <a:avLst/>
                <a:gdLst>
                  <a:gd name="T0" fmla="*/ 45 w 48"/>
                  <a:gd name="T1" fmla="*/ 27 h 47"/>
                  <a:gd name="T2" fmla="*/ 39 w 48"/>
                  <a:gd name="T3" fmla="*/ 38 h 47"/>
                  <a:gd name="T4" fmla="*/ 24 w 48"/>
                  <a:gd name="T5" fmla="*/ 44 h 47"/>
                  <a:gd name="T6" fmla="*/ 12 w 48"/>
                  <a:gd name="T7" fmla="*/ 41 h 47"/>
                  <a:gd name="T8" fmla="*/ 11 w 48"/>
                  <a:gd name="T9" fmla="*/ 43 h 47"/>
                  <a:gd name="T10" fmla="*/ 24 w 48"/>
                  <a:gd name="T11" fmla="*/ 47 h 47"/>
                  <a:gd name="T12" fmla="*/ 41 w 48"/>
                  <a:gd name="T13" fmla="*/ 40 h 47"/>
                  <a:gd name="T14" fmla="*/ 47 w 48"/>
                  <a:gd name="T15" fmla="*/ 27 h 47"/>
                  <a:gd name="T16" fmla="*/ 45 w 48"/>
                  <a:gd name="T17" fmla="*/ 27 h 47"/>
                  <a:gd name="T18" fmla="*/ 24 w 48"/>
                  <a:gd name="T19" fmla="*/ 0 h 47"/>
                  <a:gd name="T20" fmla="*/ 7 w 48"/>
                  <a:gd name="T21" fmla="*/ 6 h 47"/>
                  <a:gd name="T22" fmla="*/ 0 w 48"/>
                  <a:gd name="T23" fmla="*/ 23 h 47"/>
                  <a:gd name="T24" fmla="*/ 7 w 48"/>
                  <a:gd name="T25" fmla="*/ 40 h 47"/>
                  <a:gd name="T26" fmla="*/ 9 w 48"/>
                  <a:gd name="T27" fmla="*/ 41 h 47"/>
                  <a:gd name="T28" fmla="*/ 10 w 48"/>
                  <a:gd name="T29" fmla="*/ 39 h 47"/>
                  <a:gd name="T30" fmla="*/ 9 w 48"/>
                  <a:gd name="T31" fmla="*/ 38 h 47"/>
                  <a:gd name="T32" fmla="*/ 3 w 48"/>
                  <a:gd name="T33" fmla="*/ 23 h 47"/>
                  <a:gd name="T34" fmla="*/ 9 w 48"/>
                  <a:gd name="T35" fmla="*/ 8 h 47"/>
                  <a:gd name="T36" fmla="*/ 24 w 48"/>
                  <a:gd name="T37" fmla="*/ 2 h 47"/>
                  <a:gd name="T38" fmla="*/ 39 w 48"/>
                  <a:gd name="T39" fmla="*/ 8 h 47"/>
                  <a:gd name="T40" fmla="*/ 45 w 48"/>
                  <a:gd name="T41" fmla="*/ 23 h 47"/>
                  <a:gd name="T42" fmla="*/ 45 w 48"/>
                  <a:gd name="T43" fmla="*/ 24 h 47"/>
                  <a:gd name="T44" fmla="*/ 48 w 48"/>
                  <a:gd name="T45" fmla="*/ 25 h 47"/>
                  <a:gd name="T46" fmla="*/ 48 w 48"/>
                  <a:gd name="T47" fmla="*/ 23 h 47"/>
                  <a:gd name="T48" fmla="*/ 41 w 48"/>
                  <a:gd name="T49" fmla="*/ 6 h 47"/>
                  <a:gd name="T50" fmla="*/ 24 w 48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47">
                    <a:moveTo>
                      <a:pt x="45" y="27"/>
                    </a:moveTo>
                    <a:cubicBezTo>
                      <a:pt x="44" y="31"/>
                      <a:pt x="42" y="35"/>
                      <a:pt x="39" y="38"/>
                    </a:cubicBezTo>
                    <a:cubicBezTo>
                      <a:pt x="35" y="42"/>
                      <a:pt x="30" y="44"/>
                      <a:pt x="24" y="44"/>
                    </a:cubicBezTo>
                    <a:cubicBezTo>
                      <a:pt x="20" y="44"/>
                      <a:pt x="16" y="43"/>
                      <a:pt x="12" y="41"/>
                    </a:cubicBezTo>
                    <a:cubicBezTo>
                      <a:pt x="12" y="41"/>
                      <a:pt x="12" y="42"/>
                      <a:pt x="11" y="43"/>
                    </a:cubicBezTo>
                    <a:cubicBezTo>
                      <a:pt x="15" y="45"/>
                      <a:pt x="19" y="47"/>
                      <a:pt x="24" y="47"/>
                    </a:cubicBezTo>
                    <a:cubicBezTo>
                      <a:pt x="31" y="47"/>
                      <a:pt x="36" y="44"/>
                      <a:pt x="41" y="40"/>
                    </a:cubicBezTo>
                    <a:cubicBezTo>
                      <a:pt x="44" y="36"/>
                      <a:pt x="46" y="32"/>
                      <a:pt x="47" y="27"/>
                    </a:cubicBezTo>
                    <a:cubicBezTo>
                      <a:pt x="46" y="27"/>
                      <a:pt x="46" y="27"/>
                      <a:pt x="45" y="27"/>
                    </a:cubicBezTo>
                    <a:moveTo>
                      <a:pt x="24" y="0"/>
                    </a:moveTo>
                    <a:cubicBezTo>
                      <a:pt x="18" y="0"/>
                      <a:pt x="12" y="2"/>
                      <a:pt x="7" y="6"/>
                    </a:cubicBezTo>
                    <a:cubicBezTo>
                      <a:pt x="3" y="11"/>
                      <a:pt x="0" y="17"/>
                      <a:pt x="0" y="23"/>
                    </a:cubicBezTo>
                    <a:cubicBezTo>
                      <a:pt x="0" y="30"/>
                      <a:pt x="3" y="36"/>
                      <a:pt x="7" y="40"/>
                    </a:cubicBezTo>
                    <a:cubicBezTo>
                      <a:pt x="8" y="40"/>
                      <a:pt x="8" y="41"/>
                      <a:pt x="9" y="41"/>
                    </a:cubicBezTo>
                    <a:cubicBezTo>
                      <a:pt x="9" y="40"/>
                      <a:pt x="10" y="40"/>
                      <a:pt x="10" y="39"/>
                    </a:cubicBezTo>
                    <a:cubicBezTo>
                      <a:pt x="10" y="39"/>
                      <a:pt x="9" y="38"/>
                      <a:pt x="9" y="38"/>
                    </a:cubicBezTo>
                    <a:cubicBezTo>
                      <a:pt x="5" y="34"/>
                      <a:pt x="3" y="29"/>
                      <a:pt x="3" y="23"/>
                    </a:cubicBezTo>
                    <a:cubicBezTo>
                      <a:pt x="3" y="17"/>
                      <a:pt x="5" y="12"/>
                      <a:pt x="9" y="8"/>
                    </a:cubicBezTo>
                    <a:cubicBezTo>
                      <a:pt x="13" y="4"/>
                      <a:pt x="18" y="2"/>
                      <a:pt x="24" y="2"/>
                    </a:cubicBezTo>
                    <a:cubicBezTo>
                      <a:pt x="30" y="2"/>
                      <a:pt x="35" y="4"/>
                      <a:pt x="39" y="8"/>
                    </a:cubicBezTo>
                    <a:cubicBezTo>
                      <a:pt x="43" y="12"/>
                      <a:pt x="45" y="17"/>
                      <a:pt x="45" y="23"/>
                    </a:cubicBezTo>
                    <a:cubicBezTo>
                      <a:pt x="45" y="23"/>
                      <a:pt x="45" y="23"/>
                      <a:pt x="45" y="24"/>
                    </a:cubicBezTo>
                    <a:cubicBezTo>
                      <a:pt x="46" y="24"/>
                      <a:pt x="47" y="24"/>
                      <a:pt x="48" y="25"/>
                    </a:cubicBezTo>
                    <a:cubicBezTo>
                      <a:pt x="48" y="24"/>
                      <a:pt x="48" y="24"/>
                      <a:pt x="48" y="23"/>
                    </a:cubicBezTo>
                    <a:cubicBezTo>
                      <a:pt x="48" y="17"/>
                      <a:pt x="45" y="11"/>
                      <a:pt x="41" y="6"/>
                    </a:cubicBezTo>
                    <a:cubicBezTo>
                      <a:pt x="36" y="2"/>
                      <a:pt x="31" y="0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38"/>
              <p:cNvSpPr>
                <a:spLocks noEditPoints="1"/>
              </p:cNvSpPr>
              <p:nvPr/>
            </p:nvSpPr>
            <p:spPr bwMode="auto">
              <a:xfrm>
                <a:off x="7223551" y="3196551"/>
                <a:ext cx="739208" cy="347145"/>
              </a:xfrm>
              <a:custGeom>
                <a:avLst/>
                <a:gdLst>
                  <a:gd name="T0" fmla="*/ 1 w 39"/>
                  <a:gd name="T1" fmla="*/ 15 h 19"/>
                  <a:gd name="T2" fmla="*/ 0 w 39"/>
                  <a:gd name="T3" fmla="*/ 17 h 19"/>
                  <a:gd name="T4" fmla="*/ 2 w 39"/>
                  <a:gd name="T5" fmla="*/ 19 h 19"/>
                  <a:gd name="T6" fmla="*/ 3 w 39"/>
                  <a:gd name="T7" fmla="*/ 17 h 19"/>
                  <a:gd name="T8" fmla="*/ 1 w 39"/>
                  <a:gd name="T9" fmla="*/ 15 h 19"/>
                  <a:gd name="T10" fmla="*/ 36 w 39"/>
                  <a:gd name="T11" fmla="*/ 0 h 19"/>
                  <a:gd name="T12" fmla="*/ 36 w 39"/>
                  <a:gd name="T13" fmla="*/ 3 h 19"/>
                  <a:gd name="T14" fmla="*/ 38 w 39"/>
                  <a:gd name="T15" fmla="*/ 3 h 19"/>
                  <a:gd name="T16" fmla="*/ 39 w 39"/>
                  <a:gd name="T17" fmla="*/ 1 h 19"/>
                  <a:gd name="T18" fmla="*/ 36 w 3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9">
                    <a:moveTo>
                      <a:pt x="1" y="15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2" y="16"/>
                      <a:pt x="2" y="16"/>
                      <a:pt x="1" y="15"/>
                    </a:cubicBezTo>
                    <a:moveTo>
                      <a:pt x="36" y="0"/>
                    </a:moveTo>
                    <a:cubicBezTo>
                      <a:pt x="36" y="1"/>
                      <a:pt x="36" y="2"/>
                      <a:pt x="36" y="3"/>
                    </a:cubicBezTo>
                    <a:cubicBezTo>
                      <a:pt x="37" y="3"/>
                      <a:pt x="37" y="3"/>
                      <a:pt x="38" y="3"/>
                    </a:cubicBezTo>
                    <a:cubicBezTo>
                      <a:pt x="38" y="2"/>
                      <a:pt x="38" y="2"/>
                      <a:pt x="39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3"/>
              <p:cNvSpPr>
                <a:spLocks noEditPoints="1"/>
              </p:cNvSpPr>
              <p:nvPr/>
            </p:nvSpPr>
            <p:spPr bwMode="auto">
              <a:xfrm>
                <a:off x="944277" y="4037410"/>
                <a:ext cx="3052204" cy="2815716"/>
              </a:xfrm>
              <a:custGeom>
                <a:avLst/>
                <a:gdLst>
                  <a:gd name="T0" fmla="*/ 81 w 162"/>
                  <a:gd name="T1" fmla="*/ 154 h 154"/>
                  <a:gd name="T2" fmla="*/ 29 w 162"/>
                  <a:gd name="T3" fmla="*/ 132 h 154"/>
                  <a:gd name="T4" fmla="*/ 8 w 162"/>
                  <a:gd name="T5" fmla="*/ 81 h 154"/>
                  <a:gd name="T6" fmla="*/ 29 w 162"/>
                  <a:gd name="T7" fmla="*/ 29 h 154"/>
                  <a:gd name="T8" fmla="*/ 81 w 162"/>
                  <a:gd name="T9" fmla="*/ 8 h 154"/>
                  <a:gd name="T10" fmla="*/ 133 w 162"/>
                  <a:gd name="T11" fmla="*/ 29 h 154"/>
                  <a:gd name="T12" fmla="*/ 154 w 162"/>
                  <a:gd name="T13" fmla="*/ 81 h 154"/>
                  <a:gd name="T14" fmla="*/ 133 w 162"/>
                  <a:gd name="T15" fmla="*/ 132 h 154"/>
                  <a:gd name="T16" fmla="*/ 81 w 162"/>
                  <a:gd name="T17" fmla="*/ 154 h 154"/>
                  <a:gd name="T18" fmla="*/ 81 w 162"/>
                  <a:gd name="T19" fmla="*/ 0 h 154"/>
                  <a:gd name="T20" fmla="*/ 24 w 162"/>
                  <a:gd name="T21" fmla="*/ 24 h 154"/>
                  <a:gd name="T22" fmla="*/ 0 w 162"/>
                  <a:gd name="T23" fmla="*/ 81 h 154"/>
                  <a:gd name="T24" fmla="*/ 24 w 162"/>
                  <a:gd name="T25" fmla="*/ 138 h 154"/>
                  <a:gd name="T26" fmla="*/ 47 w 162"/>
                  <a:gd name="T27" fmla="*/ 154 h 154"/>
                  <a:gd name="T28" fmla="*/ 115 w 162"/>
                  <a:gd name="T29" fmla="*/ 154 h 154"/>
                  <a:gd name="T30" fmla="*/ 138 w 162"/>
                  <a:gd name="T31" fmla="*/ 138 h 154"/>
                  <a:gd name="T32" fmla="*/ 162 w 162"/>
                  <a:gd name="T33" fmla="*/ 81 h 154"/>
                  <a:gd name="T34" fmla="*/ 138 w 162"/>
                  <a:gd name="T35" fmla="*/ 24 h 154"/>
                  <a:gd name="T36" fmla="*/ 81 w 162"/>
                  <a:gd name="T3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54">
                    <a:moveTo>
                      <a:pt x="81" y="154"/>
                    </a:moveTo>
                    <a:cubicBezTo>
                      <a:pt x="61" y="154"/>
                      <a:pt x="43" y="146"/>
                      <a:pt x="29" y="132"/>
                    </a:cubicBezTo>
                    <a:cubicBezTo>
                      <a:pt x="16" y="119"/>
                      <a:pt x="8" y="101"/>
                      <a:pt x="8" y="81"/>
                    </a:cubicBezTo>
                    <a:cubicBezTo>
                      <a:pt x="8" y="61"/>
                      <a:pt x="16" y="42"/>
                      <a:pt x="29" y="29"/>
                    </a:cubicBezTo>
                    <a:cubicBezTo>
                      <a:pt x="43" y="16"/>
                      <a:pt x="61" y="8"/>
                      <a:pt x="81" y="8"/>
                    </a:cubicBezTo>
                    <a:cubicBezTo>
                      <a:pt x="101" y="8"/>
                      <a:pt x="120" y="16"/>
                      <a:pt x="133" y="29"/>
                    </a:cubicBezTo>
                    <a:cubicBezTo>
                      <a:pt x="146" y="42"/>
                      <a:pt x="154" y="61"/>
                      <a:pt x="154" y="81"/>
                    </a:cubicBezTo>
                    <a:cubicBezTo>
                      <a:pt x="154" y="101"/>
                      <a:pt x="146" y="119"/>
                      <a:pt x="133" y="132"/>
                    </a:cubicBezTo>
                    <a:cubicBezTo>
                      <a:pt x="120" y="146"/>
                      <a:pt x="101" y="154"/>
                      <a:pt x="81" y="154"/>
                    </a:cubicBezTo>
                    <a:moveTo>
                      <a:pt x="81" y="0"/>
                    </a:moveTo>
                    <a:cubicBezTo>
                      <a:pt x="59" y="0"/>
                      <a:pt x="39" y="9"/>
                      <a:pt x="24" y="24"/>
                    </a:cubicBezTo>
                    <a:cubicBezTo>
                      <a:pt x="9" y="38"/>
                      <a:pt x="0" y="58"/>
                      <a:pt x="0" y="81"/>
                    </a:cubicBezTo>
                    <a:cubicBezTo>
                      <a:pt x="0" y="103"/>
                      <a:pt x="9" y="123"/>
                      <a:pt x="24" y="138"/>
                    </a:cubicBezTo>
                    <a:cubicBezTo>
                      <a:pt x="31" y="145"/>
                      <a:pt x="39" y="150"/>
                      <a:pt x="47" y="154"/>
                    </a:cubicBezTo>
                    <a:cubicBezTo>
                      <a:pt x="115" y="154"/>
                      <a:pt x="115" y="154"/>
                      <a:pt x="115" y="154"/>
                    </a:cubicBezTo>
                    <a:cubicBezTo>
                      <a:pt x="124" y="150"/>
                      <a:pt x="132" y="145"/>
                      <a:pt x="138" y="138"/>
                    </a:cubicBezTo>
                    <a:cubicBezTo>
                      <a:pt x="153" y="123"/>
                      <a:pt x="162" y="103"/>
                      <a:pt x="162" y="81"/>
                    </a:cubicBezTo>
                    <a:cubicBezTo>
                      <a:pt x="162" y="58"/>
                      <a:pt x="153" y="38"/>
                      <a:pt x="138" y="24"/>
                    </a:cubicBezTo>
                    <a:cubicBezTo>
                      <a:pt x="124" y="9"/>
                      <a:pt x="103" y="0"/>
                      <a:pt x="8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4"/>
              <p:cNvSpPr>
                <a:spLocks noEditPoints="1"/>
              </p:cNvSpPr>
              <p:nvPr/>
            </p:nvSpPr>
            <p:spPr bwMode="auto">
              <a:xfrm>
                <a:off x="1413233" y="4492551"/>
                <a:ext cx="2114287" cy="2051999"/>
              </a:xfrm>
              <a:custGeom>
                <a:avLst/>
                <a:gdLst>
                  <a:gd name="T0" fmla="*/ 56 w 112"/>
                  <a:gd name="T1" fmla="*/ 106 h 112"/>
                  <a:gd name="T2" fmla="*/ 20 w 112"/>
                  <a:gd name="T3" fmla="*/ 91 h 112"/>
                  <a:gd name="T4" fmla="*/ 6 w 112"/>
                  <a:gd name="T5" fmla="*/ 56 h 112"/>
                  <a:gd name="T6" fmla="*/ 20 w 112"/>
                  <a:gd name="T7" fmla="*/ 20 h 112"/>
                  <a:gd name="T8" fmla="*/ 56 w 112"/>
                  <a:gd name="T9" fmla="*/ 5 h 112"/>
                  <a:gd name="T10" fmla="*/ 92 w 112"/>
                  <a:gd name="T11" fmla="*/ 20 h 112"/>
                  <a:gd name="T12" fmla="*/ 107 w 112"/>
                  <a:gd name="T13" fmla="*/ 56 h 112"/>
                  <a:gd name="T14" fmla="*/ 92 w 112"/>
                  <a:gd name="T15" fmla="*/ 91 h 112"/>
                  <a:gd name="T16" fmla="*/ 56 w 112"/>
                  <a:gd name="T17" fmla="*/ 106 h 112"/>
                  <a:gd name="T18" fmla="*/ 56 w 112"/>
                  <a:gd name="T19" fmla="*/ 0 h 112"/>
                  <a:gd name="T20" fmla="*/ 17 w 112"/>
                  <a:gd name="T21" fmla="*/ 16 h 112"/>
                  <a:gd name="T22" fmla="*/ 0 w 112"/>
                  <a:gd name="T23" fmla="*/ 56 h 112"/>
                  <a:gd name="T24" fmla="*/ 17 w 112"/>
                  <a:gd name="T25" fmla="*/ 95 h 112"/>
                  <a:gd name="T26" fmla="*/ 56 w 112"/>
                  <a:gd name="T27" fmla="*/ 112 h 112"/>
                  <a:gd name="T28" fmla="*/ 96 w 112"/>
                  <a:gd name="T29" fmla="*/ 95 h 112"/>
                  <a:gd name="T30" fmla="*/ 112 w 112"/>
                  <a:gd name="T31" fmla="*/ 56 h 112"/>
                  <a:gd name="T32" fmla="*/ 96 w 112"/>
                  <a:gd name="T33" fmla="*/ 16 h 112"/>
                  <a:gd name="T34" fmla="*/ 56 w 112"/>
                  <a:gd name="T3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56" y="106"/>
                    </a:moveTo>
                    <a:cubicBezTo>
                      <a:pt x="42" y="106"/>
                      <a:pt x="30" y="101"/>
                      <a:pt x="20" y="91"/>
                    </a:cubicBezTo>
                    <a:cubicBezTo>
                      <a:pt x="11" y="82"/>
                      <a:pt x="6" y="70"/>
                      <a:pt x="6" y="56"/>
                    </a:cubicBezTo>
                    <a:cubicBezTo>
                      <a:pt x="6" y="42"/>
                      <a:pt x="11" y="29"/>
                      <a:pt x="20" y="20"/>
                    </a:cubicBezTo>
                    <a:cubicBezTo>
                      <a:pt x="30" y="11"/>
                      <a:pt x="42" y="5"/>
                      <a:pt x="56" y="5"/>
                    </a:cubicBezTo>
                    <a:cubicBezTo>
                      <a:pt x="70" y="5"/>
                      <a:pt x="83" y="11"/>
                      <a:pt x="92" y="20"/>
                    </a:cubicBezTo>
                    <a:cubicBezTo>
                      <a:pt x="101" y="29"/>
                      <a:pt x="107" y="42"/>
                      <a:pt x="107" y="56"/>
                    </a:cubicBezTo>
                    <a:cubicBezTo>
                      <a:pt x="107" y="70"/>
                      <a:pt x="101" y="82"/>
                      <a:pt x="92" y="91"/>
                    </a:cubicBezTo>
                    <a:cubicBezTo>
                      <a:pt x="83" y="101"/>
                      <a:pt x="70" y="106"/>
                      <a:pt x="56" y="106"/>
                    </a:cubicBezTo>
                    <a:moveTo>
                      <a:pt x="56" y="0"/>
                    </a:moveTo>
                    <a:cubicBezTo>
                      <a:pt x="41" y="0"/>
                      <a:pt x="27" y="6"/>
                      <a:pt x="17" y="16"/>
                    </a:cubicBezTo>
                    <a:cubicBezTo>
                      <a:pt x="6" y="26"/>
                      <a:pt x="0" y="40"/>
                      <a:pt x="0" y="56"/>
                    </a:cubicBezTo>
                    <a:cubicBezTo>
                      <a:pt x="0" y="71"/>
                      <a:pt x="6" y="85"/>
                      <a:pt x="17" y="95"/>
                    </a:cubicBezTo>
                    <a:cubicBezTo>
                      <a:pt x="27" y="105"/>
                      <a:pt x="41" y="112"/>
                      <a:pt x="56" y="112"/>
                    </a:cubicBezTo>
                    <a:cubicBezTo>
                      <a:pt x="72" y="112"/>
                      <a:pt x="85" y="105"/>
                      <a:pt x="96" y="95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0"/>
                      <a:pt x="106" y="26"/>
                      <a:pt x="96" y="16"/>
                    </a:cubicBezTo>
                    <a:cubicBezTo>
                      <a:pt x="85" y="6"/>
                      <a:pt x="72" y="0"/>
                      <a:pt x="5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45"/>
              <p:cNvSpPr>
                <a:spLocks noEditPoints="1"/>
              </p:cNvSpPr>
              <p:nvPr/>
            </p:nvSpPr>
            <p:spPr bwMode="auto">
              <a:xfrm>
                <a:off x="1786813" y="4862836"/>
                <a:ext cx="1359187" cy="1311428"/>
              </a:xfrm>
              <a:custGeom>
                <a:avLst/>
                <a:gdLst>
                  <a:gd name="T0" fmla="*/ 36 w 72"/>
                  <a:gd name="T1" fmla="*/ 68 h 72"/>
                  <a:gd name="T2" fmla="*/ 13 w 72"/>
                  <a:gd name="T3" fmla="*/ 59 h 72"/>
                  <a:gd name="T4" fmla="*/ 3 w 72"/>
                  <a:gd name="T5" fmla="*/ 36 h 72"/>
                  <a:gd name="T6" fmla="*/ 13 w 72"/>
                  <a:gd name="T7" fmla="*/ 13 h 72"/>
                  <a:gd name="T8" fmla="*/ 36 w 72"/>
                  <a:gd name="T9" fmla="*/ 3 h 72"/>
                  <a:gd name="T10" fmla="*/ 59 w 72"/>
                  <a:gd name="T11" fmla="*/ 13 h 72"/>
                  <a:gd name="T12" fmla="*/ 69 w 72"/>
                  <a:gd name="T13" fmla="*/ 36 h 72"/>
                  <a:gd name="T14" fmla="*/ 59 w 72"/>
                  <a:gd name="T15" fmla="*/ 59 h 72"/>
                  <a:gd name="T16" fmla="*/ 36 w 72"/>
                  <a:gd name="T17" fmla="*/ 68 h 72"/>
                  <a:gd name="T18" fmla="*/ 36 w 72"/>
                  <a:gd name="T19" fmla="*/ 0 h 72"/>
                  <a:gd name="T20" fmla="*/ 11 w 72"/>
                  <a:gd name="T21" fmla="*/ 10 h 72"/>
                  <a:gd name="T22" fmla="*/ 0 w 72"/>
                  <a:gd name="T23" fmla="*/ 36 h 72"/>
                  <a:gd name="T24" fmla="*/ 11 w 72"/>
                  <a:gd name="T25" fmla="*/ 61 h 72"/>
                  <a:gd name="T26" fmla="*/ 36 w 72"/>
                  <a:gd name="T27" fmla="*/ 72 h 72"/>
                  <a:gd name="T28" fmla="*/ 62 w 72"/>
                  <a:gd name="T29" fmla="*/ 61 h 72"/>
                  <a:gd name="T30" fmla="*/ 72 w 72"/>
                  <a:gd name="T31" fmla="*/ 36 h 72"/>
                  <a:gd name="T32" fmla="*/ 62 w 72"/>
                  <a:gd name="T33" fmla="*/ 10 h 72"/>
                  <a:gd name="T34" fmla="*/ 36 w 72"/>
                  <a:gd name="T3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2">
                    <a:moveTo>
                      <a:pt x="36" y="68"/>
                    </a:moveTo>
                    <a:cubicBezTo>
                      <a:pt x="27" y="68"/>
                      <a:pt x="19" y="65"/>
                      <a:pt x="13" y="59"/>
                    </a:cubicBezTo>
                    <a:cubicBezTo>
                      <a:pt x="7" y="53"/>
                      <a:pt x="3" y="45"/>
                      <a:pt x="3" y="36"/>
                    </a:cubicBezTo>
                    <a:cubicBezTo>
                      <a:pt x="3" y="27"/>
                      <a:pt x="7" y="19"/>
                      <a:pt x="13" y="13"/>
                    </a:cubicBezTo>
                    <a:cubicBezTo>
                      <a:pt x="19" y="7"/>
                      <a:pt x="27" y="3"/>
                      <a:pt x="36" y="3"/>
                    </a:cubicBezTo>
                    <a:cubicBezTo>
                      <a:pt x="45" y="3"/>
                      <a:pt x="53" y="7"/>
                      <a:pt x="59" y="13"/>
                    </a:cubicBezTo>
                    <a:cubicBezTo>
                      <a:pt x="65" y="19"/>
                      <a:pt x="69" y="27"/>
                      <a:pt x="69" y="36"/>
                    </a:cubicBezTo>
                    <a:cubicBezTo>
                      <a:pt x="69" y="45"/>
                      <a:pt x="65" y="53"/>
                      <a:pt x="59" y="59"/>
                    </a:cubicBezTo>
                    <a:cubicBezTo>
                      <a:pt x="53" y="65"/>
                      <a:pt x="45" y="68"/>
                      <a:pt x="36" y="68"/>
                    </a:cubicBezTo>
                    <a:moveTo>
                      <a:pt x="36" y="0"/>
                    </a:moveTo>
                    <a:cubicBezTo>
                      <a:pt x="26" y="0"/>
                      <a:pt x="17" y="4"/>
                      <a:pt x="11" y="10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46"/>
                      <a:pt x="4" y="55"/>
                      <a:pt x="11" y="61"/>
                    </a:cubicBezTo>
                    <a:cubicBezTo>
                      <a:pt x="17" y="68"/>
                      <a:pt x="26" y="72"/>
                      <a:pt x="36" y="72"/>
                    </a:cubicBezTo>
                    <a:cubicBezTo>
                      <a:pt x="46" y="72"/>
                      <a:pt x="55" y="68"/>
                      <a:pt x="62" y="61"/>
                    </a:cubicBezTo>
                    <a:cubicBezTo>
                      <a:pt x="68" y="55"/>
                      <a:pt x="72" y="46"/>
                      <a:pt x="72" y="36"/>
                    </a:cubicBezTo>
                    <a:cubicBezTo>
                      <a:pt x="72" y="26"/>
                      <a:pt x="68" y="17"/>
                      <a:pt x="62" y="10"/>
                    </a:cubicBezTo>
                    <a:cubicBezTo>
                      <a:pt x="55" y="4"/>
                      <a:pt x="46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46"/>
              <p:cNvSpPr>
                <a:spLocks noEditPoints="1"/>
              </p:cNvSpPr>
              <p:nvPr/>
            </p:nvSpPr>
            <p:spPr bwMode="auto">
              <a:xfrm>
                <a:off x="12040310" y="6235979"/>
                <a:ext cx="333835" cy="617143"/>
              </a:xfrm>
              <a:custGeom>
                <a:avLst/>
                <a:gdLst>
                  <a:gd name="T0" fmla="*/ 18 w 18"/>
                  <a:gd name="T1" fmla="*/ 13 h 34"/>
                  <a:gd name="T2" fmla="*/ 17 w 18"/>
                  <a:gd name="T3" fmla="*/ 17 h 34"/>
                  <a:gd name="T4" fmla="*/ 18 w 18"/>
                  <a:gd name="T5" fmla="*/ 22 h 34"/>
                  <a:gd name="T6" fmla="*/ 18 w 18"/>
                  <a:gd name="T7" fmla="*/ 13 h 34"/>
                  <a:gd name="T8" fmla="*/ 16 w 18"/>
                  <a:gd name="T9" fmla="*/ 0 h 34"/>
                  <a:gd name="T10" fmla="*/ 15 w 18"/>
                  <a:gd name="T11" fmla="*/ 1 h 34"/>
                  <a:gd name="T12" fmla="*/ 16 w 18"/>
                  <a:gd name="T13" fmla="*/ 7 h 34"/>
                  <a:gd name="T14" fmla="*/ 1 w 18"/>
                  <a:gd name="T15" fmla="*/ 30 h 34"/>
                  <a:gd name="T16" fmla="*/ 0 w 18"/>
                  <a:gd name="T17" fmla="*/ 34 h 34"/>
                  <a:gd name="T18" fmla="*/ 18 w 18"/>
                  <a:gd name="T19" fmla="*/ 34 h 34"/>
                  <a:gd name="T20" fmla="*/ 18 w 18"/>
                  <a:gd name="T21" fmla="*/ 33 h 34"/>
                  <a:gd name="T22" fmla="*/ 14 w 18"/>
                  <a:gd name="T23" fmla="*/ 21 h 34"/>
                  <a:gd name="T24" fmla="*/ 18 w 18"/>
                  <a:gd name="T25" fmla="*/ 9 h 34"/>
                  <a:gd name="T26" fmla="*/ 18 w 18"/>
                  <a:gd name="T27" fmla="*/ 1 h 34"/>
                  <a:gd name="T28" fmla="*/ 16 w 1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4">
                    <a:moveTo>
                      <a:pt x="18" y="13"/>
                    </a:moveTo>
                    <a:cubicBezTo>
                      <a:pt x="18" y="14"/>
                      <a:pt x="17" y="16"/>
                      <a:pt x="17" y="17"/>
                    </a:cubicBezTo>
                    <a:cubicBezTo>
                      <a:pt x="17" y="19"/>
                      <a:pt x="18" y="20"/>
                      <a:pt x="18" y="22"/>
                    </a:cubicBezTo>
                    <a:cubicBezTo>
                      <a:pt x="18" y="13"/>
                      <a:pt x="18" y="13"/>
                      <a:pt x="18" y="13"/>
                    </a:cubicBezTo>
                    <a:moveTo>
                      <a:pt x="16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16" y="3"/>
                      <a:pt x="16" y="5"/>
                      <a:pt x="16" y="7"/>
                    </a:cubicBezTo>
                    <a:cubicBezTo>
                      <a:pt x="16" y="17"/>
                      <a:pt x="9" y="26"/>
                      <a:pt x="1" y="30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0"/>
                      <a:pt x="14" y="26"/>
                      <a:pt x="14" y="21"/>
                    </a:cubicBezTo>
                    <a:cubicBezTo>
                      <a:pt x="14" y="17"/>
                      <a:pt x="16" y="13"/>
                      <a:pt x="18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7"/>
              <p:cNvSpPr>
                <a:spLocks/>
              </p:cNvSpPr>
              <p:nvPr/>
            </p:nvSpPr>
            <p:spPr bwMode="auto">
              <a:xfrm>
                <a:off x="12056207" y="6251407"/>
                <a:ext cx="286144" cy="532288"/>
              </a:xfrm>
              <a:custGeom>
                <a:avLst/>
                <a:gdLst>
                  <a:gd name="T0" fmla="*/ 14 w 15"/>
                  <a:gd name="T1" fmla="*/ 0 h 29"/>
                  <a:gd name="T2" fmla="*/ 0 w 15"/>
                  <a:gd name="T3" fmla="*/ 29 h 29"/>
                  <a:gd name="T4" fmla="*/ 15 w 15"/>
                  <a:gd name="T5" fmla="*/ 6 h 29"/>
                  <a:gd name="T6" fmla="*/ 14 w 15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9">
                    <a:moveTo>
                      <a:pt x="14" y="0"/>
                    </a:moveTo>
                    <a:cubicBezTo>
                      <a:pt x="6" y="7"/>
                      <a:pt x="1" y="18"/>
                      <a:pt x="0" y="29"/>
                    </a:cubicBezTo>
                    <a:cubicBezTo>
                      <a:pt x="8" y="25"/>
                      <a:pt x="15" y="16"/>
                      <a:pt x="15" y="6"/>
                    </a:cubicBezTo>
                    <a:cubicBezTo>
                      <a:pt x="15" y="4"/>
                      <a:pt x="15" y="2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48"/>
              <p:cNvSpPr>
                <a:spLocks/>
              </p:cNvSpPr>
              <p:nvPr/>
            </p:nvSpPr>
            <p:spPr bwMode="auto">
              <a:xfrm>
                <a:off x="12302606" y="6397981"/>
                <a:ext cx="71539" cy="439717"/>
              </a:xfrm>
              <a:custGeom>
                <a:avLst/>
                <a:gdLst>
                  <a:gd name="T0" fmla="*/ 4 w 4"/>
                  <a:gd name="T1" fmla="*/ 0 h 24"/>
                  <a:gd name="T2" fmla="*/ 0 w 4"/>
                  <a:gd name="T3" fmla="*/ 12 h 24"/>
                  <a:gd name="T4" fmla="*/ 4 w 4"/>
                  <a:gd name="T5" fmla="*/ 24 h 24"/>
                  <a:gd name="T6" fmla="*/ 4 w 4"/>
                  <a:gd name="T7" fmla="*/ 13 h 24"/>
                  <a:gd name="T8" fmla="*/ 3 w 4"/>
                  <a:gd name="T9" fmla="*/ 8 h 24"/>
                  <a:gd name="T10" fmla="*/ 4 w 4"/>
                  <a:gd name="T11" fmla="*/ 4 h 24"/>
                  <a:gd name="T12" fmla="*/ 4 w 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4">
                    <a:moveTo>
                      <a:pt x="4" y="0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7"/>
                      <a:pt x="2" y="21"/>
                      <a:pt x="4" y="2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1"/>
                      <a:pt x="3" y="10"/>
                      <a:pt x="3" y="8"/>
                    </a:cubicBezTo>
                    <a:cubicBezTo>
                      <a:pt x="3" y="7"/>
                      <a:pt x="4" y="5"/>
                      <a:pt x="4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49"/>
              <p:cNvSpPr>
                <a:spLocks/>
              </p:cNvSpPr>
              <p:nvPr/>
            </p:nvSpPr>
            <p:spPr bwMode="auto">
              <a:xfrm>
                <a:off x="12342351" y="6197410"/>
                <a:ext cx="31794" cy="54002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0"/>
              <p:cNvSpPr>
                <a:spLocks noEditPoints="1"/>
              </p:cNvSpPr>
              <p:nvPr/>
            </p:nvSpPr>
            <p:spPr bwMode="auto">
              <a:xfrm>
                <a:off x="6754590" y="6521409"/>
                <a:ext cx="1279703" cy="331717"/>
              </a:xfrm>
              <a:custGeom>
                <a:avLst/>
                <a:gdLst>
                  <a:gd name="T0" fmla="*/ 24 w 68"/>
                  <a:gd name="T1" fmla="*/ 1 h 18"/>
                  <a:gd name="T2" fmla="*/ 6 w 68"/>
                  <a:gd name="T3" fmla="*/ 11 h 18"/>
                  <a:gd name="T4" fmla="*/ 0 w 68"/>
                  <a:gd name="T5" fmla="*/ 18 h 18"/>
                  <a:gd name="T6" fmla="*/ 5 w 68"/>
                  <a:gd name="T7" fmla="*/ 18 h 18"/>
                  <a:gd name="T8" fmla="*/ 9 w 68"/>
                  <a:gd name="T9" fmla="*/ 14 h 18"/>
                  <a:gd name="T10" fmla="*/ 26 w 68"/>
                  <a:gd name="T11" fmla="*/ 4 h 18"/>
                  <a:gd name="T12" fmla="*/ 24 w 68"/>
                  <a:gd name="T13" fmla="*/ 1 h 18"/>
                  <a:gd name="T14" fmla="*/ 34 w 68"/>
                  <a:gd name="T15" fmla="*/ 0 h 18"/>
                  <a:gd name="T16" fmla="*/ 29 w 68"/>
                  <a:gd name="T17" fmla="*/ 0 h 18"/>
                  <a:gd name="T18" fmla="*/ 31 w 68"/>
                  <a:gd name="T19" fmla="*/ 4 h 18"/>
                  <a:gd name="T20" fmla="*/ 34 w 68"/>
                  <a:gd name="T21" fmla="*/ 4 h 18"/>
                  <a:gd name="T22" fmla="*/ 59 w 68"/>
                  <a:gd name="T23" fmla="*/ 14 h 18"/>
                  <a:gd name="T24" fmla="*/ 63 w 68"/>
                  <a:gd name="T25" fmla="*/ 18 h 18"/>
                  <a:gd name="T26" fmla="*/ 68 w 68"/>
                  <a:gd name="T27" fmla="*/ 18 h 18"/>
                  <a:gd name="T28" fmla="*/ 62 w 68"/>
                  <a:gd name="T29" fmla="*/ 11 h 18"/>
                  <a:gd name="T30" fmla="*/ 34 w 68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8">
                    <a:moveTo>
                      <a:pt x="24" y="1"/>
                    </a:moveTo>
                    <a:cubicBezTo>
                      <a:pt x="17" y="3"/>
                      <a:pt x="11" y="6"/>
                      <a:pt x="6" y="11"/>
                    </a:cubicBezTo>
                    <a:cubicBezTo>
                      <a:pt x="4" y="13"/>
                      <a:pt x="2" y="16"/>
                      <a:pt x="0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7"/>
                      <a:pt x="7" y="15"/>
                      <a:pt x="9" y="14"/>
                    </a:cubicBezTo>
                    <a:cubicBezTo>
                      <a:pt x="13" y="9"/>
                      <a:pt x="19" y="6"/>
                      <a:pt x="26" y="4"/>
                    </a:cubicBezTo>
                    <a:cubicBezTo>
                      <a:pt x="25" y="3"/>
                      <a:pt x="25" y="2"/>
                      <a:pt x="24" y="1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0"/>
                    </a:cubicBezTo>
                    <a:cubicBezTo>
                      <a:pt x="29" y="1"/>
                      <a:pt x="30" y="2"/>
                      <a:pt x="31" y="4"/>
                    </a:cubicBezTo>
                    <a:cubicBezTo>
                      <a:pt x="32" y="4"/>
                      <a:pt x="33" y="4"/>
                      <a:pt x="34" y="4"/>
                    </a:cubicBezTo>
                    <a:cubicBezTo>
                      <a:pt x="44" y="4"/>
                      <a:pt x="53" y="8"/>
                      <a:pt x="59" y="14"/>
                    </a:cubicBezTo>
                    <a:cubicBezTo>
                      <a:pt x="61" y="15"/>
                      <a:pt x="62" y="17"/>
                      <a:pt x="63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4" y="13"/>
                      <a:pt x="62" y="11"/>
                    </a:cubicBezTo>
                    <a:cubicBezTo>
                      <a:pt x="55" y="4"/>
                      <a:pt x="45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1"/>
              <p:cNvSpPr>
                <a:spLocks/>
              </p:cNvSpPr>
              <p:nvPr/>
            </p:nvSpPr>
            <p:spPr bwMode="auto">
              <a:xfrm>
                <a:off x="7207654" y="6521409"/>
                <a:ext cx="127175" cy="77143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1 h 4"/>
                  <a:gd name="T4" fmla="*/ 2 w 7"/>
                  <a:gd name="T5" fmla="*/ 4 h 4"/>
                  <a:gd name="T6" fmla="*/ 7 w 7"/>
                  <a:gd name="T7" fmla="*/ 4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4"/>
                      <a:pt x="5" y="4"/>
                      <a:pt x="7" y="4"/>
                    </a:cubicBezTo>
                    <a:cubicBezTo>
                      <a:pt x="6" y="2"/>
                      <a:pt x="5" y="1"/>
                      <a:pt x="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2"/>
              <p:cNvSpPr>
                <a:spLocks noEditPoints="1"/>
              </p:cNvSpPr>
              <p:nvPr/>
            </p:nvSpPr>
            <p:spPr bwMode="auto">
              <a:xfrm>
                <a:off x="7167909" y="6799124"/>
                <a:ext cx="453064" cy="54002"/>
              </a:xfrm>
              <a:custGeom>
                <a:avLst/>
                <a:gdLst>
                  <a:gd name="T0" fmla="*/ 8 w 24"/>
                  <a:gd name="T1" fmla="*/ 0 h 3"/>
                  <a:gd name="T2" fmla="*/ 0 w 24"/>
                  <a:gd name="T3" fmla="*/ 3 h 3"/>
                  <a:gd name="T4" fmla="*/ 5 w 24"/>
                  <a:gd name="T5" fmla="*/ 3 h 3"/>
                  <a:gd name="T6" fmla="*/ 8 w 24"/>
                  <a:gd name="T7" fmla="*/ 3 h 3"/>
                  <a:gd name="T8" fmla="*/ 8 w 24"/>
                  <a:gd name="T9" fmla="*/ 0 h 3"/>
                  <a:gd name="T10" fmla="*/ 12 w 24"/>
                  <a:gd name="T11" fmla="*/ 0 h 3"/>
                  <a:gd name="T12" fmla="*/ 13 w 24"/>
                  <a:gd name="T13" fmla="*/ 2 h 3"/>
                  <a:gd name="T14" fmla="*/ 18 w 24"/>
                  <a:gd name="T15" fmla="*/ 3 h 3"/>
                  <a:gd name="T16" fmla="*/ 24 w 24"/>
                  <a:gd name="T17" fmla="*/ 3 h 3"/>
                  <a:gd name="T18" fmla="*/ 12 w 24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moveTo>
                      <a:pt x="12" y="0"/>
                    </a:move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7" y="3"/>
                      <a:pt x="18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1" y="1"/>
                      <a:pt x="17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3"/>
              <p:cNvSpPr>
                <a:spLocks/>
              </p:cNvSpPr>
              <p:nvPr/>
            </p:nvSpPr>
            <p:spPr bwMode="auto">
              <a:xfrm>
                <a:off x="7318932" y="6799124"/>
                <a:ext cx="95381" cy="54002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3 h 3"/>
                  <a:gd name="T6" fmla="*/ 4 w 5"/>
                  <a:gd name="T7" fmla="*/ 2 h 3"/>
                  <a:gd name="T8" fmla="*/ 5 w 5"/>
                  <a:gd name="T9" fmla="*/ 2 h 3"/>
                  <a:gd name="T10" fmla="*/ 4 w 5"/>
                  <a:gd name="T11" fmla="*/ 0 h 3"/>
                  <a:gd name="T12" fmla="*/ 4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3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4"/>
              <p:cNvSpPr>
                <a:spLocks noEditPoints="1"/>
              </p:cNvSpPr>
              <p:nvPr/>
            </p:nvSpPr>
            <p:spPr bwMode="auto">
              <a:xfrm>
                <a:off x="5697449" y="4345982"/>
                <a:ext cx="2074547" cy="2013430"/>
              </a:xfrm>
              <a:custGeom>
                <a:avLst/>
                <a:gdLst>
                  <a:gd name="T0" fmla="*/ 39 w 110"/>
                  <a:gd name="T1" fmla="*/ 102 h 110"/>
                  <a:gd name="T2" fmla="*/ 31 w 110"/>
                  <a:gd name="T3" fmla="*/ 104 h 110"/>
                  <a:gd name="T4" fmla="*/ 55 w 110"/>
                  <a:gd name="T5" fmla="*/ 110 h 110"/>
                  <a:gd name="T6" fmla="*/ 68 w 110"/>
                  <a:gd name="T7" fmla="*/ 108 h 110"/>
                  <a:gd name="T8" fmla="*/ 61 w 110"/>
                  <a:gd name="T9" fmla="*/ 104 h 110"/>
                  <a:gd name="T10" fmla="*/ 55 w 110"/>
                  <a:gd name="T11" fmla="*/ 104 h 110"/>
                  <a:gd name="T12" fmla="*/ 39 w 110"/>
                  <a:gd name="T13" fmla="*/ 102 h 110"/>
                  <a:gd name="T14" fmla="*/ 6 w 110"/>
                  <a:gd name="T15" fmla="*/ 79 h 110"/>
                  <a:gd name="T16" fmla="*/ 16 w 110"/>
                  <a:gd name="T17" fmla="*/ 94 h 110"/>
                  <a:gd name="T18" fmla="*/ 26 w 110"/>
                  <a:gd name="T19" fmla="*/ 101 h 110"/>
                  <a:gd name="T20" fmla="*/ 32 w 110"/>
                  <a:gd name="T21" fmla="*/ 99 h 110"/>
                  <a:gd name="T22" fmla="*/ 20 w 110"/>
                  <a:gd name="T23" fmla="*/ 90 h 110"/>
                  <a:gd name="T24" fmla="*/ 13 w 110"/>
                  <a:gd name="T25" fmla="*/ 80 h 110"/>
                  <a:gd name="T26" fmla="*/ 6 w 110"/>
                  <a:gd name="T27" fmla="*/ 79 h 110"/>
                  <a:gd name="T28" fmla="*/ 1 w 110"/>
                  <a:gd name="T29" fmla="*/ 62 h 110"/>
                  <a:gd name="T30" fmla="*/ 4 w 110"/>
                  <a:gd name="T31" fmla="*/ 74 h 110"/>
                  <a:gd name="T32" fmla="*/ 10 w 110"/>
                  <a:gd name="T33" fmla="*/ 75 h 110"/>
                  <a:gd name="T34" fmla="*/ 6 w 110"/>
                  <a:gd name="T35" fmla="*/ 63 h 110"/>
                  <a:gd name="T36" fmla="*/ 1 w 110"/>
                  <a:gd name="T37" fmla="*/ 62 h 110"/>
                  <a:gd name="T38" fmla="*/ 1 w 110"/>
                  <a:gd name="T39" fmla="*/ 48 h 110"/>
                  <a:gd name="T40" fmla="*/ 0 w 110"/>
                  <a:gd name="T41" fmla="*/ 55 h 110"/>
                  <a:gd name="T42" fmla="*/ 0 w 110"/>
                  <a:gd name="T43" fmla="*/ 58 h 110"/>
                  <a:gd name="T44" fmla="*/ 6 w 110"/>
                  <a:gd name="T45" fmla="*/ 60 h 110"/>
                  <a:gd name="T46" fmla="*/ 6 w 110"/>
                  <a:gd name="T47" fmla="*/ 55 h 110"/>
                  <a:gd name="T48" fmla="*/ 6 w 110"/>
                  <a:gd name="T49" fmla="*/ 50 h 110"/>
                  <a:gd name="T50" fmla="*/ 1 w 110"/>
                  <a:gd name="T51" fmla="*/ 48 h 110"/>
                  <a:gd name="T52" fmla="*/ 23 w 110"/>
                  <a:gd name="T53" fmla="*/ 10 h 110"/>
                  <a:gd name="T54" fmla="*/ 16 w 110"/>
                  <a:gd name="T55" fmla="*/ 16 h 110"/>
                  <a:gd name="T56" fmla="*/ 1 w 110"/>
                  <a:gd name="T57" fmla="*/ 45 h 110"/>
                  <a:gd name="T58" fmla="*/ 6 w 110"/>
                  <a:gd name="T59" fmla="*/ 48 h 110"/>
                  <a:gd name="T60" fmla="*/ 20 w 110"/>
                  <a:gd name="T61" fmla="*/ 20 h 110"/>
                  <a:gd name="T62" fmla="*/ 28 w 110"/>
                  <a:gd name="T63" fmla="*/ 13 h 110"/>
                  <a:gd name="T64" fmla="*/ 23 w 110"/>
                  <a:gd name="T65" fmla="*/ 10 h 110"/>
                  <a:gd name="T66" fmla="*/ 34 w 110"/>
                  <a:gd name="T67" fmla="*/ 4 h 110"/>
                  <a:gd name="T68" fmla="*/ 25 w 110"/>
                  <a:gd name="T69" fmla="*/ 9 h 110"/>
                  <a:gd name="T70" fmla="*/ 30 w 110"/>
                  <a:gd name="T71" fmla="*/ 12 h 110"/>
                  <a:gd name="T72" fmla="*/ 39 w 110"/>
                  <a:gd name="T73" fmla="*/ 8 h 110"/>
                  <a:gd name="T74" fmla="*/ 37 w 110"/>
                  <a:gd name="T75" fmla="*/ 6 h 110"/>
                  <a:gd name="T76" fmla="*/ 34 w 110"/>
                  <a:gd name="T77" fmla="*/ 4 h 110"/>
                  <a:gd name="T78" fmla="*/ 51 w 110"/>
                  <a:gd name="T79" fmla="*/ 0 h 110"/>
                  <a:gd name="T80" fmla="*/ 38 w 110"/>
                  <a:gd name="T81" fmla="*/ 2 h 110"/>
                  <a:gd name="T82" fmla="*/ 39 w 110"/>
                  <a:gd name="T83" fmla="*/ 3 h 110"/>
                  <a:gd name="T84" fmla="*/ 42 w 110"/>
                  <a:gd name="T85" fmla="*/ 7 h 110"/>
                  <a:gd name="T86" fmla="*/ 54 w 110"/>
                  <a:gd name="T87" fmla="*/ 5 h 110"/>
                  <a:gd name="T88" fmla="*/ 51 w 110"/>
                  <a:gd name="T89" fmla="*/ 0 h 110"/>
                  <a:gd name="T90" fmla="*/ 57 w 110"/>
                  <a:gd name="T91" fmla="*/ 0 h 110"/>
                  <a:gd name="T92" fmla="*/ 60 w 110"/>
                  <a:gd name="T93" fmla="*/ 5 h 110"/>
                  <a:gd name="T94" fmla="*/ 90 w 110"/>
                  <a:gd name="T95" fmla="*/ 20 h 110"/>
                  <a:gd name="T96" fmla="*/ 105 w 110"/>
                  <a:gd name="T97" fmla="*/ 55 h 110"/>
                  <a:gd name="T98" fmla="*/ 90 w 110"/>
                  <a:gd name="T99" fmla="*/ 90 h 110"/>
                  <a:gd name="T100" fmla="*/ 68 w 110"/>
                  <a:gd name="T101" fmla="*/ 103 h 110"/>
                  <a:gd name="T102" fmla="*/ 74 w 110"/>
                  <a:gd name="T103" fmla="*/ 107 h 110"/>
                  <a:gd name="T104" fmla="*/ 94 w 110"/>
                  <a:gd name="T105" fmla="*/ 94 h 110"/>
                  <a:gd name="T106" fmla="*/ 110 w 110"/>
                  <a:gd name="T107" fmla="*/ 55 h 110"/>
                  <a:gd name="T108" fmla="*/ 94 w 110"/>
                  <a:gd name="T109" fmla="*/ 16 h 110"/>
                  <a:gd name="T110" fmla="*/ 57 w 110"/>
                  <a:gd name="T11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0" h="110">
                    <a:moveTo>
                      <a:pt x="39" y="102"/>
                    </a:moveTo>
                    <a:cubicBezTo>
                      <a:pt x="36" y="102"/>
                      <a:pt x="33" y="103"/>
                      <a:pt x="31" y="104"/>
                    </a:cubicBezTo>
                    <a:cubicBezTo>
                      <a:pt x="38" y="108"/>
                      <a:pt x="46" y="110"/>
                      <a:pt x="55" y="110"/>
                    </a:cubicBezTo>
                    <a:cubicBezTo>
                      <a:pt x="60" y="110"/>
                      <a:pt x="64" y="109"/>
                      <a:pt x="68" y="108"/>
                    </a:cubicBezTo>
                    <a:cubicBezTo>
                      <a:pt x="66" y="107"/>
                      <a:pt x="63" y="105"/>
                      <a:pt x="61" y="104"/>
                    </a:cubicBezTo>
                    <a:cubicBezTo>
                      <a:pt x="59" y="104"/>
                      <a:pt x="57" y="104"/>
                      <a:pt x="55" y="104"/>
                    </a:cubicBezTo>
                    <a:cubicBezTo>
                      <a:pt x="50" y="104"/>
                      <a:pt x="44" y="103"/>
                      <a:pt x="39" y="102"/>
                    </a:cubicBezTo>
                    <a:moveTo>
                      <a:pt x="6" y="79"/>
                    </a:moveTo>
                    <a:cubicBezTo>
                      <a:pt x="9" y="85"/>
                      <a:pt x="12" y="89"/>
                      <a:pt x="16" y="94"/>
                    </a:cubicBezTo>
                    <a:cubicBezTo>
                      <a:pt x="19" y="96"/>
                      <a:pt x="22" y="99"/>
                      <a:pt x="26" y="101"/>
                    </a:cubicBezTo>
                    <a:cubicBezTo>
                      <a:pt x="28" y="100"/>
                      <a:pt x="30" y="99"/>
                      <a:pt x="32" y="99"/>
                    </a:cubicBezTo>
                    <a:cubicBezTo>
                      <a:pt x="28" y="96"/>
                      <a:pt x="24" y="93"/>
                      <a:pt x="20" y="90"/>
                    </a:cubicBezTo>
                    <a:cubicBezTo>
                      <a:pt x="17" y="87"/>
                      <a:pt x="15" y="84"/>
                      <a:pt x="13" y="80"/>
                    </a:cubicBezTo>
                    <a:cubicBezTo>
                      <a:pt x="11" y="80"/>
                      <a:pt x="8" y="80"/>
                      <a:pt x="6" y="79"/>
                    </a:cubicBezTo>
                    <a:moveTo>
                      <a:pt x="1" y="62"/>
                    </a:moveTo>
                    <a:cubicBezTo>
                      <a:pt x="1" y="66"/>
                      <a:pt x="2" y="70"/>
                      <a:pt x="4" y="74"/>
                    </a:cubicBezTo>
                    <a:cubicBezTo>
                      <a:pt x="6" y="74"/>
                      <a:pt x="8" y="75"/>
                      <a:pt x="10" y="75"/>
                    </a:cubicBezTo>
                    <a:cubicBezTo>
                      <a:pt x="8" y="71"/>
                      <a:pt x="7" y="67"/>
                      <a:pt x="6" y="63"/>
                    </a:cubicBezTo>
                    <a:cubicBezTo>
                      <a:pt x="5" y="63"/>
                      <a:pt x="3" y="62"/>
                      <a:pt x="1" y="62"/>
                    </a:cubicBezTo>
                    <a:moveTo>
                      <a:pt x="1" y="48"/>
                    </a:moveTo>
                    <a:cubicBezTo>
                      <a:pt x="1" y="50"/>
                      <a:pt x="0" y="52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2" y="59"/>
                      <a:pt x="4" y="59"/>
                      <a:pt x="6" y="60"/>
                    </a:cubicBezTo>
                    <a:cubicBezTo>
                      <a:pt x="6" y="58"/>
                      <a:pt x="6" y="56"/>
                      <a:pt x="6" y="55"/>
                    </a:cubicBezTo>
                    <a:cubicBezTo>
                      <a:pt x="6" y="53"/>
                      <a:pt x="6" y="52"/>
                      <a:pt x="6" y="50"/>
                    </a:cubicBezTo>
                    <a:cubicBezTo>
                      <a:pt x="4" y="49"/>
                      <a:pt x="2" y="49"/>
                      <a:pt x="1" y="48"/>
                    </a:cubicBezTo>
                    <a:moveTo>
                      <a:pt x="23" y="10"/>
                    </a:moveTo>
                    <a:cubicBezTo>
                      <a:pt x="21" y="12"/>
                      <a:pt x="19" y="14"/>
                      <a:pt x="16" y="16"/>
                    </a:cubicBezTo>
                    <a:cubicBezTo>
                      <a:pt x="9" y="24"/>
                      <a:pt x="3" y="34"/>
                      <a:pt x="1" y="45"/>
                    </a:cubicBezTo>
                    <a:cubicBezTo>
                      <a:pt x="3" y="46"/>
                      <a:pt x="4" y="47"/>
                      <a:pt x="6" y="48"/>
                    </a:cubicBezTo>
                    <a:cubicBezTo>
                      <a:pt x="8" y="37"/>
                      <a:pt x="13" y="27"/>
                      <a:pt x="20" y="20"/>
                    </a:cubicBezTo>
                    <a:cubicBezTo>
                      <a:pt x="23" y="17"/>
                      <a:pt x="25" y="15"/>
                      <a:pt x="28" y="13"/>
                    </a:cubicBezTo>
                    <a:cubicBezTo>
                      <a:pt x="27" y="12"/>
                      <a:pt x="25" y="11"/>
                      <a:pt x="23" y="10"/>
                    </a:cubicBezTo>
                    <a:moveTo>
                      <a:pt x="34" y="4"/>
                    </a:moveTo>
                    <a:cubicBezTo>
                      <a:pt x="31" y="5"/>
                      <a:pt x="28" y="7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3" y="10"/>
                      <a:pt x="36" y="9"/>
                      <a:pt x="39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6" y="5"/>
                      <a:pt x="35" y="4"/>
                      <a:pt x="34" y="4"/>
                    </a:cubicBezTo>
                    <a:moveTo>
                      <a:pt x="51" y="0"/>
                    </a:moveTo>
                    <a:cubicBezTo>
                      <a:pt x="46" y="0"/>
                      <a:pt x="42" y="1"/>
                      <a:pt x="38" y="2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40" y="4"/>
                      <a:pt x="41" y="6"/>
                      <a:pt x="42" y="7"/>
                    </a:cubicBezTo>
                    <a:cubicBezTo>
                      <a:pt x="46" y="6"/>
                      <a:pt x="50" y="5"/>
                      <a:pt x="54" y="5"/>
                    </a:cubicBezTo>
                    <a:cubicBezTo>
                      <a:pt x="53" y="3"/>
                      <a:pt x="52" y="2"/>
                      <a:pt x="51" y="0"/>
                    </a:cubicBezTo>
                    <a:moveTo>
                      <a:pt x="57" y="0"/>
                    </a:moveTo>
                    <a:cubicBezTo>
                      <a:pt x="58" y="2"/>
                      <a:pt x="59" y="3"/>
                      <a:pt x="60" y="5"/>
                    </a:cubicBezTo>
                    <a:cubicBezTo>
                      <a:pt x="72" y="6"/>
                      <a:pt x="82" y="12"/>
                      <a:pt x="90" y="20"/>
                    </a:cubicBezTo>
                    <a:cubicBezTo>
                      <a:pt x="99" y="29"/>
                      <a:pt x="105" y="41"/>
                      <a:pt x="105" y="55"/>
                    </a:cubicBezTo>
                    <a:cubicBezTo>
                      <a:pt x="105" y="68"/>
                      <a:pt x="99" y="81"/>
                      <a:pt x="90" y="90"/>
                    </a:cubicBezTo>
                    <a:cubicBezTo>
                      <a:pt x="84" y="96"/>
                      <a:pt x="77" y="100"/>
                      <a:pt x="68" y="103"/>
                    </a:cubicBezTo>
                    <a:cubicBezTo>
                      <a:pt x="70" y="104"/>
                      <a:pt x="72" y="105"/>
                      <a:pt x="74" y="107"/>
                    </a:cubicBezTo>
                    <a:cubicBezTo>
                      <a:pt x="82" y="104"/>
                      <a:pt x="89" y="99"/>
                      <a:pt x="94" y="94"/>
                    </a:cubicBezTo>
                    <a:cubicBezTo>
                      <a:pt x="104" y="84"/>
                      <a:pt x="110" y="70"/>
                      <a:pt x="110" y="55"/>
                    </a:cubicBezTo>
                    <a:cubicBezTo>
                      <a:pt x="110" y="40"/>
                      <a:pt x="104" y="26"/>
                      <a:pt x="94" y="16"/>
                    </a:cubicBezTo>
                    <a:cubicBezTo>
                      <a:pt x="85" y="6"/>
                      <a:pt x="71" y="0"/>
                      <a:pt x="5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55"/>
              <p:cNvSpPr>
                <a:spLocks noEditPoints="1"/>
              </p:cNvSpPr>
              <p:nvPr/>
            </p:nvSpPr>
            <p:spPr bwMode="auto">
              <a:xfrm>
                <a:off x="5768983" y="4345982"/>
                <a:ext cx="1057146" cy="1465714"/>
              </a:xfrm>
              <a:custGeom>
                <a:avLst/>
                <a:gdLst>
                  <a:gd name="T0" fmla="*/ 0 w 56"/>
                  <a:gd name="T1" fmla="*/ 74 h 80"/>
                  <a:gd name="T2" fmla="*/ 2 w 56"/>
                  <a:gd name="T3" fmla="*/ 79 h 80"/>
                  <a:gd name="T4" fmla="*/ 9 w 56"/>
                  <a:gd name="T5" fmla="*/ 80 h 80"/>
                  <a:gd name="T6" fmla="*/ 6 w 56"/>
                  <a:gd name="T7" fmla="*/ 75 h 80"/>
                  <a:gd name="T8" fmla="*/ 0 w 56"/>
                  <a:gd name="T9" fmla="*/ 74 h 80"/>
                  <a:gd name="T10" fmla="*/ 51 w 56"/>
                  <a:gd name="T11" fmla="*/ 0 h 80"/>
                  <a:gd name="T12" fmla="*/ 47 w 56"/>
                  <a:gd name="T13" fmla="*/ 0 h 80"/>
                  <a:gd name="T14" fmla="*/ 50 w 56"/>
                  <a:gd name="T15" fmla="*/ 5 h 80"/>
                  <a:gd name="T16" fmla="*/ 51 w 56"/>
                  <a:gd name="T17" fmla="*/ 5 h 80"/>
                  <a:gd name="T18" fmla="*/ 56 w 56"/>
                  <a:gd name="T19" fmla="*/ 5 h 80"/>
                  <a:gd name="T20" fmla="*/ 53 w 56"/>
                  <a:gd name="T21" fmla="*/ 0 h 80"/>
                  <a:gd name="T22" fmla="*/ 51 w 56"/>
                  <a:gd name="T2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80">
                    <a:moveTo>
                      <a:pt x="0" y="74"/>
                    </a:moveTo>
                    <a:cubicBezTo>
                      <a:pt x="1" y="76"/>
                      <a:pt x="1" y="78"/>
                      <a:pt x="2" y="79"/>
                    </a:cubicBezTo>
                    <a:cubicBezTo>
                      <a:pt x="4" y="80"/>
                      <a:pt x="7" y="80"/>
                      <a:pt x="9" y="80"/>
                    </a:cubicBezTo>
                    <a:cubicBezTo>
                      <a:pt x="8" y="78"/>
                      <a:pt x="7" y="77"/>
                      <a:pt x="6" y="75"/>
                    </a:cubicBezTo>
                    <a:cubicBezTo>
                      <a:pt x="4" y="75"/>
                      <a:pt x="2" y="74"/>
                      <a:pt x="0" y="74"/>
                    </a:cubicBezTo>
                    <a:moveTo>
                      <a:pt x="51" y="0"/>
                    </a:moveTo>
                    <a:cubicBezTo>
                      <a:pt x="50" y="0"/>
                      <a:pt x="48" y="0"/>
                      <a:pt x="47" y="0"/>
                    </a:cubicBezTo>
                    <a:cubicBezTo>
                      <a:pt x="48" y="2"/>
                      <a:pt x="49" y="3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5"/>
                      <a:pt x="56" y="5"/>
                    </a:cubicBezTo>
                    <a:cubicBezTo>
                      <a:pt x="55" y="3"/>
                      <a:pt x="54" y="2"/>
                      <a:pt x="53" y="0"/>
                    </a:cubicBezTo>
                    <a:cubicBezTo>
                      <a:pt x="52" y="0"/>
                      <a:pt x="52" y="0"/>
                      <a:pt x="5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56"/>
              <p:cNvSpPr>
                <a:spLocks noEditPoints="1"/>
              </p:cNvSpPr>
              <p:nvPr/>
            </p:nvSpPr>
            <p:spPr bwMode="auto">
              <a:xfrm>
                <a:off x="5697449" y="4384551"/>
                <a:ext cx="794845" cy="1118573"/>
              </a:xfrm>
              <a:custGeom>
                <a:avLst/>
                <a:gdLst>
                  <a:gd name="T0" fmla="*/ 0 w 42"/>
                  <a:gd name="T1" fmla="*/ 56 h 61"/>
                  <a:gd name="T2" fmla="*/ 1 w 42"/>
                  <a:gd name="T3" fmla="*/ 60 h 61"/>
                  <a:gd name="T4" fmla="*/ 6 w 42"/>
                  <a:gd name="T5" fmla="*/ 61 h 61"/>
                  <a:gd name="T6" fmla="*/ 6 w 42"/>
                  <a:gd name="T7" fmla="*/ 58 h 61"/>
                  <a:gd name="T8" fmla="*/ 0 w 42"/>
                  <a:gd name="T9" fmla="*/ 56 h 61"/>
                  <a:gd name="T10" fmla="*/ 38 w 42"/>
                  <a:gd name="T11" fmla="*/ 0 h 61"/>
                  <a:gd name="T12" fmla="*/ 34 w 42"/>
                  <a:gd name="T13" fmla="*/ 2 h 61"/>
                  <a:gd name="T14" fmla="*/ 37 w 42"/>
                  <a:gd name="T15" fmla="*/ 4 h 61"/>
                  <a:gd name="T16" fmla="*/ 39 w 42"/>
                  <a:gd name="T17" fmla="*/ 6 h 61"/>
                  <a:gd name="T18" fmla="*/ 42 w 42"/>
                  <a:gd name="T19" fmla="*/ 5 h 61"/>
                  <a:gd name="T20" fmla="*/ 39 w 42"/>
                  <a:gd name="T21" fmla="*/ 1 h 61"/>
                  <a:gd name="T22" fmla="*/ 38 w 4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61">
                    <a:moveTo>
                      <a:pt x="0" y="56"/>
                    </a:moveTo>
                    <a:cubicBezTo>
                      <a:pt x="1" y="57"/>
                      <a:pt x="1" y="58"/>
                      <a:pt x="1" y="60"/>
                    </a:cubicBezTo>
                    <a:cubicBezTo>
                      <a:pt x="3" y="60"/>
                      <a:pt x="5" y="61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4" y="57"/>
                      <a:pt x="2" y="57"/>
                      <a:pt x="0" y="56"/>
                    </a:cubicBezTo>
                    <a:moveTo>
                      <a:pt x="38" y="0"/>
                    </a:moveTo>
                    <a:cubicBezTo>
                      <a:pt x="37" y="1"/>
                      <a:pt x="36" y="1"/>
                      <a:pt x="34" y="2"/>
                    </a:cubicBezTo>
                    <a:cubicBezTo>
                      <a:pt x="35" y="2"/>
                      <a:pt x="36" y="3"/>
                      <a:pt x="37" y="4"/>
                    </a:cubicBezTo>
                    <a:cubicBezTo>
                      <a:pt x="37" y="4"/>
                      <a:pt x="38" y="5"/>
                      <a:pt x="39" y="6"/>
                    </a:cubicBezTo>
                    <a:cubicBezTo>
                      <a:pt x="40" y="6"/>
                      <a:pt x="41" y="5"/>
                      <a:pt x="42" y="5"/>
                    </a:cubicBezTo>
                    <a:cubicBezTo>
                      <a:pt x="41" y="4"/>
                      <a:pt x="40" y="2"/>
                      <a:pt x="39" y="1"/>
                    </a:cubicBezTo>
                    <a:cubicBezTo>
                      <a:pt x="39" y="1"/>
                      <a:pt x="38" y="1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57"/>
              <p:cNvSpPr>
                <a:spLocks noEditPoints="1"/>
              </p:cNvSpPr>
              <p:nvPr/>
            </p:nvSpPr>
            <p:spPr bwMode="auto">
              <a:xfrm>
                <a:off x="5713346" y="4515696"/>
                <a:ext cx="548445" cy="748288"/>
              </a:xfrm>
              <a:custGeom>
                <a:avLst/>
                <a:gdLst>
                  <a:gd name="T0" fmla="*/ 0 w 29"/>
                  <a:gd name="T1" fmla="*/ 36 h 41"/>
                  <a:gd name="T2" fmla="*/ 0 w 29"/>
                  <a:gd name="T3" fmla="*/ 39 h 41"/>
                  <a:gd name="T4" fmla="*/ 5 w 29"/>
                  <a:gd name="T5" fmla="*/ 41 h 41"/>
                  <a:gd name="T6" fmla="*/ 5 w 29"/>
                  <a:gd name="T7" fmla="*/ 39 h 41"/>
                  <a:gd name="T8" fmla="*/ 0 w 29"/>
                  <a:gd name="T9" fmla="*/ 36 h 41"/>
                  <a:gd name="T10" fmla="*/ 24 w 29"/>
                  <a:gd name="T11" fmla="*/ 0 h 41"/>
                  <a:gd name="T12" fmla="*/ 22 w 29"/>
                  <a:gd name="T13" fmla="*/ 1 h 41"/>
                  <a:gd name="T14" fmla="*/ 27 w 29"/>
                  <a:gd name="T15" fmla="*/ 4 h 41"/>
                  <a:gd name="T16" fmla="*/ 29 w 29"/>
                  <a:gd name="T17" fmla="*/ 3 h 41"/>
                  <a:gd name="T18" fmla="*/ 24 w 29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1">
                    <a:moveTo>
                      <a:pt x="0" y="36"/>
                    </a:moveTo>
                    <a:cubicBezTo>
                      <a:pt x="0" y="37"/>
                      <a:pt x="0" y="38"/>
                      <a:pt x="0" y="39"/>
                    </a:cubicBezTo>
                    <a:cubicBezTo>
                      <a:pt x="1" y="40"/>
                      <a:pt x="3" y="40"/>
                      <a:pt x="5" y="41"/>
                    </a:cubicBezTo>
                    <a:cubicBezTo>
                      <a:pt x="5" y="40"/>
                      <a:pt x="5" y="40"/>
                      <a:pt x="5" y="39"/>
                    </a:cubicBezTo>
                    <a:cubicBezTo>
                      <a:pt x="3" y="38"/>
                      <a:pt x="2" y="37"/>
                      <a:pt x="0" y="36"/>
                    </a:cubicBezTo>
                    <a:moveTo>
                      <a:pt x="24" y="0"/>
                    </a:moveTo>
                    <a:cubicBezTo>
                      <a:pt x="24" y="0"/>
                      <a:pt x="23" y="1"/>
                      <a:pt x="22" y="1"/>
                    </a:cubicBezTo>
                    <a:cubicBezTo>
                      <a:pt x="24" y="2"/>
                      <a:pt x="26" y="3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8" y="2"/>
                      <a:pt x="26" y="1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58"/>
              <p:cNvSpPr>
                <a:spLocks noEditPoints="1"/>
              </p:cNvSpPr>
              <p:nvPr/>
            </p:nvSpPr>
            <p:spPr bwMode="auto">
              <a:xfrm>
                <a:off x="6190253" y="6158836"/>
                <a:ext cx="906123" cy="162002"/>
              </a:xfrm>
              <a:custGeom>
                <a:avLst/>
                <a:gdLst>
                  <a:gd name="T0" fmla="*/ 42 w 48"/>
                  <a:gd name="T1" fmla="*/ 4 h 9"/>
                  <a:gd name="T2" fmla="*/ 35 w 48"/>
                  <a:gd name="T3" fmla="*/ 5 h 9"/>
                  <a:gd name="T4" fmla="*/ 42 w 48"/>
                  <a:gd name="T5" fmla="*/ 9 h 9"/>
                  <a:gd name="T6" fmla="*/ 48 w 48"/>
                  <a:gd name="T7" fmla="*/ 8 h 9"/>
                  <a:gd name="T8" fmla="*/ 42 w 48"/>
                  <a:gd name="T9" fmla="*/ 4 h 9"/>
                  <a:gd name="T10" fmla="*/ 6 w 48"/>
                  <a:gd name="T11" fmla="*/ 0 h 9"/>
                  <a:gd name="T12" fmla="*/ 0 w 48"/>
                  <a:gd name="T13" fmla="*/ 2 h 9"/>
                  <a:gd name="T14" fmla="*/ 5 w 48"/>
                  <a:gd name="T15" fmla="*/ 5 h 9"/>
                  <a:gd name="T16" fmla="*/ 13 w 48"/>
                  <a:gd name="T17" fmla="*/ 3 h 9"/>
                  <a:gd name="T18" fmla="*/ 6 w 48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9">
                    <a:moveTo>
                      <a:pt x="42" y="4"/>
                    </a:moveTo>
                    <a:cubicBezTo>
                      <a:pt x="40" y="4"/>
                      <a:pt x="37" y="5"/>
                      <a:pt x="35" y="5"/>
                    </a:cubicBezTo>
                    <a:cubicBezTo>
                      <a:pt x="37" y="6"/>
                      <a:pt x="40" y="8"/>
                      <a:pt x="42" y="9"/>
                    </a:cubicBezTo>
                    <a:cubicBezTo>
                      <a:pt x="44" y="9"/>
                      <a:pt x="46" y="8"/>
                      <a:pt x="48" y="8"/>
                    </a:cubicBezTo>
                    <a:cubicBezTo>
                      <a:pt x="46" y="6"/>
                      <a:pt x="44" y="5"/>
                      <a:pt x="42" y="4"/>
                    </a:cubicBezTo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1" y="3"/>
                      <a:pt x="3" y="4"/>
                      <a:pt x="5" y="5"/>
                    </a:cubicBezTo>
                    <a:cubicBezTo>
                      <a:pt x="7" y="4"/>
                      <a:pt x="10" y="3"/>
                      <a:pt x="13" y="3"/>
                    </a:cubicBezTo>
                    <a:cubicBezTo>
                      <a:pt x="11" y="2"/>
                      <a:pt x="8" y="1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59"/>
              <p:cNvSpPr>
                <a:spLocks/>
              </p:cNvSpPr>
              <p:nvPr/>
            </p:nvSpPr>
            <p:spPr bwMode="auto">
              <a:xfrm>
                <a:off x="9226560" y="5996838"/>
                <a:ext cx="1414824" cy="856288"/>
              </a:xfrm>
              <a:custGeom>
                <a:avLst/>
                <a:gdLst>
                  <a:gd name="T0" fmla="*/ 38 w 75"/>
                  <a:gd name="T1" fmla="*/ 0 h 47"/>
                  <a:gd name="T2" fmla="*/ 27 w 75"/>
                  <a:gd name="T3" fmla="*/ 2 h 47"/>
                  <a:gd name="T4" fmla="*/ 17 w 75"/>
                  <a:gd name="T5" fmla="*/ 7 h 47"/>
                  <a:gd name="T6" fmla="*/ 11 w 75"/>
                  <a:gd name="T7" fmla="*/ 17 h 47"/>
                  <a:gd name="T8" fmla="*/ 5 w 75"/>
                  <a:gd name="T9" fmla="*/ 21 h 47"/>
                  <a:gd name="T10" fmla="*/ 2 w 75"/>
                  <a:gd name="T11" fmla="*/ 44 h 47"/>
                  <a:gd name="T12" fmla="*/ 5 w 75"/>
                  <a:gd name="T13" fmla="*/ 41 h 47"/>
                  <a:gd name="T14" fmla="*/ 22 w 75"/>
                  <a:gd name="T15" fmla="*/ 17 h 47"/>
                  <a:gd name="T16" fmla="*/ 30 w 75"/>
                  <a:gd name="T17" fmla="*/ 15 h 47"/>
                  <a:gd name="T18" fmla="*/ 32 w 75"/>
                  <a:gd name="T19" fmla="*/ 16 h 47"/>
                  <a:gd name="T20" fmla="*/ 36 w 75"/>
                  <a:gd name="T21" fmla="*/ 8 h 47"/>
                  <a:gd name="T22" fmla="*/ 40 w 75"/>
                  <a:gd name="T23" fmla="*/ 7 h 47"/>
                  <a:gd name="T24" fmla="*/ 47 w 75"/>
                  <a:gd name="T25" fmla="*/ 10 h 47"/>
                  <a:gd name="T26" fmla="*/ 46 w 75"/>
                  <a:gd name="T27" fmla="*/ 21 h 47"/>
                  <a:gd name="T28" fmla="*/ 53 w 75"/>
                  <a:gd name="T29" fmla="*/ 32 h 47"/>
                  <a:gd name="T30" fmla="*/ 53 w 75"/>
                  <a:gd name="T31" fmla="*/ 47 h 47"/>
                  <a:gd name="T32" fmla="*/ 74 w 75"/>
                  <a:gd name="T33" fmla="*/ 47 h 47"/>
                  <a:gd name="T34" fmla="*/ 75 w 75"/>
                  <a:gd name="T35" fmla="*/ 34 h 47"/>
                  <a:gd name="T36" fmla="*/ 71 w 75"/>
                  <a:gd name="T37" fmla="*/ 21 h 47"/>
                  <a:gd name="T38" fmla="*/ 38 w 7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47">
                    <a:moveTo>
                      <a:pt x="38" y="0"/>
                    </a:moveTo>
                    <a:cubicBezTo>
                      <a:pt x="34" y="0"/>
                      <a:pt x="30" y="1"/>
                      <a:pt x="27" y="2"/>
                    </a:cubicBezTo>
                    <a:cubicBezTo>
                      <a:pt x="23" y="3"/>
                      <a:pt x="20" y="5"/>
                      <a:pt x="17" y="7"/>
                    </a:cubicBezTo>
                    <a:cubicBezTo>
                      <a:pt x="16" y="11"/>
                      <a:pt x="14" y="14"/>
                      <a:pt x="11" y="17"/>
                    </a:cubicBezTo>
                    <a:cubicBezTo>
                      <a:pt x="9" y="18"/>
                      <a:pt x="7" y="20"/>
                      <a:pt x="5" y="21"/>
                    </a:cubicBezTo>
                    <a:cubicBezTo>
                      <a:pt x="1" y="28"/>
                      <a:pt x="0" y="36"/>
                      <a:pt x="2" y="44"/>
                    </a:cubicBezTo>
                    <a:cubicBezTo>
                      <a:pt x="2" y="43"/>
                      <a:pt x="4" y="42"/>
                      <a:pt x="5" y="41"/>
                    </a:cubicBezTo>
                    <a:cubicBezTo>
                      <a:pt x="5" y="30"/>
                      <a:pt x="11" y="20"/>
                      <a:pt x="22" y="17"/>
                    </a:cubicBezTo>
                    <a:cubicBezTo>
                      <a:pt x="25" y="16"/>
                      <a:pt x="27" y="15"/>
                      <a:pt x="30" y="15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3"/>
                      <a:pt x="33" y="10"/>
                      <a:pt x="36" y="8"/>
                    </a:cubicBezTo>
                    <a:cubicBezTo>
                      <a:pt x="37" y="7"/>
                      <a:pt x="39" y="7"/>
                      <a:pt x="40" y="7"/>
                    </a:cubicBezTo>
                    <a:cubicBezTo>
                      <a:pt x="43" y="7"/>
                      <a:pt x="46" y="8"/>
                      <a:pt x="47" y="10"/>
                    </a:cubicBezTo>
                    <a:cubicBezTo>
                      <a:pt x="49" y="14"/>
                      <a:pt x="49" y="19"/>
                      <a:pt x="46" y="21"/>
                    </a:cubicBezTo>
                    <a:cubicBezTo>
                      <a:pt x="49" y="24"/>
                      <a:pt x="52" y="28"/>
                      <a:pt x="53" y="32"/>
                    </a:cubicBezTo>
                    <a:cubicBezTo>
                      <a:pt x="55" y="38"/>
                      <a:pt x="55" y="43"/>
                      <a:pt x="53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3"/>
                      <a:pt x="75" y="39"/>
                      <a:pt x="75" y="34"/>
                    </a:cubicBezTo>
                    <a:cubicBezTo>
                      <a:pt x="72" y="30"/>
                      <a:pt x="71" y="26"/>
                      <a:pt x="71" y="21"/>
                    </a:cubicBezTo>
                    <a:cubicBezTo>
                      <a:pt x="65" y="8"/>
                      <a:pt x="52" y="0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0"/>
              <p:cNvSpPr>
                <a:spLocks/>
              </p:cNvSpPr>
              <p:nvPr/>
            </p:nvSpPr>
            <p:spPr bwMode="auto">
              <a:xfrm>
                <a:off x="10561899" y="6374836"/>
                <a:ext cx="79484" cy="239145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  <a:gd name="T4" fmla="*/ 2 w 4"/>
                  <a:gd name="T5" fmla="*/ 5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0"/>
                      <a:pt x="3" y="8"/>
                      <a:pt x="2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1"/>
              <p:cNvSpPr>
                <a:spLocks/>
              </p:cNvSpPr>
              <p:nvPr/>
            </p:nvSpPr>
            <p:spPr bwMode="auto">
              <a:xfrm>
                <a:off x="9266299" y="6745121"/>
                <a:ext cx="71539" cy="108000"/>
              </a:xfrm>
              <a:custGeom>
                <a:avLst/>
                <a:gdLst>
                  <a:gd name="T0" fmla="*/ 3 w 4"/>
                  <a:gd name="T1" fmla="*/ 0 h 6"/>
                  <a:gd name="T2" fmla="*/ 0 w 4"/>
                  <a:gd name="T3" fmla="*/ 3 h 6"/>
                  <a:gd name="T4" fmla="*/ 0 w 4"/>
                  <a:gd name="T5" fmla="*/ 6 h 6"/>
                  <a:gd name="T6" fmla="*/ 4 w 4"/>
                  <a:gd name="T7" fmla="*/ 6 h 6"/>
                  <a:gd name="T8" fmla="*/ 3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2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3" y="2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2"/>
              <p:cNvSpPr>
                <a:spLocks noEditPoints="1"/>
              </p:cNvSpPr>
              <p:nvPr/>
            </p:nvSpPr>
            <p:spPr bwMode="auto">
              <a:xfrm>
                <a:off x="9377578" y="6158836"/>
                <a:ext cx="755105" cy="162002"/>
              </a:xfrm>
              <a:custGeom>
                <a:avLst/>
                <a:gdLst>
                  <a:gd name="T0" fmla="*/ 5 w 40"/>
                  <a:gd name="T1" fmla="*/ 1 h 9"/>
                  <a:gd name="T2" fmla="*/ 0 w 40"/>
                  <a:gd name="T3" fmla="*/ 7 h 9"/>
                  <a:gd name="T4" fmla="*/ 1 w 40"/>
                  <a:gd name="T5" fmla="*/ 6 h 9"/>
                  <a:gd name="T6" fmla="*/ 5 w 40"/>
                  <a:gd name="T7" fmla="*/ 1 h 9"/>
                  <a:gd name="T8" fmla="*/ 34 w 40"/>
                  <a:gd name="T9" fmla="*/ 0 h 9"/>
                  <a:gd name="T10" fmla="*/ 32 w 40"/>
                  <a:gd name="T11" fmla="*/ 1 h 9"/>
                  <a:gd name="T12" fmla="*/ 31 w 40"/>
                  <a:gd name="T13" fmla="*/ 7 h 9"/>
                  <a:gd name="T14" fmla="*/ 34 w 40"/>
                  <a:gd name="T15" fmla="*/ 9 h 9"/>
                  <a:gd name="T16" fmla="*/ 37 w 40"/>
                  <a:gd name="T17" fmla="*/ 8 h 9"/>
                  <a:gd name="T18" fmla="*/ 38 w 40"/>
                  <a:gd name="T19" fmla="*/ 2 h 9"/>
                  <a:gd name="T20" fmla="*/ 34 w 4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">
                    <a:moveTo>
                      <a:pt x="5" y="1"/>
                    </a:moveTo>
                    <a:cubicBezTo>
                      <a:pt x="3" y="3"/>
                      <a:pt x="1" y="5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2" y="5"/>
                      <a:pt x="4" y="3"/>
                      <a:pt x="5" y="1"/>
                    </a:cubicBezTo>
                    <a:moveTo>
                      <a:pt x="34" y="0"/>
                    </a:moveTo>
                    <a:cubicBezTo>
                      <a:pt x="34" y="0"/>
                      <a:pt x="33" y="0"/>
                      <a:pt x="32" y="1"/>
                    </a:cubicBezTo>
                    <a:cubicBezTo>
                      <a:pt x="30" y="2"/>
                      <a:pt x="29" y="5"/>
                      <a:pt x="31" y="7"/>
                    </a:cubicBezTo>
                    <a:cubicBezTo>
                      <a:pt x="32" y="8"/>
                      <a:pt x="33" y="9"/>
                      <a:pt x="34" y="9"/>
                    </a:cubicBezTo>
                    <a:cubicBezTo>
                      <a:pt x="35" y="9"/>
                      <a:pt x="36" y="9"/>
                      <a:pt x="37" y="8"/>
                    </a:cubicBezTo>
                    <a:cubicBezTo>
                      <a:pt x="39" y="7"/>
                      <a:pt x="40" y="4"/>
                      <a:pt x="38" y="2"/>
                    </a:cubicBezTo>
                    <a:cubicBezTo>
                      <a:pt x="37" y="1"/>
                      <a:pt x="36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3"/>
              <p:cNvSpPr>
                <a:spLocks/>
              </p:cNvSpPr>
              <p:nvPr/>
            </p:nvSpPr>
            <p:spPr bwMode="auto">
              <a:xfrm>
                <a:off x="9321941" y="6120267"/>
                <a:ext cx="222557" cy="254574"/>
              </a:xfrm>
              <a:custGeom>
                <a:avLst/>
                <a:gdLst>
                  <a:gd name="T0" fmla="*/ 12 w 12"/>
                  <a:gd name="T1" fmla="*/ 0 h 14"/>
                  <a:gd name="T2" fmla="*/ 8 w 12"/>
                  <a:gd name="T3" fmla="*/ 3 h 14"/>
                  <a:gd name="T4" fmla="*/ 4 w 12"/>
                  <a:gd name="T5" fmla="*/ 8 h 14"/>
                  <a:gd name="T6" fmla="*/ 3 w 12"/>
                  <a:gd name="T7" fmla="*/ 9 h 14"/>
                  <a:gd name="T8" fmla="*/ 0 w 12"/>
                  <a:gd name="T9" fmla="*/ 14 h 14"/>
                  <a:gd name="T10" fmla="*/ 6 w 12"/>
                  <a:gd name="T11" fmla="*/ 10 h 14"/>
                  <a:gd name="T12" fmla="*/ 12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cubicBezTo>
                      <a:pt x="10" y="1"/>
                      <a:pt x="9" y="2"/>
                      <a:pt x="8" y="3"/>
                    </a:cubicBezTo>
                    <a:cubicBezTo>
                      <a:pt x="7" y="5"/>
                      <a:pt x="5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2" y="13"/>
                      <a:pt x="4" y="11"/>
                      <a:pt x="6" y="10"/>
                    </a:cubicBezTo>
                    <a:cubicBezTo>
                      <a:pt x="9" y="7"/>
                      <a:pt x="11" y="4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4"/>
              <p:cNvSpPr>
                <a:spLocks noEditPoints="1"/>
              </p:cNvSpPr>
              <p:nvPr/>
            </p:nvSpPr>
            <p:spPr bwMode="auto">
              <a:xfrm>
                <a:off x="9830642" y="6120267"/>
                <a:ext cx="317938" cy="254574"/>
              </a:xfrm>
              <a:custGeom>
                <a:avLst/>
                <a:gdLst>
                  <a:gd name="T0" fmla="*/ 10 w 17"/>
                  <a:gd name="T1" fmla="*/ 11 h 14"/>
                  <a:gd name="T2" fmla="*/ 7 w 17"/>
                  <a:gd name="T3" fmla="*/ 9 h 14"/>
                  <a:gd name="T4" fmla="*/ 8 w 17"/>
                  <a:gd name="T5" fmla="*/ 3 h 14"/>
                  <a:gd name="T6" fmla="*/ 10 w 17"/>
                  <a:gd name="T7" fmla="*/ 2 h 14"/>
                  <a:gd name="T8" fmla="*/ 14 w 17"/>
                  <a:gd name="T9" fmla="*/ 4 h 14"/>
                  <a:gd name="T10" fmla="*/ 13 w 17"/>
                  <a:gd name="T11" fmla="*/ 10 h 14"/>
                  <a:gd name="T12" fmla="*/ 10 w 17"/>
                  <a:gd name="T13" fmla="*/ 11 h 14"/>
                  <a:gd name="T14" fmla="*/ 8 w 17"/>
                  <a:gd name="T15" fmla="*/ 0 h 14"/>
                  <a:gd name="T16" fmla="*/ 4 w 17"/>
                  <a:gd name="T17" fmla="*/ 1 h 14"/>
                  <a:gd name="T18" fmla="*/ 0 w 17"/>
                  <a:gd name="T19" fmla="*/ 9 h 14"/>
                  <a:gd name="T20" fmla="*/ 14 w 17"/>
                  <a:gd name="T21" fmla="*/ 14 h 14"/>
                  <a:gd name="T22" fmla="*/ 15 w 17"/>
                  <a:gd name="T23" fmla="*/ 3 h 14"/>
                  <a:gd name="T24" fmla="*/ 8 w 1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4">
                    <a:moveTo>
                      <a:pt x="10" y="11"/>
                    </a:moveTo>
                    <a:cubicBezTo>
                      <a:pt x="9" y="11"/>
                      <a:pt x="8" y="10"/>
                      <a:pt x="7" y="9"/>
                    </a:cubicBezTo>
                    <a:cubicBezTo>
                      <a:pt x="5" y="7"/>
                      <a:pt x="6" y="4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2" y="2"/>
                      <a:pt x="13" y="3"/>
                      <a:pt x="14" y="4"/>
                    </a:cubicBezTo>
                    <a:cubicBezTo>
                      <a:pt x="16" y="6"/>
                      <a:pt x="15" y="9"/>
                      <a:pt x="13" y="10"/>
                    </a:cubicBezTo>
                    <a:cubicBezTo>
                      <a:pt x="12" y="11"/>
                      <a:pt x="11" y="11"/>
                      <a:pt x="10" y="11"/>
                    </a:cubicBezTo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6"/>
                      <a:pt x="0" y="9"/>
                    </a:cubicBezTo>
                    <a:cubicBezTo>
                      <a:pt x="5" y="9"/>
                      <a:pt x="10" y="11"/>
                      <a:pt x="14" y="14"/>
                    </a:cubicBezTo>
                    <a:cubicBezTo>
                      <a:pt x="17" y="12"/>
                      <a:pt x="17" y="7"/>
                      <a:pt x="15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65"/>
              <p:cNvSpPr>
                <a:spLocks noEditPoints="1"/>
              </p:cNvSpPr>
              <p:nvPr/>
            </p:nvSpPr>
            <p:spPr bwMode="auto">
              <a:xfrm>
                <a:off x="9417322" y="6343978"/>
                <a:ext cx="786899" cy="509143"/>
              </a:xfrm>
              <a:custGeom>
                <a:avLst/>
                <a:gdLst>
                  <a:gd name="T0" fmla="*/ 6 w 42"/>
                  <a:gd name="T1" fmla="*/ 23 h 28"/>
                  <a:gd name="T2" fmla="*/ 2 w 42"/>
                  <a:gd name="T3" fmla="*/ 24 h 28"/>
                  <a:gd name="T4" fmla="*/ 0 w 42"/>
                  <a:gd name="T5" fmla="*/ 26 h 28"/>
                  <a:gd name="T6" fmla="*/ 1 w 42"/>
                  <a:gd name="T7" fmla="*/ 27 h 28"/>
                  <a:gd name="T8" fmla="*/ 1 w 42"/>
                  <a:gd name="T9" fmla="*/ 28 h 28"/>
                  <a:gd name="T10" fmla="*/ 12 w 42"/>
                  <a:gd name="T11" fmla="*/ 28 h 28"/>
                  <a:gd name="T12" fmla="*/ 11 w 42"/>
                  <a:gd name="T13" fmla="*/ 26 h 28"/>
                  <a:gd name="T14" fmla="*/ 6 w 42"/>
                  <a:gd name="T15" fmla="*/ 23 h 28"/>
                  <a:gd name="T16" fmla="*/ 21 w 42"/>
                  <a:gd name="T17" fmla="*/ 0 h 28"/>
                  <a:gd name="T18" fmla="*/ 14 w 42"/>
                  <a:gd name="T19" fmla="*/ 1 h 28"/>
                  <a:gd name="T20" fmla="*/ 0 w 42"/>
                  <a:gd name="T21" fmla="*/ 20 h 28"/>
                  <a:gd name="T22" fmla="*/ 2 w 42"/>
                  <a:gd name="T23" fmla="*/ 19 h 28"/>
                  <a:gd name="T24" fmla="*/ 13 w 42"/>
                  <a:gd name="T25" fmla="*/ 25 h 28"/>
                  <a:gd name="T26" fmla="*/ 14 w 42"/>
                  <a:gd name="T27" fmla="*/ 28 h 28"/>
                  <a:gd name="T28" fmla="*/ 22 w 42"/>
                  <a:gd name="T29" fmla="*/ 28 h 28"/>
                  <a:gd name="T30" fmla="*/ 16 w 42"/>
                  <a:gd name="T31" fmla="*/ 22 h 28"/>
                  <a:gd name="T32" fmla="*/ 24 w 42"/>
                  <a:gd name="T33" fmla="*/ 8 h 28"/>
                  <a:gd name="T34" fmla="*/ 27 w 42"/>
                  <a:gd name="T35" fmla="*/ 7 h 28"/>
                  <a:gd name="T36" fmla="*/ 38 w 42"/>
                  <a:gd name="T37" fmla="*/ 15 h 28"/>
                  <a:gd name="T38" fmla="*/ 33 w 42"/>
                  <a:gd name="T39" fmla="*/ 28 h 28"/>
                  <a:gd name="T40" fmla="*/ 40 w 42"/>
                  <a:gd name="T41" fmla="*/ 28 h 28"/>
                  <a:gd name="T42" fmla="*/ 41 w 42"/>
                  <a:gd name="T43" fmla="*/ 14 h 28"/>
                  <a:gd name="T44" fmla="*/ 33 w 42"/>
                  <a:gd name="T45" fmla="*/ 4 h 28"/>
                  <a:gd name="T46" fmla="*/ 30 w 42"/>
                  <a:gd name="T47" fmla="*/ 4 h 28"/>
                  <a:gd name="T48" fmla="*/ 23 w 42"/>
                  <a:gd name="T49" fmla="*/ 0 h 28"/>
                  <a:gd name="T50" fmla="*/ 23 w 42"/>
                  <a:gd name="T51" fmla="*/ 0 h 28"/>
                  <a:gd name="T52" fmla="*/ 21 w 42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28">
                    <a:moveTo>
                      <a:pt x="6" y="23"/>
                    </a:moveTo>
                    <a:cubicBezTo>
                      <a:pt x="4" y="23"/>
                      <a:pt x="3" y="23"/>
                      <a:pt x="2" y="24"/>
                    </a:cubicBezTo>
                    <a:cubicBezTo>
                      <a:pt x="1" y="24"/>
                      <a:pt x="1" y="25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8"/>
                      <a:pt x="12" y="27"/>
                      <a:pt x="11" y="26"/>
                    </a:cubicBezTo>
                    <a:cubicBezTo>
                      <a:pt x="10" y="24"/>
                      <a:pt x="8" y="23"/>
                      <a:pt x="6" y="23"/>
                    </a:cubicBezTo>
                    <a:moveTo>
                      <a:pt x="21" y="0"/>
                    </a:moveTo>
                    <a:cubicBezTo>
                      <a:pt x="19" y="0"/>
                      <a:pt x="16" y="0"/>
                      <a:pt x="14" y="1"/>
                    </a:cubicBezTo>
                    <a:cubicBezTo>
                      <a:pt x="6" y="4"/>
                      <a:pt x="0" y="11"/>
                      <a:pt x="0" y="20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6" y="19"/>
                      <a:pt x="11" y="21"/>
                      <a:pt x="13" y="25"/>
                    </a:cubicBezTo>
                    <a:cubicBezTo>
                      <a:pt x="14" y="26"/>
                      <a:pt x="14" y="27"/>
                      <a:pt x="14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19" y="27"/>
                      <a:pt x="17" y="25"/>
                      <a:pt x="16" y="22"/>
                    </a:cubicBezTo>
                    <a:cubicBezTo>
                      <a:pt x="15" y="16"/>
                      <a:pt x="18" y="10"/>
                      <a:pt x="24" y="8"/>
                    </a:cubicBezTo>
                    <a:cubicBezTo>
                      <a:pt x="25" y="8"/>
                      <a:pt x="26" y="7"/>
                      <a:pt x="27" y="7"/>
                    </a:cubicBezTo>
                    <a:cubicBezTo>
                      <a:pt x="32" y="7"/>
                      <a:pt x="36" y="11"/>
                      <a:pt x="38" y="15"/>
                    </a:cubicBezTo>
                    <a:cubicBezTo>
                      <a:pt x="39" y="20"/>
                      <a:pt x="37" y="26"/>
                      <a:pt x="33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2" y="24"/>
                      <a:pt x="42" y="19"/>
                      <a:pt x="41" y="14"/>
                    </a:cubicBezTo>
                    <a:cubicBezTo>
                      <a:pt x="39" y="10"/>
                      <a:pt x="36" y="6"/>
                      <a:pt x="33" y="4"/>
                    </a:cubicBezTo>
                    <a:cubicBezTo>
                      <a:pt x="32" y="4"/>
                      <a:pt x="31" y="4"/>
                      <a:pt x="30" y="4"/>
                    </a:cubicBezTo>
                    <a:cubicBezTo>
                      <a:pt x="27" y="4"/>
                      <a:pt x="25" y="3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66"/>
              <p:cNvSpPr>
                <a:spLocks/>
              </p:cNvSpPr>
              <p:nvPr/>
            </p:nvSpPr>
            <p:spPr bwMode="auto">
              <a:xfrm>
                <a:off x="9417322" y="6691124"/>
                <a:ext cx="262301" cy="162002"/>
              </a:xfrm>
              <a:custGeom>
                <a:avLst/>
                <a:gdLst>
                  <a:gd name="T0" fmla="*/ 2 w 14"/>
                  <a:gd name="T1" fmla="*/ 0 h 9"/>
                  <a:gd name="T2" fmla="*/ 0 w 14"/>
                  <a:gd name="T3" fmla="*/ 1 h 9"/>
                  <a:gd name="T4" fmla="*/ 0 w 14"/>
                  <a:gd name="T5" fmla="*/ 7 h 9"/>
                  <a:gd name="T6" fmla="*/ 2 w 14"/>
                  <a:gd name="T7" fmla="*/ 5 h 9"/>
                  <a:gd name="T8" fmla="*/ 6 w 14"/>
                  <a:gd name="T9" fmla="*/ 4 h 9"/>
                  <a:gd name="T10" fmla="*/ 11 w 14"/>
                  <a:gd name="T11" fmla="*/ 7 h 9"/>
                  <a:gd name="T12" fmla="*/ 12 w 14"/>
                  <a:gd name="T13" fmla="*/ 9 h 9"/>
                  <a:gd name="T14" fmla="*/ 14 w 14"/>
                  <a:gd name="T15" fmla="*/ 9 h 9"/>
                  <a:gd name="T16" fmla="*/ 13 w 14"/>
                  <a:gd name="T17" fmla="*/ 6 h 9"/>
                  <a:gd name="T18" fmla="*/ 2 w 14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8" y="4"/>
                      <a:pt x="10" y="5"/>
                      <a:pt x="11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7"/>
                      <a:pt x="13" y="6"/>
                    </a:cubicBezTo>
                    <a:cubicBezTo>
                      <a:pt x="11" y="2"/>
                      <a:pt x="6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67"/>
              <p:cNvSpPr>
                <a:spLocks/>
              </p:cNvSpPr>
              <p:nvPr/>
            </p:nvSpPr>
            <p:spPr bwMode="auto">
              <a:xfrm>
                <a:off x="9846539" y="6336358"/>
                <a:ext cx="190763" cy="69431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0 h 4"/>
                  <a:gd name="T4" fmla="*/ 7 w 10"/>
                  <a:gd name="T5" fmla="*/ 4 h 4"/>
                  <a:gd name="T6" fmla="*/ 10 w 10"/>
                  <a:gd name="T7" fmla="*/ 4 h 4"/>
                  <a:gd name="T8" fmla="*/ 0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7" y="2"/>
                      <a:pt x="4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68"/>
              <p:cNvSpPr>
                <a:spLocks/>
              </p:cNvSpPr>
              <p:nvPr/>
            </p:nvSpPr>
            <p:spPr bwMode="auto">
              <a:xfrm>
                <a:off x="9846539" y="6559978"/>
                <a:ext cx="286144" cy="239145"/>
              </a:xfrm>
              <a:custGeom>
                <a:avLst/>
                <a:gdLst>
                  <a:gd name="T0" fmla="*/ 8 w 15"/>
                  <a:gd name="T1" fmla="*/ 0 h 13"/>
                  <a:gd name="T2" fmla="*/ 6 w 15"/>
                  <a:gd name="T3" fmla="*/ 0 h 13"/>
                  <a:gd name="T4" fmla="*/ 1 w 15"/>
                  <a:gd name="T5" fmla="*/ 8 h 13"/>
                  <a:gd name="T6" fmla="*/ 8 w 15"/>
                  <a:gd name="T7" fmla="*/ 13 h 13"/>
                  <a:gd name="T8" fmla="*/ 10 w 15"/>
                  <a:gd name="T9" fmla="*/ 12 h 13"/>
                  <a:gd name="T10" fmla="*/ 14 w 15"/>
                  <a:gd name="T11" fmla="*/ 4 h 13"/>
                  <a:gd name="T12" fmla="*/ 8 w 1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8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2" y="1"/>
                      <a:pt x="0" y="5"/>
                      <a:pt x="1" y="8"/>
                    </a:cubicBezTo>
                    <a:cubicBezTo>
                      <a:pt x="2" y="11"/>
                      <a:pt x="5" y="13"/>
                      <a:pt x="8" y="13"/>
                    </a:cubicBezTo>
                    <a:cubicBezTo>
                      <a:pt x="8" y="13"/>
                      <a:pt x="9" y="13"/>
                      <a:pt x="10" y="12"/>
                    </a:cubicBezTo>
                    <a:cubicBezTo>
                      <a:pt x="13" y="11"/>
                      <a:pt x="15" y="8"/>
                      <a:pt x="14" y="4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1261362" y="6667978"/>
                <a:ext cx="476907" cy="185143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1 h 10"/>
                  <a:gd name="T4" fmla="*/ 3 w 25"/>
                  <a:gd name="T5" fmla="*/ 8 h 10"/>
                  <a:gd name="T6" fmla="*/ 3 w 25"/>
                  <a:gd name="T7" fmla="*/ 10 h 10"/>
                  <a:gd name="T8" fmla="*/ 24 w 25"/>
                  <a:gd name="T9" fmla="*/ 10 h 10"/>
                  <a:gd name="T10" fmla="*/ 25 w 25"/>
                  <a:gd name="T11" fmla="*/ 8 h 10"/>
                  <a:gd name="T12" fmla="*/ 25 w 25"/>
                  <a:gd name="T13" fmla="*/ 8 h 10"/>
                  <a:gd name="T14" fmla="*/ 13 w 25"/>
                  <a:gd name="T15" fmla="*/ 1 h 10"/>
                  <a:gd name="T16" fmla="*/ 7 w 2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2" y="3"/>
                      <a:pt x="3" y="5"/>
                      <a:pt x="3" y="8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6"/>
                      <a:pt x="16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1372641" y="6120267"/>
                <a:ext cx="421270" cy="694285"/>
              </a:xfrm>
              <a:custGeom>
                <a:avLst/>
                <a:gdLst>
                  <a:gd name="T0" fmla="*/ 3 w 22"/>
                  <a:gd name="T1" fmla="*/ 0 h 38"/>
                  <a:gd name="T2" fmla="*/ 0 w 22"/>
                  <a:gd name="T3" fmla="*/ 13 h 38"/>
                  <a:gd name="T4" fmla="*/ 7 w 22"/>
                  <a:gd name="T5" fmla="*/ 31 h 38"/>
                  <a:gd name="T6" fmla="*/ 19 w 22"/>
                  <a:gd name="T7" fmla="*/ 38 h 38"/>
                  <a:gd name="T8" fmla="*/ 19 w 22"/>
                  <a:gd name="T9" fmla="*/ 38 h 38"/>
                  <a:gd name="T10" fmla="*/ 22 w 22"/>
                  <a:gd name="T11" fmla="*/ 26 h 38"/>
                  <a:gd name="T12" fmla="*/ 22 w 22"/>
                  <a:gd name="T13" fmla="*/ 24 h 38"/>
                  <a:gd name="T14" fmla="*/ 22 w 22"/>
                  <a:gd name="T15" fmla="*/ 24 h 38"/>
                  <a:gd name="T16" fmla="*/ 5 w 22"/>
                  <a:gd name="T17" fmla="*/ 7 h 38"/>
                  <a:gd name="T18" fmla="*/ 7 w 22"/>
                  <a:gd name="T19" fmla="*/ 1 h 38"/>
                  <a:gd name="T20" fmla="*/ 3 w 22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8">
                    <a:moveTo>
                      <a:pt x="3" y="0"/>
                    </a:moveTo>
                    <a:cubicBezTo>
                      <a:pt x="1" y="4"/>
                      <a:pt x="0" y="8"/>
                      <a:pt x="0" y="13"/>
                    </a:cubicBezTo>
                    <a:cubicBezTo>
                      <a:pt x="0" y="20"/>
                      <a:pt x="2" y="26"/>
                      <a:pt x="7" y="31"/>
                    </a:cubicBezTo>
                    <a:cubicBezTo>
                      <a:pt x="10" y="34"/>
                      <a:pt x="14" y="36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4"/>
                      <a:pt x="22" y="30"/>
                      <a:pt x="22" y="26"/>
                    </a:cubicBezTo>
                    <a:cubicBezTo>
                      <a:pt x="22" y="25"/>
                      <a:pt x="22" y="25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3" y="24"/>
                      <a:pt x="5" y="17"/>
                      <a:pt x="5" y="7"/>
                    </a:cubicBezTo>
                    <a:cubicBezTo>
                      <a:pt x="5" y="5"/>
                      <a:pt x="6" y="3"/>
                      <a:pt x="7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1507762" y="6158836"/>
                <a:ext cx="286144" cy="331717"/>
              </a:xfrm>
              <a:custGeom>
                <a:avLst/>
                <a:gdLst>
                  <a:gd name="T0" fmla="*/ 1 w 15"/>
                  <a:gd name="T1" fmla="*/ 0 h 18"/>
                  <a:gd name="T2" fmla="*/ 0 w 15"/>
                  <a:gd name="T3" fmla="*/ 4 h 18"/>
                  <a:gd name="T4" fmla="*/ 14 w 15"/>
                  <a:gd name="T5" fmla="*/ 18 h 18"/>
                  <a:gd name="T6" fmla="*/ 15 w 15"/>
                  <a:gd name="T7" fmla="*/ 18 h 18"/>
                  <a:gd name="T8" fmla="*/ 11 w 15"/>
                  <a:gd name="T9" fmla="*/ 9 h 18"/>
                  <a:gd name="T10" fmla="*/ 3 w 15"/>
                  <a:gd name="T11" fmla="*/ 1 h 18"/>
                  <a:gd name="T12" fmla="*/ 1 w 1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8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11"/>
                      <a:pt x="6" y="18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4" y="14"/>
                      <a:pt x="13" y="11"/>
                      <a:pt x="11" y="9"/>
                    </a:cubicBezTo>
                    <a:cubicBezTo>
                      <a:pt x="7" y="8"/>
                      <a:pt x="4" y="5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3"/>
              <p:cNvSpPr>
                <a:spLocks/>
              </p:cNvSpPr>
              <p:nvPr/>
            </p:nvSpPr>
            <p:spPr bwMode="auto">
              <a:xfrm>
                <a:off x="10768559" y="6120267"/>
                <a:ext cx="572288" cy="640288"/>
              </a:xfrm>
              <a:custGeom>
                <a:avLst/>
                <a:gdLst>
                  <a:gd name="T0" fmla="*/ 19 w 30"/>
                  <a:gd name="T1" fmla="*/ 0 h 35"/>
                  <a:gd name="T2" fmla="*/ 0 w 30"/>
                  <a:gd name="T3" fmla="*/ 26 h 35"/>
                  <a:gd name="T4" fmla="*/ 2 w 30"/>
                  <a:gd name="T5" fmla="*/ 34 h 35"/>
                  <a:gd name="T6" fmla="*/ 9 w 30"/>
                  <a:gd name="T7" fmla="*/ 35 h 35"/>
                  <a:gd name="T8" fmla="*/ 11 w 30"/>
                  <a:gd name="T9" fmla="*/ 35 h 35"/>
                  <a:gd name="T10" fmla="*/ 16 w 30"/>
                  <a:gd name="T11" fmla="*/ 30 h 35"/>
                  <a:gd name="T12" fmla="*/ 13 w 30"/>
                  <a:gd name="T13" fmla="*/ 30 h 35"/>
                  <a:gd name="T14" fmla="*/ 7 w 30"/>
                  <a:gd name="T15" fmla="*/ 28 h 35"/>
                  <a:gd name="T16" fmla="*/ 5 w 30"/>
                  <a:gd name="T17" fmla="*/ 13 h 35"/>
                  <a:gd name="T18" fmla="*/ 13 w 30"/>
                  <a:gd name="T19" fmla="*/ 10 h 35"/>
                  <a:gd name="T20" fmla="*/ 20 w 30"/>
                  <a:gd name="T21" fmla="*/ 12 h 35"/>
                  <a:gd name="T22" fmla="*/ 21 w 30"/>
                  <a:gd name="T23" fmla="*/ 27 h 35"/>
                  <a:gd name="T24" fmla="*/ 18 w 30"/>
                  <a:gd name="T25" fmla="*/ 29 h 35"/>
                  <a:gd name="T26" fmla="*/ 20 w 30"/>
                  <a:gd name="T27" fmla="*/ 29 h 35"/>
                  <a:gd name="T28" fmla="*/ 23 w 30"/>
                  <a:gd name="T29" fmla="*/ 29 h 35"/>
                  <a:gd name="T30" fmla="*/ 23 w 30"/>
                  <a:gd name="T31" fmla="*/ 28 h 35"/>
                  <a:gd name="T32" fmla="*/ 21 w 30"/>
                  <a:gd name="T33" fmla="*/ 1 h 35"/>
                  <a:gd name="T34" fmla="*/ 19 w 30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5">
                    <a:moveTo>
                      <a:pt x="19" y="0"/>
                    </a:moveTo>
                    <a:cubicBezTo>
                      <a:pt x="8" y="3"/>
                      <a:pt x="0" y="13"/>
                      <a:pt x="0" y="26"/>
                    </a:cubicBezTo>
                    <a:cubicBezTo>
                      <a:pt x="0" y="29"/>
                      <a:pt x="1" y="31"/>
                      <a:pt x="2" y="34"/>
                    </a:cubicBezTo>
                    <a:cubicBezTo>
                      <a:pt x="4" y="35"/>
                      <a:pt x="6" y="35"/>
                      <a:pt x="9" y="35"/>
                    </a:cubicBezTo>
                    <a:cubicBezTo>
                      <a:pt x="10" y="35"/>
                      <a:pt x="11" y="35"/>
                      <a:pt x="11" y="35"/>
                    </a:cubicBezTo>
                    <a:cubicBezTo>
                      <a:pt x="12" y="33"/>
                      <a:pt x="14" y="31"/>
                      <a:pt x="16" y="30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1" y="30"/>
                      <a:pt x="9" y="29"/>
                      <a:pt x="7" y="28"/>
                    </a:cubicBezTo>
                    <a:cubicBezTo>
                      <a:pt x="2" y="24"/>
                      <a:pt x="2" y="18"/>
                      <a:pt x="5" y="13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6" y="10"/>
                      <a:pt x="18" y="10"/>
                      <a:pt x="20" y="12"/>
                    </a:cubicBezTo>
                    <a:cubicBezTo>
                      <a:pt x="24" y="16"/>
                      <a:pt x="25" y="22"/>
                      <a:pt x="21" y="27"/>
                    </a:cubicBezTo>
                    <a:cubicBezTo>
                      <a:pt x="20" y="28"/>
                      <a:pt x="19" y="29"/>
                      <a:pt x="18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3" y="29"/>
                      <a:pt x="23" y="29"/>
                      <a:pt x="23" y="28"/>
                    </a:cubicBezTo>
                    <a:cubicBezTo>
                      <a:pt x="30" y="20"/>
                      <a:pt x="29" y="8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4"/>
              <p:cNvSpPr>
                <a:spLocks/>
              </p:cNvSpPr>
              <p:nvPr/>
            </p:nvSpPr>
            <p:spPr bwMode="auto">
              <a:xfrm>
                <a:off x="10999061" y="6691124"/>
                <a:ext cx="222557" cy="162002"/>
              </a:xfrm>
              <a:custGeom>
                <a:avLst/>
                <a:gdLst>
                  <a:gd name="T0" fmla="*/ 9 w 12"/>
                  <a:gd name="T1" fmla="*/ 0 h 9"/>
                  <a:gd name="T2" fmla="*/ 1 w 12"/>
                  <a:gd name="T3" fmla="*/ 4 h 9"/>
                  <a:gd name="T4" fmla="*/ 1 w 12"/>
                  <a:gd name="T5" fmla="*/ 4 h 9"/>
                  <a:gd name="T6" fmla="*/ 1 w 12"/>
                  <a:gd name="T7" fmla="*/ 9 h 9"/>
                  <a:gd name="T8" fmla="*/ 2 w 12"/>
                  <a:gd name="T9" fmla="*/ 9 h 9"/>
                  <a:gd name="T10" fmla="*/ 5 w 12"/>
                  <a:gd name="T11" fmla="*/ 6 h 9"/>
                  <a:gd name="T12" fmla="*/ 5 w 12"/>
                  <a:gd name="T13" fmla="*/ 4 h 9"/>
                  <a:gd name="T14" fmla="*/ 9 w 12"/>
                  <a:gd name="T15" fmla="*/ 1 h 9"/>
                  <a:gd name="T16" fmla="*/ 10 w 12"/>
                  <a:gd name="T17" fmla="*/ 1 h 9"/>
                  <a:gd name="T18" fmla="*/ 11 w 12"/>
                  <a:gd name="T19" fmla="*/ 2 h 9"/>
                  <a:gd name="T20" fmla="*/ 12 w 12"/>
                  <a:gd name="T21" fmla="*/ 1 h 9"/>
                  <a:gd name="T22" fmla="*/ 11 w 12"/>
                  <a:gd name="T23" fmla="*/ 0 h 9"/>
                  <a:gd name="T24" fmla="*/ 9 w 1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7" y="2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4" y="7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6" y="2"/>
                      <a:pt x="7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5"/>
              <p:cNvSpPr>
                <a:spLocks/>
              </p:cNvSpPr>
              <p:nvPr/>
            </p:nvSpPr>
            <p:spPr bwMode="auto">
              <a:xfrm>
                <a:off x="11038806" y="6706552"/>
                <a:ext cx="262301" cy="146574"/>
              </a:xfrm>
              <a:custGeom>
                <a:avLst/>
                <a:gdLst>
                  <a:gd name="T0" fmla="*/ 10 w 14"/>
                  <a:gd name="T1" fmla="*/ 0 h 8"/>
                  <a:gd name="T2" fmla="*/ 9 w 14"/>
                  <a:gd name="T3" fmla="*/ 1 h 8"/>
                  <a:gd name="T4" fmla="*/ 10 w 14"/>
                  <a:gd name="T5" fmla="*/ 6 h 8"/>
                  <a:gd name="T6" fmla="*/ 7 w 14"/>
                  <a:gd name="T7" fmla="*/ 8 h 8"/>
                  <a:gd name="T8" fmla="*/ 5 w 14"/>
                  <a:gd name="T9" fmla="*/ 8 h 8"/>
                  <a:gd name="T10" fmla="*/ 3 w 14"/>
                  <a:gd name="T11" fmla="*/ 5 h 8"/>
                  <a:gd name="T12" fmla="*/ 0 w 14"/>
                  <a:gd name="T13" fmla="*/ 8 h 8"/>
                  <a:gd name="T14" fmla="*/ 13 w 14"/>
                  <a:gd name="T15" fmla="*/ 8 h 8"/>
                  <a:gd name="T16" fmla="*/ 10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10" y="0"/>
                      <a:pt x="9" y="0"/>
                      <a:pt x="9" y="1"/>
                    </a:cubicBezTo>
                    <a:cubicBezTo>
                      <a:pt x="11" y="2"/>
                      <a:pt x="11" y="4"/>
                      <a:pt x="10" y="6"/>
                    </a:cubicBezTo>
                    <a:cubicBezTo>
                      <a:pt x="10" y="7"/>
                      <a:pt x="8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3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1014958" y="6691124"/>
                <a:ext cx="151023" cy="69431"/>
              </a:xfrm>
              <a:custGeom>
                <a:avLst/>
                <a:gdLst>
                  <a:gd name="T0" fmla="*/ 7 w 8"/>
                  <a:gd name="T1" fmla="*/ 0 h 4"/>
                  <a:gd name="T2" fmla="*/ 0 w 8"/>
                  <a:gd name="T3" fmla="*/ 4 h 4"/>
                  <a:gd name="T4" fmla="*/ 8 w 8"/>
                  <a:gd name="T5" fmla="*/ 0 h 4"/>
                  <a:gd name="T6" fmla="*/ 7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7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3"/>
                      <a:pt x="6" y="2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77"/>
              <p:cNvSpPr>
                <a:spLocks noEditPoints="1"/>
              </p:cNvSpPr>
              <p:nvPr/>
            </p:nvSpPr>
            <p:spPr bwMode="auto">
              <a:xfrm>
                <a:off x="8336334" y="5904267"/>
                <a:ext cx="755105" cy="748288"/>
              </a:xfrm>
              <a:custGeom>
                <a:avLst/>
                <a:gdLst>
                  <a:gd name="T0" fmla="*/ 38 w 40"/>
                  <a:gd name="T1" fmla="*/ 19 h 41"/>
                  <a:gd name="T2" fmla="*/ 38 w 40"/>
                  <a:gd name="T3" fmla="*/ 21 h 41"/>
                  <a:gd name="T4" fmla="*/ 37 w 40"/>
                  <a:gd name="T5" fmla="*/ 26 h 41"/>
                  <a:gd name="T6" fmla="*/ 39 w 40"/>
                  <a:gd name="T7" fmla="*/ 27 h 41"/>
                  <a:gd name="T8" fmla="*/ 40 w 40"/>
                  <a:gd name="T9" fmla="*/ 21 h 41"/>
                  <a:gd name="T10" fmla="*/ 40 w 40"/>
                  <a:gd name="T11" fmla="*/ 19 h 41"/>
                  <a:gd name="T12" fmla="*/ 40 w 40"/>
                  <a:gd name="T13" fmla="*/ 19 h 41"/>
                  <a:gd name="T14" fmla="*/ 38 w 40"/>
                  <a:gd name="T15" fmla="*/ 19 h 41"/>
                  <a:gd name="T16" fmla="*/ 26 w 40"/>
                  <a:gd name="T17" fmla="*/ 1 h 41"/>
                  <a:gd name="T18" fmla="*/ 26 w 40"/>
                  <a:gd name="T19" fmla="*/ 3 h 41"/>
                  <a:gd name="T20" fmla="*/ 33 w 40"/>
                  <a:gd name="T21" fmla="*/ 8 h 41"/>
                  <a:gd name="T22" fmla="*/ 38 w 40"/>
                  <a:gd name="T23" fmla="*/ 18 h 41"/>
                  <a:gd name="T24" fmla="*/ 40 w 40"/>
                  <a:gd name="T25" fmla="*/ 18 h 41"/>
                  <a:gd name="T26" fmla="*/ 40 w 40"/>
                  <a:gd name="T27" fmla="*/ 18 h 41"/>
                  <a:gd name="T28" fmla="*/ 34 w 40"/>
                  <a:gd name="T29" fmla="*/ 6 h 41"/>
                  <a:gd name="T30" fmla="*/ 26 w 40"/>
                  <a:gd name="T31" fmla="*/ 1 h 41"/>
                  <a:gd name="T32" fmla="*/ 15 w 40"/>
                  <a:gd name="T33" fmla="*/ 1 h 41"/>
                  <a:gd name="T34" fmla="*/ 6 w 40"/>
                  <a:gd name="T35" fmla="*/ 6 h 41"/>
                  <a:gd name="T36" fmla="*/ 0 w 40"/>
                  <a:gd name="T37" fmla="*/ 21 h 41"/>
                  <a:gd name="T38" fmla="*/ 6 w 40"/>
                  <a:gd name="T39" fmla="*/ 35 h 41"/>
                  <a:gd name="T40" fmla="*/ 20 w 40"/>
                  <a:gd name="T41" fmla="*/ 41 h 41"/>
                  <a:gd name="T42" fmla="*/ 34 w 40"/>
                  <a:gd name="T43" fmla="*/ 35 h 41"/>
                  <a:gd name="T44" fmla="*/ 39 w 40"/>
                  <a:gd name="T45" fmla="*/ 29 h 41"/>
                  <a:gd name="T46" fmla="*/ 36 w 40"/>
                  <a:gd name="T47" fmla="*/ 29 h 41"/>
                  <a:gd name="T48" fmla="*/ 33 w 40"/>
                  <a:gd name="T49" fmla="*/ 34 h 41"/>
                  <a:gd name="T50" fmla="*/ 20 w 40"/>
                  <a:gd name="T51" fmla="*/ 39 h 41"/>
                  <a:gd name="T52" fmla="*/ 7 w 40"/>
                  <a:gd name="T53" fmla="*/ 34 h 41"/>
                  <a:gd name="T54" fmla="*/ 2 w 40"/>
                  <a:gd name="T55" fmla="*/ 21 h 41"/>
                  <a:gd name="T56" fmla="*/ 7 w 40"/>
                  <a:gd name="T57" fmla="*/ 8 h 41"/>
                  <a:gd name="T58" fmla="*/ 15 w 40"/>
                  <a:gd name="T59" fmla="*/ 3 h 41"/>
                  <a:gd name="T60" fmla="*/ 15 w 40"/>
                  <a:gd name="T61" fmla="*/ 1 h 41"/>
                  <a:gd name="T62" fmla="*/ 20 w 40"/>
                  <a:gd name="T63" fmla="*/ 0 h 41"/>
                  <a:gd name="T64" fmla="*/ 17 w 40"/>
                  <a:gd name="T65" fmla="*/ 0 h 41"/>
                  <a:gd name="T66" fmla="*/ 17 w 40"/>
                  <a:gd name="T67" fmla="*/ 2 h 41"/>
                  <a:gd name="T68" fmla="*/ 20 w 40"/>
                  <a:gd name="T69" fmla="*/ 2 h 41"/>
                  <a:gd name="T70" fmla="*/ 24 w 40"/>
                  <a:gd name="T71" fmla="*/ 3 h 41"/>
                  <a:gd name="T72" fmla="*/ 25 w 40"/>
                  <a:gd name="T73" fmla="*/ 1 h 41"/>
                  <a:gd name="T74" fmla="*/ 20 w 40"/>
                  <a:gd name="T7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1">
                    <a:moveTo>
                      <a:pt x="38" y="19"/>
                    </a:moveTo>
                    <a:cubicBezTo>
                      <a:pt x="38" y="20"/>
                      <a:pt x="38" y="20"/>
                      <a:pt x="38" y="21"/>
                    </a:cubicBezTo>
                    <a:cubicBezTo>
                      <a:pt x="38" y="23"/>
                      <a:pt x="38" y="25"/>
                      <a:pt x="37" y="26"/>
                    </a:cubicBezTo>
                    <a:cubicBezTo>
                      <a:pt x="38" y="26"/>
                      <a:pt x="39" y="27"/>
                      <a:pt x="39" y="27"/>
                    </a:cubicBezTo>
                    <a:cubicBezTo>
                      <a:pt x="40" y="25"/>
                      <a:pt x="40" y="23"/>
                      <a:pt x="40" y="21"/>
                    </a:cubicBezTo>
                    <a:cubicBezTo>
                      <a:pt x="40" y="20"/>
                      <a:pt x="40" y="20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8" y="19"/>
                    </a:cubicBezTo>
                    <a:moveTo>
                      <a:pt x="26" y="1"/>
                    </a:moveTo>
                    <a:cubicBezTo>
                      <a:pt x="26" y="2"/>
                      <a:pt x="26" y="3"/>
                      <a:pt x="26" y="3"/>
                    </a:cubicBezTo>
                    <a:cubicBezTo>
                      <a:pt x="29" y="4"/>
                      <a:pt x="31" y="6"/>
                      <a:pt x="33" y="8"/>
                    </a:cubicBezTo>
                    <a:cubicBezTo>
                      <a:pt x="36" y="10"/>
                      <a:pt x="37" y="14"/>
                      <a:pt x="38" y="18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3"/>
                      <a:pt x="37" y="9"/>
                      <a:pt x="34" y="6"/>
                    </a:cubicBezTo>
                    <a:cubicBezTo>
                      <a:pt x="32" y="4"/>
                      <a:pt x="29" y="2"/>
                      <a:pt x="26" y="1"/>
                    </a:cubicBezTo>
                    <a:moveTo>
                      <a:pt x="15" y="1"/>
                    </a:moveTo>
                    <a:cubicBezTo>
                      <a:pt x="11" y="2"/>
                      <a:pt x="8" y="4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9" y="39"/>
                      <a:pt x="14" y="41"/>
                      <a:pt x="20" y="41"/>
                    </a:cubicBezTo>
                    <a:cubicBezTo>
                      <a:pt x="26" y="41"/>
                      <a:pt x="31" y="39"/>
                      <a:pt x="34" y="35"/>
                    </a:cubicBezTo>
                    <a:cubicBezTo>
                      <a:pt x="36" y="33"/>
                      <a:pt x="37" y="31"/>
                      <a:pt x="39" y="29"/>
                    </a:cubicBezTo>
                    <a:cubicBezTo>
                      <a:pt x="38" y="29"/>
                      <a:pt x="37" y="29"/>
                      <a:pt x="36" y="29"/>
                    </a:cubicBezTo>
                    <a:cubicBezTo>
                      <a:pt x="36" y="31"/>
                      <a:pt x="34" y="32"/>
                      <a:pt x="33" y="34"/>
                    </a:cubicBezTo>
                    <a:cubicBezTo>
                      <a:pt x="30" y="37"/>
                      <a:pt x="25" y="39"/>
                      <a:pt x="20" y="39"/>
                    </a:cubicBezTo>
                    <a:cubicBezTo>
                      <a:pt x="15" y="39"/>
                      <a:pt x="10" y="37"/>
                      <a:pt x="7" y="34"/>
                    </a:cubicBezTo>
                    <a:cubicBezTo>
                      <a:pt x="4" y="30"/>
                      <a:pt x="2" y="26"/>
                      <a:pt x="2" y="21"/>
                    </a:cubicBezTo>
                    <a:cubicBezTo>
                      <a:pt x="2" y="16"/>
                      <a:pt x="4" y="11"/>
                      <a:pt x="7" y="8"/>
                    </a:cubicBezTo>
                    <a:cubicBezTo>
                      <a:pt x="9" y="5"/>
                      <a:pt x="12" y="4"/>
                      <a:pt x="15" y="3"/>
                    </a:cubicBezTo>
                    <a:cubicBezTo>
                      <a:pt x="15" y="2"/>
                      <a:pt x="15" y="2"/>
                      <a:pt x="15" y="1"/>
                    </a:cubicBezTo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8" y="2"/>
                      <a:pt x="19" y="2"/>
                      <a:pt x="20" y="2"/>
                    </a:cubicBezTo>
                    <a:cubicBezTo>
                      <a:pt x="22" y="2"/>
                      <a:pt x="23" y="2"/>
                      <a:pt x="24" y="3"/>
                    </a:cubicBezTo>
                    <a:cubicBezTo>
                      <a:pt x="25" y="2"/>
                      <a:pt x="25" y="1"/>
                      <a:pt x="25" y="1"/>
                    </a:cubicBezTo>
                    <a:cubicBezTo>
                      <a:pt x="23" y="0"/>
                      <a:pt x="22" y="0"/>
                      <a:pt x="2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8"/>
              <p:cNvSpPr>
                <a:spLocks noEditPoints="1"/>
              </p:cNvSpPr>
              <p:nvPr/>
            </p:nvSpPr>
            <p:spPr bwMode="auto">
              <a:xfrm>
                <a:off x="8622478" y="5904267"/>
                <a:ext cx="453064" cy="532288"/>
              </a:xfrm>
              <a:custGeom>
                <a:avLst/>
                <a:gdLst>
                  <a:gd name="T0" fmla="*/ 22 w 24"/>
                  <a:gd name="T1" fmla="*/ 26 h 29"/>
                  <a:gd name="T2" fmla="*/ 21 w 24"/>
                  <a:gd name="T3" fmla="*/ 29 h 29"/>
                  <a:gd name="T4" fmla="*/ 24 w 24"/>
                  <a:gd name="T5" fmla="*/ 29 h 29"/>
                  <a:gd name="T6" fmla="*/ 24 w 24"/>
                  <a:gd name="T7" fmla="*/ 27 h 29"/>
                  <a:gd name="T8" fmla="*/ 22 w 24"/>
                  <a:gd name="T9" fmla="*/ 26 h 29"/>
                  <a:gd name="T10" fmla="*/ 2 w 24"/>
                  <a:gd name="T11" fmla="*/ 0 h 29"/>
                  <a:gd name="T12" fmla="*/ 0 w 24"/>
                  <a:gd name="T13" fmla="*/ 1 h 29"/>
                  <a:gd name="T14" fmla="*/ 0 w 24"/>
                  <a:gd name="T15" fmla="*/ 3 h 29"/>
                  <a:gd name="T16" fmla="*/ 2 w 24"/>
                  <a:gd name="T17" fmla="*/ 2 h 29"/>
                  <a:gd name="T18" fmla="*/ 2 w 2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9">
                    <a:moveTo>
                      <a:pt x="22" y="26"/>
                    </a:moveTo>
                    <a:cubicBezTo>
                      <a:pt x="22" y="27"/>
                      <a:pt x="22" y="28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4" y="28"/>
                      <a:pt x="24" y="27"/>
                      <a:pt x="24" y="27"/>
                    </a:cubicBezTo>
                    <a:cubicBezTo>
                      <a:pt x="24" y="27"/>
                      <a:pt x="23" y="26"/>
                      <a:pt x="22" y="26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79"/>
              <p:cNvSpPr>
                <a:spLocks noEditPoints="1"/>
              </p:cNvSpPr>
              <p:nvPr/>
            </p:nvSpPr>
            <p:spPr bwMode="auto">
              <a:xfrm>
                <a:off x="8789393" y="5919695"/>
                <a:ext cx="302041" cy="331717"/>
              </a:xfrm>
              <a:custGeom>
                <a:avLst/>
                <a:gdLst>
                  <a:gd name="T0" fmla="*/ 14 w 16"/>
                  <a:gd name="T1" fmla="*/ 17 h 18"/>
                  <a:gd name="T2" fmla="*/ 14 w 16"/>
                  <a:gd name="T3" fmla="*/ 18 h 18"/>
                  <a:gd name="T4" fmla="*/ 16 w 16"/>
                  <a:gd name="T5" fmla="*/ 18 h 18"/>
                  <a:gd name="T6" fmla="*/ 16 w 16"/>
                  <a:gd name="T7" fmla="*/ 18 h 18"/>
                  <a:gd name="T8" fmla="*/ 16 w 16"/>
                  <a:gd name="T9" fmla="*/ 17 h 18"/>
                  <a:gd name="T10" fmla="*/ 16 w 16"/>
                  <a:gd name="T11" fmla="*/ 17 h 18"/>
                  <a:gd name="T12" fmla="*/ 14 w 16"/>
                  <a:gd name="T13" fmla="*/ 17 h 18"/>
                  <a:gd name="T14" fmla="*/ 1 w 16"/>
                  <a:gd name="T15" fmla="*/ 0 h 18"/>
                  <a:gd name="T16" fmla="*/ 0 w 16"/>
                  <a:gd name="T17" fmla="*/ 2 h 18"/>
                  <a:gd name="T18" fmla="*/ 2 w 16"/>
                  <a:gd name="T19" fmla="*/ 2 h 18"/>
                  <a:gd name="T20" fmla="*/ 2 w 16"/>
                  <a:gd name="T21" fmla="*/ 0 h 18"/>
                  <a:gd name="T22" fmla="*/ 1 w 16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8">
                    <a:moveTo>
                      <a:pt x="14" y="17"/>
                    </a:move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4" y="17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AutoShape 248"/>
              <p:cNvSpPr>
                <a:spLocks noChangeAspect="1" noChangeArrowheads="1" noTextEdit="1"/>
              </p:cNvSpPr>
              <p:nvPr/>
            </p:nvSpPr>
            <p:spPr bwMode="auto">
              <a:xfrm>
                <a:off x="10650629" y="3532788"/>
                <a:ext cx="1603888" cy="1705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51"/>
              <p:cNvSpPr>
                <a:spLocks noEditPoints="1"/>
              </p:cNvSpPr>
              <p:nvPr/>
            </p:nvSpPr>
            <p:spPr bwMode="auto">
              <a:xfrm>
                <a:off x="10639651" y="3544864"/>
                <a:ext cx="1625844" cy="1695006"/>
              </a:xfrm>
              <a:custGeom>
                <a:avLst/>
                <a:gdLst>
                  <a:gd name="T0" fmla="*/ 73 w 140"/>
                  <a:gd name="T1" fmla="*/ 41 h 146"/>
                  <a:gd name="T2" fmla="*/ 122 w 140"/>
                  <a:gd name="T3" fmla="*/ 90 h 146"/>
                  <a:gd name="T4" fmla="*/ 73 w 140"/>
                  <a:gd name="T5" fmla="*/ 139 h 146"/>
                  <a:gd name="T6" fmla="*/ 24 w 140"/>
                  <a:gd name="T7" fmla="*/ 90 h 146"/>
                  <a:gd name="T8" fmla="*/ 73 w 140"/>
                  <a:gd name="T9" fmla="*/ 41 h 146"/>
                  <a:gd name="T10" fmla="*/ 140 w 140"/>
                  <a:gd name="T11" fmla="*/ 44 h 146"/>
                  <a:gd name="T12" fmla="*/ 73 w 140"/>
                  <a:gd name="T13" fmla="*/ 0 h 146"/>
                  <a:gd name="T14" fmla="*/ 0 w 140"/>
                  <a:gd name="T15" fmla="*/ 73 h 146"/>
                  <a:gd name="T16" fmla="*/ 73 w 140"/>
                  <a:gd name="T17" fmla="*/ 146 h 146"/>
                  <a:gd name="T18" fmla="*/ 140 w 140"/>
                  <a:gd name="T19" fmla="*/ 102 h 146"/>
                  <a:gd name="T20" fmla="*/ 140 w 140"/>
                  <a:gd name="T21" fmla="*/ 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46">
                    <a:moveTo>
                      <a:pt x="73" y="41"/>
                    </a:moveTo>
                    <a:cubicBezTo>
                      <a:pt x="100" y="41"/>
                      <a:pt x="122" y="63"/>
                      <a:pt x="122" y="90"/>
                    </a:cubicBezTo>
                    <a:cubicBezTo>
                      <a:pt x="122" y="117"/>
                      <a:pt x="100" y="139"/>
                      <a:pt x="73" y="139"/>
                    </a:cubicBezTo>
                    <a:cubicBezTo>
                      <a:pt x="46" y="139"/>
                      <a:pt x="24" y="117"/>
                      <a:pt x="24" y="90"/>
                    </a:cubicBezTo>
                    <a:cubicBezTo>
                      <a:pt x="24" y="63"/>
                      <a:pt x="46" y="41"/>
                      <a:pt x="73" y="41"/>
                    </a:cubicBezTo>
                    <a:close/>
                    <a:moveTo>
                      <a:pt x="140" y="44"/>
                    </a:moveTo>
                    <a:cubicBezTo>
                      <a:pt x="129" y="18"/>
                      <a:pt x="103" y="0"/>
                      <a:pt x="73" y="0"/>
                    </a:cubicBezTo>
                    <a:cubicBezTo>
                      <a:pt x="33" y="0"/>
                      <a:pt x="0" y="32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03" y="146"/>
                      <a:pt x="129" y="128"/>
                      <a:pt x="140" y="102"/>
                    </a:cubicBezTo>
                    <a:lnTo>
                      <a:pt x="140" y="44"/>
                    </a:lnTo>
                    <a:close/>
                  </a:path>
                </a:pathLst>
              </a:custGeom>
              <a:solidFill>
                <a:schemeClr val="bg1">
                  <a:alpha val="36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918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803" y="4480836"/>
            <a:ext cx="48037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6"/>
          <p:cNvGrpSpPr/>
          <p:nvPr/>
        </p:nvGrpSpPr>
        <p:grpSpPr>
          <a:xfrm>
            <a:off x="6950628" y="1845586"/>
            <a:ext cx="2062162" cy="4567238"/>
            <a:chOff x="6950628" y="1845586"/>
            <a:chExt cx="2062162" cy="4567238"/>
          </a:xfrm>
        </p:grpSpPr>
        <p:sp>
          <p:nvSpPr>
            <p:cNvPr id="922" name="椭圆 11"/>
            <p:cNvSpPr/>
            <p:nvPr/>
          </p:nvSpPr>
          <p:spPr>
            <a:xfrm>
              <a:off x="7357028" y="1845586"/>
              <a:ext cx="1655762" cy="1655763"/>
            </a:xfrm>
            <a:prstGeom prst="ellipse">
              <a:avLst/>
            </a:prstGeom>
            <a:solidFill>
              <a:srgbClr val="F00A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此处添加内容</a:t>
              </a:r>
            </a:p>
          </p:txBody>
        </p:sp>
        <p:grpSp>
          <p:nvGrpSpPr>
            <p:cNvPr id="932" name="组合 21"/>
            <p:cNvGrpSpPr>
              <a:grpSpLocks/>
            </p:cNvGrpSpPr>
            <p:nvPr/>
          </p:nvGrpSpPr>
          <p:grpSpPr bwMode="auto">
            <a:xfrm>
              <a:off x="6950628" y="5720674"/>
              <a:ext cx="693737" cy="692150"/>
              <a:chOff x="8218831" y="5719055"/>
              <a:chExt cx="693737" cy="692150"/>
            </a:xfrm>
          </p:grpSpPr>
          <p:sp>
            <p:nvSpPr>
              <p:cNvPr id="933" name="椭圆 22"/>
              <p:cNvSpPr/>
              <p:nvPr/>
            </p:nvSpPr>
            <p:spPr>
              <a:xfrm>
                <a:off x="8218831" y="5719055"/>
                <a:ext cx="693737" cy="6921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4" name="椭圆 23"/>
              <p:cNvSpPr/>
              <p:nvPr/>
            </p:nvSpPr>
            <p:spPr>
              <a:xfrm>
                <a:off x="8295031" y="5795255"/>
                <a:ext cx="539750" cy="539750"/>
              </a:xfrm>
              <a:prstGeom prst="ellipse">
                <a:avLst/>
              </a:prstGeom>
              <a:solidFill>
                <a:srgbClr val="F00A8B"/>
              </a:solidFill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sz="2800" dirty="0"/>
                  <a:t>4</a:t>
                </a:r>
                <a:endParaRPr lang="zh-CN" altLang="en-US" sz="2800" dirty="0"/>
              </a:p>
            </p:txBody>
          </p:sp>
        </p:grpSp>
        <p:sp>
          <p:nvSpPr>
            <p:cNvPr id="935" name="任意多边形 24"/>
            <p:cNvSpPr/>
            <p:nvPr/>
          </p:nvSpPr>
          <p:spPr>
            <a:xfrm rot="5400000">
              <a:off x="6791084" y="4500680"/>
              <a:ext cx="2376487" cy="523875"/>
            </a:xfrm>
            <a:custGeom>
              <a:avLst/>
              <a:gdLst>
                <a:gd name="connsiteX0" fmla="*/ 1799772 w 1799772"/>
                <a:gd name="connsiteY0" fmla="*/ 232228 h 232228"/>
                <a:gd name="connsiteX1" fmla="*/ 1524000 w 1799772"/>
                <a:gd name="connsiteY1" fmla="*/ 0 h 232228"/>
                <a:gd name="connsiteX2" fmla="*/ 0 w 1799772"/>
                <a:gd name="connsiteY2" fmla="*/ 0 h 232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9772" h="232228">
                  <a:moveTo>
                    <a:pt x="1799772" y="232228"/>
                  </a:moveTo>
                  <a:lnTo>
                    <a:pt x="152400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F00A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00965" y="1845586"/>
            <a:ext cx="1655763" cy="3238500"/>
            <a:chOff x="3300965" y="1845586"/>
            <a:chExt cx="1655763" cy="3238500"/>
          </a:xfrm>
        </p:grpSpPr>
        <p:sp>
          <p:nvSpPr>
            <p:cNvPr id="920" name="椭圆 9"/>
            <p:cNvSpPr/>
            <p:nvPr/>
          </p:nvSpPr>
          <p:spPr>
            <a:xfrm>
              <a:off x="3300965" y="1845586"/>
              <a:ext cx="1655763" cy="1655763"/>
            </a:xfrm>
            <a:prstGeom prst="ellipse">
              <a:avLst/>
            </a:prstGeom>
            <a:solidFill>
              <a:srgbClr val="F00A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此处添加内容</a:t>
              </a:r>
            </a:p>
          </p:txBody>
        </p:sp>
        <p:grpSp>
          <p:nvGrpSpPr>
            <p:cNvPr id="926" name="组合 15"/>
            <p:cNvGrpSpPr>
              <a:grpSpLocks/>
            </p:cNvGrpSpPr>
            <p:nvPr/>
          </p:nvGrpSpPr>
          <p:grpSpPr bwMode="auto">
            <a:xfrm>
              <a:off x="4001053" y="4391936"/>
              <a:ext cx="692150" cy="692150"/>
              <a:chOff x="5191288" y="4388838"/>
              <a:chExt cx="692150" cy="692150"/>
            </a:xfrm>
            <a:solidFill>
              <a:schemeClr val="bg1"/>
            </a:solidFill>
          </p:grpSpPr>
          <p:sp>
            <p:nvSpPr>
              <p:cNvPr id="927" name="椭圆 16"/>
              <p:cNvSpPr/>
              <p:nvPr/>
            </p:nvSpPr>
            <p:spPr>
              <a:xfrm>
                <a:off x="5191288" y="4388838"/>
                <a:ext cx="692150" cy="692150"/>
              </a:xfrm>
              <a:prstGeom prst="ellipse">
                <a:avLst/>
              </a:prstGeom>
              <a:grpFill/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8" name="椭圆 17"/>
              <p:cNvSpPr/>
              <p:nvPr/>
            </p:nvSpPr>
            <p:spPr>
              <a:xfrm>
                <a:off x="5267488" y="4465038"/>
                <a:ext cx="539750" cy="539750"/>
              </a:xfrm>
              <a:prstGeom prst="ellipse">
                <a:avLst/>
              </a:prstGeom>
              <a:solidFill>
                <a:srgbClr val="F00A8B"/>
              </a:solidFill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sz="2800" b="1" dirty="0"/>
                  <a:t>2</a:t>
                </a:r>
                <a:endParaRPr lang="zh-CN" altLang="en-US" sz="2800" b="1" dirty="0"/>
              </a:p>
            </p:txBody>
          </p:sp>
        </p:grpSp>
        <p:sp>
          <p:nvSpPr>
            <p:cNvPr id="936" name="任意多边形 25"/>
            <p:cNvSpPr/>
            <p:nvPr/>
          </p:nvSpPr>
          <p:spPr>
            <a:xfrm rot="5400000">
              <a:off x="3758959" y="3911718"/>
              <a:ext cx="738187" cy="107950"/>
            </a:xfrm>
            <a:custGeom>
              <a:avLst/>
              <a:gdLst>
                <a:gd name="connsiteX0" fmla="*/ 740229 w 740229"/>
                <a:gd name="connsiteY0" fmla="*/ 0 h 406400"/>
                <a:gd name="connsiteX1" fmla="*/ 580572 w 740229"/>
                <a:gd name="connsiteY1" fmla="*/ 406400 h 406400"/>
                <a:gd name="connsiteX2" fmla="*/ 0 w 740229"/>
                <a:gd name="connsiteY2" fmla="*/ 40640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0229" h="406400">
                  <a:moveTo>
                    <a:pt x="740229" y="0"/>
                  </a:moveTo>
                  <a:lnTo>
                    <a:pt x="580572" y="406400"/>
                  </a:lnTo>
                  <a:lnTo>
                    <a:pt x="0" y="406400"/>
                  </a:lnTo>
                </a:path>
              </a:pathLst>
            </a:custGeom>
            <a:noFill/>
            <a:ln w="19050">
              <a:solidFill>
                <a:srgbClr val="F00A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72140" y="1845586"/>
            <a:ext cx="2079625" cy="4567238"/>
            <a:chOff x="1272140" y="1845586"/>
            <a:chExt cx="2079625" cy="4567238"/>
          </a:xfrm>
        </p:grpSpPr>
        <p:sp>
          <p:nvSpPr>
            <p:cNvPr id="919" name="椭圆 8"/>
            <p:cNvSpPr/>
            <p:nvPr/>
          </p:nvSpPr>
          <p:spPr>
            <a:xfrm>
              <a:off x="1272140" y="1845586"/>
              <a:ext cx="1655763" cy="1655763"/>
            </a:xfrm>
            <a:prstGeom prst="ellipse">
              <a:avLst/>
            </a:prstGeom>
            <a:solidFill>
              <a:srgbClr val="F00A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此处添加内容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23" name="组合 12"/>
            <p:cNvGrpSpPr>
              <a:grpSpLocks/>
            </p:cNvGrpSpPr>
            <p:nvPr/>
          </p:nvGrpSpPr>
          <p:grpSpPr bwMode="auto">
            <a:xfrm>
              <a:off x="2659615" y="5720674"/>
              <a:ext cx="692150" cy="692150"/>
              <a:chOff x="3927867" y="5719055"/>
              <a:chExt cx="692150" cy="692150"/>
            </a:xfrm>
          </p:grpSpPr>
          <p:sp>
            <p:nvSpPr>
              <p:cNvPr id="924" name="椭圆 13"/>
              <p:cNvSpPr/>
              <p:nvPr/>
            </p:nvSpPr>
            <p:spPr>
              <a:xfrm>
                <a:off x="3927867" y="5719055"/>
                <a:ext cx="692150" cy="6921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5" name="椭圆 14"/>
              <p:cNvSpPr/>
              <p:nvPr/>
            </p:nvSpPr>
            <p:spPr>
              <a:xfrm>
                <a:off x="4004067" y="5795255"/>
                <a:ext cx="539750" cy="539750"/>
              </a:xfrm>
              <a:prstGeom prst="ellipse">
                <a:avLst/>
              </a:prstGeom>
              <a:solidFill>
                <a:srgbClr val="F00A8B"/>
              </a:solidFill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US" altLang="zh-CN" sz="2800" dirty="0"/>
                  <a:t>1</a:t>
                </a:r>
                <a:endParaRPr lang="zh-CN" altLang="en-US" sz="2800" dirty="0"/>
              </a:p>
            </p:txBody>
          </p:sp>
        </p:grpSp>
        <p:sp>
          <p:nvSpPr>
            <p:cNvPr id="937" name="任意多边形 27"/>
            <p:cNvSpPr/>
            <p:nvPr/>
          </p:nvSpPr>
          <p:spPr>
            <a:xfrm rot="5400000" flipV="1">
              <a:off x="1108627" y="4476074"/>
              <a:ext cx="2384425" cy="565150"/>
            </a:xfrm>
            <a:custGeom>
              <a:avLst/>
              <a:gdLst>
                <a:gd name="connsiteX0" fmla="*/ 1799772 w 1799772"/>
                <a:gd name="connsiteY0" fmla="*/ 232228 h 232228"/>
                <a:gd name="connsiteX1" fmla="*/ 1524000 w 1799772"/>
                <a:gd name="connsiteY1" fmla="*/ 0 h 232228"/>
                <a:gd name="connsiteX2" fmla="*/ 0 w 1799772"/>
                <a:gd name="connsiteY2" fmla="*/ 0 h 232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9772" h="232228">
                  <a:moveTo>
                    <a:pt x="1799772" y="232228"/>
                  </a:moveTo>
                  <a:lnTo>
                    <a:pt x="152400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F00A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39" name="文本框 13"/>
          <p:cNvSpPr txBox="1"/>
          <p:nvPr/>
        </p:nvSpPr>
        <p:spPr>
          <a:xfrm>
            <a:off x="3694138" y="5374812"/>
            <a:ext cx="300744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绚烂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就是浓烈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繁华，绚丽多彩；绚烂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是“内极才情，外周物理”的表现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328203" y="1845586"/>
            <a:ext cx="1655762" cy="3238500"/>
            <a:chOff x="5328203" y="1845586"/>
            <a:chExt cx="1655762" cy="3238500"/>
          </a:xfrm>
        </p:grpSpPr>
        <p:sp>
          <p:nvSpPr>
            <p:cNvPr id="921" name="椭圆 10"/>
            <p:cNvSpPr/>
            <p:nvPr/>
          </p:nvSpPr>
          <p:spPr>
            <a:xfrm>
              <a:off x="5328203" y="1845586"/>
              <a:ext cx="1655762" cy="1655763"/>
            </a:xfrm>
            <a:prstGeom prst="ellipse">
              <a:avLst/>
            </a:prstGeom>
            <a:solidFill>
              <a:srgbClr val="F00A8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此处添加内容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617128" y="3596599"/>
              <a:ext cx="692150" cy="1487487"/>
              <a:chOff x="5617128" y="3596599"/>
              <a:chExt cx="692150" cy="1487487"/>
            </a:xfrm>
          </p:grpSpPr>
          <p:grpSp>
            <p:nvGrpSpPr>
              <p:cNvPr id="929" name="组合 18"/>
              <p:cNvGrpSpPr>
                <a:grpSpLocks/>
              </p:cNvGrpSpPr>
              <p:nvPr/>
            </p:nvGrpSpPr>
            <p:grpSpPr bwMode="auto">
              <a:xfrm>
                <a:off x="5617128" y="4391936"/>
                <a:ext cx="692150" cy="692150"/>
                <a:chOff x="6884827" y="4388838"/>
                <a:chExt cx="692150" cy="692150"/>
              </a:xfrm>
            </p:grpSpPr>
            <p:sp>
              <p:nvSpPr>
                <p:cNvPr id="930" name="椭圆 19"/>
                <p:cNvSpPr/>
                <p:nvPr/>
              </p:nvSpPr>
              <p:spPr>
                <a:xfrm>
                  <a:off x="6884827" y="4388838"/>
                  <a:ext cx="692150" cy="69215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00A8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1" name="椭圆 20"/>
                <p:cNvSpPr/>
                <p:nvPr/>
              </p:nvSpPr>
              <p:spPr>
                <a:xfrm>
                  <a:off x="6957852" y="4465038"/>
                  <a:ext cx="539750" cy="539750"/>
                </a:xfrm>
                <a:prstGeom prst="ellipse">
                  <a:avLst/>
                </a:prstGeom>
                <a:solidFill>
                  <a:srgbClr val="F00A8B"/>
                </a:solidFill>
                <a:ln w="19050">
                  <a:solidFill>
                    <a:srgbClr val="F00A8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r>
                    <a:rPr lang="en-US" altLang="zh-CN" sz="2800" dirty="0"/>
                    <a:t>3</a:t>
                  </a:r>
                  <a:endParaRPr lang="zh-CN" altLang="en-US" sz="2800" dirty="0"/>
                </a:p>
              </p:txBody>
            </p:sp>
          </p:grpSp>
          <p:sp>
            <p:nvSpPr>
              <p:cNvPr id="940" name="任意多边形 32"/>
              <p:cNvSpPr/>
              <p:nvPr/>
            </p:nvSpPr>
            <p:spPr>
              <a:xfrm rot="5400000" flipV="1">
                <a:off x="5787784" y="3911718"/>
                <a:ext cx="738187" cy="107950"/>
              </a:xfrm>
              <a:custGeom>
                <a:avLst/>
                <a:gdLst>
                  <a:gd name="connsiteX0" fmla="*/ 740229 w 740229"/>
                  <a:gd name="connsiteY0" fmla="*/ 0 h 406400"/>
                  <a:gd name="connsiteX1" fmla="*/ 580572 w 740229"/>
                  <a:gd name="connsiteY1" fmla="*/ 406400 h 406400"/>
                  <a:gd name="connsiteX2" fmla="*/ 0 w 740229"/>
                  <a:gd name="connsiteY2" fmla="*/ 4064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0229" h="406400">
                    <a:moveTo>
                      <a:pt x="740229" y="0"/>
                    </a:moveTo>
                    <a:lnTo>
                      <a:pt x="580572" y="406400"/>
                    </a:lnTo>
                    <a:lnTo>
                      <a:pt x="0" y="406400"/>
                    </a:lnTo>
                  </a:path>
                </a:pathLst>
              </a:custGeom>
              <a:noFill/>
              <a:ln w="19050">
                <a:solidFill>
                  <a:srgbClr val="F00A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44" name="文本框 943"/>
          <p:cNvSpPr txBox="1"/>
          <p:nvPr/>
        </p:nvSpPr>
        <p:spPr>
          <a:xfrm>
            <a:off x="1977672" y="388897"/>
            <a:ext cx="48676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6006930"/>
      </p:ext>
    </p:extLst>
  </p:cSld>
  <p:clrMapOvr>
    <a:masterClrMapping/>
  </p:clrMapOvr>
  <p:transition spd="slow" advTm="631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9" grpId="0"/>
      <p:bldP spid="9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5282" y="198800"/>
            <a:ext cx="1879529" cy="711949"/>
            <a:chOff x="426846" y="2310015"/>
            <a:chExt cx="12028003" cy="4556098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5890536" y="3357563"/>
              <a:ext cx="6564313" cy="3495675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 rot="10800000">
              <a:off x="3322895" y="3778987"/>
              <a:ext cx="1933379" cy="307901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7141971" y="4202763"/>
              <a:ext cx="341313" cy="342900"/>
            </a:xfrm>
            <a:custGeom>
              <a:avLst/>
              <a:gdLst>
                <a:gd name="T0" fmla="*/ 29 w 43"/>
                <a:gd name="T1" fmla="*/ 4 h 43"/>
                <a:gd name="T2" fmla="*/ 4 w 43"/>
                <a:gd name="T3" fmla="*/ 13 h 43"/>
                <a:gd name="T4" fmla="*/ 13 w 43"/>
                <a:gd name="T5" fmla="*/ 39 h 43"/>
                <a:gd name="T6" fmla="*/ 39 w 43"/>
                <a:gd name="T7" fmla="*/ 30 h 43"/>
                <a:gd name="T8" fmla="*/ 29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9" y="4"/>
                  </a:move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9" y="30"/>
                  </a:cubicBezTo>
                  <a:cubicBezTo>
                    <a:pt x="43" y="20"/>
                    <a:pt x="39" y="9"/>
                    <a:pt x="29" y="4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0800000">
              <a:off x="5554471" y="5883925"/>
              <a:ext cx="325438" cy="325438"/>
            </a:xfrm>
            <a:custGeom>
              <a:avLst/>
              <a:gdLst>
                <a:gd name="T0" fmla="*/ 35 w 41"/>
                <a:gd name="T1" fmla="*/ 31 h 41"/>
                <a:gd name="T2" fmla="*/ 31 w 41"/>
                <a:gd name="T3" fmla="*/ 6 h 41"/>
                <a:gd name="T4" fmla="*/ 6 w 41"/>
                <a:gd name="T5" fmla="*/ 10 h 41"/>
                <a:gd name="T6" fmla="*/ 10 w 41"/>
                <a:gd name="T7" fmla="*/ 35 h 41"/>
                <a:gd name="T8" fmla="*/ 35 w 41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5" y="31"/>
                  </a:moveTo>
                  <a:cubicBezTo>
                    <a:pt x="41" y="23"/>
                    <a:pt x="39" y="11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30"/>
                    <a:pt x="10" y="35"/>
                  </a:cubicBezTo>
                  <a:cubicBezTo>
                    <a:pt x="18" y="41"/>
                    <a:pt x="30" y="39"/>
                    <a:pt x="35" y="31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0800000">
              <a:off x="5506846" y="5198126"/>
              <a:ext cx="301625" cy="669925"/>
            </a:xfrm>
            <a:custGeom>
              <a:avLst/>
              <a:gdLst>
                <a:gd name="T0" fmla="*/ 3 w 38"/>
                <a:gd name="T1" fmla="*/ 61 h 84"/>
                <a:gd name="T2" fmla="*/ 32 w 38"/>
                <a:gd name="T3" fmla="*/ 66 h 84"/>
                <a:gd name="T4" fmla="*/ 28 w 38"/>
                <a:gd name="T5" fmla="*/ 45 h 84"/>
                <a:gd name="T6" fmla="*/ 38 w 38"/>
                <a:gd name="T7" fmla="*/ 0 h 84"/>
                <a:gd name="T8" fmla="*/ 3 w 38"/>
                <a:gd name="T9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4">
                  <a:moveTo>
                    <a:pt x="3" y="61"/>
                  </a:moveTo>
                  <a:cubicBezTo>
                    <a:pt x="5" y="83"/>
                    <a:pt x="30" y="84"/>
                    <a:pt x="32" y="66"/>
                  </a:cubicBezTo>
                  <a:cubicBezTo>
                    <a:pt x="32" y="59"/>
                    <a:pt x="30" y="51"/>
                    <a:pt x="28" y="45"/>
                  </a:cubicBezTo>
                  <a:cubicBezTo>
                    <a:pt x="23" y="29"/>
                    <a:pt x="29" y="14"/>
                    <a:pt x="38" y="0"/>
                  </a:cubicBezTo>
                  <a:cubicBezTo>
                    <a:pt x="23" y="16"/>
                    <a:pt x="0" y="38"/>
                    <a:pt x="3" y="61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5848159" y="4378975"/>
              <a:ext cx="571500" cy="963613"/>
            </a:xfrm>
            <a:custGeom>
              <a:avLst/>
              <a:gdLst>
                <a:gd name="T0" fmla="*/ 35 w 72"/>
                <a:gd name="T1" fmla="*/ 60 h 121"/>
                <a:gd name="T2" fmla="*/ 14 w 72"/>
                <a:gd name="T3" fmla="*/ 80 h 121"/>
                <a:gd name="T4" fmla="*/ 50 w 72"/>
                <a:gd name="T5" fmla="*/ 98 h 121"/>
                <a:gd name="T6" fmla="*/ 61 w 72"/>
                <a:gd name="T7" fmla="*/ 0 h 121"/>
                <a:gd name="T8" fmla="*/ 35 w 72"/>
                <a:gd name="T9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1">
                  <a:moveTo>
                    <a:pt x="35" y="60"/>
                  </a:moveTo>
                  <a:cubicBezTo>
                    <a:pt x="28" y="65"/>
                    <a:pt x="19" y="72"/>
                    <a:pt x="14" y="80"/>
                  </a:cubicBezTo>
                  <a:cubicBezTo>
                    <a:pt x="0" y="102"/>
                    <a:pt x="29" y="121"/>
                    <a:pt x="50" y="98"/>
                  </a:cubicBezTo>
                  <a:cubicBezTo>
                    <a:pt x="72" y="74"/>
                    <a:pt x="64" y="31"/>
                    <a:pt x="61" y="0"/>
                  </a:cubicBezTo>
                  <a:cubicBezTo>
                    <a:pt x="59" y="23"/>
                    <a:pt x="54" y="45"/>
                    <a:pt x="35" y="60"/>
                  </a:cubicBezTo>
                  <a:close/>
                </a:path>
              </a:pathLst>
            </a:custGeom>
            <a:solidFill>
              <a:srgbClr val="EE0A1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0800000">
              <a:off x="8507221" y="4250388"/>
              <a:ext cx="1325563" cy="931863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0800000">
              <a:off x="7919846" y="3024838"/>
              <a:ext cx="484188" cy="485775"/>
            </a:xfrm>
            <a:custGeom>
              <a:avLst/>
              <a:gdLst>
                <a:gd name="T0" fmla="*/ 42 w 61"/>
                <a:gd name="T1" fmla="*/ 6 h 61"/>
                <a:gd name="T2" fmla="*/ 6 w 61"/>
                <a:gd name="T3" fmla="*/ 19 h 61"/>
                <a:gd name="T4" fmla="*/ 19 w 61"/>
                <a:gd name="T5" fmla="*/ 55 h 61"/>
                <a:gd name="T6" fmla="*/ 55 w 61"/>
                <a:gd name="T7" fmla="*/ 42 h 61"/>
                <a:gd name="T8" fmla="*/ 42 w 61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2" y="6"/>
                  </a:moveTo>
                  <a:cubicBezTo>
                    <a:pt x="28" y="0"/>
                    <a:pt x="12" y="6"/>
                    <a:pt x="6" y="19"/>
                  </a:cubicBezTo>
                  <a:cubicBezTo>
                    <a:pt x="0" y="32"/>
                    <a:pt x="6" y="48"/>
                    <a:pt x="19" y="55"/>
                  </a:cubicBezTo>
                  <a:cubicBezTo>
                    <a:pt x="32" y="61"/>
                    <a:pt x="48" y="55"/>
                    <a:pt x="55" y="42"/>
                  </a:cubicBezTo>
                  <a:cubicBezTo>
                    <a:pt x="61" y="28"/>
                    <a:pt x="55" y="12"/>
                    <a:pt x="42" y="6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0800000">
              <a:off x="5427471" y="3558238"/>
              <a:ext cx="3921125" cy="3241675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0800000">
              <a:off x="5705283" y="5382276"/>
              <a:ext cx="452438" cy="454025"/>
            </a:xfrm>
            <a:custGeom>
              <a:avLst/>
              <a:gdLst>
                <a:gd name="T0" fmla="*/ 49 w 57"/>
                <a:gd name="T1" fmla="*/ 43 h 57"/>
                <a:gd name="T2" fmla="*/ 43 w 57"/>
                <a:gd name="T3" fmla="*/ 8 h 57"/>
                <a:gd name="T4" fmla="*/ 8 w 57"/>
                <a:gd name="T5" fmla="*/ 15 h 57"/>
                <a:gd name="T6" fmla="*/ 14 w 57"/>
                <a:gd name="T7" fmla="*/ 49 h 57"/>
                <a:gd name="T8" fmla="*/ 49 w 57"/>
                <a:gd name="T9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9" y="43"/>
                  </a:moveTo>
                  <a:cubicBezTo>
                    <a:pt x="57" y="32"/>
                    <a:pt x="54" y="16"/>
                    <a:pt x="43" y="8"/>
                  </a:cubicBezTo>
                  <a:cubicBezTo>
                    <a:pt x="32" y="0"/>
                    <a:pt x="16" y="3"/>
                    <a:pt x="8" y="15"/>
                  </a:cubicBezTo>
                  <a:cubicBezTo>
                    <a:pt x="0" y="26"/>
                    <a:pt x="3" y="42"/>
                    <a:pt x="14" y="49"/>
                  </a:cubicBezTo>
                  <a:cubicBezTo>
                    <a:pt x="26" y="57"/>
                    <a:pt x="41" y="54"/>
                    <a:pt x="49" y="4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0800000">
              <a:off x="2054034" y="5142563"/>
              <a:ext cx="2952750" cy="1712913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0800000">
              <a:off x="1498408" y="6568138"/>
              <a:ext cx="2881313" cy="287338"/>
            </a:xfrm>
            <a:custGeom>
              <a:avLst/>
              <a:gdLst>
                <a:gd name="T0" fmla="*/ 0 w 363"/>
                <a:gd name="T1" fmla="*/ 0 h 36"/>
                <a:gd name="T2" fmla="*/ 363 w 363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3" h="36">
                  <a:moveTo>
                    <a:pt x="0" y="0"/>
                  </a:moveTo>
                  <a:cubicBezTo>
                    <a:pt x="118" y="19"/>
                    <a:pt x="255" y="36"/>
                    <a:pt x="363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0800000">
              <a:off x="1244409" y="5477526"/>
              <a:ext cx="1047750" cy="1098550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0800000">
              <a:off x="426846" y="6153800"/>
              <a:ext cx="1373188" cy="630238"/>
            </a:xfrm>
            <a:custGeom>
              <a:avLst/>
              <a:gdLst>
                <a:gd name="T0" fmla="*/ 128 w 173"/>
                <a:gd name="T1" fmla="*/ 6 h 79"/>
                <a:gd name="T2" fmla="*/ 90 w 173"/>
                <a:gd name="T3" fmla="*/ 23 h 79"/>
                <a:gd name="T4" fmla="*/ 0 w 173"/>
                <a:gd name="T5" fmla="*/ 24 h 79"/>
                <a:gd name="T6" fmla="*/ 132 w 173"/>
                <a:gd name="T7" fmla="*/ 64 h 79"/>
                <a:gd name="T8" fmla="*/ 128 w 173"/>
                <a:gd name="T9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79">
                  <a:moveTo>
                    <a:pt x="128" y="6"/>
                  </a:moveTo>
                  <a:cubicBezTo>
                    <a:pt x="115" y="9"/>
                    <a:pt x="101" y="17"/>
                    <a:pt x="90" y="23"/>
                  </a:cubicBezTo>
                  <a:cubicBezTo>
                    <a:pt x="62" y="40"/>
                    <a:pt x="30" y="35"/>
                    <a:pt x="0" y="24"/>
                  </a:cubicBezTo>
                  <a:cubicBezTo>
                    <a:pt x="37" y="45"/>
                    <a:pt x="90" y="79"/>
                    <a:pt x="132" y="64"/>
                  </a:cubicBezTo>
                  <a:cubicBezTo>
                    <a:pt x="173" y="49"/>
                    <a:pt x="165" y="0"/>
                    <a:pt x="128" y="6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0800000">
              <a:off x="1911158" y="5158438"/>
              <a:ext cx="1119188" cy="509588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0800000">
              <a:off x="2330896" y="4090844"/>
              <a:ext cx="317500" cy="31908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0800000">
              <a:off x="4786672" y="4216018"/>
              <a:ext cx="419103" cy="420600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0800000">
              <a:off x="2287593" y="4315983"/>
              <a:ext cx="1571625" cy="1042988"/>
            </a:xfrm>
            <a:custGeom>
              <a:avLst/>
              <a:gdLst>
                <a:gd name="T0" fmla="*/ 98 w 198"/>
                <a:gd name="T1" fmla="*/ 52 h 131"/>
                <a:gd name="T2" fmla="*/ 0 w 198"/>
                <a:gd name="T3" fmla="*/ 0 h 131"/>
                <a:gd name="T4" fmla="*/ 58 w 198"/>
                <a:gd name="T5" fmla="*/ 98 h 131"/>
                <a:gd name="T6" fmla="*/ 149 w 198"/>
                <a:gd name="T7" fmla="*/ 115 h 131"/>
                <a:gd name="T8" fmla="*/ 98 w 198"/>
                <a:gd name="T9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31">
                  <a:moveTo>
                    <a:pt x="98" y="52"/>
                  </a:moveTo>
                  <a:cubicBezTo>
                    <a:pt x="51" y="74"/>
                    <a:pt x="37" y="14"/>
                    <a:pt x="0" y="0"/>
                  </a:cubicBezTo>
                  <a:cubicBezTo>
                    <a:pt x="35" y="24"/>
                    <a:pt x="28" y="70"/>
                    <a:pt x="58" y="98"/>
                  </a:cubicBezTo>
                  <a:cubicBezTo>
                    <a:pt x="82" y="120"/>
                    <a:pt x="122" y="131"/>
                    <a:pt x="149" y="115"/>
                  </a:cubicBezTo>
                  <a:cubicBezTo>
                    <a:pt x="198" y="86"/>
                    <a:pt x="155" y="25"/>
                    <a:pt x="98" y="5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0800000">
              <a:off x="2939065" y="3572398"/>
              <a:ext cx="817563" cy="1106488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0800000">
              <a:off x="4570911" y="4558283"/>
              <a:ext cx="1035720" cy="2232024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0800000">
              <a:off x="5776721" y="3909076"/>
              <a:ext cx="1531938" cy="2651125"/>
            </a:xfrm>
            <a:custGeom>
              <a:avLst/>
              <a:gdLst>
                <a:gd name="T0" fmla="*/ 118 w 193"/>
                <a:gd name="T1" fmla="*/ 259 h 333"/>
                <a:gd name="T2" fmla="*/ 118 w 193"/>
                <a:gd name="T3" fmla="*/ 173 h 333"/>
                <a:gd name="T4" fmla="*/ 193 w 193"/>
                <a:gd name="T5" fmla="*/ 0 h 333"/>
                <a:gd name="T6" fmla="*/ 7 w 193"/>
                <a:gd name="T7" fmla="*/ 219 h 333"/>
                <a:gd name="T8" fmla="*/ 118 w 193"/>
                <a:gd name="T9" fmla="*/ 25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33">
                  <a:moveTo>
                    <a:pt x="118" y="259"/>
                  </a:moveTo>
                  <a:cubicBezTo>
                    <a:pt x="125" y="232"/>
                    <a:pt x="121" y="199"/>
                    <a:pt x="118" y="173"/>
                  </a:cubicBezTo>
                  <a:cubicBezTo>
                    <a:pt x="111" y="105"/>
                    <a:pt x="148" y="48"/>
                    <a:pt x="193" y="0"/>
                  </a:cubicBezTo>
                  <a:cubicBezTo>
                    <a:pt x="122" y="53"/>
                    <a:pt x="13" y="125"/>
                    <a:pt x="7" y="219"/>
                  </a:cubicBezTo>
                  <a:cubicBezTo>
                    <a:pt x="0" y="308"/>
                    <a:pt x="99" y="333"/>
                    <a:pt x="118" y="259"/>
                  </a:cubicBezTo>
                  <a:close/>
                </a:path>
              </a:pathLst>
            </a:custGeom>
            <a:solidFill>
              <a:srgbClr val="FAB0B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0800000">
              <a:off x="6856221" y="3774138"/>
              <a:ext cx="261938" cy="261938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 rot="10800000">
              <a:off x="6114631" y="4442259"/>
              <a:ext cx="4531633" cy="2413217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6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 rot="10800000">
              <a:off x="5498909" y="4746414"/>
              <a:ext cx="2500312" cy="2067060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 rot="10800000">
              <a:off x="9487967" y="2997886"/>
              <a:ext cx="1991044" cy="1399692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 rot="10800000">
              <a:off x="7689659" y="3754537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 rot="10800000">
              <a:off x="7366206" y="3079198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 rot="10800000">
              <a:off x="4847669" y="5377611"/>
              <a:ext cx="682625" cy="1488502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 rot="10800000">
              <a:off x="2998596" y="5651514"/>
              <a:ext cx="2008060" cy="1164891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5610034" y="4833000"/>
              <a:ext cx="1095375" cy="1893888"/>
            </a:xfrm>
            <a:custGeom>
              <a:avLst/>
              <a:gdLst>
                <a:gd name="T0" fmla="*/ 5 w 138"/>
                <a:gd name="T1" fmla="*/ 156 h 238"/>
                <a:gd name="T2" fmla="*/ 85 w 138"/>
                <a:gd name="T3" fmla="*/ 185 h 238"/>
                <a:gd name="T4" fmla="*/ 85 w 138"/>
                <a:gd name="T5" fmla="*/ 123 h 238"/>
                <a:gd name="T6" fmla="*/ 138 w 138"/>
                <a:gd name="T7" fmla="*/ 0 h 238"/>
                <a:gd name="T8" fmla="*/ 5 w 138"/>
                <a:gd name="T9" fmla="*/ 15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38">
                  <a:moveTo>
                    <a:pt x="5" y="156"/>
                  </a:moveTo>
                  <a:cubicBezTo>
                    <a:pt x="0" y="220"/>
                    <a:pt x="71" y="238"/>
                    <a:pt x="85" y="185"/>
                  </a:cubicBezTo>
                  <a:cubicBezTo>
                    <a:pt x="90" y="166"/>
                    <a:pt x="87" y="142"/>
                    <a:pt x="85" y="123"/>
                  </a:cubicBezTo>
                  <a:cubicBezTo>
                    <a:pt x="80" y="75"/>
                    <a:pt x="106" y="34"/>
                    <a:pt x="138" y="0"/>
                  </a:cubicBezTo>
                  <a:cubicBezTo>
                    <a:pt x="88" y="38"/>
                    <a:pt x="10" y="89"/>
                    <a:pt x="5" y="15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 rot="10800000">
              <a:off x="3540450" y="4618349"/>
              <a:ext cx="563325" cy="762403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0800000">
              <a:off x="3034918" y="5126688"/>
              <a:ext cx="1127125" cy="741363"/>
            </a:xfrm>
            <a:custGeom>
              <a:avLst/>
              <a:gdLst>
                <a:gd name="T0" fmla="*/ 70 w 142"/>
                <a:gd name="T1" fmla="*/ 37 h 93"/>
                <a:gd name="T2" fmla="*/ 0 w 142"/>
                <a:gd name="T3" fmla="*/ 0 h 93"/>
                <a:gd name="T4" fmla="*/ 42 w 142"/>
                <a:gd name="T5" fmla="*/ 70 h 93"/>
                <a:gd name="T6" fmla="*/ 106 w 142"/>
                <a:gd name="T7" fmla="*/ 82 h 93"/>
                <a:gd name="T8" fmla="*/ 70 w 142"/>
                <a:gd name="T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3">
                  <a:moveTo>
                    <a:pt x="70" y="37"/>
                  </a:moveTo>
                  <a:cubicBezTo>
                    <a:pt x="37" y="52"/>
                    <a:pt x="27" y="10"/>
                    <a:pt x="0" y="0"/>
                  </a:cubicBezTo>
                  <a:cubicBezTo>
                    <a:pt x="26" y="17"/>
                    <a:pt x="20" y="50"/>
                    <a:pt x="42" y="70"/>
                  </a:cubicBezTo>
                  <a:cubicBezTo>
                    <a:pt x="59" y="85"/>
                    <a:pt x="87" y="93"/>
                    <a:pt x="106" y="82"/>
                  </a:cubicBezTo>
                  <a:cubicBezTo>
                    <a:pt x="142" y="61"/>
                    <a:pt x="111" y="18"/>
                    <a:pt x="70" y="37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 rot="10800000">
              <a:off x="3184708" y="4951570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10800000">
              <a:off x="2991805" y="5135242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 rot="10800000">
              <a:off x="2489646" y="5896814"/>
              <a:ext cx="688552" cy="721936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 rot="10800000">
              <a:off x="2927815" y="5687118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 rot="10800000">
              <a:off x="2533654" y="5642433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 rot="10800000">
              <a:off x="2378479" y="5631280"/>
              <a:ext cx="68855" cy="68855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 rot="10800000">
              <a:off x="2054034" y="6523112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 rot="10800000">
              <a:off x="1599193" y="5118297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 rot="10800000">
              <a:off x="2805245" y="4097525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 rot="10800000">
              <a:off x="5163817" y="3999521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 rot="10800000">
              <a:off x="4835256" y="3942274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 rot="10800000">
              <a:off x="4880670" y="5111816"/>
              <a:ext cx="365342" cy="366647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 rot="10800000">
              <a:off x="5265885" y="4863232"/>
              <a:ext cx="112291" cy="11229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 rot="10800000">
              <a:off x="4963830" y="4876795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auto">
            <a:xfrm rot="10800000">
              <a:off x="3901758" y="4839648"/>
              <a:ext cx="1304017" cy="198949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 rot="10800000">
              <a:off x="5497376" y="6338476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8845378" y="3723344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977672" y="388897"/>
            <a:ext cx="48676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 flipV="1">
            <a:off x="7250113" y="2188177"/>
            <a:ext cx="7226710" cy="2736056"/>
            <a:chOff x="110672" y="2310015"/>
            <a:chExt cx="12485342" cy="4547985"/>
          </a:xfrm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6946483" y="4139585"/>
              <a:ext cx="342396" cy="344125"/>
            </a:xfrm>
            <a:custGeom>
              <a:avLst/>
              <a:gdLst>
                <a:gd name="T0" fmla="*/ 6 w 19"/>
                <a:gd name="T1" fmla="*/ 17 h 19"/>
                <a:gd name="T2" fmla="*/ 17 w 19"/>
                <a:gd name="T3" fmla="*/ 13 h 19"/>
                <a:gd name="T4" fmla="*/ 13 w 19"/>
                <a:gd name="T5" fmla="*/ 2 h 19"/>
                <a:gd name="T6" fmla="*/ 2 w 19"/>
                <a:gd name="T7" fmla="*/ 6 h 19"/>
                <a:gd name="T8" fmla="*/ 6 w 19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6" y="17"/>
                  </a:moveTo>
                  <a:cubicBezTo>
                    <a:pt x="10" y="19"/>
                    <a:pt x="15" y="17"/>
                    <a:pt x="17" y="13"/>
                  </a:cubicBezTo>
                  <a:cubicBezTo>
                    <a:pt x="19" y="9"/>
                    <a:pt x="17" y="4"/>
                    <a:pt x="13" y="2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5237963" y="4520024"/>
              <a:ext cx="2753001" cy="2337976"/>
            </a:xfrm>
            <a:custGeom>
              <a:avLst/>
              <a:gdLst>
                <a:gd name="T0" fmla="*/ 129 w 153"/>
                <a:gd name="T1" fmla="*/ 74 h 129"/>
                <a:gd name="T2" fmla="*/ 87 w 153"/>
                <a:gd name="T3" fmla="*/ 30 h 129"/>
                <a:gd name="T4" fmla="*/ 67 w 153"/>
                <a:gd name="T5" fmla="*/ 69 h 129"/>
                <a:gd name="T6" fmla="*/ 0 w 153"/>
                <a:gd name="T7" fmla="*/ 129 h 129"/>
                <a:gd name="T8" fmla="*/ 8 w 153"/>
                <a:gd name="T9" fmla="*/ 129 h 129"/>
                <a:gd name="T10" fmla="*/ 129 w 153"/>
                <a:gd name="T11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9">
                  <a:moveTo>
                    <a:pt x="129" y="74"/>
                  </a:moveTo>
                  <a:cubicBezTo>
                    <a:pt x="153" y="34"/>
                    <a:pt x="113" y="0"/>
                    <a:pt x="87" y="30"/>
                  </a:cubicBezTo>
                  <a:cubicBezTo>
                    <a:pt x="78" y="40"/>
                    <a:pt x="72" y="57"/>
                    <a:pt x="67" y="69"/>
                  </a:cubicBezTo>
                  <a:cubicBezTo>
                    <a:pt x="56" y="99"/>
                    <a:pt x="29" y="117"/>
                    <a:pt x="0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51" y="121"/>
                    <a:pt x="107" y="111"/>
                    <a:pt x="129" y="7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6676717" y="4502732"/>
              <a:ext cx="145259" cy="145259"/>
            </a:xfrm>
            <a:custGeom>
              <a:avLst/>
              <a:gdLst>
                <a:gd name="T0" fmla="*/ 1 w 8"/>
                <a:gd name="T1" fmla="*/ 2 h 8"/>
                <a:gd name="T2" fmla="*/ 2 w 8"/>
                <a:gd name="T3" fmla="*/ 7 h 8"/>
                <a:gd name="T4" fmla="*/ 7 w 8"/>
                <a:gd name="T5" fmla="*/ 5 h 8"/>
                <a:gd name="T6" fmla="*/ 5 w 8"/>
                <a:gd name="T7" fmla="*/ 1 h 8"/>
                <a:gd name="T8" fmla="*/ 1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3" y="0"/>
                    <a:pt x="1" y="1"/>
                    <a:pt x="1" y="2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327885" y="5861939"/>
              <a:ext cx="323374" cy="325103"/>
            </a:xfrm>
            <a:custGeom>
              <a:avLst/>
              <a:gdLst>
                <a:gd name="T0" fmla="*/ 2 w 18"/>
                <a:gd name="T1" fmla="*/ 4 h 18"/>
                <a:gd name="T2" fmla="*/ 4 w 18"/>
                <a:gd name="T3" fmla="*/ 15 h 18"/>
                <a:gd name="T4" fmla="*/ 16 w 18"/>
                <a:gd name="T5" fmla="*/ 13 h 18"/>
                <a:gd name="T6" fmla="*/ 14 w 18"/>
                <a:gd name="T7" fmla="*/ 2 h 18"/>
                <a:gd name="T8" fmla="*/ 2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2" y="4"/>
                  </a:moveTo>
                  <a:cubicBezTo>
                    <a:pt x="0" y="8"/>
                    <a:pt x="1" y="13"/>
                    <a:pt x="4" y="15"/>
                  </a:cubicBezTo>
                  <a:cubicBezTo>
                    <a:pt x="8" y="18"/>
                    <a:pt x="13" y="17"/>
                    <a:pt x="16" y="13"/>
                  </a:cubicBezTo>
                  <a:cubicBezTo>
                    <a:pt x="18" y="10"/>
                    <a:pt x="17" y="5"/>
                    <a:pt x="14" y="2"/>
                  </a:cubicBezTo>
                  <a:cubicBezTo>
                    <a:pt x="10" y="0"/>
                    <a:pt x="5" y="1"/>
                    <a:pt x="2" y="4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5237963" y="6368616"/>
              <a:ext cx="162552" cy="145259"/>
            </a:xfrm>
            <a:custGeom>
              <a:avLst/>
              <a:gdLst>
                <a:gd name="T0" fmla="*/ 8 w 9"/>
                <a:gd name="T1" fmla="*/ 6 h 8"/>
                <a:gd name="T2" fmla="*/ 7 w 9"/>
                <a:gd name="T3" fmla="*/ 1 h 8"/>
                <a:gd name="T4" fmla="*/ 2 w 9"/>
                <a:gd name="T5" fmla="*/ 2 h 8"/>
                <a:gd name="T6" fmla="*/ 2 w 9"/>
                <a:gd name="T7" fmla="*/ 7 h 8"/>
                <a:gd name="T8" fmla="*/ 8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9" y="4"/>
                    <a:pt x="8" y="2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1" y="6"/>
                    <a:pt x="2" y="7"/>
                  </a:cubicBezTo>
                  <a:cubicBezTo>
                    <a:pt x="4" y="8"/>
                    <a:pt x="6" y="8"/>
                    <a:pt x="8" y="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2664806" y="5699388"/>
              <a:ext cx="2069938" cy="1158612"/>
            </a:xfrm>
            <a:custGeom>
              <a:avLst/>
              <a:gdLst>
                <a:gd name="T0" fmla="*/ 9 w 115"/>
                <a:gd name="T1" fmla="*/ 24 h 64"/>
                <a:gd name="T2" fmla="*/ 22 w 115"/>
                <a:gd name="T3" fmla="*/ 55 h 64"/>
                <a:gd name="T4" fmla="*/ 47 w 115"/>
                <a:gd name="T5" fmla="*/ 56 h 64"/>
                <a:gd name="T6" fmla="*/ 104 w 115"/>
                <a:gd name="T7" fmla="*/ 64 h 64"/>
                <a:gd name="T8" fmla="*/ 115 w 115"/>
                <a:gd name="T9" fmla="*/ 64 h 64"/>
                <a:gd name="T10" fmla="*/ 9 w 115"/>
                <a:gd name="T11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64">
                  <a:moveTo>
                    <a:pt x="9" y="24"/>
                  </a:moveTo>
                  <a:cubicBezTo>
                    <a:pt x="0" y="34"/>
                    <a:pt x="4" y="51"/>
                    <a:pt x="22" y="55"/>
                  </a:cubicBezTo>
                  <a:cubicBezTo>
                    <a:pt x="30" y="57"/>
                    <a:pt x="38" y="57"/>
                    <a:pt x="47" y="56"/>
                  </a:cubicBezTo>
                  <a:cubicBezTo>
                    <a:pt x="61" y="56"/>
                    <a:pt x="78" y="55"/>
                    <a:pt x="10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83" y="32"/>
                    <a:pt x="31" y="0"/>
                    <a:pt x="9" y="24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246128" y="4374766"/>
              <a:ext cx="4352577" cy="2483234"/>
            </a:xfrm>
            <a:custGeom>
              <a:avLst/>
              <a:gdLst>
                <a:gd name="T0" fmla="*/ 182 w 242"/>
                <a:gd name="T1" fmla="*/ 128 h 137"/>
                <a:gd name="T2" fmla="*/ 139 w 242"/>
                <a:gd name="T3" fmla="*/ 33 h 137"/>
                <a:gd name="T4" fmla="*/ 86 w 242"/>
                <a:gd name="T5" fmla="*/ 86 h 137"/>
                <a:gd name="T6" fmla="*/ 0 w 242"/>
                <a:gd name="T7" fmla="*/ 137 h 137"/>
                <a:gd name="T8" fmla="*/ 170 w 242"/>
                <a:gd name="T9" fmla="*/ 137 h 137"/>
                <a:gd name="T10" fmla="*/ 182 w 242"/>
                <a:gd name="T11" fmla="*/ 12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37">
                  <a:moveTo>
                    <a:pt x="182" y="128"/>
                  </a:moveTo>
                  <a:cubicBezTo>
                    <a:pt x="242" y="77"/>
                    <a:pt x="197" y="0"/>
                    <a:pt x="139" y="33"/>
                  </a:cubicBezTo>
                  <a:cubicBezTo>
                    <a:pt x="119" y="45"/>
                    <a:pt x="100" y="68"/>
                    <a:pt x="86" y="86"/>
                  </a:cubicBezTo>
                  <a:cubicBezTo>
                    <a:pt x="63" y="113"/>
                    <a:pt x="33" y="128"/>
                    <a:pt x="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4"/>
                    <a:pt x="179" y="131"/>
                    <a:pt x="182" y="128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2611199" y="6804393"/>
              <a:ext cx="1115380" cy="53607"/>
            </a:xfrm>
            <a:custGeom>
              <a:avLst/>
              <a:gdLst>
                <a:gd name="T0" fmla="*/ 0 w 62"/>
                <a:gd name="T1" fmla="*/ 3 h 3"/>
                <a:gd name="T2" fmla="*/ 62 w 62"/>
                <a:gd name="T3" fmla="*/ 3 h 3"/>
                <a:gd name="T4" fmla="*/ 0 w 6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">
                  <a:moveTo>
                    <a:pt x="0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41" y="0"/>
                    <a:pt x="20" y="0"/>
                    <a:pt x="0" y="3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9 w 12"/>
                <a:gd name="T1" fmla="*/ 9 h 11"/>
                <a:gd name="T2" fmla="*/ 10 w 12"/>
                <a:gd name="T3" fmla="*/ 2 h 11"/>
                <a:gd name="T4" fmla="*/ 3 w 12"/>
                <a:gd name="T5" fmla="*/ 2 h 11"/>
                <a:gd name="T6" fmla="*/ 2 w 12"/>
                <a:gd name="T7" fmla="*/ 9 h 11"/>
                <a:gd name="T8" fmla="*/ 9 w 12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9"/>
                  </a:move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4" y="11"/>
                    <a:pt x="7" y="11"/>
                    <a:pt x="9" y="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2071666" y="5934569"/>
              <a:ext cx="755692" cy="797194"/>
            </a:xfrm>
            <a:custGeom>
              <a:avLst/>
              <a:gdLst>
                <a:gd name="T0" fmla="*/ 13 w 42"/>
                <a:gd name="T1" fmla="*/ 36 h 44"/>
                <a:gd name="T2" fmla="*/ 42 w 42"/>
                <a:gd name="T3" fmla="*/ 44 h 44"/>
                <a:gd name="T4" fmla="*/ 22 w 42"/>
                <a:gd name="T5" fmla="*/ 23 h 44"/>
                <a:gd name="T6" fmla="*/ 2 w 42"/>
                <a:gd name="T7" fmla="*/ 14 h 44"/>
                <a:gd name="T8" fmla="*/ 13 w 42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13" y="36"/>
                  </a:moveTo>
                  <a:cubicBezTo>
                    <a:pt x="22" y="42"/>
                    <a:pt x="34" y="37"/>
                    <a:pt x="42" y="44"/>
                  </a:cubicBezTo>
                  <a:cubicBezTo>
                    <a:pt x="36" y="35"/>
                    <a:pt x="20" y="36"/>
                    <a:pt x="22" y="23"/>
                  </a:cubicBezTo>
                  <a:cubicBezTo>
                    <a:pt x="24" y="6"/>
                    <a:pt x="6" y="0"/>
                    <a:pt x="2" y="14"/>
                  </a:cubicBezTo>
                  <a:cubicBezTo>
                    <a:pt x="0" y="22"/>
                    <a:pt x="6" y="32"/>
                    <a:pt x="13" y="36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495819" y="6423953"/>
              <a:ext cx="989143" cy="434047"/>
            </a:xfrm>
            <a:custGeom>
              <a:avLst/>
              <a:gdLst>
                <a:gd name="T0" fmla="*/ 13 w 55"/>
                <a:gd name="T1" fmla="*/ 23 h 24"/>
                <a:gd name="T2" fmla="*/ 25 w 55"/>
                <a:gd name="T3" fmla="*/ 18 h 24"/>
                <a:gd name="T4" fmla="*/ 55 w 55"/>
                <a:gd name="T5" fmla="*/ 18 h 24"/>
                <a:gd name="T6" fmla="*/ 12 w 55"/>
                <a:gd name="T7" fmla="*/ 5 h 24"/>
                <a:gd name="T8" fmla="*/ 11 w 55"/>
                <a:gd name="T9" fmla="*/ 24 h 24"/>
                <a:gd name="T10" fmla="*/ 11 w 55"/>
                <a:gd name="T11" fmla="*/ 24 h 24"/>
                <a:gd name="T12" fmla="*/ 13 w 5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4">
                  <a:moveTo>
                    <a:pt x="13" y="23"/>
                  </a:moveTo>
                  <a:cubicBezTo>
                    <a:pt x="17" y="23"/>
                    <a:pt x="22" y="20"/>
                    <a:pt x="25" y="18"/>
                  </a:cubicBezTo>
                  <a:cubicBezTo>
                    <a:pt x="35" y="13"/>
                    <a:pt x="45" y="14"/>
                    <a:pt x="55" y="18"/>
                  </a:cubicBezTo>
                  <a:cubicBezTo>
                    <a:pt x="43" y="11"/>
                    <a:pt x="26" y="0"/>
                    <a:pt x="12" y="5"/>
                  </a:cubicBezTo>
                  <a:cubicBezTo>
                    <a:pt x="0" y="9"/>
                    <a:pt x="1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3"/>
                    <a:pt x="13" y="23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2557592" y="5699388"/>
              <a:ext cx="809299" cy="361418"/>
            </a:xfrm>
            <a:custGeom>
              <a:avLst/>
              <a:gdLst>
                <a:gd name="T0" fmla="*/ 12 w 45"/>
                <a:gd name="T1" fmla="*/ 19 h 20"/>
                <a:gd name="T2" fmla="*/ 22 w 45"/>
                <a:gd name="T3" fmla="*/ 14 h 20"/>
                <a:gd name="T4" fmla="*/ 45 w 45"/>
                <a:gd name="T5" fmla="*/ 14 h 20"/>
                <a:gd name="T6" fmla="*/ 11 w 45"/>
                <a:gd name="T7" fmla="*/ 4 h 20"/>
                <a:gd name="T8" fmla="*/ 12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2" y="19"/>
                  </a:moveTo>
                  <a:cubicBezTo>
                    <a:pt x="15" y="18"/>
                    <a:pt x="19" y="16"/>
                    <a:pt x="22" y="14"/>
                  </a:cubicBezTo>
                  <a:cubicBezTo>
                    <a:pt x="29" y="10"/>
                    <a:pt x="38" y="11"/>
                    <a:pt x="45" y="14"/>
                  </a:cubicBezTo>
                  <a:cubicBezTo>
                    <a:pt x="36" y="9"/>
                    <a:pt x="22" y="0"/>
                    <a:pt x="11" y="4"/>
                  </a:cubicBezTo>
                  <a:cubicBezTo>
                    <a:pt x="0" y="8"/>
                    <a:pt x="2" y="20"/>
                    <a:pt x="12" y="1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2107981" y="5498792"/>
              <a:ext cx="89922" cy="91651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5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2664806" y="5009408"/>
              <a:ext cx="233452" cy="236910"/>
            </a:xfrm>
            <a:custGeom>
              <a:avLst/>
              <a:gdLst>
                <a:gd name="T0" fmla="*/ 7 w 13"/>
                <a:gd name="T1" fmla="*/ 12 h 13"/>
                <a:gd name="T2" fmla="*/ 12 w 13"/>
                <a:gd name="T3" fmla="*/ 5 h 13"/>
                <a:gd name="T4" fmla="*/ 5 w 13"/>
                <a:gd name="T5" fmla="*/ 1 h 13"/>
                <a:gd name="T6" fmla="*/ 0 w 13"/>
                <a:gd name="T7" fmla="*/ 8 h 13"/>
                <a:gd name="T8" fmla="*/ 7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11" y="12"/>
                    <a:pt x="13" y="9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8"/>
                  </a:cubicBezTo>
                  <a:cubicBezTo>
                    <a:pt x="1" y="11"/>
                    <a:pt x="4" y="13"/>
                    <a:pt x="7" y="1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4589486" y="4827835"/>
              <a:ext cx="325103" cy="326832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7 w 18"/>
                <a:gd name="T5" fmla="*/ 1 h 18"/>
                <a:gd name="T6" fmla="*/ 1 w 18"/>
                <a:gd name="T7" fmla="*/ 11 h 18"/>
                <a:gd name="T8" fmla="*/ 10 w 18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5"/>
                    <a:pt x="6" y="18"/>
                    <a:pt x="10" y="17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3294261" y="4447395"/>
              <a:ext cx="1654913" cy="2410605"/>
            </a:xfrm>
            <a:custGeom>
              <a:avLst/>
              <a:gdLst>
                <a:gd name="T0" fmla="*/ 65 w 92"/>
                <a:gd name="T1" fmla="*/ 24 h 133"/>
                <a:gd name="T2" fmla="*/ 25 w 92"/>
                <a:gd name="T3" fmla="*/ 12 h 133"/>
                <a:gd name="T4" fmla="*/ 85 w 92"/>
                <a:gd name="T5" fmla="*/ 133 h 133"/>
                <a:gd name="T6" fmla="*/ 92 w 92"/>
                <a:gd name="T7" fmla="*/ 133 h 133"/>
                <a:gd name="T8" fmla="*/ 65 w 92"/>
                <a:gd name="T9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33">
                  <a:moveTo>
                    <a:pt x="65" y="24"/>
                  </a:moveTo>
                  <a:cubicBezTo>
                    <a:pt x="58" y="2"/>
                    <a:pt x="36" y="0"/>
                    <a:pt x="25" y="12"/>
                  </a:cubicBezTo>
                  <a:cubicBezTo>
                    <a:pt x="0" y="42"/>
                    <a:pt x="43" y="98"/>
                    <a:pt x="85" y="133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62" y="77"/>
                    <a:pt x="74" y="51"/>
                    <a:pt x="65" y="2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8414" y="5082038"/>
              <a:ext cx="1151695" cy="760880"/>
            </a:xfrm>
            <a:custGeom>
              <a:avLst/>
              <a:gdLst>
                <a:gd name="T0" fmla="*/ 32 w 64"/>
                <a:gd name="T1" fmla="*/ 25 h 42"/>
                <a:gd name="T2" fmla="*/ 64 w 64"/>
                <a:gd name="T3" fmla="*/ 42 h 42"/>
                <a:gd name="T4" fmla="*/ 45 w 64"/>
                <a:gd name="T5" fmla="*/ 10 h 42"/>
                <a:gd name="T6" fmla="*/ 16 w 64"/>
                <a:gd name="T7" fmla="*/ 5 h 42"/>
                <a:gd name="T8" fmla="*/ 32 w 64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2">
                  <a:moveTo>
                    <a:pt x="32" y="25"/>
                  </a:moveTo>
                  <a:cubicBezTo>
                    <a:pt x="47" y="18"/>
                    <a:pt x="52" y="37"/>
                    <a:pt x="64" y="42"/>
                  </a:cubicBezTo>
                  <a:cubicBezTo>
                    <a:pt x="52" y="34"/>
                    <a:pt x="55" y="19"/>
                    <a:pt x="45" y="10"/>
                  </a:cubicBezTo>
                  <a:cubicBezTo>
                    <a:pt x="37" y="3"/>
                    <a:pt x="24" y="0"/>
                    <a:pt x="16" y="5"/>
                  </a:cubicBezTo>
                  <a:cubicBezTo>
                    <a:pt x="0" y="14"/>
                    <a:pt x="14" y="34"/>
                    <a:pt x="32" y="2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3007202" y="4430102"/>
              <a:ext cx="593140" cy="797194"/>
            </a:xfrm>
            <a:custGeom>
              <a:avLst/>
              <a:gdLst>
                <a:gd name="T0" fmla="*/ 33 w 33"/>
                <a:gd name="T1" fmla="*/ 44 h 44"/>
                <a:gd name="T2" fmla="*/ 19 w 33"/>
                <a:gd name="T3" fmla="*/ 22 h 44"/>
                <a:gd name="T4" fmla="*/ 17 w 33"/>
                <a:gd name="T5" fmla="*/ 10 h 44"/>
                <a:gd name="T6" fmla="*/ 2 w 33"/>
                <a:gd name="T7" fmla="*/ 18 h 44"/>
                <a:gd name="T8" fmla="*/ 33 w 3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">
                  <a:moveTo>
                    <a:pt x="33" y="44"/>
                  </a:moveTo>
                  <a:cubicBezTo>
                    <a:pt x="25" y="38"/>
                    <a:pt x="19" y="31"/>
                    <a:pt x="19" y="22"/>
                  </a:cubicBezTo>
                  <a:cubicBezTo>
                    <a:pt x="19" y="18"/>
                    <a:pt x="19" y="13"/>
                    <a:pt x="17" y="10"/>
                  </a:cubicBezTo>
                  <a:cubicBezTo>
                    <a:pt x="13" y="0"/>
                    <a:pt x="0" y="5"/>
                    <a:pt x="2" y="18"/>
                  </a:cubicBezTo>
                  <a:cubicBezTo>
                    <a:pt x="5" y="31"/>
                    <a:pt x="22" y="38"/>
                    <a:pt x="33" y="4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4445956" y="5082038"/>
              <a:ext cx="809299" cy="1775962"/>
            </a:xfrm>
            <a:custGeom>
              <a:avLst/>
              <a:gdLst>
                <a:gd name="T0" fmla="*/ 45 w 45"/>
                <a:gd name="T1" fmla="*/ 22 h 98"/>
                <a:gd name="T2" fmla="*/ 23 w 45"/>
                <a:gd name="T3" fmla="*/ 5 h 98"/>
                <a:gd name="T4" fmla="*/ 34 w 45"/>
                <a:gd name="T5" fmla="*/ 98 h 98"/>
                <a:gd name="T6" fmla="*/ 35 w 45"/>
                <a:gd name="T7" fmla="*/ 98 h 98"/>
                <a:gd name="T8" fmla="*/ 45 w 45"/>
                <a:gd name="T9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8">
                  <a:moveTo>
                    <a:pt x="45" y="22"/>
                  </a:moveTo>
                  <a:cubicBezTo>
                    <a:pt x="45" y="7"/>
                    <a:pt x="32" y="0"/>
                    <a:pt x="23" y="5"/>
                  </a:cubicBezTo>
                  <a:cubicBezTo>
                    <a:pt x="0" y="18"/>
                    <a:pt x="15" y="66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9" y="54"/>
                    <a:pt x="44" y="41"/>
                    <a:pt x="45" y="22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5274277" y="5154667"/>
              <a:ext cx="306081" cy="688250"/>
            </a:xfrm>
            <a:custGeom>
              <a:avLst/>
              <a:gdLst>
                <a:gd name="T0" fmla="*/ 16 w 17"/>
                <a:gd name="T1" fmla="*/ 10 h 38"/>
                <a:gd name="T2" fmla="*/ 3 w 17"/>
                <a:gd name="T3" fmla="*/ 8 h 38"/>
                <a:gd name="T4" fmla="*/ 5 w 17"/>
                <a:gd name="T5" fmla="*/ 17 h 38"/>
                <a:gd name="T6" fmla="*/ 0 w 17"/>
                <a:gd name="T7" fmla="*/ 38 h 38"/>
                <a:gd name="T8" fmla="*/ 16 w 17"/>
                <a:gd name="T9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8">
                  <a:moveTo>
                    <a:pt x="16" y="10"/>
                  </a:moveTo>
                  <a:cubicBezTo>
                    <a:pt x="15" y="0"/>
                    <a:pt x="3" y="0"/>
                    <a:pt x="3" y="8"/>
                  </a:cubicBezTo>
                  <a:cubicBezTo>
                    <a:pt x="3" y="11"/>
                    <a:pt x="4" y="15"/>
                    <a:pt x="5" y="17"/>
                  </a:cubicBezTo>
                  <a:cubicBezTo>
                    <a:pt x="7" y="25"/>
                    <a:pt x="4" y="31"/>
                    <a:pt x="0" y="38"/>
                  </a:cubicBezTo>
                  <a:cubicBezTo>
                    <a:pt x="7" y="30"/>
                    <a:pt x="17" y="20"/>
                    <a:pt x="16" y="1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1 h 9"/>
                <a:gd name="T4" fmla="*/ 2 w 10"/>
                <a:gd name="T5" fmla="*/ 1 h 9"/>
                <a:gd name="T6" fmla="*/ 2 w 10"/>
                <a:gd name="T7" fmla="*/ 8 h 9"/>
                <a:gd name="T8" fmla="*/ 9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6"/>
                    <a:pt x="10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4" y="9"/>
                    <a:pt x="7" y="9"/>
                    <a:pt x="9" y="8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2953595" y="4883172"/>
              <a:ext cx="89922" cy="108944"/>
            </a:xfrm>
            <a:custGeom>
              <a:avLst/>
              <a:gdLst>
                <a:gd name="T0" fmla="*/ 3 w 5"/>
                <a:gd name="T1" fmla="*/ 5 h 6"/>
                <a:gd name="T2" fmla="*/ 5 w 5"/>
                <a:gd name="T3" fmla="*/ 2 h 6"/>
                <a:gd name="T4" fmla="*/ 2 w 5"/>
                <a:gd name="T5" fmla="*/ 0 h 6"/>
                <a:gd name="T6" fmla="*/ 0 w 5"/>
                <a:gd name="T7" fmla="*/ 3 h 6"/>
                <a:gd name="T8" fmla="*/ 3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6"/>
                    <a:pt x="3" y="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/>
            </p:cNvSpPr>
            <p:nvPr/>
          </p:nvSpPr>
          <p:spPr bwMode="auto">
            <a:xfrm>
              <a:off x="7774804" y="5227297"/>
              <a:ext cx="287059" cy="307810"/>
            </a:xfrm>
            <a:custGeom>
              <a:avLst/>
              <a:gdLst>
                <a:gd name="T0" fmla="*/ 13 w 16"/>
                <a:gd name="T1" fmla="*/ 14 h 17"/>
                <a:gd name="T2" fmla="*/ 14 w 16"/>
                <a:gd name="T3" fmla="*/ 4 h 17"/>
                <a:gd name="T4" fmla="*/ 3 w 16"/>
                <a:gd name="T5" fmla="*/ 3 h 17"/>
                <a:gd name="T6" fmla="*/ 2 w 16"/>
                <a:gd name="T7" fmla="*/ 13 h 17"/>
                <a:gd name="T8" fmla="*/ 13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3" y="14"/>
                  </a:moveTo>
                  <a:cubicBezTo>
                    <a:pt x="16" y="12"/>
                    <a:pt x="16" y="7"/>
                    <a:pt x="14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5" y="16"/>
                    <a:pt x="9" y="17"/>
                    <a:pt x="13" y="1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6586795" y="4085977"/>
              <a:ext cx="145259" cy="162552"/>
            </a:xfrm>
            <a:custGeom>
              <a:avLst/>
              <a:gdLst>
                <a:gd name="T0" fmla="*/ 6 w 8"/>
                <a:gd name="T1" fmla="*/ 7 h 9"/>
                <a:gd name="T2" fmla="*/ 7 w 8"/>
                <a:gd name="T3" fmla="*/ 2 h 9"/>
                <a:gd name="T4" fmla="*/ 1 w 8"/>
                <a:gd name="T5" fmla="*/ 2 h 9"/>
                <a:gd name="T6" fmla="*/ 1 w 8"/>
                <a:gd name="T7" fmla="*/ 7 h 9"/>
                <a:gd name="T8" fmla="*/ 6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6" y="7"/>
                  </a:moveTo>
                  <a:cubicBezTo>
                    <a:pt x="8" y="6"/>
                    <a:pt x="8" y="4"/>
                    <a:pt x="7" y="2"/>
                  </a:cubicBezTo>
                  <a:cubicBezTo>
                    <a:pt x="5" y="1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2" y="9"/>
                    <a:pt x="5" y="9"/>
                    <a:pt x="6" y="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5381492" y="4774227"/>
              <a:ext cx="1115380" cy="1938514"/>
            </a:xfrm>
            <a:custGeom>
              <a:avLst/>
              <a:gdLst>
                <a:gd name="T0" fmla="*/ 60 w 62"/>
                <a:gd name="T1" fmla="*/ 37 h 107"/>
                <a:gd name="T2" fmla="*/ 24 w 62"/>
                <a:gd name="T3" fmla="*/ 24 h 107"/>
                <a:gd name="T4" fmla="*/ 24 w 62"/>
                <a:gd name="T5" fmla="*/ 52 h 107"/>
                <a:gd name="T6" fmla="*/ 0 w 62"/>
                <a:gd name="T7" fmla="*/ 107 h 107"/>
                <a:gd name="T8" fmla="*/ 60 w 62"/>
                <a:gd name="T9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7">
                  <a:moveTo>
                    <a:pt x="60" y="37"/>
                  </a:moveTo>
                  <a:cubicBezTo>
                    <a:pt x="62" y="8"/>
                    <a:pt x="30" y="0"/>
                    <a:pt x="24" y="24"/>
                  </a:cubicBezTo>
                  <a:cubicBezTo>
                    <a:pt x="22" y="33"/>
                    <a:pt x="23" y="43"/>
                    <a:pt x="24" y="52"/>
                  </a:cubicBezTo>
                  <a:cubicBezTo>
                    <a:pt x="26" y="74"/>
                    <a:pt x="14" y="92"/>
                    <a:pt x="0" y="107"/>
                  </a:cubicBezTo>
                  <a:cubicBezTo>
                    <a:pt x="23" y="90"/>
                    <a:pt x="57" y="67"/>
                    <a:pt x="60" y="37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>
              <a:off x="5614944" y="4303865"/>
              <a:ext cx="594869" cy="996061"/>
            </a:xfrm>
            <a:custGeom>
              <a:avLst/>
              <a:gdLst>
                <a:gd name="T0" fmla="*/ 17 w 33"/>
                <a:gd name="T1" fmla="*/ 28 h 55"/>
                <a:gd name="T2" fmla="*/ 27 w 33"/>
                <a:gd name="T3" fmla="*/ 19 h 55"/>
                <a:gd name="T4" fmla="*/ 10 w 33"/>
                <a:gd name="T5" fmla="*/ 11 h 55"/>
                <a:gd name="T6" fmla="*/ 5 w 33"/>
                <a:gd name="T7" fmla="*/ 55 h 55"/>
                <a:gd name="T8" fmla="*/ 17 w 33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5">
                  <a:moveTo>
                    <a:pt x="17" y="28"/>
                  </a:moveTo>
                  <a:cubicBezTo>
                    <a:pt x="20" y="26"/>
                    <a:pt x="24" y="23"/>
                    <a:pt x="27" y="19"/>
                  </a:cubicBezTo>
                  <a:cubicBezTo>
                    <a:pt x="33" y="9"/>
                    <a:pt x="20" y="0"/>
                    <a:pt x="10" y="11"/>
                  </a:cubicBezTo>
                  <a:cubicBezTo>
                    <a:pt x="0" y="21"/>
                    <a:pt x="4" y="41"/>
                    <a:pt x="5" y="55"/>
                  </a:cubicBezTo>
                  <a:cubicBezTo>
                    <a:pt x="6" y="45"/>
                    <a:pt x="9" y="35"/>
                    <a:pt x="17" y="28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3 w 10"/>
                <a:gd name="T1" fmla="*/ 9 h 10"/>
                <a:gd name="T2" fmla="*/ 9 w 10"/>
                <a:gd name="T3" fmla="*/ 7 h 10"/>
                <a:gd name="T4" fmla="*/ 7 w 10"/>
                <a:gd name="T5" fmla="*/ 0 h 10"/>
                <a:gd name="T6" fmla="*/ 0 w 10"/>
                <a:gd name="T7" fmla="*/ 3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6" y="10"/>
                    <a:pt x="8" y="9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8746655" y="3650201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8367945" y="4175899"/>
              <a:ext cx="1367854" cy="961475"/>
            </a:xfrm>
            <a:custGeom>
              <a:avLst/>
              <a:gdLst>
                <a:gd name="T0" fmla="*/ 39 w 76"/>
                <a:gd name="T1" fmla="*/ 31 h 53"/>
                <a:gd name="T2" fmla="*/ 59 w 76"/>
                <a:gd name="T3" fmla="*/ 29 h 53"/>
                <a:gd name="T4" fmla="*/ 47 w 76"/>
                <a:gd name="T5" fmla="*/ 4 h 53"/>
                <a:gd name="T6" fmla="*/ 0 w 76"/>
                <a:gd name="T7" fmla="*/ 53 h 53"/>
                <a:gd name="T8" fmla="*/ 39 w 76"/>
                <a:gd name="T9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3">
                  <a:moveTo>
                    <a:pt x="39" y="31"/>
                  </a:moveTo>
                  <a:cubicBezTo>
                    <a:pt x="45" y="31"/>
                    <a:pt x="53" y="31"/>
                    <a:pt x="59" y="29"/>
                  </a:cubicBezTo>
                  <a:cubicBezTo>
                    <a:pt x="76" y="23"/>
                    <a:pt x="67" y="0"/>
                    <a:pt x="47" y="4"/>
                  </a:cubicBezTo>
                  <a:cubicBezTo>
                    <a:pt x="25" y="8"/>
                    <a:pt x="11" y="35"/>
                    <a:pt x="0" y="53"/>
                  </a:cubicBezTo>
                  <a:cubicBezTo>
                    <a:pt x="10" y="41"/>
                    <a:pt x="23" y="31"/>
                    <a:pt x="39" y="31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9663169" y="4575361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7738490" y="2961950"/>
              <a:ext cx="485925" cy="435777"/>
            </a:xfrm>
            <a:custGeom>
              <a:avLst/>
              <a:gdLst>
                <a:gd name="T0" fmla="*/ 14 w 27"/>
                <a:gd name="T1" fmla="*/ 0 h 24"/>
                <a:gd name="T2" fmla="*/ 3 w 27"/>
                <a:gd name="T3" fmla="*/ 7 h 24"/>
                <a:gd name="T4" fmla="*/ 8 w 27"/>
                <a:gd name="T5" fmla="*/ 23 h 24"/>
                <a:gd name="T6" fmla="*/ 14 w 27"/>
                <a:gd name="T7" fmla="*/ 24 h 24"/>
                <a:gd name="T8" fmla="*/ 24 w 27"/>
                <a:gd name="T9" fmla="*/ 17 h 24"/>
                <a:gd name="T10" fmla="*/ 19 w 27"/>
                <a:gd name="T11" fmla="*/ 1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9" y="0"/>
                    <a:pt x="5" y="2"/>
                    <a:pt x="3" y="7"/>
                  </a:cubicBezTo>
                  <a:cubicBezTo>
                    <a:pt x="0" y="13"/>
                    <a:pt x="2" y="20"/>
                    <a:pt x="8" y="23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18" y="24"/>
                    <a:pt x="22" y="21"/>
                    <a:pt x="24" y="17"/>
                  </a:cubicBezTo>
                  <a:cubicBezTo>
                    <a:pt x="27" y="11"/>
                    <a:pt x="25" y="4"/>
                    <a:pt x="19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 noEditPoints="1"/>
            </p:cNvSpPr>
            <p:nvPr/>
          </p:nvSpPr>
          <p:spPr bwMode="auto">
            <a:xfrm>
              <a:off x="5184355" y="3940718"/>
              <a:ext cx="3598615" cy="2844652"/>
            </a:xfrm>
            <a:custGeom>
              <a:avLst/>
              <a:gdLst>
                <a:gd name="T0" fmla="*/ 44 w 200"/>
                <a:gd name="T1" fmla="*/ 137 h 157"/>
                <a:gd name="T2" fmla="*/ 11 w 200"/>
                <a:gd name="T3" fmla="*/ 153 h 157"/>
                <a:gd name="T4" fmla="*/ 11 w 200"/>
                <a:gd name="T5" fmla="*/ 153 h 157"/>
                <a:gd name="T6" fmla="*/ 11 w 200"/>
                <a:gd name="T7" fmla="*/ 153 h 157"/>
                <a:gd name="T8" fmla="*/ 0 w 200"/>
                <a:gd name="T9" fmla="*/ 157 h 157"/>
                <a:gd name="T10" fmla="*/ 17 w 200"/>
                <a:gd name="T11" fmla="*/ 154 h 157"/>
                <a:gd name="T12" fmla="*/ 44 w 200"/>
                <a:gd name="T13" fmla="*/ 137 h 157"/>
                <a:gd name="T14" fmla="*/ 152 w 200"/>
                <a:gd name="T15" fmla="*/ 87 h 157"/>
                <a:gd name="T16" fmla="*/ 146 w 200"/>
                <a:gd name="T17" fmla="*/ 84 h 157"/>
                <a:gd name="T18" fmla="*/ 147 w 200"/>
                <a:gd name="T19" fmla="*/ 74 h 157"/>
                <a:gd name="T20" fmla="*/ 152 w 200"/>
                <a:gd name="T21" fmla="*/ 72 h 157"/>
                <a:gd name="T22" fmla="*/ 158 w 200"/>
                <a:gd name="T23" fmla="*/ 75 h 157"/>
                <a:gd name="T24" fmla="*/ 157 w 200"/>
                <a:gd name="T25" fmla="*/ 85 h 157"/>
                <a:gd name="T26" fmla="*/ 152 w 200"/>
                <a:gd name="T27" fmla="*/ 87 h 157"/>
                <a:gd name="T28" fmla="*/ 162 w 200"/>
                <a:gd name="T29" fmla="*/ 0 h 157"/>
                <a:gd name="T30" fmla="*/ 131 w 200"/>
                <a:gd name="T31" fmla="*/ 16 h 157"/>
                <a:gd name="T32" fmla="*/ 111 w 200"/>
                <a:gd name="T33" fmla="*/ 50 h 157"/>
                <a:gd name="T34" fmla="*/ 112 w 200"/>
                <a:gd name="T35" fmla="*/ 50 h 157"/>
                <a:gd name="T36" fmla="*/ 132 w 200"/>
                <a:gd name="T37" fmla="*/ 106 h 157"/>
                <a:gd name="T38" fmla="*/ 93 w 200"/>
                <a:gd name="T39" fmla="*/ 138 h 157"/>
                <a:gd name="T40" fmla="*/ 128 w 200"/>
                <a:gd name="T41" fmla="*/ 126 h 157"/>
                <a:gd name="T42" fmla="*/ 145 w 200"/>
                <a:gd name="T43" fmla="*/ 110 h 157"/>
                <a:gd name="T44" fmla="*/ 198 w 200"/>
                <a:gd name="T45" fmla="*/ 57 h 157"/>
                <a:gd name="T46" fmla="*/ 198 w 200"/>
                <a:gd name="T47" fmla="*/ 57 h 157"/>
                <a:gd name="T48" fmla="*/ 200 w 200"/>
                <a:gd name="T49" fmla="*/ 48 h 157"/>
                <a:gd name="T50" fmla="*/ 177 w 200"/>
                <a:gd name="T51" fmla="*/ 66 h 157"/>
                <a:gd name="T52" fmla="*/ 199 w 200"/>
                <a:gd name="T53" fmla="*/ 33 h 157"/>
                <a:gd name="T54" fmla="*/ 162 w 200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157">
                  <a:moveTo>
                    <a:pt x="44" y="137"/>
                  </a:moveTo>
                  <a:cubicBezTo>
                    <a:pt x="34" y="143"/>
                    <a:pt x="22" y="149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7" y="155"/>
                    <a:pt x="4" y="156"/>
                    <a:pt x="0" y="157"/>
                  </a:cubicBezTo>
                  <a:cubicBezTo>
                    <a:pt x="6" y="156"/>
                    <a:pt x="11" y="155"/>
                    <a:pt x="17" y="154"/>
                  </a:cubicBezTo>
                  <a:cubicBezTo>
                    <a:pt x="27" y="150"/>
                    <a:pt x="36" y="144"/>
                    <a:pt x="44" y="137"/>
                  </a:cubicBezTo>
                  <a:moveTo>
                    <a:pt x="152" y="87"/>
                  </a:moveTo>
                  <a:cubicBezTo>
                    <a:pt x="150" y="87"/>
                    <a:pt x="148" y="86"/>
                    <a:pt x="146" y="84"/>
                  </a:cubicBezTo>
                  <a:cubicBezTo>
                    <a:pt x="144" y="81"/>
                    <a:pt x="144" y="76"/>
                    <a:pt x="147" y="74"/>
                  </a:cubicBezTo>
                  <a:cubicBezTo>
                    <a:pt x="149" y="73"/>
                    <a:pt x="150" y="72"/>
                    <a:pt x="152" y="72"/>
                  </a:cubicBezTo>
                  <a:cubicBezTo>
                    <a:pt x="154" y="72"/>
                    <a:pt x="156" y="73"/>
                    <a:pt x="158" y="75"/>
                  </a:cubicBezTo>
                  <a:cubicBezTo>
                    <a:pt x="160" y="78"/>
                    <a:pt x="160" y="83"/>
                    <a:pt x="157" y="85"/>
                  </a:cubicBezTo>
                  <a:cubicBezTo>
                    <a:pt x="155" y="86"/>
                    <a:pt x="154" y="87"/>
                    <a:pt x="152" y="87"/>
                  </a:cubicBezTo>
                  <a:moveTo>
                    <a:pt x="162" y="0"/>
                  </a:moveTo>
                  <a:cubicBezTo>
                    <a:pt x="152" y="0"/>
                    <a:pt x="141" y="5"/>
                    <a:pt x="131" y="16"/>
                  </a:cubicBezTo>
                  <a:cubicBezTo>
                    <a:pt x="123" y="25"/>
                    <a:pt x="117" y="38"/>
                    <a:pt x="111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32" y="50"/>
                    <a:pt x="149" y="77"/>
                    <a:pt x="132" y="106"/>
                  </a:cubicBezTo>
                  <a:cubicBezTo>
                    <a:pt x="123" y="120"/>
                    <a:pt x="110" y="131"/>
                    <a:pt x="93" y="138"/>
                  </a:cubicBezTo>
                  <a:cubicBezTo>
                    <a:pt x="105" y="135"/>
                    <a:pt x="117" y="131"/>
                    <a:pt x="128" y="126"/>
                  </a:cubicBezTo>
                  <a:cubicBezTo>
                    <a:pt x="134" y="121"/>
                    <a:pt x="139" y="116"/>
                    <a:pt x="145" y="110"/>
                  </a:cubicBezTo>
                  <a:cubicBezTo>
                    <a:pt x="159" y="92"/>
                    <a:pt x="178" y="69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4"/>
                    <a:pt x="200" y="51"/>
                    <a:pt x="200" y="48"/>
                  </a:cubicBezTo>
                  <a:cubicBezTo>
                    <a:pt x="191" y="52"/>
                    <a:pt x="184" y="59"/>
                    <a:pt x="177" y="66"/>
                  </a:cubicBezTo>
                  <a:cubicBezTo>
                    <a:pt x="183" y="56"/>
                    <a:pt x="190" y="43"/>
                    <a:pt x="199" y="33"/>
                  </a:cubicBezTo>
                  <a:cubicBezTo>
                    <a:pt x="195" y="13"/>
                    <a:pt x="179" y="0"/>
                    <a:pt x="162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7487745" y="4973094"/>
              <a:ext cx="1258910" cy="1250264"/>
            </a:xfrm>
            <a:custGeom>
              <a:avLst/>
              <a:gdLst>
                <a:gd name="T0" fmla="*/ 70 w 70"/>
                <a:gd name="T1" fmla="*/ 0 h 69"/>
                <a:gd name="T2" fmla="*/ 70 w 70"/>
                <a:gd name="T3" fmla="*/ 0 h 69"/>
                <a:gd name="T4" fmla="*/ 17 w 70"/>
                <a:gd name="T5" fmla="*/ 53 h 69"/>
                <a:gd name="T6" fmla="*/ 0 w 70"/>
                <a:gd name="T7" fmla="*/ 69 h 69"/>
                <a:gd name="T8" fmla="*/ 62 w 70"/>
                <a:gd name="T9" fmla="*/ 20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0" y="12"/>
                    <a:pt x="31" y="35"/>
                    <a:pt x="17" y="53"/>
                  </a:cubicBezTo>
                  <a:cubicBezTo>
                    <a:pt x="11" y="59"/>
                    <a:pt x="6" y="64"/>
                    <a:pt x="0" y="69"/>
                  </a:cubicBezTo>
                  <a:cubicBezTo>
                    <a:pt x="26" y="58"/>
                    <a:pt x="49" y="43"/>
                    <a:pt x="62" y="20"/>
                  </a:cubicBezTo>
                  <a:cubicBezTo>
                    <a:pt x="66" y="13"/>
                    <a:pt x="69" y="7"/>
                    <a:pt x="70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774804" y="5246319"/>
              <a:ext cx="287059" cy="271496"/>
            </a:xfrm>
            <a:custGeom>
              <a:avLst/>
              <a:gdLst>
                <a:gd name="T0" fmla="*/ 8 w 16"/>
                <a:gd name="T1" fmla="*/ 0 h 15"/>
                <a:gd name="T2" fmla="*/ 3 w 16"/>
                <a:gd name="T3" fmla="*/ 2 h 15"/>
                <a:gd name="T4" fmla="*/ 2 w 16"/>
                <a:gd name="T5" fmla="*/ 12 h 15"/>
                <a:gd name="T6" fmla="*/ 8 w 16"/>
                <a:gd name="T7" fmla="*/ 15 h 15"/>
                <a:gd name="T8" fmla="*/ 13 w 16"/>
                <a:gd name="T9" fmla="*/ 13 h 15"/>
                <a:gd name="T10" fmla="*/ 14 w 16"/>
                <a:gd name="T11" fmla="*/ 3 h 15"/>
                <a:gd name="T12" fmla="*/ 8 w 1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0"/>
                    <a:pt x="5" y="1"/>
                    <a:pt x="3" y="2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4" y="14"/>
                    <a:pt x="6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5381492" y="67127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4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8367945" y="4539046"/>
              <a:ext cx="415025" cy="598328"/>
            </a:xfrm>
            <a:custGeom>
              <a:avLst/>
              <a:gdLst>
                <a:gd name="T0" fmla="*/ 22 w 23"/>
                <a:gd name="T1" fmla="*/ 0 h 33"/>
                <a:gd name="T2" fmla="*/ 0 w 23"/>
                <a:gd name="T3" fmla="*/ 33 h 33"/>
                <a:gd name="T4" fmla="*/ 23 w 23"/>
                <a:gd name="T5" fmla="*/ 15 h 33"/>
                <a:gd name="T6" fmla="*/ 22 w 2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3">
                  <a:moveTo>
                    <a:pt x="22" y="0"/>
                  </a:moveTo>
                  <a:cubicBezTo>
                    <a:pt x="13" y="10"/>
                    <a:pt x="6" y="23"/>
                    <a:pt x="0" y="33"/>
                  </a:cubicBezTo>
                  <a:cubicBezTo>
                    <a:pt x="7" y="26"/>
                    <a:pt x="14" y="19"/>
                    <a:pt x="23" y="15"/>
                  </a:cubicBezTo>
                  <a:cubicBezTo>
                    <a:pt x="23" y="10"/>
                    <a:pt x="23" y="5"/>
                    <a:pt x="2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7361508" y="3451334"/>
              <a:ext cx="197137" cy="181574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3 h 10"/>
                <a:gd name="T4" fmla="*/ 3 w 11"/>
                <a:gd name="T5" fmla="*/ 9 h 10"/>
                <a:gd name="T6" fmla="*/ 5 w 11"/>
                <a:gd name="T7" fmla="*/ 10 h 10"/>
                <a:gd name="T8" fmla="*/ 10 w 11"/>
                <a:gd name="T9" fmla="*/ 7 h 10"/>
                <a:gd name="T10" fmla="*/ 7 w 11"/>
                <a:gd name="T11" fmla="*/ 1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5507729" y="5372555"/>
              <a:ext cx="306081" cy="397733"/>
            </a:xfrm>
            <a:custGeom>
              <a:avLst/>
              <a:gdLst>
                <a:gd name="T0" fmla="*/ 11 w 17"/>
                <a:gd name="T1" fmla="*/ 0 h 22"/>
                <a:gd name="T2" fmla="*/ 2 w 17"/>
                <a:gd name="T3" fmla="*/ 4 h 22"/>
                <a:gd name="T4" fmla="*/ 0 w 17"/>
                <a:gd name="T5" fmla="*/ 10 h 22"/>
                <a:gd name="T6" fmla="*/ 5 w 17"/>
                <a:gd name="T7" fmla="*/ 20 h 22"/>
                <a:gd name="T8" fmla="*/ 11 w 17"/>
                <a:gd name="T9" fmla="*/ 22 h 22"/>
                <a:gd name="T10" fmla="*/ 17 w 17"/>
                <a:gd name="T11" fmla="*/ 21 h 22"/>
                <a:gd name="T12" fmla="*/ 17 w 17"/>
                <a:gd name="T13" fmla="*/ 19 h 22"/>
                <a:gd name="T14" fmla="*/ 16 w 17"/>
                <a:gd name="T15" fmla="*/ 1 h 22"/>
                <a:gd name="T16" fmla="*/ 11 w 17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1" y="0"/>
                  </a:moveTo>
                  <a:cubicBezTo>
                    <a:pt x="8" y="0"/>
                    <a:pt x="5" y="1"/>
                    <a:pt x="2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4"/>
                    <a:pt x="1" y="18"/>
                    <a:pt x="5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3" y="22"/>
                    <a:pt x="15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3"/>
                    <a:pt x="15" y="7"/>
                    <a:pt x="16" y="1"/>
                  </a:cubicBezTo>
                  <a:cubicBezTo>
                    <a:pt x="14" y="0"/>
                    <a:pt x="13" y="0"/>
                    <a:pt x="1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5507729" y="5445185"/>
              <a:ext cx="36315" cy="108944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</a:path>
              </a:pathLst>
            </a:custGeom>
            <a:solidFill>
              <a:srgbClr val="8A1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5777496" y="5389848"/>
              <a:ext cx="162552" cy="363147"/>
            </a:xfrm>
            <a:custGeom>
              <a:avLst/>
              <a:gdLst>
                <a:gd name="T0" fmla="*/ 1 w 9"/>
                <a:gd name="T1" fmla="*/ 0 h 20"/>
                <a:gd name="T2" fmla="*/ 2 w 9"/>
                <a:gd name="T3" fmla="*/ 18 h 20"/>
                <a:gd name="T4" fmla="*/ 2 w 9"/>
                <a:gd name="T5" fmla="*/ 20 h 20"/>
                <a:gd name="T6" fmla="*/ 5 w 9"/>
                <a:gd name="T7" fmla="*/ 16 h 20"/>
                <a:gd name="T8" fmla="*/ 2 w 9"/>
                <a:gd name="T9" fmla="*/ 1 h 20"/>
                <a:gd name="T10" fmla="*/ 1 w 9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6"/>
                    <a:pt x="1" y="12"/>
                    <a:pt x="2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3" y="19"/>
                    <a:pt x="4" y="18"/>
                    <a:pt x="5" y="16"/>
                  </a:cubicBezTo>
                  <a:cubicBezTo>
                    <a:pt x="9" y="11"/>
                    <a:pt x="8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5364200" y="6116142"/>
              <a:ext cx="197137" cy="126237"/>
            </a:xfrm>
            <a:custGeom>
              <a:avLst/>
              <a:gdLst>
                <a:gd name="T0" fmla="*/ 1 w 11"/>
                <a:gd name="T1" fmla="*/ 0 h 7"/>
                <a:gd name="T2" fmla="*/ 3 w 11"/>
                <a:gd name="T3" fmla="*/ 6 h 7"/>
                <a:gd name="T4" fmla="*/ 6 w 11"/>
                <a:gd name="T5" fmla="*/ 7 h 7"/>
                <a:gd name="T6" fmla="*/ 10 w 11"/>
                <a:gd name="T7" fmla="*/ 5 h 7"/>
                <a:gd name="T8" fmla="*/ 11 w 11"/>
                <a:gd name="T9" fmla="*/ 2 h 7"/>
                <a:gd name="T10" fmla="*/ 7 w 11"/>
                <a:gd name="T11" fmla="*/ 3 h 7"/>
                <a:gd name="T12" fmla="*/ 2 w 11"/>
                <a:gd name="T13" fmla="*/ 1 h 7"/>
                <a:gd name="T14" fmla="*/ 1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3"/>
                    <a:pt x="4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5381492" y="6060806"/>
              <a:ext cx="179844" cy="108944"/>
            </a:xfrm>
            <a:custGeom>
              <a:avLst/>
              <a:gdLst>
                <a:gd name="T0" fmla="*/ 5 w 10"/>
                <a:gd name="T1" fmla="*/ 0 h 6"/>
                <a:gd name="T2" fmla="*/ 1 w 10"/>
                <a:gd name="T3" fmla="*/ 2 h 6"/>
                <a:gd name="T4" fmla="*/ 0 w 10"/>
                <a:gd name="T5" fmla="*/ 3 h 6"/>
                <a:gd name="T6" fmla="*/ 1 w 10"/>
                <a:gd name="T7" fmla="*/ 4 h 6"/>
                <a:gd name="T8" fmla="*/ 6 w 10"/>
                <a:gd name="T9" fmla="*/ 6 h 6"/>
                <a:gd name="T10" fmla="*/ 10 w 10"/>
                <a:gd name="T11" fmla="*/ 5 h 6"/>
                <a:gd name="T12" fmla="*/ 8 w 10"/>
                <a:gd name="T13" fmla="*/ 1 h 6"/>
                <a:gd name="T14" fmla="*/ 5 w 10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9" y="6"/>
                    <a:pt x="10" y="5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9"/>
            <p:cNvSpPr>
              <a:spLocks noEditPoints="1"/>
            </p:cNvSpPr>
            <p:nvPr/>
          </p:nvSpPr>
          <p:spPr bwMode="auto">
            <a:xfrm>
              <a:off x="1782878" y="5517814"/>
              <a:ext cx="2986452" cy="1322893"/>
            </a:xfrm>
            <a:custGeom>
              <a:avLst/>
              <a:gdLst>
                <a:gd name="T0" fmla="*/ 53 w 166"/>
                <a:gd name="T1" fmla="*/ 29 h 73"/>
                <a:gd name="T2" fmla="*/ 54 w 166"/>
                <a:gd name="T3" fmla="*/ 14 h 73"/>
                <a:gd name="T4" fmla="*/ 60 w 166"/>
                <a:gd name="T5" fmla="*/ 13 h 73"/>
                <a:gd name="T6" fmla="*/ 88 w 166"/>
                <a:gd name="T7" fmla="*/ 24 h 73"/>
                <a:gd name="T8" fmla="*/ 76 w 166"/>
                <a:gd name="T9" fmla="*/ 22 h 73"/>
                <a:gd name="T10" fmla="*/ 65 w 166"/>
                <a:gd name="T11" fmla="*/ 24 h 73"/>
                <a:gd name="T12" fmla="*/ 55 w 166"/>
                <a:gd name="T13" fmla="*/ 29 h 73"/>
                <a:gd name="T14" fmla="*/ 53 w 166"/>
                <a:gd name="T15" fmla="*/ 29 h 73"/>
                <a:gd name="T16" fmla="*/ 32 w 166"/>
                <a:gd name="T17" fmla="*/ 14 h 73"/>
                <a:gd name="T18" fmla="*/ 28 w 166"/>
                <a:gd name="T19" fmla="*/ 12 h 73"/>
                <a:gd name="T20" fmla="*/ 29 w 166"/>
                <a:gd name="T21" fmla="*/ 5 h 73"/>
                <a:gd name="T22" fmla="*/ 32 w 166"/>
                <a:gd name="T23" fmla="*/ 3 h 73"/>
                <a:gd name="T24" fmla="*/ 36 w 166"/>
                <a:gd name="T25" fmla="*/ 5 h 73"/>
                <a:gd name="T26" fmla="*/ 35 w 166"/>
                <a:gd name="T27" fmla="*/ 12 h 73"/>
                <a:gd name="T28" fmla="*/ 32 w 166"/>
                <a:gd name="T29" fmla="*/ 14 h 73"/>
                <a:gd name="T30" fmla="*/ 40 w 166"/>
                <a:gd name="T31" fmla="*/ 0 h 73"/>
                <a:gd name="T32" fmla="*/ 22 w 166"/>
                <a:gd name="T33" fmla="*/ 3 h 73"/>
                <a:gd name="T34" fmla="*/ 22 w 166"/>
                <a:gd name="T35" fmla="*/ 4 h 73"/>
                <a:gd name="T36" fmla="*/ 21 w 166"/>
                <a:gd name="T37" fmla="*/ 4 h 73"/>
                <a:gd name="T38" fmla="*/ 21 w 166"/>
                <a:gd name="T39" fmla="*/ 4 h 73"/>
                <a:gd name="T40" fmla="*/ 11 w 166"/>
                <a:gd name="T41" fmla="*/ 12 h 73"/>
                <a:gd name="T42" fmla="*/ 22 w 166"/>
                <a:gd name="T43" fmla="*/ 53 h 73"/>
                <a:gd name="T44" fmla="*/ 18 w 166"/>
                <a:gd name="T45" fmla="*/ 37 h 73"/>
                <a:gd name="T46" fmla="*/ 27 w 166"/>
                <a:gd name="T47" fmla="*/ 29 h 73"/>
                <a:gd name="T48" fmla="*/ 38 w 166"/>
                <a:gd name="T49" fmla="*/ 46 h 73"/>
                <a:gd name="T50" fmla="*/ 43 w 166"/>
                <a:gd name="T51" fmla="*/ 57 h 73"/>
                <a:gd name="T52" fmla="*/ 48 w 166"/>
                <a:gd name="T53" fmla="*/ 57 h 73"/>
                <a:gd name="T54" fmla="*/ 57 w 166"/>
                <a:gd name="T55" fmla="*/ 57 h 73"/>
                <a:gd name="T56" fmla="*/ 58 w 166"/>
                <a:gd name="T57" fmla="*/ 34 h 73"/>
                <a:gd name="T58" fmla="*/ 79 w 166"/>
                <a:gd name="T59" fmla="*/ 26 h 73"/>
                <a:gd name="T60" fmla="*/ 164 w 166"/>
                <a:gd name="T61" fmla="*/ 73 h 73"/>
                <a:gd name="T62" fmla="*/ 166 w 166"/>
                <a:gd name="T63" fmla="*/ 73 h 73"/>
                <a:gd name="T64" fmla="*/ 40 w 166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73">
                  <a:moveTo>
                    <a:pt x="53" y="29"/>
                  </a:moveTo>
                  <a:cubicBezTo>
                    <a:pt x="45" y="29"/>
                    <a:pt x="44" y="18"/>
                    <a:pt x="54" y="14"/>
                  </a:cubicBezTo>
                  <a:cubicBezTo>
                    <a:pt x="56" y="13"/>
                    <a:pt x="58" y="13"/>
                    <a:pt x="60" y="13"/>
                  </a:cubicBezTo>
                  <a:cubicBezTo>
                    <a:pt x="70" y="13"/>
                    <a:pt x="80" y="20"/>
                    <a:pt x="88" y="24"/>
                  </a:cubicBezTo>
                  <a:cubicBezTo>
                    <a:pt x="84" y="23"/>
                    <a:pt x="80" y="22"/>
                    <a:pt x="76" y="22"/>
                  </a:cubicBezTo>
                  <a:cubicBezTo>
                    <a:pt x="72" y="22"/>
                    <a:pt x="68" y="22"/>
                    <a:pt x="65" y="24"/>
                  </a:cubicBezTo>
                  <a:cubicBezTo>
                    <a:pt x="62" y="26"/>
                    <a:pt x="58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moveTo>
                    <a:pt x="32" y="14"/>
                  </a:moveTo>
                  <a:cubicBezTo>
                    <a:pt x="31" y="14"/>
                    <a:pt x="29" y="13"/>
                    <a:pt x="28" y="12"/>
                  </a:cubicBezTo>
                  <a:cubicBezTo>
                    <a:pt x="26" y="10"/>
                    <a:pt x="27" y="7"/>
                    <a:pt x="29" y="5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8" y="7"/>
                    <a:pt x="38" y="10"/>
                    <a:pt x="35" y="12"/>
                  </a:cubicBezTo>
                  <a:cubicBezTo>
                    <a:pt x="34" y="13"/>
                    <a:pt x="33" y="14"/>
                    <a:pt x="32" y="14"/>
                  </a:cubicBezTo>
                  <a:moveTo>
                    <a:pt x="40" y="0"/>
                  </a:moveTo>
                  <a:cubicBezTo>
                    <a:pt x="34" y="0"/>
                    <a:pt x="28" y="1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6"/>
                    <a:pt x="14" y="9"/>
                    <a:pt x="11" y="12"/>
                  </a:cubicBezTo>
                  <a:cubicBezTo>
                    <a:pt x="0" y="24"/>
                    <a:pt x="3" y="45"/>
                    <a:pt x="22" y="53"/>
                  </a:cubicBezTo>
                  <a:cubicBezTo>
                    <a:pt x="19" y="49"/>
                    <a:pt x="17" y="43"/>
                    <a:pt x="18" y="37"/>
                  </a:cubicBezTo>
                  <a:cubicBezTo>
                    <a:pt x="20" y="32"/>
                    <a:pt x="23" y="29"/>
                    <a:pt x="27" y="29"/>
                  </a:cubicBezTo>
                  <a:cubicBezTo>
                    <a:pt x="33" y="29"/>
                    <a:pt x="39" y="36"/>
                    <a:pt x="38" y="46"/>
                  </a:cubicBezTo>
                  <a:cubicBezTo>
                    <a:pt x="37" y="51"/>
                    <a:pt x="39" y="55"/>
                    <a:pt x="43" y="57"/>
                  </a:cubicBezTo>
                  <a:cubicBezTo>
                    <a:pt x="45" y="57"/>
                    <a:pt x="46" y="57"/>
                    <a:pt x="48" y="57"/>
                  </a:cubicBezTo>
                  <a:cubicBezTo>
                    <a:pt x="51" y="57"/>
                    <a:pt x="54" y="57"/>
                    <a:pt x="57" y="57"/>
                  </a:cubicBezTo>
                  <a:cubicBezTo>
                    <a:pt x="51" y="50"/>
                    <a:pt x="52" y="40"/>
                    <a:pt x="58" y="34"/>
                  </a:cubicBezTo>
                  <a:cubicBezTo>
                    <a:pt x="63" y="28"/>
                    <a:pt x="70" y="26"/>
                    <a:pt x="79" y="26"/>
                  </a:cubicBezTo>
                  <a:cubicBezTo>
                    <a:pt x="104" y="26"/>
                    <a:pt x="139" y="49"/>
                    <a:pt x="164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32" y="38"/>
                    <a:pt x="78" y="0"/>
                    <a:pt x="40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6 w 12"/>
                <a:gd name="T1" fmla="*/ 0 h 11"/>
                <a:gd name="T2" fmla="*/ 3 w 12"/>
                <a:gd name="T3" fmla="*/ 2 h 11"/>
                <a:gd name="T4" fmla="*/ 2 w 12"/>
                <a:gd name="T5" fmla="*/ 9 h 11"/>
                <a:gd name="T6" fmla="*/ 6 w 12"/>
                <a:gd name="T7" fmla="*/ 11 h 11"/>
                <a:gd name="T8" fmla="*/ 9 w 12"/>
                <a:gd name="T9" fmla="*/ 9 h 11"/>
                <a:gd name="T10" fmla="*/ 10 w 12"/>
                <a:gd name="T11" fmla="*/ 2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3" y="10"/>
                    <a:pt x="5" y="11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2161588" y="5571422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6156206" y="3904404"/>
              <a:ext cx="6439808" cy="2936304"/>
            </a:xfrm>
            <a:custGeom>
              <a:avLst/>
              <a:gdLst>
                <a:gd name="T0" fmla="*/ 15 w 358"/>
                <a:gd name="T1" fmla="*/ 160 h 162"/>
                <a:gd name="T2" fmla="*/ 0 w 358"/>
                <a:gd name="T3" fmla="*/ 162 h 162"/>
                <a:gd name="T4" fmla="*/ 6 w 358"/>
                <a:gd name="T5" fmla="*/ 162 h 162"/>
                <a:gd name="T6" fmla="*/ 15 w 358"/>
                <a:gd name="T7" fmla="*/ 160 h 162"/>
                <a:gd name="T8" fmla="*/ 199 w 358"/>
                <a:gd name="T9" fmla="*/ 46 h 162"/>
                <a:gd name="T10" fmla="*/ 197 w 358"/>
                <a:gd name="T11" fmla="*/ 46 h 162"/>
                <a:gd name="T12" fmla="*/ 196 w 358"/>
                <a:gd name="T13" fmla="*/ 40 h 162"/>
                <a:gd name="T14" fmla="*/ 199 w 358"/>
                <a:gd name="T15" fmla="*/ 38 h 162"/>
                <a:gd name="T16" fmla="*/ 202 w 358"/>
                <a:gd name="T17" fmla="*/ 38 h 162"/>
                <a:gd name="T18" fmla="*/ 203 w 358"/>
                <a:gd name="T19" fmla="*/ 44 h 162"/>
                <a:gd name="T20" fmla="*/ 199 w 358"/>
                <a:gd name="T21" fmla="*/ 46 h 162"/>
                <a:gd name="T22" fmla="*/ 267 w 358"/>
                <a:gd name="T23" fmla="*/ 0 h 162"/>
                <a:gd name="T24" fmla="*/ 229 w 358"/>
                <a:gd name="T25" fmla="*/ 12 h 162"/>
                <a:gd name="T26" fmla="*/ 181 w 358"/>
                <a:gd name="T27" fmla="*/ 52 h 162"/>
                <a:gd name="T28" fmla="*/ 187 w 358"/>
                <a:gd name="T29" fmla="*/ 154 h 162"/>
                <a:gd name="T30" fmla="*/ 175 w 358"/>
                <a:gd name="T31" fmla="*/ 162 h 162"/>
                <a:gd name="T32" fmla="*/ 260 w 358"/>
                <a:gd name="T33" fmla="*/ 162 h 162"/>
                <a:gd name="T34" fmla="*/ 289 w 358"/>
                <a:gd name="T35" fmla="*/ 143 h 162"/>
                <a:gd name="T36" fmla="*/ 267 w 358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8" h="162">
                  <a:moveTo>
                    <a:pt x="15" y="160"/>
                  </a:moveTo>
                  <a:cubicBezTo>
                    <a:pt x="10" y="161"/>
                    <a:pt x="5" y="162"/>
                    <a:pt x="0" y="162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9" y="162"/>
                    <a:pt x="12" y="161"/>
                    <a:pt x="15" y="160"/>
                  </a:cubicBezTo>
                  <a:moveTo>
                    <a:pt x="199" y="46"/>
                  </a:moveTo>
                  <a:cubicBezTo>
                    <a:pt x="199" y="46"/>
                    <a:pt x="198" y="46"/>
                    <a:pt x="197" y="46"/>
                  </a:cubicBezTo>
                  <a:cubicBezTo>
                    <a:pt x="195" y="44"/>
                    <a:pt x="195" y="42"/>
                    <a:pt x="196" y="40"/>
                  </a:cubicBezTo>
                  <a:cubicBezTo>
                    <a:pt x="197" y="38"/>
                    <a:pt x="198" y="38"/>
                    <a:pt x="199" y="38"/>
                  </a:cubicBezTo>
                  <a:cubicBezTo>
                    <a:pt x="200" y="38"/>
                    <a:pt x="201" y="38"/>
                    <a:pt x="202" y="38"/>
                  </a:cubicBezTo>
                  <a:cubicBezTo>
                    <a:pt x="204" y="40"/>
                    <a:pt x="204" y="42"/>
                    <a:pt x="203" y="44"/>
                  </a:cubicBezTo>
                  <a:cubicBezTo>
                    <a:pt x="202" y="46"/>
                    <a:pt x="201" y="46"/>
                    <a:pt x="199" y="46"/>
                  </a:cubicBezTo>
                  <a:moveTo>
                    <a:pt x="267" y="0"/>
                  </a:moveTo>
                  <a:cubicBezTo>
                    <a:pt x="255" y="0"/>
                    <a:pt x="242" y="4"/>
                    <a:pt x="229" y="12"/>
                  </a:cubicBezTo>
                  <a:cubicBezTo>
                    <a:pt x="212" y="21"/>
                    <a:pt x="196" y="37"/>
                    <a:pt x="181" y="52"/>
                  </a:cubicBezTo>
                  <a:cubicBezTo>
                    <a:pt x="217" y="60"/>
                    <a:pt x="233" y="115"/>
                    <a:pt x="187" y="154"/>
                  </a:cubicBezTo>
                  <a:cubicBezTo>
                    <a:pt x="184" y="157"/>
                    <a:pt x="180" y="160"/>
                    <a:pt x="175" y="162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70" y="157"/>
                    <a:pt x="280" y="151"/>
                    <a:pt x="289" y="143"/>
                  </a:cubicBezTo>
                  <a:cubicBezTo>
                    <a:pt x="358" y="85"/>
                    <a:pt x="326" y="0"/>
                    <a:pt x="26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7"/>
            <p:cNvSpPr>
              <a:spLocks/>
            </p:cNvSpPr>
            <p:nvPr/>
          </p:nvSpPr>
          <p:spPr bwMode="auto">
            <a:xfrm>
              <a:off x="9663169" y="4592654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/>
            <p:cNvSpPr>
              <a:spLocks noEditPoints="1"/>
            </p:cNvSpPr>
            <p:nvPr/>
          </p:nvSpPr>
          <p:spPr bwMode="auto">
            <a:xfrm>
              <a:off x="1189738" y="6676426"/>
              <a:ext cx="2932845" cy="164281"/>
            </a:xfrm>
            <a:custGeom>
              <a:avLst/>
              <a:gdLst>
                <a:gd name="T0" fmla="*/ 20 w 163"/>
                <a:gd name="T1" fmla="*/ 4 h 9"/>
                <a:gd name="T2" fmla="*/ 0 w 163"/>
                <a:gd name="T3" fmla="*/ 9 h 9"/>
                <a:gd name="T4" fmla="*/ 27 w 163"/>
                <a:gd name="T5" fmla="*/ 9 h 9"/>
                <a:gd name="T6" fmla="*/ 20 w 163"/>
                <a:gd name="T7" fmla="*/ 4 h 9"/>
                <a:gd name="T8" fmla="*/ 68 w 163"/>
                <a:gd name="T9" fmla="*/ 0 h 9"/>
                <a:gd name="T10" fmla="*/ 65 w 163"/>
                <a:gd name="T11" fmla="*/ 0 h 9"/>
                <a:gd name="T12" fmla="*/ 72 w 163"/>
                <a:gd name="T13" fmla="*/ 4 h 9"/>
                <a:gd name="T14" fmla="*/ 56 w 163"/>
                <a:gd name="T15" fmla="*/ 1 h 9"/>
                <a:gd name="T16" fmla="*/ 42 w 163"/>
                <a:gd name="T17" fmla="*/ 4 h 9"/>
                <a:gd name="T18" fmla="*/ 30 w 163"/>
                <a:gd name="T19" fmla="*/ 9 h 9"/>
                <a:gd name="T20" fmla="*/ 30 w 163"/>
                <a:gd name="T21" fmla="*/ 9 h 9"/>
                <a:gd name="T22" fmla="*/ 80 w 163"/>
                <a:gd name="T23" fmla="*/ 9 h 9"/>
                <a:gd name="T24" fmla="*/ 108 w 163"/>
                <a:gd name="T25" fmla="*/ 8 h 9"/>
                <a:gd name="T26" fmla="*/ 140 w 163"/>
                <a:gd name="T27" fmla="*/ 9 h 9"/>
                <a:gd name="T28" fmla="*/ 163 w 163"/>
                <a:gd name="T29" fmla="*/ 9 h 9"/>
                <a:gd name="T30" fmla="*/ 89 w 163"/>
                <a:gd name="T31" fmla="*/ 1 h 9"/>
                <a:gd name="T32" fmla="*/ 91 w 163"/>
                <a:gd name="T33" fmla="*/ 3 h 9"/>
                <a:gd name="T34" fmla="*/ 87 w 163"/>
                <a:gd name="T35" fmla="*/ 1 h 9"/>
                <a:gd name="T36" fmla="*/ 68 w 163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9">
                  <a:moveTo>
                    <a:pt x="20" y="4"/>
                  </a:moveTo>
                  <a:cubicBezTo>
                    <a:pt x="13" y="5"/>
                    <a:pt x="6" y="7"/>
                    <a:pt x="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3" y="9"/>
                    <a:pt x="21" y="7"/>
                    <a:pt x="20" y="4"/>
                  </a:cubicBezTo>
                  <a:moveTo>
                    <a:pt x="68" y="0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67" y="1"/>
                    <a:pt x="70" y="3"/>
                    <a:pt x="72" y="4"/>
                  </a:cubicBezTo>
                  <a:cubicBezTo>
                    <a:pt x="66" y="2"/>
                    <a:pt x="61" y="1"/>
                    <a:pt x="56" y="1"/>
                  </a:cubicBezTo>
                  <a:cubicBezTo>
                    <a:pt x="51" y="1"/>
                    <a:pt x="47" y="1"/>
                    <a:pt x="42" y="4"/>
                  </a:cubicBezTo>
                  <a:cubicBezTo>
                    <a:pt x="39" y="6"/>
                    <a:pt x="34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9" y="8"/>
                    <a:pt x="98" y="8"/>
                    <a:pt x="108" y="8"/>
                  </a:cubicBezTo>
                  <a:cubicBezTo>
                    <a:pt x="118" y="8"/>
                    <a:pt x="129" y="8"/>
                    <a:pt x="140" y="9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139" y="6"/>
                    <a:pt x="114" y="2"/>
                    <a:pt x="89" y="1"/>
                  </a:cubicBezTo>
                  <a:cubicBezTo>
                    <a:pt x="90" y="1"/>
                    <a:pt x="91" y="2"/>
                    <a:pt x="91" y="3"/>
                  </a:cubicBezTo>
                  <a:cubicBezTo>
                    <a:pt x="90" y="2"/>
                    <a:pt x="89" y="1"/>
                    <a:pt x="87" y="1"/>
                  </a:cubicBezTo>
                  <a:cubicBezTo>
                    <a:pt x="81" y="0"/>
                    <a:pt x="74" y="0"/>
                    <a:pt x="68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9"/>
            <p:cNvSpPr>
              <a:spLocks/>
            </p:cNvSpPr>
            <p:nvPr/>
          </p:nvSpPr>
          <p:spPr bwMode="auto">
            <a:xfrm>
              <a:off x="2628492" y="6821685"/>
              <a:ext cx="1080795" cy="19022"/>
            </a:xfrm>
            <a:custGeom>
              <a:avLst/>
              <a:gdLst>
                <a:gd name="T0" fmla="*/ 28 w 60"/>
                <a:gd name="T1" fmla="*/ 0 h 1"/>
                <a:gd name="T2" fmla="*/ 0 w 60"/>
                <a:gd name="T3" fmla="*/ 1 h 1"/>
                <a:gd name="T4" fmla="*/ 60 w 60"/>
                <a:gd name="T5" fmla="*/ 1 h 1"/>
                <a:gd name="T6" fmla="*/ 28 w 6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">
                  <a:moveTo>
                    <a:pt x="28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9" y="0"/>
                    <a:pt x="38" y="0"/>
                    <a:pt x="28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0"/>
            <p:cNvSpPr>
              <a:spLocks/>
            </p:cNvSpPr>
            <p:nvPr/>
          </p:nvSpPr>
          <p:spPr bwMode="auto">
            <a:xfrm>
              <a:off x="2754728" y="6695448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1"/>
            <p:cNvSpPr>
              <a:spLocks/>
            </p:cNvSpPr>
            <p:nvPr/>
          </p:nvSpPr>
          <p:spPr bwMode="auto">
            <a:xfrm>
              <a:off x="1549426" y="6676426"/>
              <a:ext cx="935536" cy="164281"/>
            </a:xfrm>
            <a:custGeom>
              <a:avLst/>
              <a:gdLst>
                <a:gd name="T0" fmla="*/ 45 w 52"/>
                <a:gd name="T1" fmla="*/ 0 h 9"/>
                <a:gd name="T2" fmla="*/ 0 w 52"/>
                <a:gd name="T3" fmla="*/ 4 h 9"/>
                <a:gd name="T4" fmla="*/ 7 w 52"/>
                <a:gd name="T5" fmla="*/ 9 h 9"/>
                <a:gd name="T6" fmla="*/ 10 w 52"/>
                <a:gd name="T7" fmla="*/ 9 h 9"/>
                <a:gd name="T8" fmla="*/ 10 w 52"/>
                <a:gd name="T9" fmla="*/ 9 h 9"/>
                <a:gd name="T10" fmla="*/ 22 w 52"/>
                <a:gd name="T11" fmla="*/ 4 h 9"/>
                <a:gd name="T12" fmla="*/ 36 w 52"/>
                <a:gd name="T13" fmla="*/ 1 h 9"/>
                <a:gd name="T14" fmla="*/ 52 w 52"/>
                <a:gd name="T15" fmla="*/ 4 h 9"/>
                <a:gd name="T16" fmla="*/ 45 w 5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9">
                  <a:moveTo>
                    <a:pt x="45" y="0"/>
                  </a:moveTo>
                  <a:cubicBezTo>
                    <a:pt x="30" y="0"/>
                    <a:pt x="15" y="1"/>
                    <a:pt x="0" y="4"/>
                  </a:cubicBezTo>
                  <a:cubicBezTo>
                    <a:pt x="1" y="7"/>
                    <a:pt x="3" y="9"/>
                    <a:pt x="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9" y="6"/>
                    <a:pt x="22" y="4"/>
                  </a:cubicBezTo>
                  <a:cubicBezTo>
                    <a:pt x="27" y="1"/>
                    <a:pt x="31" y="1"/>
                    <a:pt x="36" y="1"/>
                  </a:cubicBezTo>
                  <a:cubicBezTo>
                    <a:pt x="41" y="1"/>
                    <a:pt x="46" y="2"/>
                    <a:pt x="52" y="4"/>
                  </a:cubicBezTo>
                  <a:cubicBezTo>
                    <a:pt x="50" y="3"/>
                    <a:pt x="47" y="1"/>
                    <a:pt x="45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2"/>
            <p:cNvSpPr>
              <a:spLocks/>
            </p:cNvSpPr>
            <p:nvPr/>
          </p:nvSpPr>
          <p:spPr bwMode="auto">
            <a:xfrm>
              <a:off x="1189738" y="4955801"/>
              <a:ext cx="287059" cy="254203"/>
            </a:xfrm>
            <a:custGeom>
              <a:avLst/>
              <a:gdLst>
                <a:gd name="T0" fmla="*/ 8 w 16"/>
                <a:gd name="T1" fmla="*/ 0 h 14"/>
                <a:gd name="T2" fmla="*/ 3 w 16"/>
                <a:gd name="T3" fmla="*/ 2 h 14"/>
                <a:gd name="T4" fmla="*/ 3 w 16"/>
                <a:gd name="T5" fmla="*/ 12 h 14"/>
                <a:gd name="T6" fmla="*/ 8 w 16"/>
                <a:gd name="T7" fmla="*/ 14 h 14"/>
                <a:gd name="T8" fmla="*/ 13 w 16"/>
                <a:gd name="T9" fmla="*/ 12 h 14"/>
                <a:gd name="T10" fmla="*/ 13 w 16"/>
                <a:gd name="T11" fmla="*/ 2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6" y="0"/>
                    <a:pt x="5" y="0"/>
                    <a:pt x="3" y="2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6" y="10"/>
                    <a:pt x="16" y="5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3"/>
            <p:cNvSpPr>
              <a:spLocks/>
            </p:cNvSpPr>
            <p:nvPr/>
          </p:nvSpPr>
          <p:spPr bwMode="auto">
            <a:xfrm>
              <a:off x="937264" y="5607736"/>
              <a:ext cx="990873" cy="888846"/>
            </a:xfrm>
            <a:custGeom>
              <a:avLst/>
              <a:gdLst>
                <a:gd name="T0" fmla="*/ 15 w 55"/>
                <a:gd name="T1" fmla="*/ 0 h 49"/>
                <a:gd name="T2" fmla="*/ 2 w 55"/>
                <a:gd name="T3" fmla="*/ 11 h 49"/>
                <a:gd name="T4" fmla="*/ 18 w 55"/>
                <a:gd name="T5" fmla="*/ 42 h 49"/>
                <a:gd name="T6" fmla="*/ 52 w 55"/>
                <a:gd name="T7" fmla="*/ 49 h 49"/>
                <a:gd name="T8" fmla="*/ 55 w 55"/>
                <a:gd name="T9" fmla="*/ 49 h 49"/>
                <a:gd name="T10" fmla="*/ 30 w 55"/>
                <a:gd name="T11" fmla="*/ 23 h 49"/>
                <a:gd name="T12" fmla="*/ 15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15" y="0"/>
                  </a:moveTo>
                  <a:cubicBezTo>
                    <a:pt x="10" y="0"/>
                    <a:pt x="4" y="3"/>
                    <a:pt x="2" y="11"/>
                  </a:cubicBezTo>
                  <a:cubicBezTo>
                    <a:pt x="0" y="22"/>
                    <a:pt x="7" y="35"/>
                    <a:pt x="18" y="42"/>
                  </a:cubicBezTo>
                  <a:cubicBezTo>
                    <a:pt x="28" y="48"/>
                    <a:pt x="41" y="45"/>
                    <a:pt x="52" y="49"/>
                  </a:cubicBezTo>
                  <a:cubicBezTo>
                    <a:pt x="53" y="49"/>
                    <a:pt x="54" y="49"/>
                    <a:pt x="55" y="49"/>
                  </a:cubicBezTo>
                  <a:cubicBezTo>
                    <a:pt x="45" y="41"/>
                    <a:pt x="27" y="40"/>
                    <a:pt x="30" y="23"/>
                  </a:cubicBezTo>
                  <a:cubicBezTo>
                    <a:pt x="32" y="9"/>
                    <a:pt x="23" y="0"/>
                    <a:pt x="15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4"/>
            <p:cNvSpPr>
              <a:spLocks/>
            </p:cNvSpPr>
            <p:nvPr/>
          </p:nvSpPr>
          <p:spPr bwMode="auto">
            <a:xfrm>
              <a:off x="1872800" y="6496582"/>
              <a:ext cx="126237" cy="7262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3 w 7"/>
                <a:gd name="T5" fmla="*/ 0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1"/>
                    <a:pt x="4" y="2"/>
                    <a:pt x="7" y="4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5"/>
            <p:cNvSpPr>
              <a:spLocks/>
            </p:cNvSpPr>
            <p:nvPr/>
          </p:nvSpPr>
          <p:spPr bwMode="auto">
            <a:xfrm>
              <a:off x="110672" y="6223357"/>
              <a:ext cx="1385147" cy="508406"/>
            </a:xfrm>
            <a:custGeom>
              <a:avLst/>
              <a:gdLst>
                <a:gd name="T0" fmla="*/ 28 w 77"/>
                <a:gd name="T1" fmla="*/ 0 h 28"/>
                <a:gd name="T2" fmla="*/ 17 w 77"/>
                <a:gd name="T3" fmla="*/ 2 h 28"/>
                <a:gd name="T4" fmla="*/ 16 w 77"/>
                <a:gd name="T5" fmla="*/ 28 h 28"/>
                <a:gd name="T6" fmla="*/ 19 w 77"/>
                <a:gd name="T7" fmla="*/ 28 h 28"/>
                <a:gd name="T8" fmla="*/ 36 w 77"/>
                <a:gd name="T9" fmla="*/ 20 h 28"/>
                <a:gd name="T10" fmla="*/ 55 w 77"/>
                <a:gd name="T11" fmla="*/ 15 h 28"/>
                <a:gd name="T12" fmla="*/ 77 w 77"/>
                <a:gd name="T13" fmla="*/ 20 h 28"/>
                <a:gd name="T14" fmla="*/ 28 w 77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8">
                  <a:moveTo>
                    <a:pt x="28" y="0"/>
                  </a:moveTo>
                  <a:cubicBezTo>
                    <a:pt x="24" y="0"/>
                    <a:pt x="21" y="1"/>
                    <a:pt x="17" y="2"/>
                  </a:cubicBezTo>
                  <a:cubicBezTo>
                    <a:pt x="0" y="8"/>
                    <a:pt x="2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5" y="27"/>
                    <a:pt x="31" y="23"/>
                    <a:pt x="36" y="20"/>
                  </a:cubicBezTo>
                  <a:cubicBezTo>
                    <a:pt x="42" y="17"/>
                    <a:pt x="49" y="15"/>
                    <a:pt x="55" y="15"/>
                  </a:cubicBezTo>
                  <a:cubicBezTo>
                    <a:pt x="62" y="15"/>
                    <a:pt x="70" y="17"/>
                    <a:pt x="77" y="20"/>
                  </a:cubicBezTo>
                  <a:cubicBezTo>
                    <a:pt x="63" y="12"/>
                    <a:pt x="45" y="0"/>
                    <a:pt x="2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6"/>
            <p:cNvSpPr>
              <a:spLocks/>
            </p:cNvSpPr>
            <p:nvPr/>
          </p:nvSpPr>
          <p:spPr bwMode="auto">
            <a:xfrm>
              <a:off x="1622056" y="5190982"/>
              <a:ext cx="1132673" cy="416755"/>
            </a:xfrm>
            <a:custGeom>
              <a:avLst/>
              <a:gdLst>
                <a:gd name="T0" fmla="*/ 23 w 63"/>
                <a:gd name="T1" fmla="*/ 0 h 23"/>
                <a:gd name="T2" fmla="*/ 14 w 63"/>
                <a:gd name="T3" fmla="*/ 1 h 23"/>
                <a:gd name="T4" fmla="*/ 14 w 63"/>
                <a:gd name="T5" fmla="*/ 23 h 23"/>
                <a:gd name="T6" fmla="*/ 16 w 63"/>
                <a:gd name="T7" fmla="*/ 22 h 23"/>
                <a:gd name="T8" fmla="*/ 30 w 63"/>
                <a:gd name="T9" fmla="*/ 16 h 23"/>
                <a:gd name="T10" fmla="*/ 45 w 63"/>
                <a:gd name="T11" fmla="*/ 12 h 23"/>
                <a:gd name="T12" fmla="*/ 63 w 63"/>
                <a:gd name="T13" fmla="*/ 16 h 23"/>
                <a:gd name="T14" fmla="*/ 23 w 63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3">
                  <a:moveTo>
                    <a:pt x="23" y="0"/>
                  </a:moveTo>
                  <a:cubicBezTo>
                    <a:pt x="20" y="0"/>
                    <a:pt x="17" y="0"/>
                    <a:pt x="14" y="1"/>
                  </a:cubicBezTo>
                  <a:cubicBezTo>
                    <a:pt x="0" y="7"/>
                    <a:pt x="2" y="23"/>
                    <a:pt x="14" y="23"/>
                  </a:cubicBezTo>
                  <a:cubicBezTo>
                    <a:pt x="14" y="23"/>
                    <a:pt x="15" y="22"/>
                    <a:pt x="16" y="22"/>
                  </a:cubicBezTo>
                  <a:cubicBezTo>
                    <a:pt x="21" y="22"/>
                    <a:pt x="26" y="18"/>
                    <a:pt x="30" y="16"/>
                  </a:cubicBezTo>
                  <a:cubicBezTo>
                    <a:pt x="35" y="13"/>
                    <a:pt x="40" y="12"/>
                    <a:pt x="45" y="12"/>
                  </a:cubicBezTo>
                  <a:cubicBezTo>
                    <a:pt x="51" y="12"/>
                    <a:pt x="57" y="14"/>
                    <a:pt x="63" y="16"/>
                  </a:cubicBezTo>
                  <a:cubicBezTo>
                    <a:pt x="52" y="10"/>
                    <a:pt x="37" y="0"/>
                    <a:pt x="2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7"/>
            <p:cNvSpPr>
              <a:spLocks/>
            </p:cNvSpPr>
            <p:nvPr/>
          </p:nvSpPr>
          <p:spPr bwMode="auto">
            <a:xfrm>
              <a:off x="990871" y="4864150"/>
              <a:ext cx="126237" cy="108944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0 h 6"/>
                <a:gd name="T4" fmla="*/ 1 w 7"/>
                <a:gd name="T5" fmla="*/ 5 h 6"/>
                <a:gd name="T6" fmla="*/ 3 w 7"/>
                <a:gd name="T7" fmla="*/ 6 h 6"/>
                <a:gd name="T8" fmla="*/ 5 w 7"/>
                <a:gd name="T9" fmla="*/ 5 h 6"/>
                <a:gd name="T10" fmla="*/ 5 w 7"/>
                <a:gd name="T11" fmla="*/ 1 h 6"/>
                <a:gd name="T12" fmla="*/ 3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7" y="4"/>
                    <a:pt x="7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8"/>
            <p:cNvSpPr>
              <a:spLocks/>
            </p:cNvSpPr>
            <p:nvPr/>
          </p:nvSpPr>
          <p:spPr bwMode="auto">
            <a:xfrm>
              <a:off x="1746563" y="4175899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8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1 w 18"/>
                <a:gd name="T9" fmla="*/ 16 h 16"/>
                <a:gd name="T10" fmla="*/ 18 w 18"/>
                <a:gd name="T11" fmla="*/ 6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5" y="15"/>
                    <a:pt x="18" y="11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9"/>
            <p:cNvSpPr>
              <a:spLocks/>
            </p:cNvSpPr>
            <p:nvPr/>
          </p:nvSpPr>
          <p:spPr bwMode="auto">
            <a:xfrm>
              <a:off x="4445956" y="3921696"/>
              <a:ext cx="449611" cy="416755"/>
            </a:xfrm>
            <a:custGeom>
              <a:avLst/>
              <a:gdLst>
                <a:gd name="T0" fmla="*/ 13 w 25"/>
                <a:gd name="T1" fmla="*/ 0 h 23"/>
                <a:gd name="T2" fmla="*/ 10 w 25"/>
                <a:gd name="T3" fmla="*/ 0 h 23"/>
                <a:gd name="T4" fmla="*/ 1 w 25"/>
                <a:gd name="T5" fmla="*/ 14 h 23"/>
                <a:gd name="T6" fmla="*/ 13 w 25"/>
                <a:gd name="T7" fmla="*/ 23 h 23"/>
                <a:gd name="T8" fmla="*/ 15 w 25"/>
                <a:gd name="T9" fmla="*/ 23 h 23"/>
                <a:gd name="T10" fmla="*/ 24 w 25"/>
                <a:gd name="T11" fmla="*/ 10 h 23"/>
                <a:gd name="T12" fmla="*/ 13 w 2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7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21" y="22"/>
                    <a:pt x="25" y="16"/>
                    <a:pt x="24" y="10"/>
                  </a:cubicBezTo>
                  <a:cubicBezTo>
                    <a:pt x="23" y="4"/>
                    <a:pt x="18" y="0"/>
                    <a:pt x="13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0"/>
            <p:cNvSpPr>
              <a:spLocks noEditPoints="1"/>
            </p:cNvSpPr>
            <p:nvPr/>
          </p:nvSpPr>
          <p:spPr bwMode="auto">
            <a:xfrm>
              <a:off x="3043517" y="3487649"/>
              <a:ext cx="1978287" cy="3353058"/>
            </a:xfrm>
            <a:custGeom>
              <a:avLst/>
              <a:gdLst>
                <a:gd name="T0" fmla="*/ 87 w 110"/>
                <a:gd name="T1" fmla="*/ 136 h 185"/>
                <a:gd name="T2" fmla="*/ 106 w 110"/>
                <a:gd name="T3" fmla="*/ 185 h 185"/>
                <a:gd name="T4" fmla="*/ 110 w 110"/>
                <a:gd name="T5" fmla="*/ 185 h 185"/>
                <a:gd name="T6" fmla="*/ 87 w 110"/>
                <a:gd name="T7" fmla="*/ 136 h 185"/>
                <a:gd name="T8" fmla="*/ 36 w 110"/>
                <a:gd name="T9" fmla="*/ 0 h 185"/>
                <a:gd name="T10" fmla="*/ 13 w 110"/>
                <a:gd name="T11" fmla="*/ 10 h 185"/>
                <a:gd name="T12" fmla="*/ 5 w 110"/>
                <a:gd name="T13" fmla="*/ 57 h 185"/>
                <a:gd name="T14" fmla="*/ 8 w 110"/>
                <a:gd name="T15" fmla="*/ 56 h 185"/>
                <a:gd name="T16" fmla="*/ 15 w 110"/>
                <a:gd name="T17" fmla="*/ 62 h 185"/>
                <a:gd name="T18" fmla="*/ 17 w 110"/>
                <a:gd name="T19" fmla="*/ 74 h 185"/>
                <a:gd name="T20" fmla="*/ 31 w 110"/>
                <a:gd name="T21" fmla="*/ 96 h 185"/>
                <a:gd name="T22" fmla="*/ 18 w 110"/>
                <a:gd name="T23" fmla="*/ 89 h 185"/>
                <a:gd name="T24" fmla="*/ 21 w 110"/>
                <a:gd name="T25" fmla="*/ 94 h 185"/>
                <a:gd name="T26" fmla="*/ 27 w 110"/>
                <a:gd name="T27" fmla="*/ 98 h 185"/>
                <a:gd name="T28" fmla="*/ 37 w 110"/>
                <a:gd name="T29" fmla="*/ 118 h 185"/>
                <a:gd name="T30" fmla="*/ 52 w 110"/>
                <a:gd name="T31" fmla="*/ 136 h 185"/>
                <a:gd name="T32" fmla="*/ 39 w 110"/>
                <a:gd name="T33" fmla="*/ 65 h 185"/>
                <a:gd name="T34" fmla="*/ 55 w 110"/>
                <a:gd name="T35" fmla="*/ 58 h 185"/>
                <a:gd name="T36" fmla="*/ 75 w 110"/>
                <a:gd name="T37" fmla="*/ 68 h 185"/>
                <a:gd name="T38" fmla="*/ 68 w 110"/>
                <a:gd name="T39" fmla="*/ 26 h 185"/>
                <a:gd name="T40" fmla="*/ 36 w 110"/>
                <a:gd name="T4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5">
                  <a:moveTo>
                    <a:pt x="87" y="136"/>
                  </a:moveTo>
                  <a:cubicBezTo>
                    <a:pt x="90" y="150"/>
                    <a:pt x="95" y="166"/>
                    <a:pt x="106" y="185"/>
                  </a:cubicBezTo>
                  <a:cubicBezTo>
                    <a:pt x="110" y="185"/>
                    <a:pt x="110" y="185"/>
                    <a:pt x="110" y="185"/>
                  </a:cubicBezTo>
                  <a:cubicBezTo>
                    <a:pt x="99" y="167"/>
                    <a:pt x="92" y="151"/>
                    <a:pt x="87" y="136"/>
                  </a:cubicBezTo>
                  <a:moveTo>
                    <a:pt x="36" y="0"/>
                  </a:moveTo>
                  <a:cubicBezTo>
                    <a:pt x="27" y="0"/>
                    <a:pt x="19" y="4"/>
                    <a:pt x="13" y="10"/>
                  </a:cubicBezTo>
                  <a:cubicBezTo>
                    <a:pt x="2" y="23"/>
                    <a:pt x="0" y="39"/>
                    <a:pt x="5" y="57"/>
                  </a:cubicBezTo>
                  <a:cubicBezTo>
                    <a:pt x="6" y="57"/>
                    <a:pt x="7" y="56"/>
                    <a:pt x="8" y="56"/>
                  </a:cubicBezTo>
                  <a:cubicBezTo>
                    <a:pt x="11" y="56"/>
                    <a:pt x="14" y="58"/>
                    <a:pt x="15" y="62"/>
                  </a:cubicBezTo>
                  <a:cubicBezTo>
                    <a:pt x="17" y="65"/>
                    <a:pt x="17" y="70"/>
                    <a:pt x="17" y="74"/>
                  </a:cubicBezTo>
                  <a:cubicBezTo>
                    <a:pt x="17" y="83"/>
                    <a:pt x="23" y="90"/>
                    <a:pt x="31" y="96"/>
                  </a:cubicBezTo>
                  <a:cubicBezTo>
                    <a:pt x="27" y="94"/>
                    <a:pt x="22" y="92"/>
                    <a:pt x="18" y="89"/>
                  </a:cubicBezTo>
                  <a:cubicBezTo>
                    <a:pt x="19" y="91"/>
                    <a:pt x="20" y="92"/>
                    <a:pt x="21" y="94"/>
                  </a:cubicBezTo>
                  <a:cubicBezTo>
                    <a:pt x="23" y="95"/>
                    <a:pt x="25" y="97"/>
                    <a:pt x="27" y="98"/>
                  </a:cubicBezTo>
                  <a:cubicBezTo>
                    <a:pt x="33" y="104"/>
                    <a:pt x="34" y="111"/>
                    <a:pt x="37" y="118"/>
                  </a:cubicBezTo>
                  <a:cubicBezTo>
                    <a:pt x="42" y="124"/>
                    <a:pt x="47" y="130"/>
                    <a:pt x="52" y="136"/>
                  </a:cubicBezTo>
                  <a:cubicBezTo>
                    <a:pt x="34" y="110"/>
                    <a:pt x="24" y="83"/>
                    <a:pt x="39" y="65"/>
                  </a:cubicBezTo>
                  <a:cubicBezTo>
                    <a:pt x="43" y="60"/>
                    <a:pt x="49" y="58"/>
                    <a:pt x="55" y="58"/>
                  </a:cubicBezTo>
                  <a:cubicBezTo>
                    <a:pt x="63" y="58"/>
                    <a:pt x="70" y="61"/>
                    <a:pt x="75" y="68"/>
                  </a:cubicBezTo>
                  <a:cubicBezTo>
                    <a:pt x="74" y="53"/>
                    <a:pt x="73" y="40"/>
                    <a:pt x="68" y="26"/>
                  </a:cubicBezTo>
                  <a:cubicBezTo>
                    <a:pt x="62" y="8"/>
                    <a:pt x="49" y="0"/>
                    <a:pt x="36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3420498" y="5190982"/>
              <a:ext cx="288788" cy="435777"/>
            </a:xfrm>
            <a:custGeom>
              <a:avLst/>
              <a:gdLst>
                <a:gd name="T0" fmla="*/ 0 w 16"/>
                <a:gd name="T1" fmla="*/ 0 h 24"/>
                <a:gd name="T2" fmla="*/ 16 w 16"/>
                <a:gd name="T3" fmla="*/ 24 h 24"/>
                <a:gd name="T4" fmla="*/ 6 w 16"/>
                <a:gd name="T5" fmla="*/ 4 h 24"/>
                <a:gd name="T6" fmla="*/ 0 w 1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5" y="8"/>
                    <a:pt x="10" y="16"/>
                    <a:pt x="16" y="24"/>
                  </a:cubicBezTo>
                  <a:cubicBezTo>
                    <a:pt x="13" y="17"/>
                    <a:pt x="12" y="10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3133439" y="4502732"/>
              <a:ext cx="466903" cy="724565"/>
            </a:xfrm>
            <a:custGeom>
              <a:avLst/>
              <a:gdLst>
                <a:gd name="T0" fmla="*/ 3 w 26"/>
                <a:gd name="T1" fmla="*/ 0 h 40"/>
                <a:gd name="T2" fmla="*/ 0 w 26"/>
                <a:gd name="T3" fmla="*/ 1 h 40"/>
                <a:gd name="T4" fmla="*/ 13 w 26"/>
                <a:gd name="T5" fmla="*/ 33 h 40"/>
                <a:gd name="T6" fmla="*/ 26 w 26"/>
                <a:gd name="T7" fmla="*/ 40 h 40"/>
                <a:gd name="T8" fmla="*/ 12 w 26"/>
                <a:gd name="T9" fmla="*/ 18 h 40"/>
                <a:gd name="T10" fmla="*/ 10 w 26"/>
                <a:gd name="T11" fmla="*/ 6 h 40"/>
                <a:gd name="T12" fmla="*/ 3 w 2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12"/>
                    <a:pt x="7" y="22"/>
                    <a:pt x="13" y="33"/>
                  </a:cubicBezTo>
                  <a:cubicBezTo>
                    <a:pt x="17" y="36"/>
                    <a:pt x="22" y="38"/>
                    <a:pt x="26" y="40"/>
                  </a:cubicBezTo>
                  <a:cubicBezTo>
                    <a:pt x="18" y="34"/>
                    <a:pt x="12" y="27"/>
                    <a:pt x="12" y="18"/>
                  </a:cubicBezTo>
                  <a:cubicBezTo>
                    <a:pt x="12" y="14"/>
                    <a:pt x="12" y="9"/>
                    <a:pt x="10" y="6"/>
                  </a:cubicBezTo>
                  <a:cubicBezTo>
                    <a:pt x="9" y="2"/>
                    <a:pt x="6" y="0"/>
                    <a:pt x="3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909115" y="4321158"/>
              <a:ext cx="1367854" cy="816216"/>
            </a:xfrm>
            <a:custGeom>
              <a:avLst/>
              <a:gdLst>
                <a:gd name="T0" fmla="*/ 31 w 76"/>
                <a:gd name="T1" fmla="*/ 0 h 45"/>
                <a:gd name="T2" fmla="*/ 18 w 76"/>
                <a:gd name="T3" fmla="*/ 3 h 45"/>
                <a:gd name="T4" fmla="*/ 28 w 76"/>
                <a:gd name="T5" fmla="*/ 35 h 45"/>
                <a:gd name="T6" fmla="*/ 41 w 76"/>
                <a:gd name="T7" fmla="*/ 32 h 45"/>
                <a:gd name="T8" fmla="*/ 49 w 76"/>
                <a:gd name="T9" fmla="*/ 29 h 45"/>
                <a:gd name="T10" fmla="*/ 58 w 76"/>
                <a:gd name="T11" fmla="*/ 32 h 45"/>
                <a:gd name="T12" fmla="*/ 60 w 76"/>
                <a:gd name="T13" fmla="*/ 31 h 45"/>
                <a:gd name="T14" fmla="*/ 60 w 76"/>
                <a:gd name="T15" fmla="*/ 31 h 45"/>
                <a:gd name="T16" fmla="*/ 63 w 76"/>
                <a:gd name="T17" fmla="*/ 33 h 45"/>
                <a:gd name="T18" fmla="*/ 63 w 76"/>
                <a:gd name="T19" fmla="*/ 35 h 45"/>
                <a:gd name="T20" fmla="*/ 71 w 76"/>
                <a:gd name="T21" fmla="*/ 44 h 45"/>
                <a:gd name="T22" fmla="*/ 76 w 76"/>
                <a:gd name="T23" fmla="*/ 45 h 45"/>
                <a:gd name="T24" fmla="*/ 72 w 76"/>
                <a:gd name="T25" fmla="*/ 37 h 45"/>
                <a:gd name="T26" fmla="*/ 63 w 76"/>
                <a:gd name="T27" fmla="*/ 24 h 45"/>
                <a:gd name="T28" fmla="*/ 64 w 76"/>
                <a:gd name="T29" fmla="*/ 17 h 45"/>
                <a:gd name="T30" fmla="*/ 59 w 76"/>
                <a:gd name="T31" fmla="*/ 11 h 45"/>
                <a:gd name="T32" fmla="*/ 31 w 7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5">
                  <a:moveTo>
                    <a:pt x="31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0" y="14"/>
                    <a:pt x="10" y="35"/>
                    <a:pt x="28" y="35"/>
                  </a:cubicBezTo>
                  <a:cubicBezTo>
                    <a:pt x="32" y="35"/>
                    <a:pt x="36" y="34"/>
                    <a:pt x="41" y="32"/>
                  </a:cubicBezTo>
                  <a:cubicBezTo>
                    <a:pt x="44" y="30"/>
                    <a:pt x="47" y="29"/>
                    <a:pt x="49" y="29"/>
                  </a:cubicBezTo>
                  <a:cubicBezTo>
                    <a:pt x="53" y="29"/>
                    <a:pt x="56" y="31"/>
                    <a:pt x="58" y="32"/>
                  </a:cubicBezTo>
                  <a:cubicBezTo>
                    <a:pt x="59" y="32"/>
                    <a:pt x="59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3" y="32"/>
                    <a:pt x="63" y="33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6" y="38"/>
                    <a:pt x="68" y="41"/>
                    <a:pt x="71" y="44"/>
                  </a:cubicBezTo>
                  <a:cubicBezTo>
                    <a:pt x="73" y="45"/>
                    <a:pt x="74" y="45"/>
                    <a:pt x="76" y="45"/>
                  </a:cubicBezTo>
                  <a:cubicBezTo>
                    <a:pt x="75" y="43"/>
                    <a:pt x="73" y="40"/>
                    <a:pt x="72" y="37"/>
                  </a:cubicBezTo>
                  <a:cubicBezTo>
                    <a:pt x="68" y="33"/>
                    <a:pt x="64" y="29"/>
                    <a:pt x="63" y="24"/>
                  </a:cubicBezTo>
                  <a:cubicBezTo>
                    <a:pt x="63" y="21"/>
                    <a:pt x="63" y="18"/>
                    <a:pt x="64" y="17"/>
                  </a:cubicBezTo>
                  <a:cubicBezTo>
                    <a:pt x="62" y="15"/>
                    <a:pt x="61" y="13"/>
                    <a:pt x="59" y="11"/>
                  </a:cubicBezTo>
                  <a:cubicBezTo>
                    <a:pt x="51" y="4"/>
                    <a:pt x="41" y="0"/>
                    <a:pt x="31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3187046" y="5118353"/>
              <a:ext cx="250744" cy="198866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5 w 14"/>
                <a:gd name="T5" fmla="*/ 1 h 11"/>
                <a:gd name="T6" fmla="*/ 0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4" y="5"/>
                    <a:pt x="9" y="9"/>
                    <a:pt x="14" y="11"/>
                  </a:cubicBezTo>
                  <a:cubicBezTo>
                    <a:pt x="10" y="8"/>
                    <a:pt x="7" y="5"/>
                    <a:pt x="5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3043517" y="4628969"/>
              <a:ext cx="160822" cy="363147"/>
            </a:xfrm>
            <a:custGeom>
              <a:avLst/>
              <a:gdLst>
                <a:gd name="T0" fmla="*/ 1 w 9"/>
                <a:gd name="T1" fmla="*/ 0 h 20"/>
                <a:gd name="T2" fmla="*/ 0 w 9"/>
                <a:gd name="T3" fmla="*/ 7 h 20"/>
                <a:gd name="T4" fmla="*/ 9 w 9"/>
                <a:gd name="T5" fmla="*/ 20 h 20"/>
                <a:gd name="T6" fmla="*/ 1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1"/>
                    <a:pt x="0" y="4"/>
                    <a:pt x="0" y="7"/>
                  </a:cubicBezTo>
                  <a:cubicBezTo>
                    <a:pt x="1" y="12"/>
                    <a:pt x="5" y="16"/>
                    <a:pt x="9" y="20"/>
                  </a:cubicBezTo>
                  <a:cubicBezTo>
                    <a:pt x="7" y="13"/>
                    <a:pt x="5" y="6"/>
                    <a:pt x="1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2953595" y="4883172"/>
              <a:ext cx="89922" cy="72629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0 h 4"/>
                <a:gd name="T4" fmla="*/ 0 w 5"/>
                <a:gd name="T5" fmla="*/ 1 h 4"/>
                <a:gd name="T6" fmla="*/ 5 w 5"/>
                <a:gd name="T7" fmla="*/ 4 h 4"/>
                <a:gd name="T8" fmla="*/ 5 w 5"/>
                <a:gd name="T9" fmla="*/ 2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2251510" y="3451334"/>
              <a:ext cx="809299" cy="1015083"/>
            </a:xfrm>
            <a:custGeom>
              <a:avLst/>
              <a:gdLst>
                <a:gd name="T0" fmla="*/ 14 w 45"/>
                <a:gd name="T1" fmla="*/ 0 h 56"/>
                <a:gd name="T2" fmla="*/ 2 w 45"/>
                <a:gd name="T3" fmla="*/ 19 h 56"/>
                <a:gd name="T4" fmla="*/ 45 w 45"/>
                <a:gd name="T5" fmla="*/ 56 h 56"/>
                <a:gd name="T6" fmla="*/ 26 w 45"/>
                <a:gd name="T7" fmla="*/ 24 h 56"/>
                <a:gd name="T8" fmla="*/ 23 w 45"/>
                <a:gd name="T9" fmla="*/ 8 h 56"/>
                <a:gd name="T10" fmla="*/ 14 w 4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6">
                  <a:moveTo>
                    <a:pt x="14" y="0"/>
                  </a:moveTo>
                  <a:cubicBezTo>
                    <a:pt x="7" y="0"/>
                    <a:pt x="0" y="8"/>
                    <a:pt x="2" y="19"/>
                  </a:cubicBezTo>
                  <a:cubicBezTo>
                    <a:pt x="6" y="37"/>
                    <a:pt x="30" y="48"/>
                    <a:pt x="45" y="56"/>
                  </a:cubicBezTo>
                  <a:cubicBezTo>
                    <a:pt x="35" y="48"/>
                    <a:pt x="26" y="38"/>
                    <a:pt x="26" y="24"/>
                  </a:cubicBezTo>
                  <a:cubicBezTo>
                    <a:pt x="25" y="19"/>
                    <a:pt x="25" y="13"/>
                    <a:pt x="23" y="8"/>
                  </a:cubicBezTo>
                  <a:cubicBezTo>
                    <a:pt x="21" y="3"/>
                    <a:pt x="17" y="0"/>
                    <a:pt x="1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 noEditPoints="1"/>
            </p:cNvSpPr>
            <p:nvPr/>
          </p:nvSpPr>
          <p:spPr bwMode="auto">
            <a:xfrm>
              <a:off x="4464978" y="4357473"/>
              <a:ext cx="916514" cy="2464212"/>
            </a:xfrm>
            <a:custGeom>
              <a:avLst/>
              <a:gdLst>
                <a:gd name="T0" fmla="*/ 36 w 51"/>
                <a:gd name="T1" fmla="*/ 93 h 136"/>
                <a:gd name="T2" fmla="*/ 33 w 51"/>
                <a:gd name="T3" fmla="*/ 127 h 136"/>
                <a:gd name="T4" fmla="*/ 38 w 51"/>
                <a:gd name="T5" fmla="*/ 136 h 136"/>
                <a:gd name="T6" fmla="*/ 36 w 51"/>
                <a:gd name="T7" fmla="*/ 93 h 136"/>
                <a:gd name="T8" fmla="*/ 16 w 51"/>
                <a:gd name="T9" fmla="*/ 43 h 136"/>
                <a:gd name="T10" fmla="*/ 8 w 51"/>
                <a:gd name="T11" fmla="*/ 37 h 136"/>
                <a:gd name="T12" fmla="*/ 14 w 51"/>
                <a:gd name="T13" fmla="*/ 27 h 136"/>
                <a:gd name="T14" fmla="*/ 16 w 51"/>
                <a:gd name="T15" fmla="*/ 27 h 136"/>
                <a:gd name="T16" fmla="*/ 24 w 51"/>
                <a:gd name="T17" fmla="*/ 34 h 136"/>
                <a:gd name="T18" fmla="*/ 17 w 51"/>
                <a:gd name="T19" fmla="*/ 43 h 136"/>
                <a:gd name="T20" fmla="*/ 16 w 51"/>
                <a:gd name="T21" fmla="*/ 43 h 136"/>
                <a:gd name="T22" fmla="*/ 28 w 51"/>
                <a:gd name="T23" fmla="*/ 20 h 136"/>
                <a:gd name="T24" fmla="*/ 26 w 51"/>
                <a:gd name="T25" fmla="*/ 19 h 136"/>
                <a:gd name="T26" fmla="*/ 26 w 51"/>
                <a:gd name="T27" fmla="*/ 15 h 136"/>
                <a:gd name="T28" fmla="*/ 28 w 51"/>
                <a:gd name="T29" fmla="*/ 14 h 136"/>
                <a:gd name="T30" fmla="*/ 30 w 51"/>
                <a:gd name="T31" fmla="*/ 15 h 136"/>
                <a:gd name="T32" fmla="*/ 30 w 51"/>
                <a:gd name="T33" fmla="*/ 19 h 136"/>
                <a:gd name="T34" fmla="*/ 28 w 51"/>
                <a:gd name="T35" fmla="*/ 20 h 136"/>
                <a:gd name="T36" fmla="*/ 14 w 51"/>
                <a:gd name="T37" fmla="*/ 20 h 136"/>
                <a:gd name="T38" fmla="*/ 11 w 51"/>
                <a:gd name="T39" fmla="*/ 19 h 136"/>
                <a:gd name="T40" fmla="*/ 11 w 51"/>
                <a:gd name="T41" fmla="*/ 12 h 136"/>
                <a:gd name="T42" fmla="*/ 14 w 51"/>
                <a:gd name="T43" fmla="*/ 11 h 136"/>
                <a:gd name="T44" fmla="*/ 18 w 51"/>
                <a:gd name="T45" fmla="*/ 12 h 136"/>
                <a:gd name="T46" fmla="*/ 18 w 51"/>
                <a:gd name="T47" fmla="*/ 19 h 136"/>
                <a:gd name="T48" fmla="*/ 14 w 51"/>
                <a:gd name="T49" fmla="*/ 20 h 136"/>
                <a:gd name="T50" fmla="*/ 30 w 51"/>
                <a:gd name="T51" fmla="*/ 0 h 136"/>
                <a:gd name="T52" fmla="*/ 21 w 51"/>
                <a:gd name="T53" fmla="*/ 2 h 136"/>
                <a:gd name="T54" fmla="*/ 11 w 51"/>
                <a:gd name="T55" fmla="*/ 76 h 136"/>
                <a:gd name="T56" fmla="*/ 22 w 51"/>
                <a:gd name="T57" fmla="*/ 45 h 136"/>
                <a:gd name="T58" fmla="*/ 29 w 51"/>
                <a:gd name="T59" fmla="*/ 44 h 136"/>
                <a:gd name="T60" fmla="*/ 43 w 51"/>
                <a:gd name="T61" fmla="*/ 56 h 136"/>
                <a:gd name="T62" fmla="*/ 50 w 51"/>
                <a:gd name="T63" fmla="*/ 25 h 136"/>
                <a:gd name="T64" fmla="*/ 30 w 51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36">
                  <a:moveTo>
                    <a:pt x="36" y="93"/>
                  </a:moveTo>
                  <a:cubicBezTo>
                    <a:pt x="34" y="102"/>
                    <a:pt x="32" y="113"/>
                    <a:pt x="33" y="127"/>
                  </a:cubicBezTo>
                  <a:cubicBezTo>
                    <a:pt x="35" y="130"/>
                    <a:pt x="37" y="133"/>
                    <a:pt x="38" y="136"/>
                  </a:cubicBezTo>
                  <a:cubicBezTo>
                    <a:pt x="36" y="119"/>
                    <a:pt x="35" y="105"/>
                    <a:pt x="36" y="93"/>
                  </a:cubicBezTo>
                  <a:moveTo>
                    <a:pt x="16" y="43"/>
                  </a:moveTo>
                  <a:cubicBezTo>
                    <a:pt x="12" y="43"/>
                    <a:pt x="8" y="41"/>
                    <a:pt x="8" y="37"/>
                  </a:cubicBezTo>
                  <a:cubicBezTo>
                    <a:pt x="7" y="32"/>
                    <a:pt x="10" y="28"/>
                    <a:pt x="14" y="27"/>
                  </a:cubicBezTo>
                  <a:cubicBezTo>
                    <a:pt x="15" y="27"/>
                    <a:pt x="15" y="27"/>
                    <a:pt x="16" y="27"/>
                  </a:cubicBezTo>
                  <a:cubicBezTo>
                    <a:pt x="20" y="27"/>
                    <a:pt x="23" y="30"/>
                    <a:pt x="24" y="34"/>
                  </a:cubicBezTo>
                  <a:cubicBezTo>
                    <a:pt x="25" y="38"/>
                    <a:pt x="22" y="42"/>
                    <a:pt x="17" y="43"/>
                  </a:cubicBezTo>
                  <a:cubicBezTo>
                    <a:pt x="17" y="43"/>
                    <a:pt x="16" y="43"/>
                    <a:pt x="16" y="43"/>
                  </a:cubicBezTo>
                  <a:moveTo>
                    <a:pt x="28" y="20"/>
                  </a:moveTo>
                  <a:cubicBezTo>
                    <a:pt x="27" y="20"/>
                    <a:pt x="27" y="19"/>
                    <a:pt x="26" y="19"/>
                  </a:cubicBezTo>
                  <a:cubicBezTo>
                    <a:pt x="25" y="18"/>
                    <a:pt x="25" y="16"/>
                    <a:pt x="26" y="15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19"/>
                    <a:pt x="29" y="20"/>
                    <a:pt x="28" y="20"/>
                  </a:cubicBezTo>
                  <a:moveTo>
                    <a:pt x="14" y="20"/>
                  </a:moveTo>
                  <a:cubicBezTo>
                    <a:pt x="13" y="20"/>
                    <a:pt x="12" y="20"/>
                    <a:pt x="11" y="19"/>
                  </a:cubicBezTo>
                  <a:cubicBezTo>
                    <a:pt x="9" y="17"/>
                    <a:pt x="10" y="14"/>
                    <a:pt x="11" y="12"/>
                  </a:cubicBezTo>
                  <a:cubicBezTo>
                    <a:pt x="12" y="11"/>
                    <a:pt x="13" y="11"/>
                    <a:pt x="14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4"/>
                    <a:pt x="19" y="17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moveTo>
                    <a:pt x="30" y="0"/>
                  </a:moveTo>
                  <a:cubicBezTo>
                    <a:pt x="27" y="0"/>
                    <a:pt x="24" y="0"/>
                    <a:pt x="21" y="2"/>
                  </a:cubicBezTo>
                  <a:cubicBezTo>
                    <a:pt x="0" y="13"/>
                    <a:pt x="1" y="44"/>
                    <a:pt x="11" y="76"/>
                  </a:cubicBezTo>
                  <a:cubicBezTo>
                    <a:pt x="10" y="62"/>
                    <a:pt x="13" y="50"/>
                    <a:pt x="22" y="45"/>
                  </a:cubicBezTo>
                  <a:cubicBezTo>
                    <a:pt x="24" y="44"/>
                    <a:pt x="27" y="44"/>
                    <a:pt x="29" y="44"/>
                  </a:cubicBezTo>
                  <a:cubicBezTo>
                    <a:pt x="35" y="44"/>
                    <a:pt x="41" y="48"/>
                    <a:pt x="43" y="56"/>
                  </a:cubicBezTo>
                  <a:cubicBezTo>
                    <a:pt x="47" y="45"/>
                    <a:pt x="50" y="35"/>
                    <a:pt x="50" y="25"/>
                  </a:cubicBezTo>
                  <a:cubicBezTo>
                    <a:pt x="51" y="9"/>
                    <a:pt x="40" y="0"/>
                    <a:pt x="30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4589486" y="4846857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7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0 w 18"/>
                <a:gd name="T9" fmla="*/ 16 h 16"/>
                <a:gd name="T10" fmla="*/ 17 w 18"/>
                <a:gd name="T11" fmla="*/ 7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5" y="15"/>
                    <a:pt x="18" y="11"/>
                    <a:pt x="17" y="7"/>
                  </a:cubicBezTo>
                  <a:cubicBezTo>
                    <a:pt x="16" y="3"/>
                    <a:pt x="13" y="0"/>
                    <a:pt x="9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5 w 10"/>
                <a:gd name="T1" fmla="*/ 0 h 9"/>
                <a:gd name="T2" fmla="*/ 2 w 10"/>
                <a:gd name="T3" fmla="*/ 1 h 9"/>
                <a:gd name="T4" fmla="*/ 2 w 10"/>
                <a:gd name="T5" fmla="*/ 8 h 9"/>
                <a:gd name="T6" fmla="*/ 5 w 10"/>
                <a:gd name="T7" fmla="*/ 9 h 9"/>
                <a:gd name="T8" fmla="*/ 9 w 10"/>
                <a:gd name="T9" fmla="*/ 8 h 9"/>
                <a:gd name="T10" fmla="*/ 9 w 10"/>
                <a:gd name="T11" fmla="*/ 1 h 9"/>
                <a:gd name="T12" fmla="*/ 5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7" y="9"/>
                    <a:pt x="8" y="9"/>
                    <a:pt x="9" y="8"/>
                  </a:cubicBezTo>
                  <a:cubicBezTo>
                    <a:pt x="10" y="6"/>
                    <a:pt x="10" y="3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1 h 6"/>
                <a:gd name="T4" fmla="*/ 1 w 6"/>
                <a:gd name="T5" fmla="*/ 5 h 6"/>
                <a:gd name="T6" fmla="*/ 3 w 6"/>
                <a:gd name="T7" fmla="*/ 6 h 6"/>
                <a:gd name="T8" fmla="*/ 5 w 6"/>
                <a:gd name="T9" fmla="*/ 5 h 6"/>
                <a:gd name="T10" fmla="*/ 5 w 6"/>
                <a:gd name="T11" fmla="*/ 1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4"/>
            <p:cNvSpPr>
              <a:spLocks/>
            </p:cNvSpPr>
            <p:nvPr/>
          </p:nvSpPr>
          <p:spPr bwMode="auto">
            <a:xfrm>
              <a:off x="5471414" y="4411080"/>
              <a:ext cx="306081" cy="816216"/>
            </a:xfrm>
            <a:custGeom>
              <a:avLst/>
              <a:gdLst>
                <a:gd name="T0" fmla="*/ 8 w 17"/>
                <a:gd name="T1" fmla="*/ 0 h 45"/>
                <a:gd name="T2" fmla="*/ 0 w 17"/>
                <a:gd name="T3" fmla="*/ 8 h 45"/>
                <a:gd name="T4" fmla="*/ 3 w 17"/>
                <a:gd name="T5" fmla="*/ 21 h 45"/>
                <a:gd name="T6" fmla="*/ 0 w 17"/>
                <a:gd name="T7" fmla="*/ 44 h 45"/>
                <a:gd name="T8" fmla="*/ 1 w 17"/>
                <a:gd name="T9" fmla="*/ 45 h 45"/>
                <a:gd name="T10" fmla="*/ 12 w 17"/>
                <a:gd name="T11" fmla="*/ 32 h 45"/>
                <a:gd name="T12" fmla="*/ 17 w 17"/>
                <a:gd name="T13" fmla="*/ 6 h 45"/>
                <a:gd name="T14" fmla="*/ 8 w 17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5">
                  <a:moveTo>
                    <a:pt x="8" y="0"/>
                  </a:moveTo>
                  <a:cubicBezTo>
                    <a:pt x="4" y="0"/>
                    <a:pt x="1" y="3"/>
                    <a:pt x="0" y="8"/>
                  </a:cubicBezTo>
                  <a:cubicBezTo>
                    <a:pt x="0" y="13"/>
                    <a:pt x="2" y="18"/>
                    <a:pt x="3" y="21"/>
                  </a:cubicBezTo>
                  <a:cubicBezTo>
                    <a:pt x="5" y="29"/>
                    <a:pt x="3" y="37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5" y="41"/>
                    <a:pt x="9" y="36"/>
                    <a:pt x="12" y="32"/>
                  </a:cubicBezTo>
                  <a:cubicBezTo>
                    <a:pt x="11" y="22"/>
                    <a:pt x="12" y="13"/>
                    <a:pt x="17" y="6"/>
                  </a:cubicBezTo>
                  <a:cubicBezTo>
                    <a:pt x="15" y="2"/>
                    <a:pt x="11" y="0"/>
                    <a:pt x="8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5"/>
            <p:cNvSpPr>
              <a:spLocks/>
            </p:cNvSpPr>
            <p:nvPr/>
          </p:nvSpPr>
          <p:spPr bwMode="auto">
            <a:xfrm>
              <a:off x="5417807" y="5210004"/>
              <a:ext cx="72629" cy="107215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6 h 6"/>
                <a:gd name="T4" fmla="*/ 4 w 4"/>
                <a:gd name="T5" fmla="*/ 1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3" y="2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6"/>
            <p:cNvSpPr>
              <a:spLocks/>
            </p:cNvSpPr>
            <p:nvPr/>
          </p:nvSpPr>
          <p:spPr bwMode="auto">
            <a:xfrm>
              <a:off x="5670281" y="4520024"/>
              <a:ext cx="143530" cy="472091"/>
            </a:xfrm>
            <a:custGeom>
              <a:avLst/>
              <a:gdLst>
                <a:gd name="T0" fmla="*/ 6 w 8"/>
                <a:gd name="T1" fmla="*/ 0 h 26"/>
                <a:gd name="T2" fmla="*/ 1 w 8"/>
                <a:gd name="T3" fmla="*/ 26 h 26"/>
                <a:gd name="T4" fmla="*/ 7 w 8"/>
                <a:gd name="T5" fmla="*/ 5 h 26"/>
                <a:gd name="T6" fmla="*/ 6 w 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6">
                  <a:moveTo>
                    <a:pt x="6" y="0"/>
                  </a:moveTo>
                  <a:cubicBezTo>
                    <a:pt x="1" y="7"/>
                    <a:pt x="0" y="16"/>
                    <a:pt x="1" y="26"/>
                  </a:cubicBezTo>
                  <a:cubicBezTo>
                    <a:pt x="5" y="19"/>
                    <a:pt x="8" y="12"/>
                    <a:pt x="7" y="5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BE0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7"/>
            <p:cNvSpPr>
              <a:spLocks/>
            </p:cNvSpPr>
            <p:nvPr/>
          </p:nvSpPr>
          <p:spPr bwMode="auto">
            <a:xfrm>
              <a:off x="4518586" y="3523964"/>
              <a:ext cx="233452" cy="235181"/>
            </a:xfrm>
            <a:custGeom>
              <a:avLst/>
              <a:gdLst>
                <a:gd name="T0" fmla="*/ 7 w 13"/>
                <a:gd name="T1" fmla="*/ 0 h 13"/>
                <a:gd name="T2" fmla="*/ 2 w 13"/>
                <a:gd name="T3" fmla="*/ 2 h 13"/>
                <a:gd name="T4" fmla="*/ 2 w 13"/>
                <a:gd name="T5" fmla="*/ 11 h 13"/>
                <a:gd name="T6" fmla="*/ 7 w 13"/>
                <a:gd name="T7" fmla="*/ 13 h 13"/>
                <a:gd name="T8" fmla="*/ 11 w 13"/>
                <a:gd name="T9" fmla="*/ 11 h 13"/>
                <a:gd name="T10" fmla="*/ 11 w 13"/>
                <a:gd name="T11" fmla="*/ 2 h 13"/>
                <a:gd name="T12" fmla="*/ 7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3" y="8"/>
                    <a:pt x="13" y="4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8"/>
            <p:cNvSpPr>
              <a:spLocks/>
            </p:cNvSpPr>
            <p:nvPr/>
          </p:nvSpPr>
          <p:spPr bwMode="auto">
            <a:xfrm>
              <a:off x="4895567" y="3596593"/>
              <a:ext cx="162552" cy="145259"/>
            </a:xfrm>
            <a:custGeom>
              <a:avLst/>
              <a:gdLst>
                <a:gd name="T0" fmla="*/ 5 w 9"/>
                <a:gd name="T1" fmla="*/ 0 h 8"/>
                <a:gd name="T2" fmla="*/ 2 w 9"/>
                <a:gd name="T3" fmla="*/ 1 h 8"/>
                <a:gd name="T4" fmla="*/ 2 w 9"/>
                <a:gd name="T5" fmla="*/ 7 h 8"/>
                <a:gd name="T6" fmla="*/ 5 w 9"/>
                <a:gd name="T7" fmla="*/ 8 h 8"/>
                <a:gd name="T8" fmla="*/ 8 w 9"/>
                <a:gd name="T9" fmla="*/ 7 h 8"/>
                <a:gd name="T10" fmla="*/ 8 w 9"/>
                <a:gd name="T11" fmla="*/ 1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9"/>
            <p:cNvSpPr>
              <a:spLocks/>
            </p:cNvSpPr>
            <p:nvPr/>
          </p:nvSpPr>
          <p:spPr bwMode="auto">
            <a:xfrm>
              <a:off x="2142566" y="3977033"/>
              <a:ext cx="145259" cy="145259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1 h 8"/>
                <a:gd name="T4" fmla="*/ 1 w 8"/>
                <a:gd name="T5" fmla="*/ 5 h 8"/>
                <a:gd name="T6" fmla="*/ 4 w 8"/>
                <a:gd name="T7" fmla="*/ 8 h 8"/>
                <a:gd name="T8" fmla="*/ 5 w 8"/>
                <a:gd name="T9" fmla="*/ 8 h 8"/>
                <a:gd name="T10" fmla="*/ 8 w 8"/>
                <a:gd name="T11" fmla="*/ 3 h 8"/>
                <a:gd name="T12" fmla="*/ 4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0"/>
            <p:cNvSpPr>
              <a:spLocks/>
            </p:cNvSpPr>
            <p:nvPr/>
          </p:nvSpPr>
          <p:spPr bwMode="auto">
            <a:xfrm>
              <a:off x="8926499" y="4737913"/>
              <a:ext cx="359689" cy="126237"/>
            </a:xfrm>
            <a:custGeom>
              <a:avLst/>
              <a:gdLst>
                <a:gd name="T0" fmla="*/ 20 w 20"/>
                <a:gd name="T1" fmla="*/ 0 h 7"/>
                <a:gd name="T2" fmla="*/ 8 w 20"/>
                <a:gd name="T3" fmla="*/ 0 h 7"/>
                <a:gd name="T4" fmla="*/ 0 w 20"/>
                <a:gd name="T5" fmla="*/ 1 h 7"/>
                <a:gd name="T6" fmla="*/ 2 w 20"/>
                <a:gd name="T7" fmla="*/ 3 h 7"/>
                <a:gd name="T8" fmla="*/ 7 w 20"/>
                <a:gd name="T9" fmla="*/ 7 h 7"/>
                <a:gd name="T10" fmla="*/ 15 w 20"/>
                <a:gd name="T11" fmla="*/ 5 h 7"/>
                <a:gd name="T12" fmla="*/ 16 w 20"/>
                <a:gd name="T13" fmla="*/ 5 h 7"/>
                <a:gd name="T14" fmla="*/ 20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cubicBezTo>
                    <a:pt x="16" y="0"/>
                    <a:pt x="11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5" y="6"/>
                    <a:pt x="7" y="7"/>
                  </a:cubicBezTo>
                  <a:cubicBezTo>
                    <a:pt x="10" y="6"/>
                    <a:pt x="13" y="5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3"/>
                    <a:pt x="19" y="2"/>
                    <a:pt x="20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1"/>
            <p:cNvSpPr>
              <a:spLocks/>
            </p:cNvSpPr>
            <p:nvPr/>
          </p:nvSpPr>
          <p:spPr bwMode="auto">
            <a:xfrm>
              <a:off x="9052736" y="4827835"/>
              <a:ext cx="143530" cy="3631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3 w 8"/>
                <a:gd name="T5" fmla="*/ 2 h 2"/>
                <a:gd name="T6" fmla="*/ 8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2"/>
            <p:cNvSpPr>
              <a:spLocks/>
            </p:cNvSpPr>
            <p:nvPr/>
          </p:nvSpPr>
          <p:spPr bwMode="auto">
            <a:xfrm>
              <a:off x="8890185" y="4483710"/>
              <a:ext cx="413296" cy="273225"/>
            </a:xfrm>
            <a:custGeom>
              <a:avLst/>
              <a:gdLst>
                <a:gd name="T0" fmla="*/ 12 w 23"/>
                <a:gd name="T1" fmla="*/ 0 h 15"/>
                <a:gd name="T2" fmla="*/ 5 w 23"/>
                <a:gd name="T3" fmla="*/ 2 h 15"/>
                <a:gd name="T4" fmla="*/ 2 w 23"/>
                <a:gd name="T5" fmla="*/ 15 h 15"/>
                <a:gd name="T6" fmla="*/ 10 w 23"/>
                <a:gd name="T7" fmla="*/ 14 h 15"/>
                <a:gd name="T8" fmla="*/ 22 w 23"/>
                <a:gd name="T9" fmla="*/ 14 h 15"/>
                <a:gd name="T10" fmla="*/ 20 w 23"/>
                <a:gd name="T11" fmla="*/ 4 h 15"/>
                <a:gd name="T12" fmla="*/ 12 w 2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5">
                  <a:moveTo>
                    <a:pt x="12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1" y="6"/>
                    <a:pt x="0" y="11"/>
                    <a:pt x="2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8" y="14"/>
                    <a:pt x="22" y="14"/>
                  </a:cubicBezTo>
                  <a:cubicBezTo>
                    <a:pt x="23" y="11"/>
                    <a:pt x="22" y="7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3"/>
            <p:cNvSpPr>
              <a:spLocks/>
            </p:cNvSpPr>
            <p:nvPr/>
          </p:nvSpPr>
          <p:spPr bwMode="auto">
            <a:xfrm>
              <a:off x="7235272" y="2889321"/>
              <a:ext cx="216159" cy="181574"/>
            </a:xfrm>
            <a:custGeom>
              <a:avLst/>
              <a:gdLst>
                <a:gd name="T0" fmla="*/ 6 w 12"/>
                <a:gd name="T1" fmla="*/ 0 h 10"/>
                <a:gd name="T2" fmla="*/ 2 w 12"/>
                <a:gd name="T3" fmla="*/ 1 h 10"/>
                <a:gd name="T4" fmla="*/ 2 w 12"/>
                <a:gd name="T5" fmla="*/ 8 h 10"/>
                <a:gd name="T6" fmla="*/ 6 w 12"/>
                <a:gd name="T7" fmla="*/ 10 h 10"/>
                <a:gd name="T8" fmla="*/ 9 w 12"/>
                <a:gd name="T9" fmla="*/ 9 h 10"/>
                <a:gd name="T10" fmla="*/ 10 w 12"/>
                <a:gd name="T11" fmla="*/ 2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11" y="7"/>
                    <a:pt x="12" y="4"/>
                    <a:pt x="10" y="2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4"/>
            <p:cNvSpPr>
              <a:spLocks noEditPoints="1"/>
            </p:cNvSpPr>
            <p:nvPr/>
          </p:nvSpPr>
          <p:spPr bwMode="auto">
            <a:xfrm>
              <a:off x="6083577" y="4085977"/>
              <a:ext cx="989143" cy="2047458"/>
            </a:xfrm>
            <a:custGeom>
              <a:avLst/>
              <a:gdLst>
                <a:gd name="T0" fmla="*/ 10 w 55"/>
                <a:gd name="T1" fmla="*/ 43 h 113"/>
                <a:gd name="T2" fmla="*/ 8 w 55"/>
                <a:gd name="T3" fmla="*/ 42 h 113"/>
                <a:gd name="T4" fmla="*/ 5 w 55"/>
                <a:gd name="T5" fmla="*/ 36 h 113"/>
                <a:gd name="T6" fmla="*/ 10 w 55"/>
                <a:gd name="T7" fmla="*/ 33 h 113"/>
                <a:gd name="T8" fmla="*/ 12 w 55"/>
                <a:gd name="T9" fmla="*/ 33 h 113"/>
                <a:gd name="T10" fmla="*/ 14 w 55"/>
                <a:gd name="T11" fmla="*/ 40 h 113"/>
                <a:gd name="T12" fmla="*/ 10 w 55"/>
                <a:gd name="T13" fmla="*/ 43 h 113"/>
                <a:gd name="T14" fmla="*/ 37 w 55"/>
                <a:gd name="T15" fmla="*/ 30 h 113"/>
                <a:gd name="T16" fmla="*/ 35 w 55"/>
                <a:gd name="T17" fmla="*/ 30 h 113"/>
                <a:gd name="T18" fmla="*/ 34 w 55"/>
                <a:gd name="T19" fmla="*/ 25 h 113"/>
                <a:gd name="T20" fmla="*/ 37 w 55"/>
                <a:gd name="T21" fmla="*/ 23 h 113"/>
                <a:gd name="T22" fmla="*/ 38 w 55"/>
                <a:gd name="T23" fmla="*/ 24 h 113"/>
                <a:gd name="T24" fmla="*/ 40 w 55"/>
                <a:gd name="T25" fmla="*/ 28 h 113"/>
                <a:gd name="T26" fmla="*/ 37 w 55"/>
                <a:gd name="T27" fmla="*/ 30 h 113"/>
                <a:gd name="T28" fmla="*/ 32 w 55"/>
                <a:gd name="T29" fmla="*/ 8 h 113"/>
                <a:gd name="T30" fmla="*/ 29 w 55"/>
                <a:gd name="T31" fmla="*/ 7 h 113"/>
                <a:gd name="T32" fmla="*/ 29 w 55"/>
                <a:gd name="T33" fmla="*/ 2 h 113"/>
                <a:gd name="T34" fmla="*/ 32 w 55"/>
                <a:gd name="T35" fmla="*/ 1 h 113"/>
                <a:gd name="T36" fmla="*/ 35 w 55"/>
                <a:gd name="T37" fmla="*/ 2 h 113"/>
                <a:gd name="T38" fmla="*/ 34 w 55"/>
                <a:gd name="T39" fmla="*/ 7 h 113"/>
                <a:gd name="T40" fmla="*/ 32 w 55"/>
                <a:gd name="T41" fmla="*/ 8 h 113"/>
                <a:gd name="T42" fmla="*/ 26 w 55"/>
                <a:gd name="T43" fmla="*/ 0 h 113"/>
                <a:gd name="T44" fmla="*/ 4 w 55"/>
                <a:gd name="T45" fmla="*/ 19 h 113"/>
                <a:gd name="T46" fmla="*/ 3 w 55"/>
                <a:gd name="T47" fmla="*/ 48 h 113"/>
                <a:gd name="T48" fmla="*/ 21 w 55"/>
                <a:gd name="T49" fmla="*/ 75 h 113"/>
                <a:gd name="T50" fmla="*/ 0 w 55"/>
                <a:gd name="T51" fmla="*/ 113 h 113"/>
                <a:gd name="T52" fmla="*/ 18 w 55"/>
                <a:gd name="T53" fmla="*/ 98 h 113"/>
                <a:gd name="T54" fmla="*/ 20 w 55"/>
                <a:gd name="T55" fmla="*/ 93 h 113"/>
                <a:gd name="T56" fmla="*/ 40 w 55"/>
                <a:gd name="T57" fmla="*/ 54 h 113"/>
                <a:gd name="T58" fmla="*/ 53 w 55"/>
                <a:gd name="T59" fmla="*/ 44 h 113"/>
                <a:gd name="T60" fmla="*/ 54 w 55"/>
                <a:gd name="T61" fmla="*/ 37 h 113"/>
                <a:gd name="T62" fmla="*/ 52 w 55"/>
                <a:gd name="T63" fmla="*/ 19 h 113"/>
                <a:gd name="T64" fmla="*/ 49 w 55"/>
                <a:gd name="T65" fmla="*/ 13 h 113"/>
                <a:gd name="T66" fmla="*/ 26 w 55"/>
                <a:gd name="T6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13">
                  <a:moveTo>
                    <a:pt x="10" y="43"/>
                  </a:moveTo>
                  <a:cubicBezTo>
                    <a:pt x="9" y="43"/>
                    <a:pt x="9" y="43"/>
                    <a:pt x="8" y="42"/>
                  </a:cubicBezTo>
                  <a:cubicBezTo>
                    <a:pt x="6" y="41"/>
                    <a:pt x="5" y="39"/>
                    <a:pt x="5" y="36"/>
                  </a:cubicBezTo>
                  <a:cubicBezTo>
                    <a:pt x="6" y="34"/>
                    <a:pt x="8" y="33"/>
                    <a:pt x="10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4" y="34"/>
                    <a:pt x="15" y="37"/>
                    <a:pt x="14" y="40"/>
                  </a:cubicBezTo>
                  <a:cubicBezTo>
                    <a:pt x="14" y="41"/>
                    <a:pt x="12" y="43"/>
                    <a:pt x="10" y="43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5" y="30"/>
                  </a:cubicBezTo>
                  <a:cubicBezTo>
                    <a:pt x="33" y="29"/>
                    <a:pt x="33" y="27"/>
                    <a:pt x="34" y="25"/>
                  </a:cubicBezTo>
                  <a:cubicBezTo>
                    <a:pt x="34" y="24"/>
                    <a:pt x="35" y="23"/>
                    <a:pt x="37" y="23"/>
                  </a:cubicBezTo>
                  <a:cubicBezTo>
                    <a:pt x="37" y="23"/>
                    <a:pt x="38" y="23"/>
                    <a:pt x="38" y="24"/>
                  </a:cubicBezTo>
                  <a:cubicBezTo>
                    <a:pt x="40" y="24"/>
                    <a:pt x="41" y="26"/>
                    <a:pt x="40" y="28"/>
                  </a:cubicBezTo>
                  <a:cubicBezTo>
                    <a:pt x="39" y="29"/>
                    <a:pt x="38" y="30"/>
                    <a:pt x="37" y="30"/>
                  </a:cubicBezTo>
                  <a:moveTo>
                    <a:pt x="32" y="8"/>
                  </a:moveTo>
                  <a:cubicBezTo>
                    <a:pt x="31" y="8"/>
                    <a:pt x="30" y="8"/>
                    <a:pt x="29" y="7"/>
                  </a:cubicBezTo>
                  <a:cubicBezTo>
                    <a:pt x="28" y="5"/>
                    <a:pt x="28" y="3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4" y="1"/>
                    <a:pt x="35" y="2"/>
                  </a:cubicBezTo>
                  <a:cubicBezTo>
                    <a:pt x="36" y="4"/>
                    <a:pt x="36" y="6"/>
                    <a:pt x="34" y="7"/>
                  </a:cubicBezTo>
                  <a:cubicBezTo>
                    <a:pt x="34" y="8"/>
                    <a:pt x="33" y="8"/>
                    <a:pt x="32" y="8"/>
                  </a:cubicBezTo>
                  <a:moveTo>
                    <a:pt x="26" y="0"/>
                  </a:moveTo>
                  <a:cubicBezTo>
                    <a:pt x="17" y="0"/>
                    <a:pt x="7" y="6"/>
                    <a:pt x="4" y="19"/>
                  </a:cubicBezTo>
                  <a:cubicBezTo>
                    <a:pt x="2" y="28"/>
                    <a:pt x="2" y="39"/>
                    <a:pt x="3" y="48"/>
                  </a:cubicBezTo>
                  <a:cubicBezTo>
                    <a:pt x="12" y="49"/>
                    <a:pt x="22" y="59"/>
                    <a:pt x="21" y="75"/>
                  </a:cubicBezTo>
                  <a:cubicBezTo>
                    <a:pt x="20" y="89"/>
                    <a:pt x="11" y="102"/>
                    <a:pt x="0" y="113"/>
                  </a:cubicBezTo>
                  <a:cubicBezTo>
                    <a:pt x="6" y="108"/>
                    <a:pt x="12" y="103"/>
                    <a:pt x="18" y="98"/>
                  </a:cubicBezTo>
                  <a:cubicBezTo>
                    <a:pt x="19" y="96"/>
                    <a:pt x="20" y="95"/>
                    <a:pt x="20" y="93"/>
                  </a:cubicBezTo>
                  <a:cubicBezTo>
                    <a:pt x="25" y="81"/>
                    <a:pt x="31" y="64"/>
                    <a:pt x="40" y="54"/>
                  </a:cubicBezTo>
                  <a:cubicBezTo>
                    <a:pt x="44" y="49"/>
                    <a:pt x="49" y="46"/>
                    <a:pt x="53" y="44"/>
                  </a:cubicBezTo>
                  <a:cubicBezTo>
                    <a:pt x="54" y="42"/>
                    <a:pt x="54" y="40"/>
                    <a:pt x="54" y="37"/>
                  </a:cubicBezTo>
                  <a:cubicBezTo>
                    <a:pt x="55" y="30"/>
                    <a:pt x="54" y="24"/>
                    <a:pt x="52" y="19"/>
                  </a:cubicBezTo>
                  <a:cubicBezTo>
                    <a:pt x="50" y="17"/>
                    <a:pt x="49" y="15"/>
                    <a:pt x="49" y="13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6965505" y="4321158"/>
              <a:ext cx="53607" cy="108944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2"/>
                    <a:pt x="1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6406950" y="4883172"/>
              <a:ext cx="629455" cy="978768"/>
            </a:xfrm>
            <a:custGeom>
              <a:avLst/>
              <a:gdLst>
                <a:gd name="T0" fmla="*/ 35 w 35"/>
                <a:gd name="T1" fmla="*/ 0 h 54"/>
                <a:gd name="T2" fmla="*/ 22 w 35"/>
                <a:gd name="T3" fmla="*/ 10 h 54"/>
                <a:gd name="T4" fmla="*/ 2 w 35"/>
                <a:gd name="T5" fmla="*/ 49 h 54"/>
                <a:gd name="T6" fmla="*/ 0 w 35"/>
                <a:gd name="T7" fmla="*/ 54 h 54"/>
                <a:gd name="T8" fmla="*/ 35 w 3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cubicBezTo>
                    <a:pt x="31" y="2"/>
                    <a:pt x="26" y="5"/>
                    <a:pt x="22" y="10"/>
                  </a:cubicBezTo>
                  <a:cubicBezTo>
                    <a:pt x="13" y="20"/>
                    <a:pt x="7" y="37"/>
                    <a:pt x="2" y="49"/>
                  </a:cubicBezTo>
                  <a:cubicBezTo>
                    <a:pt x="2" y="51"/>
                    <a:pt x="1" y="52"/>
                    <a:pt x="0" y="54"/>
                  </a:cubicBezTo>
                  <a:cubicBezTo>
                    <a:pt x="17" y="38"/>
                    <a:pt x="31" y="20"/>
                    <a:pt x="35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6676717" y="4502732"/>
              <a:ext cx="145259" cy="126237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4 w 8"/>
                <a:gd name="T7" fmla="*/ 7 h 7"/>
                <a:gd name="T8" fmla="*/ 7 w 8"/>
                <a:gd name="T9" fmla="*/ 5 h 7"/>
                <a:gd name="T10" fmla="*/ 5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6586795" y="4103270"/>
              <a:ext cx="145259" cy="127966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1 h 7"/>
                <a:gd name="T4" fmla="*/ 1 w 8"/>
                <a:gd name="T5" fmla="*/ 6 h 7"/>
                <a:gd name="T6" fmla="*/ 4 w 8"/>
                <a:gd name="T7" fmla="*/ 7 h 7"/>
                <a:gd name="T8" fmla="*/ 6 w 8"/>
                <a:gd name="T9" fmla="*/ 6 h 7"/>
                <a:gd name="T10" fmla="*/ 7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0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3 h 10"/>
                <a:gd name="T4" fmla="*/ 3 w 10"/>
                <a:gd name="T5" fmla="*/ 9 h 10"/>
                <a:gd name="T6" fmla="*/ 5 w 10"/>
                <a:gd name="T7" fmla="*/ 10 h 10"/>
                <a:gd name="T8" fmla="*/ 9 w 10"/>
                <a:gd name="T9" fmla="*/ 7 h 10"/>
                <a:gd name="T10" fmla="*/ 7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8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/>
            </p:cNvSpPr>
            <p:nvPr/>
          </p:nvSpPr>
          <p:spPr bwMode="auto">
            <a:xfrm>
              <a:off x="5921025" y="3325098"/>
              <a:ext cx="738399" cy="1105005"/>
            </a:xfrm>
            <a:custGeom>
              <a:avLst/>
              <a:gdLst>
                <a:gd name="T0" fmla="*/ 25 w 41"/>
                <a:gd name="T1" fmla="*/ 0 h 61"/>
                <a:gd name="T2" fmla="*/ 12 w 41"/>
                <a:gd name="T3" fmla="*/ 6 h 61"/>
                <a:gd name="T4" fmla="*/ 5 w 41"/>
                <a:gd name="T5" fmla="*/ 60 h 61"/>
                <a:gd name="T6" fmla="*/ 6 w 41"/>
                <a:gd name="T7" fmla="*/ 61 h 61"/>
                <a:gd name="T8" fmla="*/ 22 w 41"/>
                <a:gd name="T9" fmla="*/ 31 h 61"/>
                <a:gd name="T10" fmla="*/ 35 w 41"/>
                <a:gd name="T11" fmla="*/ 18 h 61"/>
                <a:gd name="T12" fmla="*/ 25 w 41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1">
                  <a:moveTo>
                    <a:pt x="25" y="0"/>
                  </a:moveTo>
                  <a:cubicBezTo>
                    <a:pt x="21" y="0"/>
                    <a:pt x="16" y="2"/>
                    <a:pt x="12" y="6"/>
                  </a:cubicBezTo>
                  <a:cubicBezTo>
                    <a:pt x="0" y="19"/>
                    <a:pt x="2" y="42"/>
                    <a:pt x="5" y="60"/>
                  </a:cubicBezTo>
                  <a:cubicBezTo>
                    <a:pt x="5" y="60"/>
                    <a:pt x="6" y="61"/>
                    <a:pt x="6" y="61"/>
                  </a:cubicBezTo>
                  <a:cubicBezTo>
                    <a:pt x="8" y="49"/>
                    <a:pt x="12" y="38"/>
                    <a:pt x="22" y="31"/>
                  </a:cubicBezTo>
                  <a:cubicBezTo>
                    <a:pt x="26" y="27"/>
                    <a:pt x="32" y="23"/>
                    <a:pt x="35" y="18"/>
                  </a:cubicBezTo>
                  <a:cubicBezTo>
                    <a:pt x="41" y="8"/>
                    <a:pt x="34" y="0"/>
                    <a:pt x="25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6010947" y="4411080"/>
              <a:ext cx="19022" cy="145259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1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0" y="3"/>
                    <a:pt x="0" y="6"/>
                    <a:pt x="1" y="8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3"/>
            <p:cNvSpPr>
              <a:spLocks/>
            </p:cNvSpPr>
            <p:nvPr/>
          </p:nvSpPr>
          <p:spPr bwMode="auto">
            <a:xfrm>
              <a:off x="6659424" y="3705537"/>
              <a:ext cx="269766" cy="235181"/>
            </a:xfrm>
            <a:custGeom>
              <a:avLst/>
              <a:gdLst>
                <a:gd name="T0" fmla="*/ 7 w 15"/>
                <a:gd name="T1" fmla="*/ 0 h 13"/>
                <a:gd name="T2" fmla="*/ 1 w 15"/>
                <a:gd name="T3" fmla="*/ 4 h 13"/>
                <a:gd name="T4" fmla="*/ 5 w 15"/>
                <a:gd name="T5" fmla="*/ 13 h 13"/>
                <a:gd name="T6" fmla="*/ 7 w 15"/>
                <a:gd name="T7" fmla="*/ 13 h 13"/>
                <a:gd name="T8" fmla="*/ 13 w 15"/>
                <a:gd name="T9" fmla="*/ 9 h 13"/>
                <a:gd name="T10" fmla="*/ 9 w 15"/>
                <a:gd name="T11" fmla="*/ 0 h 13"/>
                <a:gd name="T12" fmla="*/ 7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0" y="8"/>
                    <a:pt x="1" y="11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10" y="13"/>
                    <a:pt x="12" y="12"/>
                    <a:pt x="13" y="9"/>
                  </a:cubicBezTo>
                  <a:cubicBezTo>
                    <a:pt x="15" y="5"/>
                    <a:pt x="13" y="2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5"/>
            <p:cNvSpPr>
              <a:spLocks/>
            </p:cNvSpPr>
            <p:nvPr/>
          </p:nvSpPr>
          <p:spPr bwMode="auto">
            <a:xfrm>
              <a:off x="9735799" y="3088187"/>
              <a:ext cx="1871072" cy="1250264"/>
            </a:xfrm>
            <a:custGeom>
              <a:avLst/>
              <a:gdLst>
                <a:gd name="T0" fmla="*/ 71 w 104"/>
                <a:gd name="T1" fmla="*/ 0 h 69"/>
                <a:gd name="T2" fmla="*/ 65 w 104"/>
                <a:gd name="T3" fmla="*/ 0 h 69"/>
                <a:gd name="T4" fmla="*/ 0 w 104"/>
                <a:gd name="T5" fmla="*/ 69 h 69"/>
                <a:gd name="T6" fmla="*/ 54 w 104"/>
                <a:gd name="T7" fmla="*/ 38 h 69"/>
                <a:gd name="T8" fmla="*/ 82 w 104"/>
                <a:gd name="T9" fmla="*/ 35 h 69"/>
                <a:gd name="T10" fmla="*/ 71 w 10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9">
                  <a:moveTo>
                    <a:pt x="71" y="0"/>
                  </a:moveTo>
                  <a:cubicBezTo>
                    <a:pt x="69" y="0"/>
                    <a:pt x="67" y="0"/>
                    <a:pt x="65" y="0"/>
                  </a:cubicBezTo>
                  <a:cubicBezTo>
                    <a:pt x="34" y="6"/>
                    <a:pt x="15" y="44"/>
                    <a:pt x="0" y="69"/>
                  </a:cubicBezTo>
                  <a:cubicBezTo>
                    <a:pt x="14" y="52"/>
                    <a:pt x="31" y="39"/>
                    <a:pt x="54" y="38"/>
                  </a:cubicBezTo>
                  <a:cubicBezTo>
                    <a:pt x="62" y="38"/>
                    <a:pt x="74" y="39"/>
                    <a:pt x="82" y="35"/>
                  </a:cubicBezTo>
                  <a:cubicBezTo>
                    <a:pt x="104" y="27"/>
                    <a:pt x="95" y="0"/>
                    <a:pt x="71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944277" y="2448268"/>
              <a:ext cx="11429868" cy="4404858"/>
              <a:chOff x="944277" y="2448268"/>
              <a:chExt cx="11429868" cy="4404858"/>
            </a:xfrm>
          </p:grpSpPr>
          <p:sp>
            <p:nvSpPr>
              <p:cNvPr id="194" name="Freeform 35"/>
              <p:cNvSpPr>
                <a:spLocks/>
              </p:cNvSpPr>
              <p:nvPr/>
            </p:nvSpPr>
            <p:spPr bwMode="auto">
              <a:xfrm>
                <a:off x="9663169" y="4516367"/>
                <a:ext cx="162552" cy="181574"/>
              </a:xfrm>
              <a:custGeom>
                <a:avLst/>
                <a:gdLst>
                  <a:gd name="T0" fmla="*/ 2 w 9"/>
                  <a:gd name="T1" fmla="*/ 9 h 10"/>
                  <a:gd name="T2" fmla="*/ 8 w 9"/>
                  <a:gd name="T3" fmla="*/ 7 h 10"/>
                  <a:gd name="T4" fmla="*/ 7 w 9"/>
                  <a:gd name="T5" fmla="*/ 1 h 10"/>
                  <a:gd name="T6" fmla="*/ 1 w 9"/>
                  <a:gd name="T7" fmla="*/ 3 h 10"/>
                  <a:gd name="T8" fmla="*/ 2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2" y="9"/>
                    </a:moveTo>
                    <a:cubicBezTo>
                      <a:pt x="4" y="10"/>
                      <a:pt x="7" y="9"/>
                      <a:pt x="8" y="7"/>
                    </a:cubicBezTo>
                    <a:cubicBezTo>
                      <a:pt x="9" y="5"/>
                      <a:pt x="9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0" y="7"/>
                      <a:pt x="2" y="9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2161588" y="5512428"/>
                <a:ext cx="17293" cy="1902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9FD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7"/>
              <p:cNvSpPr>
                <a:spLocks/>
              </p:cNvSpPr>
              <p:nvPr/>
            </p:nvSpPr>
            <p:spPr bwMode="auto">
              <a:xfrm>
                <a:off x="9663169" y="4533660"/>
                <a:ext cx="162552" cy="145259"/>
              </a:xfrm>
              <a:custGeom>
                <a:avLst/>
                <a:gdLst>
                  <a:gd name="T0" fmla="*/ 4 w 9"/>
                  <a:gd name="T1" fmla="*/ 0 h 8"/>
                  <a:gd name="T2" fmla="*/ 1 w 9"/>
                  <a:gd name="T3" fmla="*/ 2 h 8"/>
                  <a:gd name="T4" fmla="*/ 2 w 9"/>
                  <a:gd name="T5" fmla="*/ 8 h 8"/>
                  <a:gd name="T6" fmla="*/ 4 w 9"/>
                  <a:gd name="T7" fmla="*/ 8 h 8"/>
                  <a:gd name="T8" fmla="*/ 8 w 9"/>
                  <a:gd name="T9" fmla="*/ 6 h 8"/>
                  <a:gd name="T10" fmla="*/ 7 w 9"/>
                  <a:gd name="T11" fmla="*/ 0 h 8"/>
                  <a:gd name="T12" fmla="*/ 4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2" y="0"/>
                      <a:pt x="1" y="2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6" y="8"/>
                      <a:pt x="7" y="8"/>
                      <a:pt x="8" y="6"/>
                    </a:cubicBezTo>
                    <a:cubicBezTo>
                      <a:pt x="9" y="4"/>
                      <a:pt x="9" y="2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2754728" y="6636454"/>
                <a:ext cx="72629" cy="3631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B88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2"/>
              <p:cNvSpPr>
                <a:spLocks noEditPoints="1"/>
              </p:cNvSpPr>
              <p:nvPr/>
            </p:nvSpPr>
            <p:spPr bwMode="auto">
              <a:xfrm>
                <a:off x="9830642" y="3814812"/>
                <a:ext cx="977662" cy="956571"/>
              </a:xfrm>
              <a:custGeom>
                <a:avLst/>
                <a:gdLst>
                  <a:gd name="T0" fmla="*/ 9 w 52"/>
                  <a:gd name="T1" fmla="*/ 10 h 52"/>
                  <a:gd name="T2" fmla="*/ 4 w 52"/>
                  <a:gd name="T3" fmla="*/ 10 h 52"/>
                  <a:gd name="T4" fmla="*/ 2 w 52"/>
                  <a:gd name="T5" fmla="*/ 10 h 52"/>
                  <a:gd name="T6" fmla="*/ 0 w 52"/>
                  <a:gd name="T7" fmla="*/ 14 h 52"/>
                  <a:gd name="T8" fmla="*/ 2 w 52"/>
                  <a:gd name="T9" fmla="*/ 17 h 52"/>
                  <a:gd name="T10" fmla="*/ 9 w 52"/>
                  <a:gd name="T11" fmla="*/ 10 h 52"/>
                  <a:gd name="T12" fmla="*/ 33 w 52"/>
                  <a:gd name="T13" fmla="*/ 0 h 52"/>
                  <a:gd name="T14" fmla="*/ 20 w 52"/>
                  <a:gd name="T15" fmla="*/ 7 h 52"/>
                  <a:gd name="T16" fmla="*/ 36 w 52"/>
                  <a:gd name="T17" fmla="*/ 25 h 52"/>
                  <a:gd name="T18" fmla="*/ 19 w 52"/>
                  <a:gd name="T19" fmla="*/ 43 h 52"/>
                  <a:gd name="T20" fmla="*/ 18 w 52"/>
                  <a:gd name="T21" fmla="*/ 43 h 52"/>
                  <a:gd name="T22" fmla="*/ 13 w 52"/>
                  <a:gd name="T23" fmla="*/ 43 h 52"/>
                  <a:gd name="T24" fmla="*/ 13 w 52"/>
                  <a:gd name="T25" fmla="*/ 44 h 52"/>
                  <a:gd name="T26" fmla="*/ 13 w 52"/>
                  <a:gd name="T27" fmla="*/ 50 h 52"/>
                  <a:gd name="T28" fmla="*/ 25 w 52"/>
                  <a:gd name="T29" fmla="*/ 52 h 52"/>
                  <a:gd name="T30" fmla="*/ 25 w 52"/>
                  <a:gd name="T31" fmla="*/ 52 h 52"/>
                  <a:gd name="T32" fmla="*/ 52 w 52"/>
                  <a:gd name="T33" fmla="*/ 24 h 52"/>
                  <a:gd name="T34" fmla="*/ 39 w 52"/>
                  <a:gd name="T35" fmla="*/ 2 h 52"/>
                  <a:gd name="T36" fmla="*/ 33 w 5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9" y="10"/>
                    </a:moveTo>
                    <a:cubicBezTo>
                      <a:pt x="7" y="10"/>
                      <a:pt x="5" y="10"/>
                      <a:pt x="4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1" y="15"/>
                      <a:pt x="2" y="16"/>
                      <a:pt x="2" y="17"/>
                    </a:cubicBezTo>
                    <a:cubicBezTo>
                      <a:pt x="4" y="14"/>
                      <a:pt x="6" y="12"/>
                      <a:pt x="9" y="10"/>
                    </a:cubicBezTo>
                    <a:moveTo>
                      <a:pt x="33" y="0"/>
                    </a:moveTo>
                    <a:cubicBezTo>
                      <a:pt x="29" y="3"/>
                      <a:pt x="24" y="6"/>
                      <a:pt x="20" y="7"/>
                    </a:cubicBezTo>
                    <a:cubicBezTo>
                      <a:pt x="29" y="8"/>
                      <a:pt x="36" y="15"/>
                      <a:pt x="36" y="25"/>
                    </a:cubicBezTo>
                    <a:cubicBezTo>
                      <a:pt x="37" y="35"/>
                      <a:pt x="29" y="43"/>
                      <a:pt x="19" y="43"/>
                    </a:cubicBezTo>
                    <a:cubicBezTo>
                      <a:pt x="19" y="43"/>
                      <a:pt x="18" y="43"/>
                      <a:pt x="18" y="43"/>
                    </a:cubicBezTo>
                    <a:cubicBezTo>
                      <a:pt x="16" y="43"/>
                      <a:pt x="15" y="43"/>
                      <a:pt x="13" y="43"/>
                    </a:cubicBezTo>
                    <a:cubicBezTo>
                      <a:pt x="13" y="43"/>
                      <a:pt x="13" y="43"/>
                      <a:pt x="13" y="44"/>
                    </a:cubicBezTo>
                    <a:cubicBezTo>
                      <a:pt x="13" y="46"/>
                      <a:pt x="13" y="48"/>
                      <a:pt x="13" y="50"/>
                    </a:cubicBezTo>
                    <a:cubicBezTo>
                      <a:pt x="16" y="51"/>
                      <a:pt x="20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40" y="52"/>
                      <a:pt x="52" y="39"/>
                      <a:pt x="52" y="24"/>
                    </a:cubicBezTo>
                    <a:cubicBezTo>
                      <a:pt x="51" y="15"/>
                      <a:pt x="46" y="7"/>
                      <a:pt x="39" y="2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86"/>
              <p:cNvSpPr>
                <a:spLocks noEditPoints="1"/>
              </p:cNvSpPr>
              <p:nvPr/>
            </p:nvSpPr>
            <p:spPr bwMode="auto">
              <a:xfrm>
                <a:off x="10164477" y="2918837"/>
                <a:ext cx="1057146" cy="1041431"/>
              </a:xfrm>
              <a:custGeom>
                <a:avLst/>
                <a:gdLst>
                  <a:gd name="T0" fmla="*/ 13 w 56"/>
                  <a:gd name="T1" fmla="*/ 28 h 57"/>
                  <a:gd name="T2" fmla="*/ 0 w 56"/>
                  <a:gd name="T3" fmla="*/ 35 h 57"/>
                  <a:gd name="T4" fmla="*/ 2 w 56"/>
                  <a:gd name="T5" fmla="*/ 41 h 57"/>
                  <a:gd name="T6" fmla="*/ 15 w 56"/>
                  <a:gd name="T7" fmla="*/ 33 h 57"/>
                  <a:gd name="T8" fmla="*/ 13 w 56"/>
                  <a:gd name="T9" fmla="*/ 28 h 57"/>
                  <a:gd name="T10" fmla="*/ 23 w 56"/>
                  <a:gd name="T11" fmla="*/ 0 h 57"/>
                  <a:gd name="T12" fmla="*/ 19 w 56"/>
                  <a:gd name="T13" fmla="*/ 1 h 57"/>
                  <a:gd name="T14" fmla="*/ 20 w 56"/>
                  <a:gd name="T15" fmla="*/ 7 h 57"/>
                  <a:gd name="T16" fmla="*/ 24 w 56"/>
                  <a:gd name="T17" fmla="*/ 4 h 57"/>
                  <a:gd name="T18" fmla="*/ 23 w 56"/>
                  <a:gd name="T19" fmla="*/ 0 h 57"/>
                  <a:gd name="T20" fmla="*/ 28 w 56"/>
                  <a:gd name="T21" fmla="*/ 0 h 57"/>
                  <a:gd name="T22" fmla="*/ 26 w 56"/>
                  <a:gd name="T23" fmla="*/ 0 h 57"/>
                  <a:gd name="T24" fmla="*/ 28 w 56"/>
                  <a:gd name="T25" fmla="*/ 3 h 57"/>
                  <a:gd name="T26" fmla="*/ 32 w 56"/>
                  <a:gd name="T27" fmla="*/ 3 h 57"/>
                  <a:gd name="T28" fmla="*/ 52 w 56"/>
                  <a:gd name="T29" fmla="*/ 23 h 57"/>
                  <a:gd name="T30" fmla="*/ 32 w 56"/>
                  <a:gd name="T31" fmla="*/ 43 h 57"/>
                  <a:gd name="T32" fmla="*/ 25 w 56"/>
                  <a:gd name="T33" fmla="*/ 42 h 57"/>
                  <a:gd name="T34" fmla="*/ 15 w 56"/>
                  <a:gd name="T35" fmla="*/ 54 h 57"/>
                  <a:gd name="T36" fmla="*/ 21 w 56"/>
                  <a:gd name="T37" fmla="*/ 56 h 57"/>
                  <a:gd name="T38" fmla="*/ 28 w 56"/>
                  <a:gd name="T39" fmla="*/ 57 h 57"/>
                  <a:gd name="T40" fmla="*/ 56 w 56"/>
                  <a:gd name="T41" fmla="*/ 28 h 57"/>
                  <a:gd name="T42" fmla="*/ 49 w 56"/>
                  <a:gd name="T43" fmla="*/ 9 h 57"/>
                  <a:gd name="T44" fmla="*/ 40 w 56"/>
                  <a:gd name="T45" fmla="*/ 2 h 57"/>
                  <a:gd name="T46" fmla="*/ 28 w 56"/>
                  <a:gd name="T4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57">
                    <a:moveTo>
                      <a:pt x="13" y="28"/>
                    </a:moveTo>
                    <a:cubicBezTo>
                      <a:pt x="9" y="31"/>
                      <a:pt x="5" y="34"/>
                      <a:pt x="0" y="35"/>
                    </a:cubicBezTo>
                    <a:cubicBezTo>
                      <a:pt x="0" y="37"/>
                      <a:pt x="1" y="39"/>
                      <a:pt x="2" y="41"/>
                    </a:cubicBezTo>
                    <a:cubicBezTo>
                      <a:pt x="7" y="40"/>
                      <a:pt x="11" y="37"/>
                      <a:pt x="15" y="33"/>
                    </a:cubicBezTo>
                    <a:cubicBezTo>
                      <a:pt x="14" y="32"/>
                      <a:pt x="13" y="30"/>
                      <a:pt x="13" y="28"/>
                    </a:cubicBezTo>
                    <a:moveTo>
                      <a:pt x="23" y="0"/>
                    </a:moveTo>
                    <a:cubicBezTo>
                      <a:pt x="21" y="0"/>
                      <a:pt x="20" y="1"/>
                      <a:pt x="19" y="1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1" y="6"/>
                      <a:pt x="23" y="5"/>
                      <a:pt x="24" y="4"/>
                    </a:cubicBezTo>
                    <a:cubicBezTo>
                      <a:pt x="24" y="3"/>
                      <a:pt x="23" y="1"/>
                      <a:pt x="23" y="0"/>
                    </a:cubicBezTo>
                    <a:moveTo>
                      <a:pt x="28" y="0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27" y="1"/>
                      <a:pt x="28" y="2"/>
                      <a:pt x="28" y="3"/>
                    </a:cubicBezTo>
                    <a:cubicBezTo>
                      <a:pt x="29" y="3"/>
                      <a:pt x="31" y="3"/>
                      <a:pt x="32" y="3"/>
                    </a:cubicBezTo>
                    <a:cubicBezTo>
                      <a:pt x="43" y="3"/>
                      <a:pt x="52" y="12"/>
                      <a:pt x="52" y="23"/>
                    </a:cubicBezTo>
                    <a:cubicBezTo>
                      <a:pt x="52" y="34"/>
                      <a:pt x="43" y="43"/>
                      <a:pt x="32" y="43"/>
                    </a:cubicBezTo>
                    <a:cubicBezTo>
                      <a:pt x="30" y="43"/>
                      <a:pt x="27" y="43"/>
                      <a:pt x="25" y="42"/>
                    </a:cubicBezTo>
                    <a:cubicBezTo>
                      <a:pt x="22" y="46"/>
                      <a:pt x="19" y="50"/>
                      <a:pt x="15" y="54"/>
                    </a:cubicBezTo>
                    <a:cubicBezTo>
                      <a:pt x="17" y="55"/>
                      <a:pt x="19" y="56"/>
                      <a:pt x="21" y="56"/>
                    </a:cubicBezTo>
                    <a:cubicBezTo>
                      <a:pt x="23" y="57"/>
                      <a:pt x="25" y="57"/>
                      <a:pt x="28" y="57"/>
                    </a:cubicBezTo>
                    <a:cubicBezTo>
                      <a:pt x="43" y="57"/>
                      <a:pt x="56" y="44"/>
                      <a:pt x="56" y="28"/>
                    </a:cubicBezTo>
                    <a:cubicBezTo>
                      <a:pt x="56" y="21"/>
                      <a:pt x="53" y="14"/>
                      <a:pt x="49" y="9"/>
                    </a:cubicBezTo>
                    <a:cubicBezTo>
                      <a:pt x="45" y="7"/>
                      <a:pt x="42" y="5"/>
                      <a:pt x="40" y="2"/>
                    </a:cubicBezTo>
                    <a:cubicBezTo>
                      <a:pt x="36" y="0"/>
                      <a:pt x="32" y="0"/>
                      <a:pt x="2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87"/>
              <p:cNvSpPr>
                <a:spLocks noEditPoints="1"/>
              </p:cNvSpPr>
              <p:nvPr/>
            </p:nvSpPr>
            <p:spPr bwMode="auto">
              <a:xfrm>
                <a:off x="10466518" y="3011408"/>
                <a:ext cx="627930" cy="624859"/>
              </a:xfrm>
              <a:custGeom>
                <a:avLst/>
                <a:gdLst>
                  <a:gd name="T0" fmla="*/ 9 w 33"/>
                  <a:gd name="T1" fmla="*/ 3 h 34"/>
                  <a:gd name="T2" fmla="*/ 4 w 33"/>
                  <a:gd name="T3" fmla="*/ 6 h 34"/>
                  <a:gd name="T4" fmla="*/ 0 w 33"/>
                  <a:gd name="T5" fmla="*/ 19 h 34"/>
                  <a:gd name="T6" fmla="*/ 2 w 33"/>
                  <a:gd name="T7" fmla="*/ 25 h 34"/>
                  <a:gd name="T8" fmla="*/ 9 w 33"/>
                  <a:gd name="T9" fmla="*/ 6 h 34"/>
                  <a:gd name="T10" fmla="*/ 9 w 33"/>
                  <a:gd name="T11" fmla="*/ 3 h 34"/>
                  <a:gd name="T12" fmla="*/ 17 w 33"/>
                  <a:gd name="T13" fmla="*/ 0 h 34"/>
                  <a:gd name="T14" fmla="*/ 13 w 33"/>
                  <a:gd name="T15" fmla="*/ 1 h 34"/>
                  <a:gd name="T16" fmla="*/ 15 w 33"/>
                  <a:gd name="T17" fmla="*/ 14 h 34"/>
                  <a:gd name="T18" fmla="*/ 14 w 33"/>
                  <a:gd name="T19" fmla="*/ 20 h 34"/>
                  <a:gd name="T20" fmla="*/ 16 w 33"/>
                  <a:gd name="T21" fmla="*/ 23 h 34"/>
                  <a:gd name="T22" fmla="*/ 13 w 33"/>
                  <a:gd name="T23" fmla="*/ 27 h 34"/>
                  <a:gd name="T24" fmla="*/ 11 w 33"/>
                  <a:gd name="T25" fmla="*/ 33 h 34"/>
                  <a:gd name="T26" fmla="*/ 17 w 33"/>
                  <a:gd name="T27" fmla="*/ 34 h 34"/>
                  <a:gd name="T28" fmla="*/ 33 w 33"/>
                  <a:gd name="T29" fmla="*/ 17 h 34"/>
                  <a:gd name="T30" fmla="*/ 17 w 33"/>
                  <a:gd name="T3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4">
                    <a:moveTo>
                      <a:pt x="9" y="3"/>
                    </a:moveTo>
                    <a:cubicBezTo>
                      <a:pt x="7" y="4"/>
                      <a:pt x="5" y="5"/>
                      <a:pt x="4" y="6"/>
                    </a:cubicBezTo>
                    <a:cubicBezTo>
                      <a:pt x="4" y="11"/>
                      <a:pt x="2" y="15"/>
                      <a:pt x="0" y="19"/>
                    </a:cubicBezTo>
                    <a:cubicBezTo>
                      <a:pt x="0" y="21"/>
                      <a:pt x="1" y="23"/>
                      <a:pt x="2" y="25"/>
                    </a:cubicBezTo>
                    <a:cubicBezTo>
                      <a:pt x="6" y="20"/>
                      <a:pt x="9" y="13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moveTo>
                      <a:pt x="17" y="0"/>
                    </a:moveTo>
                    <a:cubicBezTo>
                      <a:pt x="15" y="0"/>
                      <a:pt x="14" y="1"/>
                      <a:pt x="13" y="1"/>
                    </a:cubicBezTo>
                    <a:cubicBezTo>
                      <a:pt x="14" y="5"/>
                      <a:pt x="15" y="10"/>
                      <a:pt x="15" y="14"/>
                    </a:cubicBezTo>
                    <a:cubicBezTo>
                      <a:pt x="15" y="16"/>
                      <a:pt x="15" y="18"/>
                      <a:pt x="14" y="20"/>
                    </a:cubicBezTo>
                    <a:cubicBezTo>
                      <a:pt x="15" y="21"/>
                      <a:pt x="16" y="22"/>
                      <a:pt x="16" y="23"/>
                    </a:cubicBezTo>
                    <a:cubicBezTo>
                      <a:pt x="16" y="25"/>
                      <a:pt x="15" y="26"/>
                      <a:pt x="13" y="27"/>
                    </a:cubicBezTo>
                    <a:cubicBezTo>
                      <a:pt x="12" y="29"/>
                      <a:pt x="12" y="31"/>
                      <a:pt x="11" y="33"/>
                    </a:cubicBezTo>
                    <a:cubicBezTo>
                      <a:pt x="13" y="34"/>
                      <a:pt x="15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6"/>
              <p:cNvSpPr>
                <a:spLocks noEditPoints="1"/>
              </p:cNvSpPr>
              <p:nvPr/>
            </p:nvSpPr>
            <p:spPr bwMode="auto">
              <a:xfrm>
                <a:off x="8145571" y="4315124"/>
                <a:ext cx="683566" cy="748288"/>
              </a:xfrm>
              <a:custGeom>
                <a:avLst/>
                <a:gdLst>
                  <a:gd name="T0" fmla="*/ 27 w 36"/>
                  <a:gd name="T1" fmla="*/ 22 h 41"/>
                  <a:gd name="T2" fmla="*/ 22 w 36"/>
                  <a:gd name="T3" fmla="*/ 28 h 41"/>
                  <a:gd name="T4" fmla="*/ 28 w 36"/>
                  <a:gd name="T5" fmla="*/ 41 h 41"/>
                  <a:gd name="T6" fmla="*/ 33 w 36"/>
                  <a:gd name="T7" fmla="*/ 39 h 41"/>
                  <a:gd name="T8" fmla="*/ 27 w 36"/>
                  <a:gd name="T9" fmla="*/ 24 h 41"/>
                  <a:gd name="T10" fmla="*/ 27 w 36"/>
                  <a:gd name="T11" fmla="*/ 22 h 41"/>
                  <a:gd name="T12" fmla="*/ 31 w 36"/>
                  <a:gd name="T13" fmla="*/ 2 h 41"/>
                  <a:gd name="T14" fmla="*/ 24 w 36"/>
                  <a:gd name="T15" fmla="*/ 11 h 41"/>
                  <a:gd name="T16" fmla="*/ 28 w 36"/>
                  <a:gd name="T17" fmla="*/ 18 h 41"/>
                  <a:gd name="T18" fmla="*/ 36 w 36"/>
                  <a:gd name="T19" fmla="*/ 4 h 41"/>
                  <a:gd name="T20" fmla="*/ 31 w 36"/>
                  <a:gd name="T21" fmla="*/ 2 h 41"/>
                  <a:gd name="T22" fmla="*/ 23 w 36"/>
                  <a:gd name="T23" fmla="*/ 0 h 41"/>
                  <a:gd name="T24" fmla="*/ 3 w 36"/>
                  <a:gd name="T25" fmla="*/ 14 h 41"/>
                  <a:gd name="T26" fmla="*/ 17 w 36"/>
                  <a:gd name="T27" fmla="*/ 40 h 41"/>
                  <a:gd name="T28" fmla="*/ 21 w 36"/>
                  <a:gd name="T29" fmla="*/ 41 h 41"/>
                  <a:gd name="T30" fmla="*/ 18 w 36"/>
                  <a:gd name="T31" fmla="*/ 30 h 41"/>
                  <a:gd name="T32" fmla="*/ 16 w 36"/>
                  <a:gd name="T33" fmla="*/ 30 h 41"/>
                  <a:gd name="T34" fmla="*/ 13 w 36"/>
                  <a:gd name="T35" fmla="*/ 29 h 41"/>
                  <a:gd name="T36" fmla="*/ 6 w 36"/>
                  <a:gd name="T37" fmla="*/ 15 h 41"/>
                  <a:gd name="T38" fmla="*/ 16 w 36"/>
                  <a:gd name="T39" fmla="*/ 7 h 41"/>
                  <a:gd name="T40" fmla="*/ 20 w 36"/>
                  <a:gd name="T41" fmla="*/ 8 h 41"/>
                  <a:gd name="T42" fmla="*/ 20 w 36"/>
                  <a:gd name="T43" fmla="*/ 8 h 41"/>
                  <a:gd name="T44" fmla="*/ 24 w 36"/>
                  <a:gd name="T45" fmla="*/ 0 h 41"/>
                  <a:gd name="T46" fmla="*/ 23 w 36"/>
                  <a:gd name="T4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41">
                    <a:moveTo>
                      <a:pt x="27" y="22"/>
                    </a:moveTo>
                    <a:cubicBezTo>
                      <a:pt x="26" y="25"/>
                      <a:pt x="24" y="27"/>
                      <a:pt x="22" y="28"/>
                    </a:cubicBezTo>
                    <a:cubicBezTo>
                      <a:pt x="23" y="33"/>
                      <a:pt x="25" y="37"/>
                      <a:pt x="28" y="41"/>
                    </a:cubicBezTo>
                    <a:cubicBezTo>
                      <a:pt x="29" y="40"/>
                      <a:pt x="31" y="40"/>
                      <a:pt x="33" y="39"/>
                    </a:cubicBezTo>
                    <a:cubicBezTo>
                      <a:pt x="29" y="35"/>
                      <a:pt x="27" y="30"/>
                      <a:pt x="27" y="24"/>
                    </a:cubicBezTo>
                    <a:cubicBezTo>
                      <a:pt x="27" y="23"/>
                      <a:pt x="27" y="23"/>
                      <a:pt x="27" y="22"/>
                    </a:cubicBezTo>
                    <a:moveTo>
                      <a:pt x="31" y="2"/>
                    </a:moveTo>
                    <a:cubicBezTo>
                      <a:pt x="28" y="4"/>
                      <a:pt x="26" y="7"/>
                      <a:pt x="24" y="11"/>
                    </a:cubicBezTo>
                    <a:cubicBezTo>
                      <a:pt x="26" y="13"/>
                      <a:pt x="27" y="15"/>
                      <a:pt x="28" y="18"/>
                    </a:cubicBezTo>
                    <a:cubicBezTo>
                      <a:pt x="29" y="12"/>
                      <a:pt x="32" y="8"/>
                      <a:pt x="36" y="4"/>
                    </a:cubicBezTo>
                    <a:cubicBezTo>
                      <a:pt x="35" y="3"/>
                      <a:pt x="33" y="2"/>
                      <a:pt x="31" y="2"/>
                    </a:cubicBezTo>
                    <a:moveTo>
                      <a:pt x="23" y="0"/>
                    </a:moveTo>
                    <a:cubicBezTo>
                      <a:pt x="14" y="0"/>
                      <a:pt x="6" y="5"/>
                      <a:pt x="3" y="14"/>
                    </a:cubicBezTo>
                    <a:cubicBezTo>
                      <a:pt x="0" y="25"/>
                      <a:pt x="6" y="37"/>
                      <a:pt x="17" y="40"/>
                    </a:cubicBezTo>
                    <a:cubicBezTo>
                      <a:pt x="18" y="41"/>
                      <a:pt x="20" y="41"/>
                      <a:pt x="21" y="41"/>
                    </a:cubicBezTo>
                    <a:cubicBezTo>
                      <a:pt x="20" y="38"/>
                      <a:pt x="18" y="34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7" y="27"/>
                      <a:pt x="4" y="21"/>
                      <a:pt x="6" y="15"/>
                    </a:cubicBezTo>
                    <a:cubicBezTo>
                      <a:pt x="7" y="11"/>
                      <a:pt x="12" y="7"/>
                      <a:pt x="16" y="7"/>
                    </a:cubicBezTo>
                    <a:cubicBezTo>
                      <a:pt x="18" y="7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5"/>
                      <a:pt x="22" y="2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7"/>
              <p:cNvSpPr>
                <a:spLocks noEditPoints="1"/>
              </p:cNvSpPr>
              <p:nvPr/>
            </p:nvSpPr>
            <p:spPr bwMode="auto">
              <a:xfrm>
                <a:off x="7183806" y="3157982"/>
                <a:ext cx="1096886" cy="1064571"/>
              </a:xfrm>
              <a:custGeom>
                <a:avLst/>
                <a:gdLst>
                  <a:gd name="T0" fmla="*/ 41 w 58"/>
                  <a:gd name="T1" fmla="*/ 3 h 58"/>
                  <a:gd name="T2" fmla="*/ 40 w 58"/>
                  <a:gd name="T3" fmla="*/ 5 h 58"/>
                  <a:gd name="T4" fmla="*/ 47 w 58"/>
                  <a:gd name="T5" fmla="*/ 11 h 58"/>
                  <a:gd name="T6" fmla="*/ 55 w 58"/>
                  <a:gd name="T7" fmla="*/ 29 h 58"/>
                  <a:gd name="T8" fmla="*/ 47 w 58"/>
                  <a:gd name="T9" fmla="*/ 47 h 58"/>
                  <a:gd name="T10" fmla="*/ 29 w 58"/>
                  <a:gd name="T11" fmla="*/ 55 h 58"/>
                  <a:gd name="T12" fmla="*/ 11 w 58"/>
                  <a:gd name="T13" fmla="*/ 47 h 58"/>
                  <a:gd name="T14" fmla="*/ 3 w 58"/>
                  <a:gd name="T15" fmla="*/ 29 h 58"/>
                  <a:gd name="T16" fmla="*/ 4 w 58"/>
                  <a:gd name="T17" fmla="*/ 21 h 58"/>
                  <a:gd name="T18" fmla="*/ 2 w 58"/>
                  <a:gd name="T19" fmla="*/ 19 h 58"/>
                  <a:gd name="T20" fmla="*/ 0 w 58"/>
                  <a:gd name="T21" fmla="*/ 29 h 58"/>
                  <a:gd name="T22" fmla="*/ 9 w 58"/>
                  <a:gd name="T23" fmla="*/ 49 h 58"/>
                  <a:gd name="T24" fmla="*/ 29 w 58"/>
                  <a:gd name="T25" fmla="*/ 58 h 58"/>
                  <a:gd name="T26" fmla="*/ 49 w 58"/>
                  <a:gd name="T27" fmla="*/ 49 h 58"/>
                  <a:gd name="T28" fmla="*/ 58 w 58"/>
                  <a:gd name="T29" fmla="*/ 29 h 58"/>
                  <a:gd name="T30" fmla="*/ 49 w 58"/>
                  <a:gd name="T31" fmla="*/ 9 h 58"/>
                  <a:gd name="T32" fmla="*/ 41 w 58"/>
                  <a:gd name="T33" fmla="*/ 3 h 58"/>
                  <a:gd name="T34" fmla="*/ 29 w 58"/>
                  <a:gd name="T35" fmla="*/ 0 h 58"/>
                  <a:gd name="T36" fmla="*/ 9 w 58"/>
                  <a:gd name="T37" fmla="*/ 9 h 58"/>
                  <a:gd name="T38" fmla="*/ 3 w 58"/>
                  <a:gd name="T39" fmla="*/ 17 h 58"/>
                  <a:gd name="T40" fmla="*/ 5 w 58"/>
                  <a:gd name="T41" fmla="*/ 19 h 58"/>
                  <a:gd name="T42" fmla="*/ 11 w 58"/>
                  <a:gd name="T43" fmla="*/ 11 h 58"/>
                  <a:gd name="T44" fmla="*/ 29 w 58"/>
                  <a:gd name="T45" fmla="*/ 3 h 58"/>
                  <a:gd name="T46" fmla="*/ 38 w 58"/>
                  <a:gd name="T47" fmla="*/ 5 h 58"/>
                  <a:gd name="T48" fmla="*/ 38 w 58"/>
                  <a:gd name="T49" fmla="*/ 2 h 58"/>
                  <a:gd name="T50" fmla="*/ 29 w 58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58">
                    <a:moveTo>
                      <a:pt x="41" y="3"/>
                    </a:moveTo>
                    <a:cubicBezTo>
                      <a:pt x="40" y="4"/>
                      <a:pt x="40" y="4"/>
                      <a:pt x="40" y="5"/>
                    </a:cubicBezTo>
                    <a:cubicBezTo>
                      <a:pt x="43" y="7"/>
                      <a:pt x="45" y="8"/>
                      <a:pt x="47" y="11"/>
                    </a:cubicBezTo>
                    <a:cubicBezTo>
                      <a:pt x="52" y="15"/>
                      <a:pt x="55" y="22"/>
                      <a:pt x="55" y="29"/>
                    </a:cubicBezTo>
                    <a:cubicBezTo>
                      <a:pt x="55" y="36"/>
                      <a:pt x="52" y="43"/>
                      <a:pt x="47" y="47"/>
                    </a:cubicBezTo>
                    <a:cubicBezTo>
                      <a:pt x="43" y="52"/>
                      <a:pt x="36" y="55"/>
                      <a:pt x="29" y="55"/>
                    </a:cubicBezTo>
                    <a:cubicBezTo>
                      <a:pt x="22" y="55"/>
                      <a:pt x="15" y="52"/>
                      <a:pt x="11" y="47"/>
                    </a:cubicBezTo>
                    <a:cubicBezTo>
                      <a:pt x="6" y="43"/>
                      <a:pt x="3" y="36"/>
                      <a:pt x="3" y="29"/>
                    </a:cubicBezTo>
                    <a:cubicBezTo>
                      <a:pt x="3" y="26"/>
                      <a:pt x="3" y="23"/>
                      <a:pt x="4" y="21"/>
                    </a:cubicBezTo>
                    <a:cubicBezTo>
                      <a:pt x="3" y="20"/>
                      <a:pt x="3" y="20"/>
                      <a:pt x="2" y="19"/>
                    </a:cubicBezTo>
                    <a:cubicBezTo>
                      <a:pt x="1" y="22"/>
                      <a:pt x="0" y="26"/>
                      <a:pt x="0" y="29"/>
                    </a:cubicBezTo>
                    <a:cubicBezTo>
                      <a:pt x="0" y="37"/>
                      <a:pt x="3" y="44"/>
                      <a:pt x="9" y="49"/>
                    </a:cubicBezTo>
                    <a:cubicBezTo>
                      <a:pt x="14" y="55"/>
                      <a:pt x="21" y="58"/>
                      <a:pt x="29" y="58"/>
                    </a:cubicBezTo>
                    <a:cubicBezTo>
                      <a:pt x="37" y="58"/>
                      <a:pt x="44" y="55"/>
                      <a:pt x="49" y="49"/>
                    </a:cubicBezTo>
                    <a:cubicBezTo>
                      <a:pt x="55" y="44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49" y="9"/>
                    </a:cubicBezTo>
                    <a:cubicBezTo>
                      <a:pt x="47" y="6"/>
                      <a:pt x="44" y="4"/>
                      <a:pt x="41" y="3"/>
                    </a:cubicBezTo>
                    <a:moveTo>
                      <a:pt x="29" y="0"/>
                    </a:moveTo>
                    <a:cubicBezTo>
                      <a:pt x="21" y="0"/>
                      <a:pt x="14" y="3"/>
                      <a:pt x="9" y="9"/>
                    </a:cubicBezTo>
                    <a:cubicBezTo>
                      <a:pt x="6" y="11"/>
                      <a:pt x="4" y="14"/>
                      <a:pt x="3" y="17"/>
                    </a:cubicBezTo>
                    <a:cubicBezTo>
                      <a:pt x="4" y="18"/>
                      <a:pt x="4" y="18"/>
                      <a:pt x="5" y="19"/>
                    </a:cubicBezTo>
                    <a:cubicBezTo>
                      <a:pt x="6" y="16"/>
                      <a:pt x="8" y="13"/>
                      <a:pt x="11" y="11"/>
                    </a:cubicBezTo>
                    <a:cubicBezTo>
                      <a:pt x="15" y="6"/>
                      <a:pt x="22" y="3"/>
                      <a:pt x="29" y="3"/>
                    </a:cubicBezTo>
                    <a:cubicBezTo>
                      <a:pt x="32" y="3"/>
                      <a:pt x="35" y="4"/>
                      <a:pt x="38" y="5"/>
                    </a:cubicBezTo>
                    <a:cubicBezTo>
                      <a:pt x="38" y="4"/>
                      <a:pt x="38" y="3"/>
                      <a:pt x="38" y="2"/>
                    </a:cubicBezTo>
                    <a:cubicBezTo>
                      <a:pt x="35" y="1"/>
                      <a:pt x="32" y="0"/>
                      <a:pt x="2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9"/>
              <p:cNvSpPr>
                <a:spLocks/>
              </p:cNvSpPr>
              <p:nvPr/>
            </p:nvSpPr>
            <p:spPr bwMode="auto">
              <a:xfrm>
                <a:off x="8884774" y="3119408"/>
                <a:ext cx="262301" cy="532288"/>
              </a:xfrm>
              <a:custGeom>
                <a:avLst/>
                <a:gdLst>
                  <a:gd name="T0" fmla="*/ 9 w 14"/>
                  <a:gd name="T1" fmla="*/ 0 h 29"/>
                  <a:gd name="T2" fmla="*/ 4 w 14"/>
                  <a:gd name="T3" fmla="*/ 3 h 29"/>
                  <a:gd name="T4" fmla="*/ 0 w 14"/>
                  <a:gd name="T5" fmla="*/ 14 h 29"/>
                  <a:gd name="T6" fmla="*/ 4 w 14"/>
                  <a:gd name="T7" fmla="*/ 25 h 29"/>
                  <a:gd name="T8" fmla="*/ 14 w 14"/>
                  <a:gd name="T9" fmla="*/ 29 h 29"/>
                  <a:gd name="T10" fmla="*/ 13 w 14"/>
                  <a:gd name="T11" fmla="*/ 28 h 29"/>
                  <a:gd name="T12" fmla="*/ 5 w 14"/>
                  <a:gd name="T13" fmla="*/ 24 h 29"/>
                  <a:gd name="T14" fmla="*/ 1 w 14"/>
                  <a:gd name="T15" fmla="*/ 14 h 29"/>
                  <a:gd name="T16" fmla="*/ 5 w 14"/>
                  <a:gd name="T17" fmla="*/ 5 h 29"/>
                  <a:gd name="T18" fmla="*/ 9 w 14"/>
                  <a:gd name="T19" fmla="*/ 2 h 29"/>
                  <a:gd name="T20" fmla="*/ 9 w 1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9">
                    <a:moveTo>
                      <a:pt x="9" y="0"/>
                    </a:moveTo>
                    <a:cubicBezTo>
                      <a:pt x="7" y="1"/>
                      <a:pt x="6" y="2"/>
                      <a:pt x="4" y="3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18"/>
                      <a:pt x="2" y="22"/>
                      <a:pt x="4" y="25"/>
                    </a:cubicBezTo>
                    <a:cubicBezTo>
                      <a:pt x="7" y="27"/>
                      <a:pt x="10" y="29"/>
                      <a:pt x="14" y="29"/>
                    </a:cubicBezTo>
                    <a:cubicBezTo>
                      <a:pt x="14" y="29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3" y="21"/>
                      <a:pt x="1" y="18"/>
                      <a:pt x="1" y="14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6" y="3"/>
                      <a:pt x="8" y="2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>
                <a:spLocks noEditPoints="1"/>
              </p:cNvSpPr>
              <p:nvPr/>
            </p:nvSpPr>
            <p:spPr bwMode="auto">
              <a:xfrm>
                <a:off x="4982089" y="3929410"/>
                <a:ext cx="1939421" cy="1882285"/>
              </a:xfrm>
              <a:custGeom>
                <a:avLst/>
                <a:gdLst>
                  <a:gd name="T0" fmla="*/ 64 w 103"/>
                  <a:gd name="T1" fmla="*/ 96 h 103"/>
                  <a:gd name="T2" fmla="*/ 52 w 103"/>
                  <a:gd name="T3" fmla="*/ 98 h 103"/>
                  <a:gd name="T4" fmla="*/ 48 w 103"/>
                  <a:gd name="T5" fmla="*/ 98 h 103"/>
                  <a:gd name="T6" fmla="*/ 51 w 103"/>
                  <a:gd name="T7" fmla="*/ 103 h 103"/>
                  <a:gd name="T8" fmla="*/ 52 w 103"/>
                  <a:gd name="T9" fmla="*/ 103 h 103"/>
                  <a:gd name="T10" fmla="*/ 69 w 103"/>
                  <a:gd name="T11" fmla="*/ 100 h 103"/>
                  <a:gd name="T12" fmla="*/ 64 w 103"/>
                  <a:gd name="T13" fmla="*/ 96 h 103"/>
                  <a:gd name="T14" fmla="*/ 5 w 103"/>
                  <a:gd name="T15" fmla="*/ 30 h 103"/>
                  <a:gd name="T16" fmla="*/ 0 w 103"/>
                  <a:gd name="T17" fmla="*/ 51 h 103"/>
                  <a:gd name="T18" fmla="*/ 15 w 103"/>
                  <a:gd name="T19" fmla="*/ 88 h 103"/>
                  <a:gd name="T20" fmla="*/ 44 w 103"/>
                  <a:gd name="T21" fmla="*/ 102 h 103"/>
                  <a:gd name="T22" fmla="*/ 42 w 103"/>
                  <a:gd name="T23" fmla="*/ 97 h 103"/>
                  <a:gd name="T24" fmla="*/ 19 w 103"/>
                  <a:gd name="T25" fmla="*/ 84 h 103"/>
                  <a:gd name="T26" fmla="*/ 5 w 103"/>
                  <a:gd name="T27" fmla="*/ 51 h 103"/>
                  <a:gd name="T28" fmla="*/ 10 w 103"/>
                  <a:gd name="T29" fmla="*/ 31 h 103"/>
                  <a:gd name="T30" fmla="*/ 5 w 103"/>
                  <a:gd name="T31" fmla="*/ 30 h 103"/>
                  <a:gd name="T32" fmla="*/ 93 w 103"/>
                  <a:gd name="T33" fmla="*/ 28 h 103"/>
                  <a:gd name="T34" fmla="*/ 92 w 103"/>
                  <a:gd name="T35" fmla="*/ 28 h 103"/>
                  <a:gd name="T36" fmla="*/ 97 w 103"/>
                  <a:gd name="T37" fmla="*/ 41 h 103"/>
                  <a:gd name="T38" fmla="*/ 103 w 103"/>
                  <a:gd name="T39" fmla="*/ 44 h 103"/>
                  <a:gd name="T40" fmla="*/ 98 w 103"/>
                  <a:gd name="T41" fmla="*/ 28 h 103"/>
                  <a:gd name="T42" fmla="*/ 93 w 103"/>
                  <a:gd name="T43" fmla="*/ 28 h 103"/>
                  <a:gd name="T44" fmla="*/ 58 w 103"/>
                  <a:gd name="T45" fmla="*/ 0 h 103"/>
                  <a:gd name="T46" fmla="*/ 56 w 103"/>
                  <a:gd name="T47" fmla="*/ 5 h 103"/>
                  <a:gd name="T48" fmla="*/ 85 w 103"/>
                  <a:gd name="T49" fmla="*/ 19 h 103"/>
                  <a:gd name="T50" fmla="*/ 89 w 103"/>
                  <a:gd name="T51" fmla="*/ 23 h 103"/>
                  <a:gd name="T52" fmla="*/ 93 w 103"/>
                  <a:gd name="T53" fmla="*/ 23 h 103"/>
                  <a:gd name="T54" fmla="*/ 95 w 103"/>
                  <a:gd name="T55" fmla="*/ 23 h 103"/>
                  <a:gd name="T56" fmla="*/ 88 w 103"/>
                  <a:gd name="T57" fmla="*/ 15 h 103"/>
                  <a:gd name="T58" fmla="*/ 58 w 103"/>
                  <a:gd name="T59" fmla="*/ 0 h 103"/>
                  <a:gd name="T60" fmla="*/ 52 w 103"/>
                  <a:gd name="T61" fmla="*/ 0 h 103"/>
                  <a:gd name="T62" fmla="*/ 15 w 103"/>
                  <a:gd name="T63" fmla="*/ 15 h 103"/>
                  <a:gd name="T64" fmla="*/ 7 w 103"/>
                  <a:gd name="T65" fmla="*/ 26 h 103"/>
                  <a:gd name="T66" fmla="*/ 13 w 103"/>
                  <a:gd name="T67" fmla="*/ 26 h 103"/>
                  <a:gd name="T68" fmla="*/ 19 w 103"/>
                  <a:gd name="T69" fmla="*/ 19 h 103"/>
                  <a:gd name="T70" fmla="*/ 51 w 103"/>
                  <a:gd name="T71" fmla="*/ 5 h 103"/>
                  <a:gd name="T72" fmla="*/ 53 w 103"/>
                  <a:gd name="T73" fmla="*/ 0 h 103"/>
                  <a:gd name="T74" fmla="*/ 52 w 103"/>
                  <a:gd name="T7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64" y="96"/>
                    </a:moveTo>
                    <a:cubicBezTo>
                      <a:pt x="60" y="97"/>
                      <a:pt x="56" y="98"/>
                      <a:pt x="52" y="98"/>
                    </a:cubicBezTo>
                    <a:cubicBezTo>
                      <a:pt x="51" y="98"/>
                      <a:pt x="49" y="98"/>
                      <a:pt x="48" y="98"/>
                    </a:cubicBezTo>
                    <a:cubicBezTo>
                      <a:pt x="49" y="100"/>
                      <a:pt x="50" y="101"/>
                      <a:pt x="51" y="103"/>
                    </a:cubicBezTo>
                    <a:cubicBezTo>
                      <a:pt x="51" y="103"/>
                      <a:pt x="51" y="103"/>
                      <a:pt x="52" y="103"/>
                    </a:cubicBezTo>
                    <a:cubicBezTo>
                      <a:pt x="58" y="103"/>
                      <a:pt x="64" y="102"/>
                      <a:pt x="69" y="100"/>
                    </a:cubicBezTo>
                    <a:cubicBezTo>
                      <a:pt x="68" y="99"/>
                      <a:pt x="66" y="98"/>
                      <a:pt x="64" y="96"/>
                    </a:cubicBezTo>
                    <a:moveTo>
                      <a:pt x="5" y="30"/>
                    </a:moveTo>
                    <a:cubicBezTo>
                      <a:pt x="2" y="36"/>
                      <a:pt x="0" y="44"/>
                      <a:pt x="0" y="51"/>
                    </a:cubicBezTo>
                    <a:cubicBezTo>
                      <a:pt x="0" y="66"/>
                      <a:pt x="6" y="79"/>
                      <a:pt x="15" y="88"/>
                    </a:cubicBezTo>
                    <a:cubicBezTo>
                      <a:pt x="23" y="96"/>
                      <a:pt x="33" y="101"/>
                      <a:pt x="44" y="102"/>
                    </a:cubicBezTo>
                    <a:cubicBezTo>
                      <a:pt x="43" y="101"/>
                      <a:pt x="43" y="99"/>
                      <a:pt x="42" y="97"/>
                    </a:cubicBezTo>
                    <a:cubicBezTo>
                      <a:pt x="33" y="95"/>
                      <a:pt x="25" y="91"/>
                      <a:pt x="19" y="84"/>
                    </a:cubicBezTo>
                    <a:cubicBezTo>
                      <a:pt x="10" y="76"/>
                      <a:pt x="5" y="64"/>
                      <a:pt x="5" y="51"/>
                    </a:cubicBezTo>
                    <a:cubicBezTo>
                      <a:pt x="5" y="44"/>
                      <a:pt x="7" y="37"/>
                      <a:pt x="10" y="31"/>
                    </a:cubicBezTo>
                    <a:cubicBezTo>
                      <a:pt x="8" y="30"/>
                      <a:pt x="7" y="30"/>
                      <a:pt x="5" y="30"/>
                    </a:cubicBezTo>
                    <a:moveTo>
                      <a:pt x="93" y="28"/>
                    </a:moveTo>
                    <a:cubicBezTo>
                      <a:pt x="93" y="28"/>
                      <a:pt x="93" y="28"/>
                      <a:pt x="92" y="28"/>
                    </a:cubicBezTo>
                    <a:cubicBezTo>
                      <a:pt x="94" y="32"/>
                      <a:pt x="96" y="36"/>
                      <a:pt x="97" y="41"/>
                    </a:cubicBezTo>
                    <a:cubicBezTo>
                      <a:pt x="99" y="42"/>
                      <a:pt x="101" y="43"/>
                      <a:pt x="103" y="44"/>
                    </a:cubicBezTo>
                    <a:cubicBezTo>
                      <a:pt x="102" y="38"/>
                      <a:pt x="100" y="33"/>
                      <a:pt x="98" y="28"/>
                    </a:cubicBezTo>
                    <a:cubicBezTo>
                      <a:pt x="96" y="28"/>
                      <a:pt x="95" y="28"/>
                      <a:pt x="93" y="28"/>
                    </a:cubicBezTo>
                    <a:moveTo>
                      <a:pt x="58" y="0"/>
                    </a:moveTo>
                    <a:cubicBezTo>
                      <a:pt x="57" y="2"/>
                      <a:pt x="57" y="4"/>
                      <a:pt x="56" y="5"/>
                    </a:cubicBezTo>
                    <a:cubicBezTo>
                      <a:pt x="67" y="6"/>
                      <a:pt x="77" y="11"/>
                      <a:pt x="85" y="19"/>
                    </a:cubicBezTo>
                    <a:cubicBezTo>
                      <a:pt x="86" y="20"/>
                      <a:pt x="87" y="21"/>
                      <a:pt x="89" y="23"/>
                    </a:cubicBezTo>
                    <a:cubicBezTo>
                      <a:pt x="90" y="23"/>
                      <a:pt x="92" y="23"/>
                      <a:pt x="93" y="23"/>
                    </a:cubicBezTo>
                    <a:cubicBezTo>
                      <a:pt x="94" y="23"/>
                      <a:pt x="94" y="23"/>
                      <a:pt x="95" y="23"/>
                    </a:cubicBezTo>
                    <a:cubicBezTo>
                      <a:pt x="93" y="20"/>
                      <a:pt x="91" y="17"/>
                      <a:pt x="88" y="15"/>
                    </a:cubicBezTo>
                    <a:cubicBezTo>
                      <a:pt x="80" y="7"/>
                      <a:pt x="70" y="2"/>
                      <a:pt x="58" y="0"/>
                    </a:cubicBezTo>
                    <a:moveTo>
                      <a:pt x="52" y="0"/>
                    </a:moveTo>
                    <a:cubicBezTo>
                      <a:pt x="38" y="0"/>
                      <a:pt x="25" y="6"/>
                      <a:pt x="15" y="15"/>
                    </a:cubicBezTo>
                    <a:cubicBezTo>
                      <a:pt x="12" y="18"/>
                      <a:pt x="9" y="22"/>
                      <a:pt x="7" y="26"/>
                    </a:cubicBezTo>
                    <a:cubicBezTo>
                      <a:pt x="9" y="26"/>
                      <a:pt x="11" y="26"/>
                      <a:pt x="13" y="26"/>
                    </a:cubicBezTo>
                    <a:cubicBezTo>
                      <a:pt x="14" y="24"/>
                      <a:pt x="16" y="21"/>
                      <a:pt x="19" y="19"/>
                    </a:cubicBezTo>
                    <a:cubicBezTo>
                      <a:pt x="27" y="10"/>
                      <a:pt x="39" y="5"/>
                      <a:pt x="51" y="5"/>
                    </a:cubicBezTo>
                    <a:cubicBezTo>
                      <a:pt x="52" y="3"/>
                      <a:pt x="53" y="2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>
                <a:spLocks noEditPoints="1"/>
              </p:cNvSpPr>
              <p:nvPr/>
            </p:nvSpPr>
            <p:spPr bwMode="auto">
              <a:xfrm>
                <a:off x="5284130" y="4222553"/>
                <a:ext cx="1335339" cy="1296000"/>
              </a:xfrm>
              <a:custGeom>
                <a:avLst/>
                <a:gdLst>
                  <a:gd name="T0" fmla="*/ 28 w 71"/>
                  <a:gd name="T1" fmla="*/ 67 h 71"/>
                  <a:gd name="T2" fmla="*/ 28 w 71"/>
                  <a:gd name="T3" fmla="*/ 70 h 71"/>
                  <a:gd name="T4" fmla="*/ 36 w 71"/>
                  <a:gd name="T5" fmla="*/ 71 h 71"/>
                  <a:gd name="T6" fmla="*/ 41 w 71"/>
                  <a:gd name="T7" fmla="*/ 71 h 71"/>
                  <a:gd name="T8" fmla="*/ 39 w 71"/>
                  <a:gd name="T9" fmla="*/ 67 h 71"/>
                  <a:gd name="T10" fmla="*/ 36 w 71"/>
                  <a:gd name="T11" fmla="*/ 68 h 71"/>
                  <a:gd name="T12" fmla="*/ 28 w 71"/>
                  <a:gd name="T13" fmla="*/ 67 h 71"/>
                  <a:gd name="T14" fmla="*/ 68 w 71"/>
                  <a:gd name="T15" fmla="*/ 37 h 71"/>
                  <a:gd name="T16" fmla="*/ 59 w 71"/>
                  <a:gd name="T17" fmla="*/ 58 h 71"/>
                  <a:gd name="T18" fmla="*/ 48 w 71"/>
                  <a:gd name="T19" fmla="*/ 65 h 71"/>
                  <a:gd name="T20" fmla="*/ 51 w 71"/>
                  <a:gd name="T21" fmla="*/ 68 h 71"/>
                  <a:gd name="T22" fmla="*/ 61 w 71"/>
                  <a:gd name="T23" fmla="*/ 61 h 71"/>
                  <a:gd name="T24" fmla="*/ 71 w 71"/>
                  <a:gd name="T25" fmla="*/ 39 h 71"/>
                  <a:gd name="T26" fmla="*/ 68 w 71"/>
                  <a:gd name="T27" fmla="*/ 37 h 71"/>
                  <a:gd name="T28" fmla="*/ 64 w 71"/>
                  <a:gd name="T29" fmla="*/ 14 h 71"/>
                  <a:gd name="T30" fmla="*/ 61 w 71"/>
                  <a:gd name="T31" fmla="*/ 15 h 71"/>
                  <a:gd name="T32" fmla="*/ 65 w 71"/>
                  <a:gd name="T33" fmla="*/ 23 h 71"/>
                  <a:gd name="T34" fmla="*/ 69 w 71"/>
                  <a:gd name="T35" fmla="*/ 23 h 71"/>
                  <a:gd name="T36" fmla="*/ 64 w 71"/>
                  <a:gd name="T37" fmla="*/ 14 h 71"/>
                  <a:gd name="T38" fmla="*/ 13 w 71"/>
                  <a:gd name="T39" fmla="*/ 13 h 71"/>
                  <a:gd name="T40" fmla="*/ 7 w 71"/>
                  <a:gd name="T41" fmla="*/ 14 h 71"/>
                  <a:gd name="T42" fmla="*/ 0 w 71"/>
                  <a:gd name="T43" fmla="*/ 35 h 71"/>
                  <a:gd name="T44" fmla="*/ 11 w 71"/>
                  <a:gd name="T45" fmla="*/ 61 h 71"/>
                  <a:gd name="T46" fmla="*/ 23 w 71"/>
                  <a:gd name="T47" fmla="*/ 69 h 71"/>
                  <a:gd name="T48" fmla="*/ 22 w 71"/>
                  <a:gd name="T49" fmla="*/ 65 h 71"/>
                  <a:gd name="T50" fmla="*/ 13 w 71"/>
                  <a:gd name="T51" fmla="*/ 58 h 71"/>
                  <a:gd name="T52" fmla="*/ 4 w 71"/>
                  <a:gd name="T53" fmla="*/ 35 h 71"/>
                  <a:gd name="T54" fmla="*/ 13 w 71"/>
                  <a:gd name="T55" fmla="*/ 13 h 71"/>
                  <a:gd name="T56" fmla="*/ 13 w 71"/>
                  <a:gd name="T57" fmla="*/ 13 h 71"/>
                  <a:gd name="T58" fmla="*/ 24 w 71"/>
                  <a:gd name="T59" fmla="*/ 2 h 71"/>
                  <a:gd name="T60" fmla="*/ 13 w 71"/>
                  <a:gd name="T61" fmla="*/ 8 h 71"/>
                  <a:gd name="T62" fmla="*/ 24 w 71"/>
                  <a:gd name="T63" fmla="*/ 2 h 71"/>
                  <a:gd name="T64" fmla="*/ 36 w 71"/>
                  <a:gd name="T65" fmla="*/ 0 h 71"/>
                  <a:gd name="T66" fmla="*/ 33 w 71"/>
                  <a:gd name="T67" fmla="*/ 0 h 71"/>
                  <a:gd name="T68" fmla="*/ 31 w 71"/>
                  <a:gd name="T69" fmla="*/ 2 h 71"/>
                  <a:gd name="T70" fmla="*/ 28 w 71"/>
                  <a:gd name="T71" fmla="*/ 4 h 71"/>
                  <a:gd name="T72" fmla="*/ 36 w 71"/>
                  <a:gd name="T73" fmla="*/ 3 h 71"/>
                  <a:gd name="T74" fmla="*/ 56 w 71"/>
                  <a:gd name="T75" fmla="*/ 11 h 71"/>
                  <a:gd name="T76" fmla="*/ 60 w 71"/>
                  <a:gd name="T77" fmla="*/ 9 h 71"/>
                  <a:gd name="T78" fmla="*/ 36 w 71"/>
                  <a:gd name="T7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71">
                    <a:moveTo>
                      <a:pt x="28" y="67"/>
                    </a:moveTo>
                    <a:cubicBezTo>
                      <a:pt x="28" y="68"/>
                      <a:pt x="28" y="69"/>
                      <a:pt x="28" y="70"/>
                    </a:cubicBezTo>
                    <a:cubicBezTo>
                      <a:pt x="31" y="71"/>
                      <a:pt x="33" y="71"/>
                      <a:pt x="36" y="71"/>
                    </a:cubicBezTo>
                    <a:cubicBezTo>
                      <a:pt x="37" y="71"/>
                      <a:pt x="39" y="71"/>
                      <a:pt x="41" y="71"/>
                    </a:cubicBezTo>
                    <a:cubicBezTo>
                      <a:pt x="40" y="70"/>
                      <a:pt x="39" y="69"/>
                      <a:pt x="39" y="67"/>
                    </a:cubicBezTo>
                    <a:cubicBezTo>
                      <a:pt x="38" y="68"/>
                      <a:pt x="37" y="68"/>
                      <a:pt x="36" y="68"/>
                    </a:cubicBezTo>
                    <a:cubicBezTo>
                      <a:pt x="33" y="68"/>
                      <a:pt x="30" y="67"/>
                      <a:pt x="28" y="67"/>
                    </a:cubicBezTo>
                    <a:moveTo>
                      <a:pt x="68" y="37"/>
                    </a:moveTo>
                    <a:cubicBezTo>
                      <a:pt x="67" y="45"/>
                      <a:pt x="64" y="53"/>
                      <a:pt x="59" y="58"/>
                    </a:cubicBezTo>
                    <a:cubicBezTo>
                      <a:pt x="55" y="61"/>
                      <a:pt x="52" y="64"/>
                      <a:pt x="48" y="65"/>
                    </a:cubicBezTo>
                    <a:cubicBezTo>
                      <a:pt x="49" y="66"/>
                      <a:pt x="50" y="67"/>
                      <a:pt x="51" y="68"/>
                    </a:cubicBezTo>
                    <a:cubicBezTo>
                      <a:pt x="55" y="66"/>
                      <a:pt x="58" y="63"/>
                      <a:pt x="61" y="61"/>
                    </a:cubicBezTo>
                    <a:cubicBezTo>
                      <a:pt x="67" y="55"/>
                      <a:pt x="70" y="48"/>
                      <a:pt x="71" y="39"/>
                    </a:cubicBezTo>
                    <a:cubicBezTo>
                      <a:pt x="70" y="38"/>
                      <a:pt x="69" y="38"/>
                      <a:pt x="68" y="37"/>
                    </a:cubicBezTo>
                    <a:moveTo>
                      <a:pt x="64" y="14"/>
                    </a:moveTo>
                    <a:cubicBezTo>
                      <a:pt x="63" y="14"/>
                      <a:pt x="62" y="15"/>
                      <a:pt x="61" y="15"/>
                    </a:cubicBezTo>
                    <a:cubicBezTo>
                      <a:pt x="63" y="17"/>
                      <a:pt x="64" y="20"/>
                      <a:pt x="65" y="23"/>
                    </a:cubicBezTo>
                    <a:cubicBezTo>
                      <a:pt x="67" y="23"/>
                      <a:pt x="68" y="23"/>
                      <a:pt x="69" y="23"/>
                    </a:cubicBezTo>
                    <a:cubicBezTo>
                      <a:pt x="68" y="20"/>
                      <a:pt x="66" y="17"/>
                      <a:pt x="64" y="14"/>
                    </a:cubicBezTo>
                    <a:moveTo>
                      <a:pt x="13" y="13"/>
                    </a:moveTo>
                    <a:cubicBezTo>
                      <a:pt x="11" y="13"/>
                      <a:pt x="9" y="14"/>
                      <a:pt x="7" y="14"/>
                    </a:cubicBezTo>
                    <a:cubicBezTo>
                      <a:pt x="3" y="20"/>
                      <a:pt x="0" y="27"/>
                      <a:pt x="0" y="35"/>
                    </a:cubicBezTo>
                    <a:cubicBezTo>
                      <a:pt x="0" y="45"/>
                      <a:pt x="4" y="54"/>
                      <a:pt x="11" y="61"/>
                    </a:cubicBezTo>
                    <a:cubicBezTo>
                      <a:pt x="14" y="64"/>
                      <a:pt x="18" y="67"/>
                      <a:pt x="23" y="69"/>
                    </a:cubicBezTo>
                    <a:cubicBezTo>
                      <a:pt x="23" y="67"/>
                      <a:pt x="23" y="66"/>
                      <a:pt x="22" y="65"/>
                    </a:cubicBezTo>
                    <a:cubicBezTo>
                      <a:pt x="19" y="63"/>
                      <a:pt x="16" y="61"/>
                      <a:pt x="13" y="58"/>
                    </a:cubicBezTo>
                    <a:cubicBezTo>
                      <a:pt x="7" y="52"/>
                      <a:pt x="4" y="44"/>
                      <a:pt x="4" y="35"/>
                    </a:cubicBezTo>
                    <a:cubicBezTo>
                      <a:pt x="4" y="27"/>
                      <a:pt x="7" y="19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moveTo>
                      <a:pt x="24" y="2"/>
                    </a:moveTo>
                    <a:cubicBezTo>
                      <a:pt x="20" y="3"/>
                      <a:pt x="16" y="5"/>
                      <a:pt x="13" y="8"/>
                    </a:cubicBezTo>
                    <a:cubicBezTo>
                      <a:pt x="17" y="7"/>
                      <a:pt x="21" y="4"/>
                      <a:pt x="24" y="2"/>
                    </a:cubicBezTo>
                    <a:moveTo>
                      <a:pt x="36" y="0"/>
                    </a:moveTo>
                    <a:cubicBezTo>
                      <a:pt x="35" y="0"/>
                      <a:pt x="34" y="0"/>
                      <a:pt x="33" y="0"/>
                    </a:cubicBezTo>
                    <a:cubicBezTo>
                      <a:pt x="32" y="1"/>
                      <a:pt x="32" y="1"/>
                      <a:pt x="31" y="2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31" y="4"/>
                      <a:pt x="33" y="3"/>
                      <a:pt x="36" y="3"/>
                    </a:cubicBezTo>
                    <a:cubicBezTo>
                      <a:pt x="44" y="3"/>
                      <a:pt x="51" y="6"/>
                      <a:pt x="56" y="11"/>
                    </a:cubicBezTo>
                    <a:cubicBezTo>
                      <a:pt x="58" y="10"/>
                      <a:pt x="59" y="10"/>
                      <a:pt x="60" y="9"/>
                    </a:cubicBezTo>
                    <a:cubicBezTo>
                      <a:pt x="54" y="4"/>
                      <a:pt x="45" y="0"/>
                      <a:pt x="36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21"/>
              <p:cNvSpPr>
                <a:spLocks noEditPoints="1"/>
              </p:cNvSpPr>
              <p:nvPr/>
            </p:nvSpPr>
            <p:spPr bwMode="auto">
              <a:xfrm>
                <a:off x="5522583" y="4438553"/>
                <a:ext cx="874329" cy="840859"/>
              </a:xfrm>
              <a:custGeom>
                <a:avLst/>
                <a:gdLst>
                  <a:gd name="T0" fmla="*/ 15 w 46"/>
                  <a:gd name="T1" fmla="*/ 43 h 46"/>
                  <a:gd name="T2" fmla="*/ 15 w 46"/>
                  <a:gd name="T3" fmla="*/ 45 h 46"/>
                  <a:gd name="T4" fmla="*/ 23 w 46"/>
                  <a:gd name="T5" fmla="*/ 46 h 46"/>
                  <a:gd name="T6" fmla="*/ 24 w 46"/>
                  <a:gd name="T7" fmla="*/ 46 h 46"/>
                  <a:gd name="T8" fmla="*/ 24 w 46"/>
                  <a:gd name="T9" fmla="*/ 44 h 46"/>
                  <a:gd name="T10" fmla="*/ 23 w 46"/>
                  <a:gd name="T11" fmla="*/ 44 h 46"/>
                  <a:gd name="T12" fmla="*/ 15 w 46"/>
                  <a:gd name="T13" fmla="*/ 43 h 46"/>
                  <a:gd name="T14" fmla="*/ 46 w 46"/>
                  <a:gd name="T15" fmla="*/ 23 h 46"/>
                  <a:gd name="T16" fmla="*/ 44 w 46"/>
                  <a:gd name="T17" fmla="*/ 23 h 46"/>
                  <a:gd name="T18" fmla="*/ 44 w 46"/>
                  <a:gd name="T19" fmla="*/ 23 h 46"/>
                  <a:gd name="T20" fmla="*/ 38 w 46"/>
                  <a:gd name="T21" fmla="*/ 38 h 46"/>
                  <a:gd name="T22" fmla="*/ 29 w 46"/>
                  <a:gd name="T23" fmla="*/ 43 h 46"/>
                  <a:gd name="T24" fmla="*/ 30 w 46"/>
                  <a:gd name="T25" fmla="*/ 45 h 46"/>
                  <a:gd name="T26" fmla="*/ 39 w 46"/>
                  <a:gd name="T27" fmla="*/ 40 h 46"/>
                  <a:gd name="T28" fmla="*/ 46 w 46"/>
                  <a:gd name="T29" fmla="*/ 23 h 46"/>
                  <a:gd name="T30" fmla="*/ 46 w 46"/>
                  <a:gd name="T31" fmla="*/ 23 h 46"/>
                  <a:gd name="T32" fmla="*/ 39 w 46"/>
                  <a:gd name="T33" fmla="*/ 7 h 46"/>
                  <a:gd name="T34" fmla="*/ 37 w 46"/>
                  <a:gd name="T35" fmla="*/ 8 h 46"/>
                  <a:gd name="T36" fmla="*/ 38 w 46"/>
                  <a:gd name="T37" fmla="*/ 9 h 46"/>
                  <a:gd name="T38" fmla="*/ 41 w 46"/>
                  <a:gd name="T39" fmla="*/ 14 h 46"/>
                  <a:gd name="T40" fmla="*/ 43 w 46"/>
                  <a:gd name="T41" fmla="*/ 13 h 46"/>
                  <a:gd name="T42" fmla="*/ 39 w 46"/>
                  <a:gd name="T43" fmla="*/ 7 h 46"/>
                  <a:gd name="T44" fmla="*/ 39 w 46"/>
                  <a:gd name="T45" fmla="*/ 7 h 46"/>
                  <a:gd name="T46" fmla="*/ 23 w 46"/>
                  <a:gd name="T47" fmla="*/ 0 h 46"/>
                  <a:gd name="T48" fmla="*/ 6 w 46"/>
                  <a:gd name="T49" fmla="*/ 7 h 46"/>
                  <a:gd name="T50" fmla="*/ 0 w 46"/>
                  <a:gd name="T51" fmla="*/ 23 h 46"/>
                  <a:gd name="T52" fmla="*/ 6 w 46"/>
                  <a:gd name="T53" fmla="*/ 40 h 46"/>
                  <a:gd name="T54" fmla="*/ 10 w 46"/>
                  <a:gd name="T55" fmla="*/ 43 h 46"/>
                  <a:gd name="T56" fmla="*/ 10 w 46"/>
                  <a:gd name="T57" fmla="*/ 40 h 46"/>
                  <a:gd name="T58" fmla="*/ 8 w 46"/>
                  <a:gd name="T59" fmla="*/ 38 h 46"/>
                  <a:gd name="T60" fmla="*/ 2 w 46"/>
                  <a:gd name="T61" fmla="*/ 23 h 46"/>
                  <a:gd name="T62" fmla="*/ 8 w 46"/>
                  <a:gd name="T63" fmla="*/ 9 h 46"/>
                  <a:gd name="T64" fmla="*/ 23 w 46"/>
                  <a:gd name="T65" fmla="*/ 3 h 46"/>
                  <a:gd name="T66" fmla="*/ 32 w 46"/>
                  <a:gd name="T67" fmla="*/ 5 h 46"/>
                  <a:gd name="T68" fmla="*/ 34 w 46"/>
                  <a:gd name="T69" fmla="*/ 4 h 46"/>
                  <a:gd name="T70" fmla="*/ 23 w 46"/>
                  <a:gd name="T7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46">
                    <a:moveTo>
                      <a:pt x="15" y="43"/>
                    </a:moveTo>
                    <a:cubicBezTo>
                      <a:pt x="15" y="44"/>
                      <a:pt x="15" y="44"/>
                      <a:pt x="15" y="45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6"/>
                      <a:pt x="24" y="45"/>
                      <a:pt x="24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0" y="44"/>
                      <a:pt x="18" y="44"/>
                      <a:pt x="15" y="43"/>
                    </a:cubicBezTo>
                    <a:moveTo>
                      <a:pt x="46" y="23"/>
                    </a:moveTo>
                    <a:cubicBezTo>
                      <a:pt x="45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5" y="40"/>
                      <a:pt x="32" y="42"/>
                      <a:pt x="29" y="43"/>
                    </a:cubicBezTo>
                    <a:cubicBezTo>
                      <a:pt x="29" y="44"/>
                      <a:pt x="29" y="45"/>
                      <a:pt x="30" y="45"/>
                    </a:cubicBezTo>
                    <a:cubicBezTo>
                      <a:pt x="33" y="44"/>
                      <a:pt x="36" y="42"/>
                      <a:pt x="39" y="40"/>
                    </a:cubicBezTo>
                    <a:cubicBezTo>
                      <a:pt x="43" y="36"/>
                      <a:pt x="46" y="3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moveTo>
                      <a:pt x="39" y="7"/>
                    </a:moveTo>
                    <a:cubicBezTo>
                      <a:pt x="38" y="7"/>
                      <a:pt x="38" y="8"/>
                      <a:pt x="37" y="8"/>
                    </a:cubicBezTo>
                    <a:cubicBezTo>
                      <a:pt x="37" y="8"/>
                      <a:pt x="37" y="9"/>
                      <a:pt x="38" y="9"/>
                    </a:cubicBezTo>
                    <a:cubicBezTo>
                      <a:pt x="39" y="10"/>
                      <a:pt x="40" y="12"/>
                      <a:pt x="41" y="14"/>
                    </a:cubicBezTo>
                    <a:cubicBezTo>
                      <a:pt x="42" y="14"/>
                      <a:pt x="43" y="14"/>
                      <a:pt x="43" y="13"/>
                    </a:cubicBezTo>
                    <a:cubicBezTo>
                      <a:pt x="42" y="11"/>
                      <a:pt x="41" y="9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moveTo>
                      <a:pt x="23" y="0"/>
                    </a:moveTo>
                    <a:cubicBezTo>
                      <a:pt x="16" y="0"/>
                      <a:pt x="11" y="3"/>
                      <a:pt x="6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30"/>
                      <a:pt x="2" y="36"/>
                      <a:pt x="6" y="40"/>
                    </a:cubicBezTo>
                    <a:cubicBezTo>
                      <a:pt x="8" y="41"/>
                      <a:pt x="9" y="42"/>
                      <a:pt x="10" y="43"/>
                    </a:cubicBezTo>
                    <a:cubicBezTo>
                      <a:pt x="10" y="42"/>
                      <a:pt x="10" y="41"/>
                      <a:pt x="10" y="40"/>
                    </a:cubicBezTo>
                    <a:cubicBezTo>
                      <a:pt x="9" y="39"/>
                      <a:pt x="9" y="39"/>
                      <a:pt x="8" y="38"/>
                    </a:cubicBezTo>
                    <a:cubicBezTo>
                      <a:pt x="4" y="34"/>
                      <a:pt x="2" y="29"/>
                      <a:pt x="2" y="23"/>
                    </a:cubicBezTo>
                    <a:cubicBezTo>
                      <a:pt x="2" y="18"/>
                      <a:pt x="4" y="13"/>
                      <a:pt x="8" y="9"/>
                    </a:cubicBezTo>
                    <a:cubicBezTo>
                      <a:pt x="12" y="5"/>
                      <a:pt x="17" y="3"/>
                      <a:pt x="23" y="3"/>
                    </a:cubicBezTo>
                    <a:cubicBezTo>
                      <a:pt x="26" y="3"/>
                      <a:pt x="30" y="4"/>
                      <a:pt x="32" y="5"/>
                    </a:cubicBezTo>
                    <a:cubicBezTo>
                      <a:pt x="33" y="5"/>
                      <a:pt x="34" y="4"/>
                      <a:pt x="34" y="4"/>
                    </a:cubicBezTo>
                    <a:cubicBezTo>
                      <a:pt x="31" y="2"/>
                      <a:pt x="27" y="0"/>
                      <a:pt x="23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22"/>
              <p:cNvSpPr>
                <a:spLocks noEditPoints="1"/>
              </p:cNvSpPr>
              <p:nvPr/>
            </p:nvSpPr>
            <p:spPr bwMode="auto">
              <a:xfrm>
                <a:off x="11094442" y="6691124"/>
                <a:ext cx="675621" cy="162002"/>
              </a:xfrm>
              <a:custGeom>
                <a:avLst/>
                <a:gdLst>
                  <a:gd name="T0" fmla="*/ 34 w 36"/>
                  <a:gd name="T1" fmla="*/ 7 h 9"/>
                  <a:gd name="T2" fmla="*/ 33 w 36"/>
                  <a:gd name="T3" fmla="*/ 9 h 9"/>
                  <a:gd name="T4" fmla="*/ 36 w 36"/>
                  <a:gd name="T5" fmla="*/ 9 h 9"/>
                  <a:gd name="T6" fmla="*/ 34 w 36"/>
                  <a:gd name="T7" fmla="*/ 7 h 9"/>
                  <a:gd name="T8" fmla="*/ 6 w 36"/>
                  <a:gd name="T9" fmla="*/ 2 h 9"/>
                  <a:gd name="T10" fmla="*/ 0 w 36"/>
                  <a:gd name="T11" fmla="*/ 6 h 9"/>
                  <a:gd name="T12" fmla="*/ 2 w 36"/>
                  <a:gd name="T13" fmla="*/ 9 h 9"/>
                  <a:gd name="T14" fmla="*/ 4 w 36"/>
                  <a:gd name="T15" fmla="*/ 9 h 9"/>
                  <a:gd name="T16" fmla="*/ 7 w 36"/>
                  <a:gd name="T17" fmla="*/ 7 h 9"/>
                  <a:gd name="T18" fmla="*/ 6 w 36"/>
                  <a:gd name="T19" fmla="*/ 2 h 9"/>
                  <a:gd name="T20" fmla="*/ 9 w 36"/>
                  <a:gd name="T21" fmla="*/ 0 h 9"/>
                  <a:gd name="T22" fmla="*/ 7 w 36"/>
                  <a:gd name="T23" fmla="*/ 1 h 9"/>
                  <a:gd name="T24" fmla="*/ 10 w 36"/>
                  <a:gd name="T25" fmla="*/ 9 h 9"/>
                  <a:gd name="T26" fmla="*/ 12 w 36"/>
                  <a:gd name="T27" fmla="*/ 9 h 9"/>
                  <a:gd name="T28" fmla="*/ 12 w 36"/>
                  <a:gd name="T29" fmla="*/ 7 h 9"/>
                  <a:gd name="T30" fmla="*/ 9 w 3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9">
                    <a:moveTo>
                      <a:pt x="34" y="7"/>
                    </a:moveTo>
                    <a:cubicBezTo>
                      <a:pt x="34" y="8"/>
                      <a:pt x="33" y="9"/>
                      <a:pt x="3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8"/>
                      <a:pt x="34" y="7"/>
                    </a:cubicBezTo>
                    <a:moveTo>
                      <a:pt x="6" y="2"/>
                    </a:moveTo>
                    <a:cubicBezTo>
                      <a:pt x="4" y="3"/>
                      <a:pt x="2" y="4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8" y="5"/>
                      <a:pt x="8" y="3"/>
                      <a:pt x="6" y="2"/>
                    </a:cubicBezTo>
                    <a:moveTo>
                      <a:pt x="9" y="0"/>
                    </a:moveTo>
                    <a:cubicBezTo>
                      <a:pt x="8" y="0"/>
                      <a:pt x="8" y="1"/>
                      <a:pt x="7" y="1"/>
                    </a:cubicBezTo>
                    <a:cubicBezTo>
                      <a:pt x="10" y="3"/>
                      <a:pt x="11" y="6"/>
                      <a:pt x="10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8"/>
                      <a:pt x="12" y="7"/>
                    </a:cubicBezTo>
                    <a:cubicBezTo>
                      <a:pt x="12" y="4"/>
                      <a:pt x="11" y="2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3"/>
              <p:cNvSpPr>
                <a:spLocks/>
              </p:cNvSpPr>
              <p:nvPr/>
            </p:nvSpPr>
            <p:spPr bwMode="auto">
              <a:xfrm>
                <a:off x="11436228" y="5881121"/>
                <a:ext cx="882280" cy="933431"/>
              </a:xfrm>
              <a:custGeom>
                <a:avLst/>
                <a:gdLst>
                  <a:gd name="T0" fmla="*/ 22 w 47"/>
                  <a:gd name="T1" fmla="*/ 0 h 51"/>
                  <a:gd name="T2" fmla="*/ 0 w 47"/>
                  <a:gd name="T3" fmla="*/ 13 h 51"/>
                  <a:gd name="T4" fmla="*/ 4 w 47"/>
                  <a:gd name="T5" fmla="*/ 14 h 51"/>
                  <a:gd name="T6" fmla="*/ 19 w 47"/>
                  <a:gd name="T7" fmla="*/ 3 h 51"/>
                  <a:gd name="T8" fmla="*/ 36 w 47"/>
                  <a:gd name="T9" fmla="*/ 20 h 51"/>
                  <a:gd name="T10" fmla="*/ 19 w 47"/>
                  <a:gd name="T11" fmla="*/ 37 h 51"/>
                  <a:gd name="T12" fmla="*/ 19 w 47"/>
                  <a:gd name="T13" fmla="*/ 39 h 51"/>
                  <a:gd name="T14" fmla="*/ 16 w 47"/>
                  <a:gd name="T15" fmla="*/ 51 h 51"/>
                  <a:gd name="T16" fmla="*/ 22 w 47"/>
                  <a:gd name="T17" fmla="*/ 51 h 51"/>
                  <a:gd name="T18" fmla="*/ 33 w 47"/>
                  <a:gd name="T19" fmla="*/ 49 h 51"/>
                  <a:gd name="T20" fmla="*/ 47 w 47"/>
                  <a:gd name="T21" fmla="*/ 20 h 51"/>
                  <a:gd name="T22" fmla="*/ 46 w 47"/>
                  <a:gd name="T23" fmla="*/ 18 h 51"/>
                  <a:gd name="T24" fmla="*/ 35 w 47"/>
                  <a:gd name="T25" fmla="*/ 4 h 51"/>
                  <a:gd name="T26" fmla="*/ 22 w 4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51">
                    <a:moveTo>
                      <a:pt x="22" y="0"/>
                    </a:moveTo>
                    <a:cubicBezTo>
                      <a:pt x="13" y="0"/>
                      <a:pt x="5" y="5"/>
                      <a:pt x="0" y="13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6" y="8"/>
                      <a:pt x="12" y="3"/>
                      <a:pt x="19" y="3"/>
                    </a:cubicBezTo>
                    <a:cubicBezTo>
                      <a:pt x="29" y="3"/>
                      <a:pt x="36" y="11"/>
                      <a:pt x="36" y="20"/>
                    </a:cubicBezTo>
                    <a:cubicBezTo>
                      <a:pt x="36" y="30"/>
                      <a:pt x="29" y="37"/>
                      <a:pt x="19" y="37"/>
                    </a:cubicBezTo>
                    <a:cubicBezTo>
                      <a:pt x="19" y="38"/>
                      <a:pt x="19" y="38"/>
                      <a:pt x="19" y="39"/>
                    </a:cubicBezTo>
                    <a:cubicBezTo>
                      <a:pt x="19" y="43"/>
                      <a:pt x="18" y="47"/>
                      <a:pt x="16" y="51"/>
                    </a:cubicBezTo>
                    <a:cubicBezTo>
                      <a:pt x="18" y="51"/>
                      <a:pt x="20" y="51"/>
                      <a:pt x="22" y="51"/>
                    </a:cubicBezTo>
                    <a:cubicBezTo>
                      <a:pt x="26" y="51"/>
                      <a:pt x="29" y="51"/>
                      <a:pt x="33" y="49"/>
                    </a:cubicBezTo>
                    <a:cubicBezTo>
                      <a:pt x="34" y="38"/>
                      <a:pt x="39" y="27"/>
                      <a:pt x="47" y="20"/>
                    </a:cubicBezTo>
                    <a:cubicBezTo>
                      <a:pt x="47" y="19"/>
                      <a:pt x="47" y="18"/>
                      <a:pt x="46" y="18"/>
                    </a:cubicBezTo>
                    <a:cubicBezTo>
                      <a:pt x="41" y="14"/>
                      <a:pt x="38" y="9"/>
                      <a:pt x="35" y="4"/>
                    </a:cubicBezTo>
                    <a:cubicBezTo>
                      <a:pt x="31" y="2"/>
                      <a:pt x="27" y="0"/>
                      <a:pt x="2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24"/>
              <p:cNvSpPr>
                <a:spLocks/>
              </p:cNvSpPr>
              <p:nvPr/>
            </p:nvSpPr>
            <p:spPr bwMode="auto">
              <a:xfrm>
                <a:off x="11523659" y="5973693"/>
                <a:ext cx="516652" cy="516859"/>
              </a:xfrm>
              <a:custGeom>
                <a:avLst/>
                <a:gdLst>
                  <a:gd name="T0" fmla="*/ 13 w 27"/>
                  <a:gd name="T1" fmla="*/ 0 h 28"/>
                  <a:gd name="T2" fmla="*/ 0 w 27"/>
                  <a:gd name="T3" fmla="*/ 10 h 28"/>
                  <a:gd name="T4" fmla="*/ 2 w 27"/>
                  <a:gd name="T5" fmla="*/ 11 h 28"/>
                  <a:gd name="T6" fmla="*/ 2 w 27"/>
                  <a:gd name="T7" fmla="*/ 11 h 28"/>
                  <a:gd name="T8" fmla="*/ 10 w 27"/>
                  <a:gd name="T9" fmla="*/ 3 h 28"/>
                  <a:gd name="T10" fmla="*/ 18 w 27"/>
                  <a:gd name="T11" fmla="*/ 11 h 28"/>
                  <a:gd name="T12" fmla="*/ 10 w 27"/>
                  <a:gd name="T13" fmla="*/ 19 h 28"/>
                  <a:gd name="T14" fmla="*/ 10 w 27"/>
                  <a:gd name="T15" fmla="*/ 19 h 28"/>
                  <a:gd name="T16" fmla="*/ 14 w 27"/>
                  <a:gd name="T17" fmla="*/ 28 h 28"/>
                  <a:gd name="T18" fmla="*/ 27 w 27"/>
                  <a:gd name="T19" fmla="*/ 14 h 28"/>
                  <a:gd name="T20" fmla="*/ 13 w 27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13" y="0"/>
                    </a:moveTo>
                    <a:cubicBezTo>
                      <a:pt x="7" y="0"/>
                      <a:pt x="1" y="4"/>
                      <a:pt x="0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6"/>
                      <a:pt x="6" y="3"/>
                      <a:pt x="10" y="3"/>
                    </a:cubicBezTo>
                    <a:cubicBezTo>
                      <a:pt x="15" y="3"/>
                      <a:pt x="18" y="6"/>
                      <a:pt x="18" y="11"/>
                    </a:cubicBezTo>
                    <a:cubicBezTo>
                      <a:pt x="18" y="15"/>
                      <a:pt x="15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21"/>
                      <a:pt x="13" y="24"/>
                      <a:pt x="14" y="28"/>
                    </a:cubicBezTo>
                    <a:cubicBezTo>
                      <a:pt x="21" y="27"/>
                      <a:pt x="27" y="21"/>
                      <a:pt x="27" y="14"/>
                    </a:cubicBezTo>
                    <a:cubicBezTo>
                      <a:pt x="27" y="6"/>
                      <a:pt x="21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25"/>
              <p:cNvSpPr>
                <a:spLocks noEditPoints="1"/>
              </p:cNvSpPr>
              <p:nvPr/>
            </p:nvSpPr>
            <p:spPr bwMode="auto">
              <a:xfrm>
                <a:off x="10561899" y="6050836"/>
                <a:ext cx="643827" cy="709714"/>
              </a:xfrm>
              <a:custGeom>
                <a:avLst/>
                <a:gdLst>
                  <a:gd name="T0" fmla="*/ 31 w 34"/>
                  <a:gd name="T1" fmla="*/ 33 h 39"/>
                  <a:gd name="T2" fmla="*/ 29 w 34"/>
                  <a:gd name="T3" fmla="*/ 33 h 39"/>
                  <a:gd name="T4" fmla="*/ 27 w 34"/>
                  <a:gd name="T5" fmla="*/ 34 h 39"/>
                  <a:gd name="T6" fmla="*/ 22 w 34"/>
                  <a:gd name="T7" fmla="*/ 39 h 39"/>
                  <a:gd name="T8" fmla="*/ 24 w 34"/>
                  <a:gd name="T9" fmla="*/ 39 h 39"/>
                  <a:gd name="T10" fmla="*/ 31 w 34"/>
                  <a:gd name="T11" fmla="*/ 35 h 39"/>
                  <a:gd name="T12" fmla="*/ 32 w 34"/>
                  <a:gd name="T13" fmla="*/ 35 h 39"/>
                  <a:gd name="T14" fmla="*/ 34 w 34"/>
                  <a:gd name="T15" fmla="*/ 33 h 39"/>
                  <a:gd name="T16" fmla="*/ 31 w 34"/>
                  <a:gd name="T17" fmla="*/ 33 h 39"/>
                  <a:gd name="T18" fmla="*/ 20 w 34"/>
                  <a:gd name="T19" fmla="*/ 0 h 39"/>
                  <a:gd name="T20" fmla="*/ 5 w 34"/>
                  <a:gd name="T21" fmla="*/ 7 h 39"/>
                  <a:gd name="T22" fmla="*/ 0 w 34"/>
                  <a:gd name="T23" fmla="*/ 18 h 39"/>
                  <a:gd name="T24" fmla="*/ 2 w 34"/>
                  <a:gd name="T25" fmla="*/ 23 h 39"/>
                  <a:gd name="T26" fmla="*/ 4 w 34"/>
                  <a:gd name="T27" fmla="*/ 31 h 39"/>
                  <a:gd name="T28" fmla="*/ 7 w 34"/>
                  <a:gd name="T29" fmla="*/ 35 h 39"/>
                  <a:gd name="T30" fmla="*/ 13 w 34"/>
                  <a:gd name="T31" fmla="*/ 38 h 39"/>
                  <a:gd name="T32" fmla="*/ 11 w 34"/>
                  <a:gd name="T33" fmla="*/ 30 h 39"/>
                  <a:gd name="T34" fmla="*/ 30 w 34"/>
                  <a:gd name="T35" fmla="*/ 4 h 39"/>
                  <a:gd name="T36" fmla="*/ 20 w 34"/>
                  <a:gd name="T3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9">
                    <a:moveTo>
                      <a:pt x="31" y="33"/>
                    </a:moveTo>
                    <a:cubicBezTo>
                      <a:pt x="30" y="33"/>
                      <a:pt x="30" y="33"/>
                      <a:pt x="29" y="33"/>
                    </a:cubicBezTo>
                    <a:cubicBezTo>
                      <a:pt x="28" y="34"/>
                      <a:pt x="28" y="34"/>
                      <a:pt x="27" y="34"/>
                    </a:cubicBezTo>
                    <a:cubicBezTo>
                      <a:pt x="25" y="35"/>
                      <a:pt x="23" y="37"/>
                      <a:pt x="22" y="39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6" y="36"/>
                      <a:pt x="28" y="35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4"/>
                      <a:pt x="33" y="34"/>
                      <a:pt x="34" y="33"/>
                    </a:cubicBezTo>
                    <a:cubicBezTo>
                      <a:pt x="33" y="33"/>
                      <a:pt x="32" y="33"/>
                      <a:pt x="31" y="33"/>
                    </a:cubicBezTo>
                    <a:moveTo>
                      <a:pt x="20" y="0"/>
                    </a:moveTo>
                    <a:cubicBezTo>
                      <a:pt x="14" y="0"/>
                      <a:pt x="9" y="3"/>
                      <a:pt x="5" y="7"/>
                    </a:cubicBezTo>
                    <a:cubicBezTo>
                      <a:pt x="2" y="11"/>
                      <a:pt x="1" y="14"/>
                      <a:pt x="0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3" y="26"/>
                      <a:pt x="4" y="28"/>
                      <a:pt x="4" y="31"/>
                    </a:cubicBezTo>
                    <a:cubicBezTo>
                      <a:pt x="5" y="32"/>
                      <a:pt x="6" y="34"/>
                      <a:pt x="7" y="35"/>
                    </a:cubicBezTo>
                    <a:cubicBezTo>
                      <a:pt x="9" y="36"/>
                      <a:pt x="11" y="37"/>
                      <a:pt x="13" y="38"/>
                    </a:cubicBezTo>
                    <a:cubicBezTo>
                      <a:pt x="12" y="35"/>
                      <a:pt x="11" y="33"/>
                      <a:pt x="11" y="30"/>
                    </a:cubicBezTo>
                    <a:cubicBezTo>
                      <a:pt x="11" y="17"/>
                      <a:pt x="19" y="7"/>
                      <a:pt x="30" y="4"/>
                    </a:cubicBezTo>
                    <a:cubicBezTo>
                      <a:pt x="27" y="2"/>
                      <a:pt x="23" y="0"/>
                      <a:pt x="2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26"/>
              <p:cNvSpPr>
                <a:spLocks/>
              </p:cNvSpPr>
              <p:nvPr/>
            </p:nvSpPr>
            <p:spPr bwMode="auto">
              <a:xfrm>
                <a:off x="12056207" y="5240838"/>
                <a:ext cx="317938" cy="995145"/>
              </a:xfrm>
              <a:custGeom>
                <a:avLst/>
                <a:gdLst>
                  <a:gd name="T0" fmla="*/ 17 w 17"/>
                  <a:gd name="T1" fmla="*/ 0 h 54"/>
                  <a:gd name="T2" fmla="*/ 0 w 17"/>
                  <a:gd name="T3" fmla="*/ 27 h 54"/>
                  <a:gd name="T4" fmla="*/ 2 w 17"/>
                  <a:gd name="T5" fmla="*/ 39 h 54"/>
                  <a:gd name="T6" fmla="*/ 13 w 17"/>
                  <a:gd name="T7" fmla="*/ 53 h 54"/>
                  <a:gd name="T8" fmla="*/ 15 w 17"/>
                  <a:gd name="T9" fmla="*/ 54 h 54"/>
                  <a:gd name="T10" fmla="*/ 17 w 17"/>
                  <a:gd name="T11" fmla="*/ 52 h 54"/>
                  <a:gd name="T12" fmla="*/ 17 w 17"/>
                  <a:gd name="T13" fmla="*/ 50 h 54"/>
                  <a:gd name="T14" fmla="*/ 10 w 17"/>
                  <a:gd name="T15" fmla="*/ 34 h 54"/>
                  <a:gd name="T16" fmla="*/ 17 w 17"/>
                  <a:gd name="T17" fmla="*/ 19 h 54"/>
                  <a:gd name="T18" fmla="*/ 17 w 1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4">
                    <a:moveTo>
                      <a:pt x="17" y="0"/>
                    </a:moveTo>
                    <a:cubicBezTo>
                      <a:pt x="7" y="5"/>
                      <a:pt x="0" y="15"/>
                      <a:pt x="0" y="27"/>
                    </a:cubicBezTo>
                    <a:cubicBezTo>
                      <a:pt x="0" y="31"/>
                      <a:pt x="1" y="35"/>
                      <a:pt x="2" y="39"/>
                    </a:cubicBezTo>
                    <a:cubicBezTo>
                      <a:pt x="5" y="44"/>
                      <a:pt x="8" y="49"/>
                      <a:pt x="13" y="53"/>
                    </a:cubicBezTo>
                    <a:cubicBezTo>
                      <a:pt x="14" y="53"/>
                      <a:pt x="15" y="53"/>
                      <a:pt x="15" y="54"/>
                    </a:cubicBezTo>
                    <a:cubicBezTo>
                      <a:pt x="16" y="53"/>
                      <a:pt x="16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3" y="46"/>
                      <a:pt x="10" y="40"/>
                      <a:pt x="10" y="34"/>
                    </a:cubicBezTo>
                    <a:cubicBezTo>
                      <a:pt x="10" y="28"/>
                      <a:pt x="13" y="23"/>
                      <a:pt x="17" y="19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27"/>
              <p:cNvSpPr>
                <a:spLocks noEditPoints="1"/>
              </p:cNvSpPr>
              <p:nvPr/>
            </p:nvSpPr>
            <p:spPr bwMode="auto">
              <a:xfrm>
                <a:off x="5697449" y="6120267"/>
                <a:ext cx="1716865" cy="732859"/>
              </a:xfrm>
              <a:custGeom>
                <a:avLst/>
                <a:gdLst>
                  <a:gd name="T0" fmla="*/ 90 w 91"/>
                  <a:gd name="T1" fmla="*/ 39 h 40"/>
                  <a:gd name="T2" fmla="*/ 86 w 91"/>
                  <a:gd name="T3" fmla="*/ 40 h 40"/>
                  <a:gd name="T4" fmla="*/ 86 w 91"/>
                  <a:gd name="T5" fmla="*/ 40 h 40"/>
                  <a:gd name="T6" fmla="*/ 91 w 91"/>
                  <a:gd name="T7" fmla="*/ 40 h 40"/>
                  <a:gd name="T8" fmla="*/ 91 w 91"/>
                  <a:gd name="T9" fmla="*/ 39 h 40"/>
                  <a:gd name="T10" fmla="*/ 90 w 91"/>
                  <a:gd name="T11" fmla="*/ 39 h 40"/>
                  <a:gd name="T12" fmla="*/ 87 w 91"/>
                  <a:gd name="T13" fmla="*/ 26 h 40"/>
                  <a:gd name="T14" fmla="*/ 82 w 91"/>
                  <a:gd name="T15" fmla="*/ 26 h 40"/>
                  <a:gd name="T16" fmla="*/ 86 w 91"/>
                  <a:gd name="T17" fmla="*/ 37 h 40"/>
                  <a:gd name="T18" fmla="*/ 90 w 91"/>
                  <a:gd name="T19" fmla="*/ 37 h 40"/>
                  <a:gd name="T20" fmla="*/ 90 w 91"/>
                  <a:gd name="T21" fmla="*/ 37 h 40"/>
                  <a:gd name="T22" fmla="*/ 87 w 91"/>
                  <a:gd name="T23" fmla="*/ 26 h 40"/>
                  <a:gd name="T24" fmla="*/ 74 w 91"/>
                  <a:gd name="T25" fmla="*/ 10 h 40"/>
                  <a:gd name="T26" fmla="*/ 68 w 91"/>
                  <a:gd name="T27" fmla="*/ 11 h 40"/>
                  <a:gd name="T28" fmla="*/ 75 w 91"/>
                  <a:gd name="T29" fmla="*/ 16 h 40"/>
                  <a:gd name="T30" fmla="*/ 80 w 91"/>
                  <a:gd name="T31" fmla="*/ 23 h 40"/>
                  <a:gd name="T32" fmla="*/ 85 w 91"/>
                  <a:gd name="T33" fmla="*/ 22 h 40"/>
                  <a:gd name="T34" fmla="*/ 78 w 91"/>
                  <a:gd name="T35" fmla="*/ 13 h 40"/>
                  <a:gd name="T36" fmla="*/ 74 w 91"/>
                  <a:gd name="T37" fmla="*/ 10 h 40"/>
                  <a:gd name="T38" fmla="*/ 26 w 91"/>
                  <a:gd name="T39" fmla="*/ 4 h 40"/>
                  <a:gd name="T40" fmla="*/ 13 w 91"/>
                  <a:gd name="T41" fmla="*/ 13 h 40"/>
                  <a:gd name="T42" fmla="*/ 0 w 91"/>
                  <a:gd name="T43" fmla="*/ 40 h 40"/>
                  <a:gd name="T44" fmla="*/ 4 w 91"/>
                  <a:gd name="T45" fmla="*/ 40 h 40"/>
                  <a:gd name="T46" fmla="*/ 16 w 91"/>
                  <a:gd name="T47" fmla="*/ 16 h 40"/>
                  <a:gd name="T48" fmla="*/ 31 w 91"/>
                  <a:gd name="T49" fmla="*/ 7 h 40"/>
                  <a:gd name="T50" fmla="*/ 26 w 91"/>
                  <a:gd name="T51" fmla="*/ 4 h 40"/>
                  <a:gd name="T52" fmla="*/ 45 w 91"/>
                  <a:gd name="T53" fmla="*/ 0 h 40"/>
                  <a:gd name="T54" fmla="*/ 32 w 91"/>
                  <a:gd name="T55" fmla="*/ 2 h 40"/>
                  <a:gd name="T56" fmla="*/ 39 w 91"/>
                  <a:gd name="T57" fmla="*/ 5 h 40"/>
                  <a:gd name="T58" fmla="*/ 45 w 91"/>
                  <a:gd name="T59" fmla="*/ 4 h 40"/>
                  <a:gd name="T60" fmla="*/ 61 w 91"/>
                  <a:gd name="T61" fmla="*/ 7 h 40"/>
                  <a:gd name="T62" fmla="*/ 68 w 91"/>
                  <a:gd name="T63" fmla="*/ 6 h 40"/>
                  <a:gd name="T64" fmla="*/ 45 w 91"/>
                  <a:gd name="T6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40">
                    <a:moveTo>
                      <a:pt x="90" y="39"/>
                    </a:moveTo>
                    <a:cubicBezTo>
                      <a:pt x="89" y="39"/>
                      <a:pt x="87" y="40"/>
                      <a:pt x="86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0" y="39"/>
                      <a:pt x="90" y="39"/>
                      <a:pt x="90" y="39"/>
                    </a:cubicBezTo>
                    <a:moveTo>
                      <a:pt x="87" y="26"/>
                    </a:moveTo>
                    <a:cubicBezTo>
                      <a:pt x="85" y="26"/>
                      <a:pt x="83" y="26"/>
                      <a:pt x="82" y="26"/>
                    </a:cubicBezTo>
                    <a:cubicBezTo>
                      <a:pt x="84" y="30"/>
                      <a:pt x="85" y="34"/>
                      <a:pt x="86" y="37"/>
                    </a:cubicBezTo>
                    <a:cubicBezTo>
                      <a:pt x="87" y="37"/>
                      <a:pt x="89" y="37"/>
                      <a:pt x="90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3"/>
                      <a:pt x="88" y="29"/>
                      <a:pt x="87" y="26"/>
                    </a:cubicBezTo>
                    <a:moveTo>
                      <a:pt x="74" y="10"/>
                    </a:moveTo>
                    <a:cubicBezTo>
                      <a:pt x="72" y="10"/>
                      <a:pt x="70" y="11"/>
                      <a:pt x="68" y="11"/>
                    </a:cubicBezTo>
                    <a:cubicBezTo>
                      <a:pt x="71" y="13"/>
                      <a:pt x="73" y="14"/>
                      <a:pt x="75" y="16"/>
                    </a:cubicBezTo>
                    <a:cubicBezTo>
                      <a:pt x="77" y="18"/>
                      <a:pt x="78" y="21"/>
                      <a:pt x="80" y="23"/>
                    </a:cubicBezTo>
                    <a:cubicBezTo>
                      <a:pt x="81" y="23"/>
                      <a:pt x="83" y="22"/>
                      <a:pt x="85" y="22"/>
                    </a:cubicBezTo>
                    <a:cubicBezTo>
                      <a:pt x="83" y="19"/>
                      <a:pt x="80" y="16"/>
                      <a:pt x="78" y="13"/>
                    </a:cubicBezTo>
                    <a:cubicBezTo>
                      <a:pt x="76" y="12"/>
                      <a:pt x="75" y="11"/>
                      <a:pt x="74" y="10"/>
                    </a:cubicBezTo>
                    <a:moveTo>
                      <a:pt x="26" y="4"/>
                    </a:moveTo>
                    <a:cubicBezTo>
                      <a:pt x="21" y="6"/>
                      <a:pt x="17" y="9"/>
                      <a:pt x="13" y="13"/>
                    </a:cubicBezTo>
                    <a:cubicBezTo>
                      <a:pt x="6" y="20"/>
                      <a:pt x="1" y="30"/>
                      <a:pt x="0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5" y="31"/>
                      <a:pt x="10" y="23"/>
                      <a:pt x="16" y="16"/>
                    </a:cubicBezTo>
                    <a:cubicBezTo>
                      <a:pt x="20" y="12"/>
                      <a:pt x="25" y="9"/>
                      <a:pt x="31" y="7"/>
                    </a:cubicBezTo>
                    <a:cubicBezTo>
                      <a:pt x="29" y="6"/>
                      <a:pt x="27" y="5"/>
                      <a:pt x="26" y="4"/>
                    </a:cubicBezTo>
                    <a:moveTo>
                      <a:pt x="45" y="0"/>
                    </a:moveTo>
                    <a:cubicBezTo>
                      <a:pt x="41" y="0"/>
                      <a:pt x="36" y="0"/>
                      <a:pt x="32" y="2"/>
                    </a:cubicBezTo>
                    <a:cubicBezTo>
                      <a:pt x="34" y="3"/>
                      <a:pt x="37" y="4"/>
                      <a:pt x="39" y="5"/>
                    </a:cubicBezTo>
                    <a:cubicBezTo>
                      <a:pt x="41" y="4"/>
                      <a:pt x="43" y="4"/>
                      <a:pt x="45" y="4"/>
                    </a:cubicBezTo>
                    <a:cubicBezTo>
                      <a:pt x="51" y="4"/>
                      <a:pt x="56" y="5"/>
                      <a:pt x="61" y="7"/>
                    </a:cubicBezTo>
                    <a:cubicBezTo>
                      <a:pt x="63" y="7"/>
                      <a:pt x="66" y="6"/>
                      <a:pt x="68" y="6"/>
                    </a:cubicBezTo>
                    <a:cubicBezTo>
                      <a:pt x="61" y="2"/>
                      <a:pt x="54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28"/>
              <p:cNvSpPr>
                <a:spLocks/>
              </p:cNvSpPr>
              <p:nvPr/>
            </p:nvSpPr>
            <p:spPr bwMode="auto">
              <a:xfrm>
                <a:off x="8034293" y="6521409"/>
                <a:ext cx="437167" cy="331717"/>
              </a:xfrm>
              <a:custGeom>
                <a:avLst/>
                <a:gdLst>
                  <a:gd name="T0" fmla="*/ 11 w 23"/>
                  <a:gd name="T1" fmla="*/ 0 h 18"/>
                  <a:gd name="T2" fmla="*/ 0 w 23"/>
                  <a:gd name="T3" fmla="*/ 11 h 18"/>
                  <a:gd name="T4" fmla="*/ 3 w 23"/>
                  <a:gd name="T5" fmla="*/ 18 h 18"/>
                  <a:gd name="T6" fmla="*/ 5 w 23"/>
                  <a:gd name="T7" fmla="*/ 18 h 18"/>
                  <a:gd name="T8" fmla="*/ 4 w 23"/>
                  <a:gd name="T9" fmla="*/ 16 h 18"/>
                  <a:gd name="T10" fmla="*/ 8 w 23"/>
                  <a:gd name="T11" fmla="*/ 12 h 18"/>
                  <a:gd name="T12" fmla="*/ 12 w 23"/>
                  <a:gd name="T13" fmla="*/ 16 h 18"/>
                  <a:gd name="T14" fmla="*/ 11 w 23"/>
                  <a:gd name="T15" fmla="*/ 18 h 18"/>
                  <a:gd name="T16" fmla="*/ 20 w 23"/>
                  <a:gd name="T17" fmla="*/ 18 h 18"/>
                  <a:gd name="T18" fmla="*/ 23 w 23"/>
                  <a:gd name="T19" fmla="*/ 11 h 18"/>
                  <a:gd name="T20" fmla="*/ 1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4"/>
                      <a:pt x="1" y="16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7"/>
                      <a:pt x="4" y="16"/>
                    </a:cubicBezTo>
                    <a:cubicBezTo>
                      <a:pt x="4" y="14"/>
                      <a:pt x="6" y="12"/>
                      <a:pt x="8" y="12"/>
                    </a:cubicBezTo>
                    <a:cubicBezTo>
                      <a:pt x="10" y="12"/>
                      <a:pt x="12" y="14"/>
                      <a:pt x="12" y="16"/>
                    </a:cubicBezTo>
                    <a:cubicBezTo>
                      <a:pt x="12" y="17"/>
                      <a:pt x="12" y="18"/>
                      <a:pt x="11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6"/>
                      <a:pt x="23" y="14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29"/>
              <p:cNvSpPr>
                <a:spLocks noEditPoints="1"/>
              </p:cNvSpPr>
              <p:nvPr/>
            </p:nvSpPr>
            <p:spPr bwMode="auto">
              <a:xfrm>
                <a:off x="9226560" y="6706552"/>
                <a:ext cx="190763" cy="146574"/>
              </a:xfrm>
              <a:custGeom>
                <a:avLst/>
                <a:gdLst>
                  <a:gd name="T0" fmla="*/ 2 w 10"/>
                  <a:gd name="T1" fmla="*/ 5 h 8"/>
                  <a:gd name="T2" fmla="*/ 0 w 10"/>
                  <a:gd name="T3" fmla="*/ 8 h 8"/>
                  <a:gd name="T4" fmla="*/ 2 w 10"/>
                  <a:gd name="T5" fmla="*/ 8 h 8"/>
                  <a:gd name="T6" fmla="*/ 2 w 10"/>
                  <a:gd name="T7" fmla="*/ 5 h 8"/>
                  <a:gd name="T8" fmla="*/ 10 w 10"/>
                  <a:gd name="T9" fmla="*/ 0 h 8"/>
                  <a:gd name="T10" fmla="*/ 6 w 10"/>
                  <a:gd name="T11" fmla="*/ 1 h 8"/>
                  <a:gd name="T12" fmla="*/ 5 w 10"/>
                  <a:gd name="T13" fmla="*/ 2 h 8"/>
                  <a:gd name="T14" fmla="*/ 6 w 10"/>
                  <a:gd name="T15" fmla="*/ 8 h 8"/>
                  <a:gd name="T16" fmla="*/ 9 w 10"/>
                  <a:gd name="T17" fmla="*/ 8 h 8"/>
                  <a:gd name="T18" fmla="*/ 10 w 10"/>
                  <a:gd name="T19" fmla="*/ 6 h 8"/>
                  <a:gd name="T20" fmla="*/ 10 w 10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8">
                    <a:moveTo>
                      <a:pt x="2" y="5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6"/>
                      <a:pt x="2" y="5"/>
                    </a:cubicBezTo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4"/>
                      <a:pt x="5" y="6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30"/>
              <p:cNvSpPr>
                <a:spLocks noEditPoints="1"/>
              </p:cNvSpPr>
              <p:nvPr/>
            </p:nvSpPr>
            <p:spPr bwMode="auto">
              <a:xfrm>
                <a:off x="8622478" y="5503124"/>
                <a:ext cx="945868" cy="933431"/>
              </a:xfrm>
              <a:custGeom>
                <a:avLst/>
                <a:gdLst>
                  <a:gd name="T0" fmla="*/ 40 w 50"/>
                  <a:gd name="T1" fmla="*/ 43 h 51"/>
                  <a:gd name="T2" fmla="*/ 25 w 50"/>
                  <a:gd name="T3" fmla="*/ 49 h 51"/>
                  <a:gd name="T4" fmla="*/ 24 w 50"/>
                  <a:gd name="T5" fmla="*/ 49 h 51"/>
                  <a:gd name="T6" fmla="*/ 24 w 50"/>
                  <a:gd name="T7" fmla="*/ 51 h 51"/>
                  <a:gd name="T8" fmla="*/ 25 w 50"/>
                  <a:gd name="T9" fmla="*/ 51 h 51"/>
                  <a:gd name="T10" fmla="*/ 37 w 50"/>
                  <a:gd name="T11" fmla="*/ 48 h 51"/>
                  <a:gd name="T12" fmla="*/ 40 w 50"/>
                  <a:gd name="T13" fmla="*/ 43 h 51"/>
                  <a:gd name="T14" fmla="*/ 2 w 50"/>
                  <a:gd name="T15" fmla="*/ 24 h 51"/>
                  <a:gd name="T16" fmla="*/ 0 w 50"/>
                  <a:gd name="T17" fmla="*/ 25 h 51"/>
                  <a:gd name="T18" fmla="*/ 0 w 50"/>
                  <a:gd name="T19" fmla="*/ 26 h 51"/>
                  <a:gd name="T20" fmla="*/ 7 w 50"/>
                  <a:gd name="T21" fmla="*/ 44 h 51"/>
                  <a:gd name="T22" fmla="*/ 21 w 50"/>
                  <a:gd name="T23" fmla="*/ 51 h 51"/>
                  <a:gd name="T24" fmla="*/ 22 w 50"/>
                  <a:gd name="T25" fmla="*/ 48 h 51"/>
                  <a:gd name="T26" fmla="*/ 9 w 50"/>
                  <a:gd name="T27" fmla="*/ 42 h 51"/>
                  <a:gd name="T28" fmla="*/ 2 w 50"/>
                  <a:gd name="T29" fmla="*/ 26 h 51"/>
                  <a:gd name="T30" fmla="*/ 2 w 50"/>
                  <a:gd name="T31" fmla="*/ 24 h 51"/>
                  <a:gd name="T32" fmla="*/ 25 w 50"/>
                  <a:gd name="T33" fmla="*/ 0 h 51"/>
                  <a:gd name="T34" fmla="*/ 7 w 50"/>
                  <a:gd name="T35" fmla="*/ 8 h 51"/>
                  <a:gd name="T36" fmla="*/ 0 w 50"/>
                  <a:gd name="T37" fmla="*/ 23 h 51"/>
                  <a:gd name="T38" fmla="*/ 2 w 50"/>
                  <a:gd name="T39" fmla="*/ 22 h 51"/>
                  <a:gd name="T40" fmla="*/ 9 w 50"/>
                  <a:gd name="T41" fmla="*/ 10 h 51"/>
                  <a:gd name="T42" fmla="*/ 25 w 50"/>
                  <a:gd name="T43" fmla="*/ 3 h 51"/>
                  <a:gd name="T44" fmla="*/ 41 w 50"/>
                  <a:gd name="T45" fmla="*/ 10 h 51"/>
                  <a:gd name="T46" fmla="*/ 48 w 50"/>
                  <a:gd name="T47" fmla="*/ 26 h 51"/>
                  <a:gd name="T48" fmla="*/ 45 w 50"/>
                  <a:gd name="T49" fmla="*/ 37 h 51"/>
                  <a:gd name="T50" fmla="*/ 49 w 50"/>
                  <a:gd name="T51" fmla="*/ 34 h 51"/>
                  <a:gd name="T52" fmla="*/ 50 w 50"/>
                  <a:gd name="T53" fmla="*/ 26 h 51"/>
                  <a:gd name="T54" fmla="*/ 43 w 50"/>
                  <a:gd name="T55" fmla="*/ 8 h 51"/>
                  <a:gd name="T56" fmla="*/ 25 w 50"/>
                  <a:gd name="T5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51">
                    <a:moveTo>
                      <a:pt x="40" y="43"/>
                    </a:moveTo>
                    <a:cubicBezTo>
                      <a:pt x="36" y="47"/>
                      <a:pt x="31" y="49"/>
                      <a:pt x="25" y="49"/>
                    </a:cubicBezTo>
                    <a:cubicBezTo>
                      <a:pt x="25" y="49"/>
                      <a:pt x="25" y="49"/>
                      <a:pt x="24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9" y="51"/>
                      <a:pt x="33" y="50"/>
                      <a:pt x="37" y="48"/>
                    </a:cubicBezTo>
                    <a:cubicBezTo>
                      <a:pt x="38" y="46"/>
                      <a:pt x="38" y="45"/>
                      <a:pt x="40" y="43"/>
                    </a:cubicBezTo>
                    <a:moveTo>
                      <a:pt x="2" y="24"/>
                    </a:moveTo>
                    <a:cubicBezTo>
                      <a:pt x="1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33"/>
                      <a:pt x="3" y="39"/>
                      <a:pt x="7" y="44"/>
                    </a:cubicBezTo>
                    <a:cubicBezTo>
                      <a:pt x="11" y="47"/>
                      <a:pt x="16" y="50"/>
                      <a:pt x="21" y="51"/>
                    </a:cubicBezTo>
                    <a:cubicBezTo>
                      <a:pt x="22" y="50"/>
                      <a:pt x="22" y="49"/>
                      <a:pt x="22" y="48"/>
                    </a:cubicBezTo>
                    <a:cubicBezTo>
                      <a:pt x="17" y="48"/>
                      <a:pt x="12" y="45"/>
                      <a:pt x="9" y="42"/>
                    </a:cubicBezTo>
                    <a:cubicBezTo>
                      <a:pt x="5" y="38"/>
                      <a:pt x="2" y="32"/>
                      <a:pt x="2" y="26"/>
                    </a:cubicBezTo>
                    <a:cubicBezTo>
                      <a:pt x="2" y="25"/>
                      <a:pt x="2" y="25"/>
                      <a:pt x="2" y="24"/>
                    </a:cubicBezTo>
                    <a:moveTo>
                      <a:pt x="25" y="0"/>
                    </a:moveTo>
                    <a:cubicBezTo>
                      <a:pt x="18" y="0"/>
                      <a:pt x="12" y="3"/>
                      <a:pt x="7" y="8"/>
                    </a:cubicBezTo>
                    <a:cubicBezTo>
                      <a:pt x="3" y="12"/>
                      <a:pt x="0" y="17"/>
                      <a:pt x="0" y="23"/>
                    </a:cubicBezTo>
                    <a:cubicBezTo>
                      <a:pt x="1" y="23"/>
                      <a:pt x="2" y="22"/>
                      <a:pt x="2" y="22"/>
                    </a:cubicBezTo>
                    <a:cubicBezTo>
                      <a:pt x="3" y="17"/>
                      <a:pt x="5" y="13"/>
                      <a:pt x="9" y="10"/>
                    </a:cubicBezTo>
                    <a:cubicBezTo>
                      <a:pt x="13" y="5"/>
                      <a:pt x="19" y="3"/>
                      <a:pt x="25" y="3"/>
                    </a:cubicBezTo>
                    <a:cubicBezTo>
                      <a:pt x="31" y="3"/>
                      <a:pt x="37" y="5"/>
                      <a:pt x="41" y="10"/>
                    </a:cubicBezTo>
                    <a:cubicBezTo>
                      <a:pt x="45" y="14"/>
                      <a:pt x="48" y="19"/>
                      <a:pt x="48" y="26"/>
                    </a:cubicBezTo>
                    <a:cubicBezTo>
                      <a:pt x="48" y="30"/>
                      <a:pt x="47" y="34"/>
                      <a:pt x="45" y="37"/>
                    </a:cubicBezTo>
                    <a:cubicBezTo>
                      <a:pt x="46" y="36"/>
                      <a:pt x="47" y="35"/>
                      <a:pt x="49" y="34"/>
                    </a:cubicBezTo>
                    <a:cubicBezTo>
                      <a:pt x="50" y="31"/>
                      <a:pt x="50" y="29"/>
                      <a:pt x="50" y="26"/>
                    </a:cubicBezTo>
                    <a:cubicBezTo>
                      <a:pt x="50" y="19"/>
                      <a:pt x="47" y="12"/>
                      <a:pt x="43" y="8"/>
                    </a:cubicBezTo>
                    <a:cubicBezTo>
                      <a:pt x="38" y="3"/>
                      <a:pt x="32" y="0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31"/>
              <p:cNvSpPr>
                <a:spLocks noEditPoints="1"/>
              </p:cNvSpPr>
              <p:nvPr/>
            </p:nvSpPr>
            <p:spPr bwMode="auto">
              <a:xfrm>
                <a:off x="8789393" y="5680550"/>
                <a:ext cx="604082" cy="570857"/>
              </a:xfrm>
              <a:custGeom>
                <a:avLst/>
                <a:gdLst>
                  <a:gd name="T0" fmla="*/ 0 w 32"/>
                  <a:gd name="T1" fmla="*/ 15 h 31"/>
                  <a:gd name="T2" fmla="*/ 0 w 32"/>
                  <a:gd name="T3" fmla="*/ 16 h 31"/>
                  <a:gd name="T4" fmla="*/ 5 w 32"/>
                  <a:gd name="T5" fmla="*/ 27 h 31"/>
                  <a:gd name="T6" fmla="*/ 14 w 32"/>
                  <a:gd name="T7" fmla="*/ 31 h 31"/>
                  <a:gd name="T8" fmla="*/ 14 w 32"/>
                  <a:gd name="T9" fmla="*/ 30 h 31"/>
                  <a:gd name="T10" fmla="*/ 6 w 32"/>
                  <a:gd name="T11" fmla="*/ 26 h 31"/>
                  <a:gd name="T12" fmla="*/ 2 w 32"/>
                  <a:gd name="T13" fmla="*/ 16 h 31"/>
                  <a:gd name="T14" fmla="*/ 2 w 32"/>
                  <a:gd name="T15" fmla="*/ 15 h 31"/>
                  <a:gd name="T16" fmla="*/ 0 w 32"/>
                  <a:gd name="T17" fmla="*/ 15 h 31"/>
                  <a:gd name="T18" fmla="*/ 16 w 32"/>
                  <a:gd name="T19" fmla="*/ 0 h 31"/>
                  <a:gd name="T20" fmla="*/ 5 w 32"/>
                  <a:gd name="T21" fmla="*/ 5 h 31"/>
                  <a:gd name="T22" fmla="*/ 1 w 32"/>
                  <a:gd name="T23" fmla="*/ 13 h 31"/>
                  <a:gd name="T24" fmla="*/ 2 w 32"/>
                  <a:gd name="T25" fmla="*/ 13 h 31"/>
                  <a:gd name="T26" fmla="*/ 6 w 32"/>
                  <a:gd name="T27" fmla="*/ 6 h 31"/>
                  <a:gd name="T28" fmla="*/ 16 w 32"/>
                  <a:gd name="T29" fmla="*/ 2 h 31"/>
                  <a:gd name="T30" fmla="*/ 26 w 32"/>
                  <a:gd name="T31" fmla="*/ 6 h 31"/>
                  <a:gd name="T32" fmla="*/ 30 w 32"/>
                  <a:gd name="T33" fmla="*/ 16 h 31"/>
                  <a:gd name="T34" fmla="*/ 26 w 32"/>
                  <a:gd name="T35" fmla="*/ 26 h 31"/>
                  <a:gd name="T36" fmla="*/ 16 w 32"/>
                  <a:gd name="T37" fmla="*/ 30 h 31"/>
                  <a:gd name="T38" fmla="*/ 16 w 32"/>
                  <a:gd name="T39" fmla="*/ 31 h 31"/>
                  <a:gd name="T40" fmla="*/ 27 w 32"/>
                  <a:gd name="T41" fmla="*/ 27 h 31"/>
                  <a:gd name="T42" fmla="*/ 32 w 32"/>
                  <a:gd name="T43" fmla="*/ 16 h 31"/>
                  <a:gd name="T44" fmla="*/ 27 w 32"/>
                  <a:gd name="T45" fmla="*/ 5 h 31"/>
                  <a:gd name="T46" fmla="*/ 16 w 32"/>
                  <a:gd name="T4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1"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20"/>
                      <a:pt x="2" y="24"/>
                      <a:pt x="5" y="27"/>
                    </a:cubicBezTo>
                    <a:cubicBezTo>
                      <a:pt x="7" y="29"/>
                      <a:pt x="11" y="31"/>
                      <a:pt x="14" y="31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1" y="29"/>
                      <a:pt x="8" y="28"/>
                      <a:pt x="6" y="26"/>
                    </a:cubicBezTo>
                    <a:cubicBezTo>
                      <a:pt x="4" y="23"/>
                      <a:pt x="2" y="20"/>
                      <a:pt x="2" y="16"/>
                    </a:cubicBezTo>
                    <a:cubicBezTo>
                      <a:pt x="2" y="16"/>
                      <a:pt x="2" y="15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moveTo>
                      <a:pt x="16" y="0"/>
                    </a:moveTo>
                    <a:cubicBezTo>
                      <a:pt x="12" y="0"/>
                      <a:pt x="8" y="2"/>
                      <a:pt x="5" y="5"/>
                    </a:cubicBezTo>
                    <a:cubicBezTo>
                      <a:pt x="3" y="7"/>
                      <a:pt x="1" y="10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0"/>
                      <a:pt x="4" y="8"/>
                      <a:pt x="6" y="6"/>
                    </a:cubicBezTo>
                    <a:cubicBezTo>
                      <a:pt x="9" y="3"/>
                      <a:pt x="12" y="2"/>
                      <a:pt x="16" y="2"/>
                    </a:cubicBezTo>
                    <a:cubicBezTo>
                      <a:pt x="20" y="2"/>
                      <a:pt x="23" y="3"/>
                      <a:pt x="26" y="6"/>
                    </a:cubicBezTo>
                    <a:cubicBezTo>
                      <a:pt x="28" y="8"/>
                      <a:pt x="30" y="12"/>
                      <a:pt x="30" y="16"/>
                    </a:cubicBezTo>
                    <a:cubicBezTo>
                      <a:pt x="30" y="20"/>
                      <a:pt x="28" y="23"/>
                      <a:pt x="26" y="26"/>
                    </a:cubicBezTo>
                    <a:cubicBezTo>
                      <a:pt x="23" y="28"/>
                      <a:pt x="20" y="30"/>
                      <a:pt x="16" y="30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20" y="31"/>
                      <a:pt x="24" y="29"/>
                      <a:pt x="27" y="27"/>
                    </a:cubicBezTo>
                    <a:cubicBezTo>
                      <a:pt x="30" y="24"/>
                      <a:pt x="32" y="20"/>
                      <a:pt x="32" y="16"/>
                    </a:cubicBezTo>
                    <a:cubicBezTo>
                      <a:pt x="32" y="11"/>
                      <a:pt x="30" y="8"/>
                      <a:pt x="27" y="5"/>
                    </a:cubicBezTo>
                    <a:cubicBezTo>
                      <a:pt x="24" y="2"/>
                      <a:pt x="20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32"/>
              <p:cNvSpPr>
                <a:spLocks noEditPoints="1"/>
              </p:cNvSpPr>
              <p:nvPr/>
            </p:nvSpPr>
            <p:spPr bwMode="auto">
              <a:xfrm>
                <a:off x="8018396" y="4129982"/>
                <a:ext cx="1319442" cy="1280571"/>
              </a:xfrm>
              <a:custGeom>
                <a:avLst/>
                <a:gdLst>
                  <a:gd name="T0" fmla="*/ 62 w 70"/>
                  <a:gd name="T1" fmla="*/ 57 h 70"/>
                  <a:gd name="T2" fmla="*/ 59 w 70"/>
                  <a:gd name="T3" fmla="*/ 57 h 70"/>
                  <a:gd name="T4" fmla="*/ 58 w 70"/>
                  <a:gd name="T5" fmla="*/ 57 h 70"/>
                  <a:gd name="T6" fmla="*/ 57 w 70"/>
                  <a:gd name="T7" fmla="*/ 57 h 70"/>
                  <a:gd name="T8" fmla="*/ 52 w 70"/>
                  <a:gd name="T9" fmla="*/ 61 h 70"/>
                  <a:gd name="T10" fmla="*/ 57 w 70"/>
                  <a:gd name="T11" fmla="*/ 62 h 70"/>
                  <a:gd name="T12" fmla="*/ 57 w 70"/>
                  <a:gd name="T13" fmla="*/ 62 h 70"/>
                  <a:gd name="T14" fmla="*/ 60 w 70"/>
                  <a:gd name="T15" fmla="*/ 59 h 70"/>
                  <a:gd name="T16" fmla="*/ 62 w 70"/>
                  <a:gd name="T17" fmla="*/ 57 h 70"/>
                  <a:gd name="T18" fmla="*/ 66 w 70"/>
                  <a:gd name="T19" fmla="*/ 20 h 70"/>
                  <a:gd name="T20" fmla="*/ 65 w 70"/>
                  <a:gd name="T21" fmla="*/ 20 h 70"/>
                  <a:gd name="T22" fmla="*/ 63 w 70"/>
                  <a:gd name="T23" fmla="*/ 20 h 70"/>
                  <a:gd name="T24" fmla="*/ 67 w 70"/>
                  <a:gd name="T25" fmla="*/ 35 h 70"/>
                  <a:gd name="T26" fmla="*/ 65 w 70"/>
                  <a:gd name="T27" fmla="*/ 46 h 70"/>
                  <a:gd name="T28" fmla="*/ 66 w 70"/>
                  <a:gd name="T29" fmla="*/ 46 h 70"/>
                  <a:gd name="T30" fmla="*/ 66 w 70"/>
                  <a:gd name="T31" fmla="*/ 46 h 70"/>
                  <a:gd name="T32" fmla="*/ 68 w 70"/>
                  <a:gd name="T33" fmla="*/ 45 h 70"/>
                  <a:gd name="T34" fmla="*/ 70 w 70"/>
                  <a:gd name="T35" fmla="*/ 35 h 70"/>
                  <a:gd name="T36" fmla="*/ 67 w 70"/>
                  <a:gd name="T37" fmla="*/ 20 h 70"/>
                  <a:gd name="T38" fmla="*/ 66 w 70"/>
                  <a:gd name="T39" fmla="*/ 20 h 70"/>
                  <a:gd name="T40" fmla="*/ 54 w 70"/>
                  <a:gd name="T41" fmla="*/ 5 h 70"/>
                  <a:gd name="T42" fmla="*/ 49 w 70"/>
                  <a:gd name="T43" fmla="*/ 6 h 70"/>
                  <a:gd name="T44" fmla="*/ 54 w 70"/>
                  <a:gd name="T45" fmla="*/ 10 h 70"/>
                  <a:gd name="T46" fmla="*/ 57 w 70"/>
                  <a:gd name="T47" fmla="*/ 9 h 70"/>
                  <a:gd name="T48" fmla="*/ 58 w 70"/>
                  <a:gd name="T49" fmla="*/ 9 h 70"/>
                  <a:gd name="T50" fmla="*/ 59 w 70"/>
                  <a:gd name="T51" fmla="*/ 9 h 70"/>
                  <a:gd name="T52" fmla="*/ 54 w 70"/>
                  <a:gd name="T53" fmla="*/ 5 h 70"/>
                  <a:gd name="T54" fmla="*/ 35 w 70"/>
                  <a:gd name="T55" fmla="*/ 0 h 70"/>
                  <a:gd name="T56" fmla="*/ 10 w 70"/>
                  <a:gd name="T57" fmla="*/ 10 h 70"/>
                  <a:gd name="T58" fmla="*/ 0 w 70"/>
                  <a:gd name="T59" fmla="*/ 35 h 70"/>
                  <a:gd name="T60" fmla="*/ 10 w 70"/>
                  <a:gd name="T61" fmla="*/ 59 h 70"/>
                  <a:gd name="T62" fmla="*/ 35 w 70"/>
                  <a:gd name="T63" fmla="*/ 70 h 70"/>
                  <a:gd name="T64" fmla="*/ 44 w 70"/>
                  <a:gd name="T65" fmla="*/ 69 h 70"/>
                  <a:gd name="T66" fmla="*/ 40 w 70"/>
                  <a:gd name="T67" fmla="*/ 66 h 70"/>
                  <a:gd name="T68" fmla="*/ 35 w 70"/>
                  <a:gd name="T69" fmla="*/ 66 h 70"/>
                  <a:gd name="T70" fmla="*/ 13 w 70"/>
                  <a:gd name="T71" fmla="*/ 57 h 70"/>
                  <a:gd name="T72" fmla="*/ 3 w 70"/>
                  <a:gd name="T73" fmla="*/ 35 h 70"/>
                  <a:gd name="T74" fmla="*/ 13 w 70"/>
                  <a:gd name="T75" fmla="*/ 12 h 70"/>
                  <a:gd name="T76" fmla="*/ 35 w 70"/>
                  <a:gd name="T77" fmla="*/ 3 h 70"/>
                  <a:gd name="T78" fmla="*/ 37 w 70"/>
                  <a:gd name="T79" fmla="*/ 3 h 70"/>
                  <a:gd name="T80" fmla="*/ 40 w 70"/>
                  <a:gd name="T81" fmla="*/ 0 h 70"/>
                  <a:gd name="T82" fmla="*/ 35 w 70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70">
                    <a:moveTo>
                      <a:pt x="62" y="57"/>
                    </a:moveTo>
                    <a:cubicBezTo>
                      <a:pt x="61" y="57"/>
                      <a:pt x="60" y="57"/>
                      <a:pt x="59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7"/>
                      <a:pt x="57" y="57"/>
                    </a:cubicBezTo>
                    <a:cubicBezTo>
                      <a:pt x="56" y="59"/>
                      <a:pt x="54" y="60"/>
                      <a:pt x="52" y="61"/>
                    </a:cubicBezTo>
                    <a:cubicBezTo>
                      <a:pt x="54" y="61"/>
                      <a:pt x="55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8" y="61"/>
                      <a:pt x="59" y="60"/>
                      <a:pt x="60" y="59"/>
                    </a:cubicBezTo>
                    <a:cubicBezTo>
                      <a:pt x="61" y="59"/>
                      <a:pt x="61" y="58"/>
                      <a:pt x="62" y="57"/>
                    </a:cubicBezTo>
                    <a:moveTo>
                      <a:pt x="66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4" y="20"/>
                      <a:pt x="63" y="20"/>
                    </a:cubicBezTo>
                    <a:cubicBezTo>
                      <a:pt x="65" y="25"/>
                      <a:pt x="67" y="30"/>
                      <a:pt x="67" y="35"/>
                    </a:cubicBezTo>
                    <a:cubicBezTo>
                      <a:pt x="67" y="39"/>
                      <a:pt x="66" y="42"/>
                      <a:pt x="65" y="46"/>
                    </a:cubicBezTo>
                    <a:cubicBezTo>
                      <a:pt x="65" y="46"/>
                      <a:pt x="65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6"/>
                      <a:pt x="68" y="45"/>
                    </a:cubicBezTo>
                    <a:cubicBezTo>
                      <a:pt x="69" y="42"/>
                      <a:pt x="70" y="38"/>
                      <a:pt x="70" y="35"/>
                    </a:cubicBezTo>
                    <a:cubicBezTo>
                      <a:pt x="70" y="29"/>
                      <a:pt x="69" y="25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moveTo>
                      <a:pt x="54" y="5"/>
                    </a:moveTo>
                    <a:cubicBezTo>
                      <a:pt x="52" y="5"/>
                      <a:pt x="50" y="6"/>
                      <a:pt x="49" y="6"/>
                    </a:cubicBezTo>
                    <a:cubicBezTo>
                      <a:pt x="51" y="7"/>
                      <a:pt x="52" y="8"/>
                      <a:pt x="54" y="10"/>
                    </a:cubicBezTo>
                    <a:cubicBezTo>
                      <a:pt x="55" y="9"/>
                      <a:pt x="56" y="9"/>
                      <a:pt x="57" y="9"/>
                    </a:cubicBezTo>
                    <a:cubicBezTo>
                      <a:pt x="57" y="9"/>
                      <a:pt x="58" y="9"/>
                      <a:pt x="58" y="9"/>
                    </a:cubicBezTo>
                    <a:cubicBezTo>
                      <a:pt x="58" y="9"/>
                      <a:pt x="59" y="9"/>
                      <a:pt x="59" y="9"/>
                    </a:cubicBezTo>
                    <a:cubicBezTo>
                      <a:pt x="57" y="8"/>
                      <a:pt x="56" y="6"/>
                      <a:pt x="54" y="5"/>
                    </a:cubicBezTo>
                    <a:moveTo>
                      <a:pt x="35" y="0"/>
                    </a:moveTo>
                    <a:cubicBezTo>
                      <a:pt x="25" y="0"/>
                      <a:pt x="17" y="4"/>
                      <a:pt x="10" y="10"/>
                    </a:cubicBezTo>
                    <a:cubicBezTo>
                      <a:pt x="4" y="16"/>
                      <a:pt x="0" y="25"/>
                      <a:pt x="0" y="35"/>
                    </a:cubicBezTo>
                    <a:cubicBezTo>
                      <a:pt x="0" y="44"/>
                      <a:pt x="4" y="53"/>
                      <a:pt x="10" y="59"/>
                    </a:cubicBezTo>
                    <a:cubicBezTo>
                      <a:pt x="17" y="66"/>
                      <a:pt x="25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2" y="68"/>
                      <a:pt x="41" y="67"/>
                      <a:pt x="40" y="66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26" y="66"/>
                      <a:pt x="18" y="63"/>
                      <a:pt x="13" y="57"/>
                    </a:cubicBezTo>
                    <a:cubicBezTo>
                      <a:pt x="7" y="51"/>
                      <a:pt x="3" y="43"/>
                      <a:pt x="3" y="35"/>
                    </a:cubicBezTo>
                    <a:cubicBezTo>
                      <a:pt x="3" y="26"/>
                      <a:pt x="7" y="18"/>
                      <a:pt x="13" y="12"/>
                    </a:cubicBezTo>
                    <a:cubicBezTo>
                      <a:pt x="18" y="7"/>
                      <a:pt x="26" y="3"/>
                      <a:pt x="35" y="3"/>
                    </a:cubicBezTo>
                    <a:cubicBezTo>
                      <a:pt x="35" y="3"/>
                      <a:pt x="36" y="3"/>
                      <a:pt x="37" y="3"/>
                    </a:cubicBezTo>
                    <a:cubicBezTo>
                      <a:pt x="38" y="2"/>
                      <a:pt x="39" y="1"/>
                      <a:pt x="40" y="0"/>
                    </a:cubicBezTo>
                    <a:cubicBezTo>
                      <a:pt x="38" y="0"/>
                      <a:pt x="37" y="0"/>
                      <a:pt x="3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3"/>
              <p:cNvSpPr>
                <a:spLocks/>
              </p:cNvSpPr>
              <p:nvPr/>
            </p:nvSpPr>
            <p:spPr bwMode="auto">
              <a:xfrm>
                <a:off x="10228064" y="5171407"/>
                <a:ext cx="842535" cy="879428"/>
              </a:xfrm>
              <a:custGeom>
                <a:avLst/>
                <a:gdLst>
                  <a:gd name="T0" fmla="*/ 26 w 45"/>
                  <a:gd name="T1" fmla="*/ 0 h 48"/>
                  <a:gd name="T2" fmla="*/ 19 w 45"/>
                  <a:gd name="T3" fmla="*/ 2 h 48"/>
                  <a:gd name="T4" fmla="*/ 4 w 45"/>
                  <a:gd name="T5" fmla="*/ 31 h 48"/>
                  <a:gd name="T6" fmla="*/ 26 w 45"/>
                  <a:gd name="T7" fmla="*/ 48 h 48"/>
                  <a:gd name="T8" fmla="*/ 33 w 45"/>
                  <a:gd name="T9" fmla="*/ 46 h 48"/>
                  <a:gd name="T10" fmla="*/ 45 w 45"/>
                  <a:gd name="T11" fmla="*/ 37 h 48"/>
                  <a:gd name="T12" fmla="*/ 36 w 45"/>
                  <a:gd name="T13" fmla="*/ 29 h 48"/>
                  <a:gd name="T14" fmla="*/ 26 w 45"/>
                  <a:gd name="T15" fmla="*/ 41 h 48"/>
                  <a:gd name="T16" fmla="*/ 21 w 45"/>
                  <a:gd name="T17" fmla="*/ 41 h 48"/>
                  <a:gd name="T18" fmla="*/ 6 w 45"/>
                  <a:gd name="T19" fmla="*/ 31 h 48"/>
                  <a:gd name="T20" fmla="*/ 16 w 45"/>
                  <a:gd name="T21" fmla="*/ 11 h 48"/>
                  <a:gd name="T22" fmla="*/ 21 w 45"/>
                  <a:gd name="T23" fmla="*/ 10 h 48"/>
                  <a:gd name="T24" fmla="*/ 30 w 45"/>
                  <a:gd name="T25" fmla="*/ 13 h 48"/>
                  <a:gd name="T26" fmla="*/ 30 w 45"/>
                  <a:gd name="T27" fmla="*/ 10 h 48"/>
                  <a:gd name="T28" fmla="*/ 31 w 45"/>
                  <a:gd name="T29" fmla="*/ 1 h 48"/>
                  <a:gd name="T30" fmla="*/ 26 w 45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48">
                    <a:moveTo>
                      <a:pt x="26" y="0"/>
                    </a:moveTo>
                    <a:cubicBezTo>
                      <a:pt x="24" y="0"/>
                      <a:pt x="21" y="1"/>
                      <a:pt x="19" y="2"/>
                    </a:cubicBezTo>
                    <a:cubicBezTo>
                      <a:pt x="6" y="6"/>
                      <a:pt x="0" y="19"/>
                      <a:pt x="4" y="31"/>
                    </a:cubicBezTo>
                    <a:cubicBezTo>
                      <a:pt x="7" y="41"/>
                      <a:pt x="16" y="48"/>
                      <a:pt x="26" y="48"/>
                    </a:cubicBezTo>
                    <a:cubicBezTo>
                      <a:pt x="28" y="48"/>
                      <a:pt x="31" y="47"/>
                      <a:pt x="33" y="46"/>
                    </a:cubicBezTo>
                    <a:cubicBezTo>
                      <a:pt x="38" y="45"/>
                      <a:pt x="43" y="42"/>
                      <a:pt x="45" y="37"/>
                    </a:cubicBezTo>
                    <a:cubicBezTo>
                      <a:pt x="42" y="35"/>
                      <a:pt x="39" y="32"/>
                      <a:pt x="36" y="29"/>
                    </a:cubicBezTo>
                    <a:cubicBezTo>
                      <a:pt x="35" y="34"/>
                      <a:pt x="31" y="39"/>
                      <a:pt x="26" y="41"/>
                    </a:cubicBezTo>
                    <a:cubicBezTo>
                      <a:pt x="24" y="41"/>
                      <a:pt x="22" y="41"/>
                      <a:pt x="21" y="41"/>
                    </a:cubicBezTo>
                    <a:cubicBezTo>
                      <a:pt x="14" y="41"/>
                      <a:pt x="8" y="37"/>
                      <a:pt x="6" y="31"/>
                    </a:cubicBezTo>
                    <a:cubicBezTo>
                      <a:pt x="3" y="22"/>
                      <a:pt x="8" y="13"/>
                      <a:pt x="16" y="11"/>
                    </a:cubicBezTo>
                    <a:cubicBezTo>
                      <a:pt x="17" y="10"/>
                      <a:pt x="19" y="10"/>
                      <a:pt x="21" y="10"/>
                    </a:cubicBezTo>
                    <a:cubicBezTo>
                      <a:pt x="24" y="10"/>
                      <a:pt x="28" y="11"/>
                      <a:pt x="30" y="13"/>
                    </a:cubicBezTo>
                    <a:cubicBezTo>
                      <a:pt x="30" y="12"/>
                      <a:pt x="30" y="11"/>
                      <a:pt x="30" y="10"/>
                    </a:cubicBezTo>
                    <a:cubicBezTo>
                      <a:pt x="30" y="7"/>
                      <a:pt x="31" y="4"/>
                      <a:pt x="31" y="1"/>
                    </a:cubicBezTo>
                    <a:cubicBezTo>
                      <a:pt x="30" y="1"/>
                      <a:pt x="28" y="0"/>
                      <a:pt x="26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35"/>
              <p:cNvSpPr>
                <a:spLocks/>
              </p:cNvSpPr>
              <p:nvPr/>
            </p:nvSpPr>
            <p:spPr bwMode="auto">
              <a:xfrm>
                <a:off x="10657280" y="5533981"/>
                <a:ext cx="174866" cy="146574"/>
              </a:xfrm>
              <a:custGeom>
                <a:avLst/>
                <a:gdLst>
                  <a:gd name="T0" fmla="*/ 5 w 9"/>
                  <a:gd name="T1" fmla="*/ 0 h 8"/>
                  <a:gd name="T2" fmla="*/ 3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3 h 8"/>
                  <a:gd name="T12" fmla="*/ 5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36"/>
              <p:cNvSpPr>
                <a:spLocks/>
              </p:cNvSpPr>
              <p:nvPr/>
            </p:nvSpPr>
            <p:spPr bwMode="auto">
              <a:xfrm>
                <a:off x="9830642" y="6289981"/>
                <a:ext cx="262301" cy="123429"/>
              </a:xfrm>
              <a:custGeom>
                <a:avLst/>
                <a:gdLst>
                  <a:gd name="T0" fmla="*/ 0 w 14"/>
                  <a:gd name="T1" fmla="*/ 0 h 7"/>
                  <a:gd name="T2" fmla="*/ 1 w 14"/>
                  <a:gd name="T3" fmla="*/ 3 h 7"/>
                  <a:gd name="T4" fmla="*/ 11 w 14"/>
                  <a:gd name="T5" fmla="*/ 7 h 7"/>
                  <a:gd name="T6" fmla="*/ 13 w 14"/>
                  <a:gd name="T7" fmla="*/ 6 h 7"/>
                  <a:gd name="T8" fmla="*/ 14 w 14"/>
                  <a:gd name="T9" fmla="*/ 5 h 7"/>
                  <a:gd name="T10" fmla="*/ 0 w 1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5" y="3"/>
                      <a:pt x="8" y="5"/>
                      <a:pt x="11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3" y="6"/>
                      <a:pt x="13" y="5"/>
                      <a:pt x="14" y="5"/>
                    </a:cubicBezTo>
                    <a:cubicBezTo>
                      <a:pt x="10" y="2"/>
                      <a:pt x="5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37"/>
              <p:cNvSpPr>
                <a:spLocks/>
              </p:cNvSpPr>
              <p:nvPr/>
            </p:nvSpPr>
            <p:spPr bwMode="auto">
              <a:xfrm>
                <a:off x="9695516" y="5117410"/>
                <a:ext cx="492804" cy="478286"/>
              </a:xfrm>
              <a:custGeom>
                <a:avLst/>
                <a:gdLst>
                  <a:gd name="T0" fmla="*/ 14 w 26"/>
                  <a:gd name="T1" fmla="*/ 0 h 26"/>
                  <a:gd name="T2" fmla="*/ 14 w 26"/>
                  <a:gd name="T3" fmla="*/ 1 h 26"/>
                  <a:gd name="T4" fmla="*/ 21 w 26"/>
                  <a:gd name="T5" fmla="*/ 5 h 26"/>
                  <a:gd name="T6" fmla="*/ 24 w 26"/>
                  <a:gd name="T7" fmla="*/ 13 h 26"/>
                  <a:gd name="T8" fmla="*/ 21 w 26"/>
                  <a:gd name="T9" fmla="*/ 21 h 26"/>
                  <a:gd name="T10" fmla="*/ 13 w 26"/>
                  <a:gd name="T11" fmla="*/ 25 h 26"/>
                  <a:gd name="T12" fmla="*/ 4 w 26"/>
                  <a:gd name="T13" fmla="*/ 21 h 26"/>
                  <a:gd name="T14" fmla="*/ 1 w 26"/>
                  <a:gd name="T15" fmla="*/ 14 h 26"/>
                  <a:gd name="T16" fmla="*/ 0 w 26"/>
                  <a:gd name="T17" fmla="*/ 15 h 26"/>
                  <a:gd name="T18" fmla="*/ 3 w 26"/>
                  <a:gd name="T19" fmla="*/ 22 h 26"/>
                  <a:gd name="T20" fmla="*/ 13 w 26"/>
                  <a:gd name="T21" fmla="*/ 26 h 26"/>
                  <a:gd name="T22" fmla="*/ 22 w 26"/>
                  <a:gd name="T23" fmla="*/ 22 h 26"/>
                  <a:gd name="T24" fmla="*/ 26 w 26"/>
                  <a:gd name="T25" fmla="*/ 13 h 26"/>
                  <a:gd name="T26" fmla="*/ 22 w 26"/>
                  <a:gd name="T27" fmla="*/ 4 h 26"/>
                  <a:gd name="T28" fmla="*/ 14 w 26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4" y="0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7" y="2"/>
                      <a:pt x="19" y="3"/>
                      <a:pt x="21" y="5"/>
                    </a:cubicBezTo>
                    <a:cubicBezTo>
                      <a:pt x="23" y="7"/>
                      <a:pt x="24" y="10"/>
                      <a:pt x="24" y="13"/>
                    </a:cubicBezTo>
                    <a:cubicBezTo>
                      <a:pt x="24" y="16"/>
                      <a:pt x="23" y="19"/>
                      <a:pt x="21" y="21"/>
                    </a:cubicBezTo>
                    <a:cubicBezTo>
                      <a:pt x="19" y="23"/>
                      <a:pt x="16" y="25"/>
                      <a:pt x="13" y="25"/>
                    </a:cubicBezTo>
                    <a:cubicBezTo>
                      <a:pt x="9" y="25"/>
                      <a:pt x="6" y="23"/>
                      <a:pt x="4" y="21"/>
                    </a:cubicBezTo>
                    <a:cubicBezTo>
                      <a:pt x="2" y="20"/>
                      <a:pt x="1" y="17"/>
                      <a:pt x="1" y="14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8"/>
                      <a:pt x="2" y="20"/>
                      <a:pt x="3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19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9"/>
                      <a:pt x="24" y="6"/>
                      <a:pt x="22" y="4"/>
                    </a:cubicBezTo>
                    <a:cubicBezTo>
                      <a:pt x="20" y="2"/>
                      <a:pt x="17" y="1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41"/>
              <p:cNvSpPr>
                <a:spLocks/>
              </p:cNvSpPr>
              <p:nvPr/>
            </p:nvSpPr>
            <p:spPr bwMode="auto">
              <a:xfrm>
                <a:off x="10777887" y="5186836"/>
                <a:ext cx="397422" cy="663428"/>
              </a:xfrm>
              <a:custGeom>
                <a:avLst/>
                <a:gdLst>
                  <a:gd name="T0" fmla="*/ 1 w 21"/>
                  <a:gd name="T1" fmla="*/ 0 h 36"/>
                  <a:gd name="T2" fmla="*/ 0 w 21"/>
                  <a:gd name="T3" fmla="*/ 9 h 36"/>
                  <a:gd name="T4" fmla="*/ 0 w 21"/>
                  <a:gd name="T5" fmla="*/ 12 h 36"/>
                  <a:gd name="T6" fmla="*/ 6 w 21"/>
                  <a:gd name="T7" fmla="*/ 20 h 36"/>
                  <a:gd name="T8" fmla="*/ 6 w 21"/>
                  <a:gd name="T9" fmla="*/ 28 h 36"/>
                  <a:gd name="T10" fmla="*/ 15 w 21"/>
                  <a:gd name="T11" fmla="*/ 36 h 36"/>
                  <a:gd name="T12" fmla="*/ 18 w 21"/>
                  <a:gd name="T13" fmla="*/ 16 h 36"/>
                  <a:gd name="T14" fmla="*/ 1 w 21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6">
                    <a:moveTo>
                      <a:pt x="1" y="0"/>
                    </a:moveTo>
                    <a:cubicBezTo>
                      <a:pt x="1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3" y="14"/>
                      <a:pt x="5" y="17"/>
                      <a:pt x="6" y="20"/>
                    </a:cubicBezTo>
                    <a:cubicBezTo>
                      <a:pt x="7" y="23"/>
                      <a:pt x="7" y="25"/>
                      <a:pt x="6" y="28"/>
                    </a:cubicBezTo>
                    <a:cubicBezTo>
                      <a:pt x="9" y="31"/>
                      <a:pt x="12" y="34"/>
                      <a:pt x="15" y="36"/>
                    </a:cubicBezTo>
                    <a:cubicBezTo>
                      <a:pt x="19" y="31"/>
                      <a:pt x="21" y="23"/>
                      <a:pt x="18" y="16"/>
                    </a:cubicBezTo>
                    <a:cubicBezTo>
                      <a:pt x="16" y="8"/>
                      <a:pt x="9" y="2"/>
                      <a:pt x="1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42"/>
              <p:cNvSpPr>
                <a:spLocks/>
              </p:cNvSpPr>
              <p:nvPr/>
            </p:nvSpPr>
            <p:spPr bwMode="auto">
              <a:xfrm>
                <a:off x="10808298" y="5464550"/>
                <a:ext cx="79484" cy="200571"/>
              </a:xfrm>
              <a:custGeom>
                <a:avLst/>
                <a:gdLst>
                  <a:gd name="T0" fmla="*/ 0 w 4"/>
                  <a:gd name="T1" fmla="*/ 0 h 11"/>
                  <a:gd name="T2" fmla="*/ 4 w 4"/>
                  <a:gd name="T3" fmla="*/ 11 h 11"/>
                  <a:gd name="T4" fmla="*/ 3 w 4"/>
                  <a:gd name="T5" fmla="*/ 5 h 11"/>
                  <a:gd name="T6" fmla="*/ 0 w 4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cubicBezTo>
                      <a:pt x="0" y="4"/>
                      <a:pt x="2" y="7"/>
                      <a:pt x="4" y="11"/>
                    </a:cubicBezTo>
                    <a:cubicBezTo>
                      <a:pt x="4" y="9"/>
                      <a:pt x="4" y="7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43"/>
              <p:cNvSpPr>
                <a:spLocks noEditPoints="1"/>
              </p:cNvSpPr>
              <p:nvPr/>
            </p:nvSpPr>
            <p:spPr bwMode="auto">
              <a:xfrm>
                <a:off x="11245465" y="5240838"/>
                <a:ext cx="659724" cy="624859"/>
              </a:xfrm>
              <a:custGeom>
                <a:avLst/>
                <a:gdLst>
                  <a:gd name="T0" fmla="*/ 13 w 35"/>
                  <a:gd name="T1" fmla="*/ 31 h 34"/>
                  <a:gd name="T2" fmla="*/ 7 w 35"/>
                  <a:gd name="T3" fmla="*/ 25 h 34"/>
                  <a:gd name="T4" fmla="*/ 13 w 35"/>
                  <a:gd name="T5" fmla="*/ 19 h 34"/>
                  <a:gd name="T6" fmla="*/ 19 w 35"/>
                  <a:gd name="T7" fmla="*/ 25 h 34"/>
                  <a:gd name="T8" fmla="*/ 13 w 35"/>
                  <a:gd name="T9" fmla="*/ 31 h 34"/>
                  <a:gd name="T10" fmla="*/ 17 w 35"/>
                  <a:gd name="T11" fmla="*/ 0 h 34"/>
                  <a:gd name="T12" fmla="*/ 0 w 35"/>
                  <a:gd name="T13" fmla="*/ 17 h 34"/>
                  <a:gd name="T14" fmla="*/ 17 w 35"/>
                  <a:gd name="T15" fmla="*/ 34 h 34"/>
                  <a:gd name="T16" fmla="*/ 35 w 35"/>
                  <a:gd name="T17" fmla="*/ 17 h 34"/>
                  <a:gd name="T18" fmla="*/ 17 w 35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3" y="31"/>
                    </a:moveTo>
                    <a:cubicBezTo>
                      <a:pt x="10" y="31"/>
                      <a:pt x="7" y="28"/>
                      <a:pt x="7" y="25"/>
                    </a:cubicBezTo>
                    <a:cubicBezTo>
                      <a:pt x="7" y="22"/>
                      <a:pt x="10" y="19"/>
                      <a:pt x="13" y="19"/>
                    </a:cubicBezTo>
                    <a:cubicBezTo>
                      <a:pt x="16" y="19"/>
                      <a:pt x="19" y="22"/>
                      <a:pt x="19" y="25"/>
                    </a:cubicBezTo>
                    <a:cubicBezTo>
                      <a:pt x="19" y="28"/>
                      <a:pt x="16" y="31"/>
                      <a:pt x="13" y="31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EditPoints="1"/>
              </p:cNvSpPr>
              <p:nvPr/>
            </p:nvSpPr>
            <p:spPr bwMode="auto">
              <a:xfrm>
                <a:off x="8773496" y="3944839"/>
                <a:ext cx="1303545" cy="1558285"/>
              </a:xfrm>
              <a:custGeom>
                <a:avLst/>
                <a:gdLst>
                  <a:gd name="T0" fmla="*/ 58 w 69"/>
                  <a:gd name="T1" fmla="*/ 15 h 85"/>
                  <a:gd name="T2" fmla="*/ 56 w 69"/>
                  <a:gd name="T3" fmla="*/ 24 h 85"/>
                  <a:gd name="T4" fmla="*/ 69 w 69"/>
                  <a:gd name="T5" fmla="*/ 41 h 85"/>
                  <a:gd name="T6" fmla="*/ 69 w 69"/>
                  <a:gd name="T7" fmla="*/ 37 h 85"/>
                  <a:gd name="T8" fmla="*/ 60 w 69"/>
                  <a:gd name="T9" fmla="*/ 24 h 85"/>
                  <a:gd name="T10" fmla="*/ 61 w 69"/>
                  <a:gd name="T11" fmla="*/ 18 h 85"/>
                  <a:gd name="T12" fmla="*/ 58 w 69"/>
                  <a:gd name="T13" fmla="*/ 15 h 85"/>
                  <a:gd name="T14" fmla="*/ 27 w 69"/>
                  <a:gd name="T15" fmla="*/ 0 h 85"/>
                  <a:gd name="T16" fmla="*/ 25 w 69"/>
                  <a:gd name="T17" fmla="*/ 0 h 85"/>
                  <a:gd name="T18" fmla="*/ 0 w 69"/>
                  <a:gd name="T19" fmla="*/ 10 h 85"/>
                  <a:gd name="T20" fmla="*/ 14 w 69"/>
                  <a:gd name="T21" fmla="*/ 15 h 85"/>
                  <a:gd name="T22" fmla="*/ 16 w 69"/>
                  <a:gd name="T23" fmla="*/ 15 h 85"/>
                  <a:gd name="T24" fmla="*/ 17 w 69"/>
                  <a:gd name="T25" fmla="*/ 15 h 85"/>
                  <a:gd name="T26" fmla="*/ 45 w 69"/>
                  <a:gd name="T27" fmla="*/ 42 h 85"/>
                  <a:gd name="T28" fmla="*/ 18 w 69"/>
                  <a:gd name="T29" fmla="*/ 72 h 85"/>
                  <a:gd name="T30" fmla="*/ 17 w 69"/>
                  <a:gd name="T31" fmla="*/ 72 h 85"/>
                  <a:gd name="T32" fmla="*/ 4 w 69"/>
                  <a:gd name="T33" fmla="*/ 79 h 85"/>
                  <a:gd name="T34" fmla="*/ 27 w 69"/>
                  <a:gd name="T35" fmla="*/ 85 h 85"/>
                  <a:gd name="T36" fmla="*/ 28 w 69"/>
                  <a:gd name="T37" fmla="*/ 85 h 85"/>
                  <a:gd name="T38" fmla="*/ 49 w 69"/>
                  <a:gd name="T39" fmla="*/ 79 h 85"/>
                  <a:gd name="T40" fmla="*/ 49 w 69"/>
                  <a:gd name="T41" fmla="*/ 77 h 85"/>
                  <a:gd name="T42" fmla="*/ 52 w 69"/>
                  <a:gd name="T43" fmla="*/ 68 h 85"/>
                  <a:gd name="T44" fmla="*/ 62 w 69"/>
                  <a:gd name="T45" fmla="*/ 64 h 85"/>
                  <a:gd name="T46" fmla="*/ 63 w 69"/>
                  <a:gd name="T47" fmla="*/ 64 h 85"/>
                  <a:gd name="T48" fmla="*/ 69 w 69"/>
                  <a:gd name="T49" fmla="*/ 48 h 85"/>
                  <a:gd name="T50" fmla="*/ 54 w 69"/>
                  <a:gd name="T51" fmla="*/ 24 h 85"/>
                  <a:gd name="T52" fmla="*/ 56 w 69"/>
                  <a:gd name="T53" fmla="*/ 12 h 85"/>
                  <a:gd name="T54" fmla="*/ 49 w 69"/>
                  <a:gd name="T55" fmla="*/ 7 h 85"/>
                  <a:gd name="T56" fmla="*/ 36 w 69"/>
                  <a:gd name="T57" fmla="*/ 1 h 85"/>
                  <a:gd name="T58" fmla="*/ 27 w 69"/>
                  <a:gd name="T5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" h="85">
                    <a:moveTo>
                      <a:pt x="58" y="15"/>
                    </a:moveTo>
                    <a:cubicBezTo>
                      <a:pt x="57" y="17"/>
                      <a:pt x="56" y="21"/>
                      <a:pt x="56" y="24"/>
                    </a:cubicBezTo>
                    <a:cubicBezTo>
                      <a:pt x="56" y="32"/>
                      <a:pt x="62" y="39"/>
                      <a:pt x="69" y="41"/>
                    </a:cubicBezTo>
                    <a:cubicBezTo>
                      <a:pt x="69" y="40"/>
                      <a:pt x="69" y="38"/>
                      <a:pt x="69" y="37"/>
                    </a:cubicBezTo>
                    <a:cubicBezTo>
                      <a:pt x="64" y="35"/>
                      <a:pt x="60" y="30"/>
                      <a:pt x="60" y="24"/>
                    </a:cubicBezTo>
                    <a:cubicBezTo>
                      <a:pt x="60" y="22"/>
                      <a:pt x="60" y="19"/>
                      <a:pt x="61" y="18"/>
                    </a:cubicBezTo>
                    <a:cubicBezTo>
                      <a:pt x="60" y="17"/>
                      <a:pt x="59" y="16"/>
                      <a:pt x="58" y="15"/>
                    </a:cubicBezTo>
                    <a:moveTo>
                      <a:pt x="27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16" y="1"/>
                      <a:pt x="7" y="4"/>
                      <a:pt x="0" y="10"/>
                    </a:cubicBezTo>
                    <a:cubicBezTo>
                      <a:pt x="5" y="11"/>
                      <a:pt x="10" y="12"/>
                      <a:pt x="14" y="15"/>
                    </a:cubicBezTo>
                    <a:cubicBezTo>
                      <a:pt x="14" y="15"/>
                      <a:pt x="15" y="15"/>
                      <a:pt x="16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32" y="15"/>
                      <a:pt x="44" y="27"/>
                      <a:pt x="45" y="42"/>
                    </a:cubicBezTo>
                    <a:cubicBezTo>
                      <a:pt x="45" y="58"/>
                      <a:pt x="33" y="71"/>
                      <a:pt x="18" y="72"/>
                    </a:cubicBezTo>
                    <a:cubicBezTo>
                      <a:pt x="18" y="72"/>
                      <a:pt x="17" y="72"/>
                      <a:pt x="17" y="72"/>
                    </a:cubicBezTo>
                    <a:cubicBezTo>
                      <a:pt x="14" y="75"/>
                      <a:pt x="9" y="77"/>
                      <a:pt x="4" y="79"/>
                    </a:cubicBezTo>
                    <a:cubicBezTo>
                      <a:pt x="10" y="83"/>
                      <a:pt x="18" y="85"/>
                      <a:pt x="27" y="85"/>
                    </a:cubicBezTo>
                    <a:cubicBezTo>
                      <a:pt x="27" y="85"/>
                      <a:pt x="28" y="85"/>
                      <a:pt x="28" y="85"/>
                    </a:cubicBezTo>
                    <a:cubicBezTo>
                      <a:pt x="36" y="85"/>
                      <a:pt x="43" y="83"/>
                      <a:pt x="49" y="79"/>
                    </a:cubicBezTo>
                    <a:cubicBezTo>
                      <a:pt x="49" y="79"/>
                      <a:pt x="49" y="78"/>
                      <a:pt x="49" y="77"/>
                    </a:cubicBezTo>
                    <a:cubicBezTo>
                      <a:pt x="49" y="73"/>
                      <a:pt x="50" y="70"/>
                      <a:pt x="52" y="68"/>
                    </a:cubicBezTo>
                    <a:cubicBezTo>
                      <a:pt x="55" y="66"/>
                      <a:pt x="58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6" y="59"/>
                      <a:pt x="68" y="54"/>
                      <a:pt x="69" y="48"/>
                    </a:cubicBezTo>
                    <a:cubicBezTo>
                      <a:pt x="60" y="43"/>
                      <a:pt x="54" y="34"/>
                      <a:pt x="54" y="24"/>
                    </a:cubicBezTo>
                    <a:cubicBezTo>
                      <a:pt x="53" y="20"/>
                      <a:pt x="54" y="16"/>
                      <a:pt x="56" y="12"/>
                    </a:cubicBezTo>
                    <a:cubicBezTo>
                      <a:pt x="54" y="10"/>
                      <a:pt x="52" y="8"/>
                      <a:pt x="49" y="7"/>
                    </a:cubicBezTo>
                    <a:cubicBezTo>
                      <a:pt x="45" y="6"/>
                      <a:pt x="40" y="4"/>
                      <a:pt x="36" y="1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46"/>
              <p:cNvSpPr>
                <a:spLocks/>
              </p:cNvSpPr>
              <p:nvPr/>
            </p:nvSpPr>
            <p:spPr bwMode="auto">
              <a:xfrm>
                <a:off x="9775000" y="4168551"/>
                <a:ext cx="302041" cy="655716"/>
              </a:xfrm>
              <a:custGeom>
                <a:avLst/>
                <a:gdLst>
                  <a:gd name="T0" fmla="*/ 3 w 16"/>
                  <a:gd name="T1" fmla="*/ 0 h 36"/>
                  <a:gd name="T2" fmla="*/ 1 w 16"/>
                  <a:gd name="T3" fmla="*/ 12 h 36"/>
                  <a:gd name="T4" fmla="*/ 16 w 16"/>
                  <a:gd name="T5" fmla="*/ 36 h 36"/>
                  <a:gd name="T6" fmla="*/ 16 w 16"/>
                  <a:gd name="T7" fmla="*/ 30 h 36"/>
                  <a:gd name="T8" fmla="*/ 16 w 16"/>
                  <a:gd name="T9" fmla="*/ 29 h 36"/>
                  <a:gd name="T10" fmla="*/ 3 w 16"/>
                  <a:gd name="T11" fmla="*/ 12 h 36"/>
                  <a:gd name="T12" fmla="*/ 5 w 16"/>
                  <a:gd name="T13" fmla="*/ 3 h 36"/>
                  <a:gd name="T14" fmla="*/ 3 w 16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6">
                    <a:moveTo>
                      <a:pt x="3" y="0"/>
                    </a:moveTo>
                    <a:cubicBezTo>
                      <a:pt x="1" y="4"/>
                      <a:pt x="0" y="8"/>
                      <a:pt x="1" y="12"/>
                    </a:cubicBezTo>
                    <a:cubicBezTo>
                      <a:pt x="1" y="22"/>
                      <a:pt x="7" y="31"/>
                      <a:pt x="16" y="36"/>
                    </a:cubicBezTo>
                    <a:cubicBezTo>
                      <a:pt x="16" y="34"/>
                      <a:pt x="16" y="32"/>
                      <a:pt x="16" y="3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9" y="27"/>
                      <a:pt x="3" y="20"/>
                      <a:pt x="3" y="12"/>
                    </a:cubicBezTo>
                    <a:cubicBezTo>
                      <a:pt x="3" y="9"/>
                      <a:pt x="4" y="5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47"/>
              <p:cNvSpPr>
                <a:spLocks/>
              </p:cNvSpPr>
              <p:nvPr/>
            </p:nvSpPr>
            <p:spPr bwMode="auto">
              <a:xfrm>
                <a:off x="9902175" y="4276551"/>
                <a:ext cx="174866" cy="347145"/>
              </a:xfrm>
              <a:custGeom>
                <a:avLst/>
                <a:gdLst>
                  <a:gd name="T0" fmla="*/ 1 w 9"/>
                  <a:gd name="T1" fmla="*/ 0 h 19"/>
                  <a:gd name="T2" fmla="*/ 0 w 9"/>
                  <a:gd name="T3" fmla="*/ 6 h 19"/>
                  <a:gd name="T4" fmla="*/ 9 w 9"/>
                  <a:gd name="T5" fmla="*/ 19 h 19"/>
                  <a:gd name="T6" fmla="*/ 1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1" y="0"/>
                    </a:moveTo>
                    <a:cubicBezTo>
                      <a:pt x="0" y="1"/>
                      <a:pt x="0" y="4"/>
                      <a:pt x="0" y="6"/>
                    </a:cubicBezTo>
                    <a:cubicBezTo>
                      <a:pt x="0" y="12"/>
                      <a:pt x="4" y="17"/>
                      <a:pt x="9" y="19"/>
                    </a:cubicBezTo>
                    <a:cubicBezTo>
                      <a:pt x="8" y="12"/>
                      <a:pt x="5" y="5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48"/>
              <p:cNvSpPr>
                <a:spLocks noEditPoints="1"/>
              </p:cNvSpPr>
              <p:nvPr/>
            </p:nvSpPr>
            <p:spPr bwMode="auto">
              <a:xfrm>
                <a:off x="8471455" y="4183979"/>
                <a:ext cx="524598" cy="1149431"/>
              </a:xfrm>
              <a:custGeom>
                <a:avLst/>
                <a:gdLst>
                  <a:gd name="T0" fmla="*/ 11 w 28"/>
                  <a:gd name="T1" fmla="*/ 48 h 63"/>
                  <a:gd name="T2" fmla="*/ 6 w 28"/>
                  <a:gd name="T3" fmla="*/ 48 h 63"/>
                  <a:gd name="T4" fmla="*/ 4 w 28"/>
                  <a:gd name="T5" fmla="*/ 48 h 63"/>
                  <a:gd name="T6" fmla="*/ 16 w 28"/>
                  <a:gd name="T7" fmla="*/ 63 h 63"/>
                  <a:gd name="T8" fmla="*/ 28 w 28"/>
                  <a:gd name="T9" fmla="*/ 58 h 63"/>
                  <a:gd name="T10" fmla="*/ 11 w 28"/>
                  <a:gd name="T11" fmla="*/ 48 h 63"/>
                  <a:gd name="T12" fmla="*/ 3 w 28"/>
                  <a:gd name="T13" fmla="*/ 15 h 63"/>
                  <a:gd name="T14" fmla="*/ 0 w 28"/>
                  <a:gd name="T15" fmla="*/ 31 h 63"/>
                  <a:gd name="T16" fmla="*/ 1 w 28"/>
                  <a:gd name="T17" fmla="*/ 37 h 63"/>
                  <a:gd name="T18" fmla="*/ 5 w 28"/>
                  <a:gd name="T19" fmla="*/ 35 h 63"/>
                  <a:gd name="T20" fmla="*/ 4 w 28"/>
                  <a:gd name="T21" fmla="*/ 31 h 63"/>
                  <a:gd name="T22" fmla="*/ 7 w 28"/>
                  <a:gd name="T23" fmla="*/ 18 h 63"/>
                  <a:gd name="T24" fmla="*/ 3 w 28"/>
                  <a:gd name="T25" fmla="*/ 15 h 63"/>
                  <a:gd name="T26" fmla="*/ 13 w 28"/>
                  <a:gd name="T27" fmla="*/ 0 h 63"/>
                  <a:gd name="T28" fmla="*/ 7 w 28"/>
                  <a:gd name="T29" fmla="*/ 7 h 63"/>
                  <a:gd name="T30" fmla="*/ 12 w 28"/>
                  <a:gd name="T31" fmla="*/ 8 h 63"/>
                  <a:gd name="T32" fmla="*/ 14 w 28"/>
                  <a:gd name="T33" fmla="*/ 9 h 63"/>
                  <a:gd name="T34" fmla="*/ 25 w 28"/>
                  <a:gd name="T35" fmla="*/ 3 h 63"/>
                  <a:gd name="T36" fmla="*/ 13 w 28"/>
                  <a:gd name="T3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3">
                    <a:moveTo>
                      <a:pt x="11" y="48"/>
                    </a:moveTo>
                    <a:cubicBezTo>
                      <a:pt x="9" y="48"/>
                      <a:pt x="7" y="48"/>
                      <a:pt x="6" y="48"/>
                    </a:cubicBezTo>
                    <a:cubicBezTo>
                      <a:pt x="5" y="48"/>
                      <a:pt x="5" y="48"/>
                      <a:pt x="4" y="48"/>
                    </a:cubicBezTo>
                    <a:cubicBezTo>
                      <a:pt x="7" y="54"/>
                      <a:pt x="11" y="59"/>
                      <a:pt x="16" y="63"/>
                    </a:cubicBezTo>
                    <a:cubicBezTo>
                      <a:pt x="20" y="62"/>
                      <a:pt x="25" y="61"/>
                      <a:pt x="28" y="58"/>
                    </a:cubicBezTo>
                    <a:cubicBezTo>
                      <a:pt x="21" y="57"/>
                      <a:pt x="15" y="53"/>
                      <a:pt x="11" y="48"/>
                    </a:cubicBezTo>
                    <a:moveTo>
                      <a:pt x="3" y="15"/>
                    </a:moveTo>
                    <a:cubicBezTo>
                      <a:pt x="1" y="20"/>
                      <a:pt x="0" y="26"/>
                      <a:pt x="0" y="31"/>
                    </a:cubicBezTo>
                    <a:cubicBezTo>
                      <a:pt x="0" y="33"/>
                      <a:pt x="1" y="35"/>
                      <a:pt x="1" y="37"/>
                    </a:cubicBezTo>
                    <a:cubicBezTo>
                      <a:pt x="2" y="36"/>
                      <a:pt x="4" y="36"/>
                      <a:pt x="5" y="35"/>
                    </a:cubicBezTo>
                    <a:cubicBezTo>
                      <a:pt x="5" y="34"/>
                      <a:pt x="4" y="33"/>
                      <a:pt x="4" y="31"/>
                    </a:cubicBezTo>
                    <a:cubicBezTo>
                      <a:pt x="4" y="26"/>
                      <a:pt x="5" y="22"/>
                      <a:pt x="7" y="18"/>
                    </a:cubicBezTo>
                    <a:cubicBezTo>
                      <a:pt x="6" y="17"/>
                      <a:pt x="5" y="16"/>
                      <a:pt x="3" y="15"/>
                    </a:cubicBezTo>
                    <a:moveTo>
                      <a:pt x="13" y="0"/>
                    </a:moveTo>
                    <a:cubicBezTo>
                      <a:pt x="11" y="2"/>
                      <a:pt x="9" y="4"/>
                      <a:pt x="7" y="7"/>
                    </a:cubicBezTo>
                    <a:cubicBezTo>
                      <a:pt x="9" y="7"/>
                      <a:pt x="10" y="7"/>
                      <a:pt x="12" y="8"/>
                    </a:cubicBezTo>
                    <a:cubicBezTo>
                      <a:pt x="13" y="8"/>
                      <a:pt x="14" y="8"/>
                      <a:pt x="14" y="9"/>
                    </a:cubicBezTo>
                    <a:cubicBezTo>
                      <a:pt x="17" y="6"/>
                      <a:pt x="21" y="4"/>
                      <a:pt x="25" y="3"/>
                    </a:cubicBezTo>
                    <a:cubicBezTo>
                      <a:pt x="21" y="1"/>
                      <a:pt x="17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49"/>
              <p:cNvSpPr>
                <a:spLocks noEditPoints="1"/>
              </p:cNvSpPr>
              <p:nvPr/>
            </p:nvSpPr>
            <p:spPr bwMode="auto">
              <a:xfrm>
                <a:off x="8487352" y="4315124"/>
                <a:ext cx="246404" cy="748288"/>
              </a:xfrm>
              <a:custGeom>
                <a:avLst/>
                <a:gdLst>
                  <a:gd name="T0" fmla="*/ 4 w 13"/>
                  <a:gd name="T1" fmla="*/ 28 h 41"/>
                  <a:gd name="T2" fmla="*/ 0 w 13"/>
                  <a:gd name="T3" fmla="*/ 30 h 41"/>
                  <a:gd name="T4" fmla="*/ 3 w 13"/>
                  <a:gd name="T5" fmla="*/ 41 h 41"/>
                  <a:gd name="T6" fmla="*/ 5 w 13"/>
                  <a:gd name="T7" fmla="*/ 41 h 41"/>
                  <a:gd name="T8" fmla="*/ 10 w 13"/>
                  <a:gd name="T9" fmla="*/ 41 h 41"/>
                  <a:gd name="T10" fmla="*/ 4 w 13"/>
                  <a:gd name="T11" fmla="*/ 28 h 41"/>
                  <a:gd name="T12" fmla="*/ 6 w 13"/>
                  <a:gd name="T13" fmla="*/ 0 h 41"/>
                  <a:gd name="T14" fmla="*/ 2 w 13"/>
                  <a:gd name="T15" fmla="*/ 8 h 41"/>
                  <a:gd name="T16" fmla="*/ 6 w 13"/>
                  <a:gd name="T17" fmla="*/ 11 h 41"/>
                  <a:gd name="T18" fmla="*/ 13 w 13"/>
                  <a:gd name="T19" fmla="*/ 2 h 41"/>
                  <a:gd name="T20" fmla="*/ 11 w 13"/>
                  <a:gd name="T21" fmla="*/ 1 h 41"/>
                  <a:gd name="T22" fmla="*/ 6 w 13"/>
                  <a:gd name="T2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1">
                    <a:moveTo>
                      <a:pt x="4" y="28"/>
                    </a:moveTo>
                    <a:cubicBezTo>
                      <a:pt x="3" y="29"/>
                      <a:pt x="1" y="29"/>
                      <a:pt x="0" y="30"/>
                    </a:cubicBezTo>
                    <a:cubicBezTo>
                      <a:pt x="0" y="34"/>
                      <a:pt x="2" y="38"/>
                      <a:pt x="3" y="41"/>
                    </a:cubicBezTo>
                    <a:cubicBezTo>
                      <a:pt x="4" y="41"/>
                      <a:pt x="4" y="41"/>
                      <a:pt x="5" y="41"/>
                    </a:cubicBezTo>
                    <a:cubicBezTo>
                      <a:pt x="6" y="41"/>
                      <a:pt x="8" y="41"/>
                      <a:pt x="10" y="41"/>
                    </a:cubicBezTo>
                    <a:cubicBezTo>
                      <a:pt x="7" y="37"/>
                      <a:pt x="5" y="33"/>
                      <a:pt x="4" y="28"/>
                    </a:cubicBezTo>
                    <a:moveTo>
                      <a:pt x="6" y="0"/>
                    </a:moveTo>
                    <a:cubicBezTo>
                      <a:pt x="4" y="2"/>
                      <a:pt x="3" y="5"/>
                      <a:pt x="2" y="8"/>
                    </a:cubicBezTo>
                    <a:cubicBezTo>
                      <a:pt x="4" y="9"/>
                      <a:pt x="5" y="10"/>
                      <a:pt x="6" y="11"/>
                    </a:cubicBezTo>
                    <a:cubicBezTo>
                      <a:pt x="8" y="7"/>
                      <a:pt x="10" y="4"/>
                      <a:pt x="13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50"/>
              <p:cNvSpPr>
                <a:spLocks noEditPoints="1"/>
              </p:cNvSpPr>
              <p:nvPr/>
            </p:nvSpPr>
            <p:spPr bwMode="auto">
              <a:xfrm>
                <a:off x="8717859" y="4129982"/>
                <a:ext cx="373580" cy="1257431"/>
              </a:xfrm>
              <a:custGeom>
                <a:avLst/>
                <a:gdLst>
                  <a:gd name="T0" fmla="*/ 15 w 20"/>
                  <a:gd name="T1" fmla="*/ 61 h 69"/>
                  <a:gd name="T2" fmla="*/ 3 w 20"/>
                  <a:gd name="T3" fmla="*/ 66 h 69"/>
                  <a:gd name="T4" fmla="*/ 7 w 20"/>
                  <a:gd name="T5" fmla="*/ 69 h 69"/>
                  <a:gd name="T6" fmla="*/ 20 w 20"/>
                  <a:gd name="T7" fmla="*/ 62 h 69"/>
                  <a:gd name="T8" fmla="*/ 20 w 20"/>
                  <a:gd name="T9" fmla="*/ 62 h 69"/>
                  <a:gd name="T10" fmla="*/ 15 w 20"/>
                  <a:gd name="T11" fmla="*/ 61 h 69"/>
                  <a:gd name="T12" fmla="*/ 3 w 20"/>
                  <a:gd name="T13" fmla="*/ 0 h 69"/>
                  <a:gd name="T14" fmla="*/ 0 w 20"/>
                  <a:gd name="T15" fmla="*/ 3 h 69"/>
                  <a:gd name="T16" fmla="*/ 12 w 20"/>
                  <a:gd name="T17" fmla="*/ 6 h 69"/>
                  <a:gd name="T18" fmla="*/ 17 w 20"/>
                  <a:gd name="T19" fmla="*/ 5 h 69"/>
                  <a:gd name="T20" fmla="*/ 3 w 20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69">
                    <a:moveTo>
                      <a:pt x="15" y="61"/>
                    </a:moveTo>
                    <a:cubicBezTo>
                      <a:pt x="12" y="64"/>
                      <a:pt x="7" y="65"/>
                      <a:pt x="3" y="66"/>
                    </a:cubicBezTo>
                    <a:cubicBezTo>
                      <a:pt x="4" y="67"/>
                      <a:pt x="5" y="68"/>
                      <a:pt x="7" y="69"/>
                    </a:cubicBezTo>
                    <a:cubicBezTo>
                      <a:pt x="12" y="67"/>
                      <a:pt x="17" y="65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7" y="61"/>
                      <a:pt x="15" y="61"/>
                    </a:cubicBezTo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8" y="4"/>
                      <a:pt x="12" y="6"/>
                    </a:cubicBezTo>
                    <a:cubicBezTo>
                      <a:pt x="13" y="6"/>
                      <a:pt x="15" y="5"/>
                      <a:pt x="17" y="5"/>
                    </a:cubicBezTo>
                    <a:cubicBezTo>
                      <a:pt x="13" y="2"/>
                      <a:pt x="8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51"/>
              <p:cNvSpPr>
                <a:spLocks/>
              </p:cNvSpPr>
              <p:nvPr/>
            </p:nvSpPr>
            <p:spPr bwMode="auto">
              <a:xfrm>
                <a:off x="9719364" y="5132838"/>
                <a:ext cx="238453" cy="239145"/>
              </a:xfrm>
              <a:custGeom>
                <a:avLst/>
                <a:gdLst>
                  <a:gd name="T0" fmla="*/ 12 w 13"/>
                  <a:gd name="T1" fmla="*/ 0 h 13"/>
                  <a:gd name="T2" fmla="*/ 3 w 13"/>
                  <a:gd name="T3" fmla="*/ 4 h 13"/>
                  <a:gd name="T4" fmla="*/ 0 w 13"/>
                  <a:gd name="T5" fmla="*/ 12 h 13"/>
                  <a:gd name="T6" fmla="*/ 0 w 13"/>
                  <a:gd name="T7" fmla="*/ 13 h 13"/>
                  <a:gd name="T8" fmla="*/ 13 w 13"/>
                  <a:gd name="T9" fmla="*/ 0 h 13"/>
                  <a:gd name="T10" fmla="*/ 12 w 1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2" y="0"/>
                    </a:moveTo>
                    <a:cubicBezTo>
                      <a:pt x="8" y="0"/>
                      <a:pt x="5" y="2"/>
                      <a:pt x="3" y="4"/>
                    </a:cubicBezTo>
                    <a:cubicBezTo>
                      <a:pt x="1" y="6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0"/>
                      <a:pt x="9" y="6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52"/>
              <p:cNvSpPr>
                <a:spLocks/>
              </p:cNvSpPr>
              <p:nvPr/>
            </p:nvSpPr>
            <p:spPr bwMode="auto">
              <a:xfrm>
                <a:off x="9695516" y="5117410"/>
                <a:ext cx="262301" cy="270002"/>
              </a:xfrm>
              <a:custGeom>
                <a:avLst/>
                <a:gdLst>
                  <a:gd name="T0" fmla="*/ 13 w 14"/>
                  <a:gd name="T1" fmla="*/ 0 h 15"/>
                  <a:gd name="T2" fmla="*/ 3 w 14"/>
                  <a:gd name="T3" fmla="*/ 4 h 15"/>
                  <a:gd name="T4" fmla="*/ 0 w 14"/>
                  <a:gd name="T5" fmla="*/ 13 h 15"/>
                  <a:gd name="T6" fmla="*/ 0 w 14"/>
                  <a:gd name="T7" fmla="*/ 15 h 15"/>
                  <a:gd name="T8" fmla="*/ 1 w 14"/>
                  <a:gd name="T9" fmla="*/ 14 h 15"/>
                  <a:gd name="T10" fmla="*/ 1 w 14"/>
                  <a:gd name="T11" fmla="*/ 13 h 15"/>
                  <a:gd name="T12" fmla="*/ 4 w 14"/>
                  <a:gd name="T13" fmla="*/ 5 h 15"/>
                  <a:gd name="T14" fmla="*/ 13 w 14"/>
                  <a:gd name="T15" fmla="*/ 1 h 15"/>
                  <a:gd name="T16" fmla="*/ 14 w 14"/>
                  <a:gd name="T17" fmla="*/ 1 h 15"/>
                  <a:gd name="T18" fmla="*/ 14 w 14"/>
                  <a:gd name="T19" fmla="*/ 0 h 15"/>
                  <a:gd name="T20" fmla="*/ 13 w 14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5">
                    <a:moveTo>
                      <a:pt x="13" y="0"/>
                    </a:moveTo>
                    <a:cubicBezTo>
                      <a:pt x="9" y="0"/>
                      <a:pt x="6" y="2"/>
                      <a:pt x="3" y="4"/>
                    </a:cubicBezTo>
                    <a:cubicBezTo>
                      <a:pt x="1" y="6"/>
                      <a:pt x="0" y="9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0"/>
                      <a:pt x="2" y="7"/>
                      <a:pt x="4" y="5"/>
                    </a:cubicBezTo>
                    <a:cubicBezTo>
                      <a:pt x="6" y="3"/>
                      <a:pt x="9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53"/>
              <p:cNvSpPr>
                <a:spLocks noEditPoints="1"/>
              </p:cNvSpPr>
              <p:nvPr/>
            </p:nvSpPr>
            <p:spPr bwMode="auto">
              <a:xfrm>
                <a:off x="8662217" y="4291979"/>
                <a:ext cx="906123" cy="879428"/>
              </a:xfrm>
              <a:custGeom>
                <a:avLst/>
                <a:gdLst>
                  <a:gd name="T0" fmla="*/ 1 w 48"/>
                  <a:gd name="T1" fmla="*/ 19 h 48"/>
                  <a:gd name="T2" fmla="*/ 0 w 48"/>
                  <a:gd name="T3" fmla="*/ 23 h 48"/>
                  <a:gd name="T4" fmla="*/ 0 w 48"/>
                  <a:gd name="T5" fmla="*/ 23 h 48"/>
                  <a:gd name="T6" fmla="*/ 1 w 48"/>
                  <a:gd name="T7" fmla="*/ 19 h 48"/>
                  <a:gd name="T8" fmla="*/ 20 w 48"/>
                  <a:gd name="T9" fmla="*/ 1 h 48"/>
                  <a:gd name="T10" fmla="*/ 9 w 48"/>
                  <a:gd name="T11" fmla="*/ 5 h 48"/>
                  <a:gd name="T12" fmla="*/ 16 w 48"/>
                  <a:gd name="T13" fmla="*/ 28 h 48"/>
                  <a:gd name="T14" fmla="*/ 6 w 48"/>
                  <a:gd name="T15" fmla="*/ 40 h 48"/>
                  <a:gd name="T16" fmla="*/ 23 w 48"/>
                  <a:gd name="T17" fmla="*/ 48 h 48"/>
                  <a:gd name="T18" fmla="*/ 23 w 48"/>
                  <a:gd name="T19" fmla="*/ 48 h 48"/>
                  <a:gd name="T20" fmla="*/ 31 w 48"/>
                  <a:gd name="T21" fmla="*/ 37 h 48"/>
                  <a:gd name="T22" fmla="*/ 19 w 48"/>
                  <a:gd name="T23" fmla="*/ 24 h 48"/>
                  <a:gd name="T24" fmla="*/ 29 w 48"/>
                  <a:gd name="T25" fmla="*/ 11 h 48"/>
                  <a:gd name="T26" fmla="*/ 23 w 48"/>
                  <a:gd name="T27" fmla="*/ 3 h 48"/>
                  <a:gd name="T28" fmla="*/ 20 w 48"/>
                  <a:gd name="T29" fmla="*/ 1 h 48"/>
                  <a:gd name="T30" fmla="*/ 25 w 48"/>
                  <a:gd name="T31" fmla="*/ 0 h 48"/>
                  <a:gd name="T32" fmla="*/ 26 w 48"/>
                  <a:gd name="T33" fmla="*/ 1 h 48"/>
                  <a:gd name="T34" fmla="*/ 33 w 48"/>
                  <a:gd name="T35" fmla="*/ 11 h 48"/>
                  <a:gd name="T36" fmla="*/ 44 w 48"/>
                  <a:gd name="T37" fmla="*/ 24 h 48"/>
                  <a:gd name="T38" fmla="*/ 34 w 48"/>
                  <a:gd name="T39" fmla="*/ 36 h 48"/>
                  <a:gd name="T40" fmla="*/ 28 w 48"/>
                  <a:gd name="T41" fmla="*/ 48 h 48"/>
                  <a:gd name="T42" fmla="*/ 48 w 48"/>
                  <a:gd name="T43" fmla="*/ 23 h 48"/>
                  <a:gd name="T44" fmla="*/ 25 w 48"/>
                  <a:gd name="T4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1" y="19"/>
                    </a:moveTo>
                    <a:cubicBezTo>
                      <a:pt x="0" y="20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1" y="19"/>
                    </a:cubicBezTo>
                    <a:moveTo>
                      <a:pt x="20" y="1"/>
                    </a:moveTo>
                    <a:cubicBezTo>
                      <a:pt x="16" y="1"/>
                      <a:pt x="12" y="3"/>
                      <a:pt x="9" y="5"/>
                    </a:cubicBezTo>
                    <a:cubicBezTo>
                      <a:pt x="15" y="11"/>
                      <a:pt x="18" y="19"/>
                      <a:pt x="16" y="28"/>
                    </a:cubicBezTo>
                    <a:cubicBezTo>
                      <a:pt x="14" y="33"/>
                      <a:pt x="10" y="37"/>
                      <a:pt x="6" y="40"/>
                    </a:cubicBezTo>
                    <a:cubicBezTo>
                      <a:pt x="10" y="45"/>
                      <a:pt x="16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5"/>
                      <a:pt x="29" y="41"/>
                      <a:pt x="31" y="37"/>
                    </a:cubicBezTo>
                    <a:cubicBezTo>
                      <a:pt x="24" y="36"/>
                      <a:pt x="19" y="31"/>
                      <a:pt x="19" y="24"/>
                    </a:cubicBezTo>
                    <a:cubicBezTo>
                      <a:pt x="19" y="18"/>
                      <a:pt x="23" y="13"/>
                      <a:pt x="29" y="11"/>
                    </a:cubicBezTo>
                    <a:cubicBezTo>
                      <a:pt x="28" y="8"/>
                      <a:pt x="26" y="6"/>
                      <a:pt x="23" y="3"/>
                    </a:cubicBezTo>
                    <a:cubicBezTo>
                      <a:pt x="22" y="2"/>
                      <a:pt x="21" y="1"/>
                      <a:pt x="20" y="1"/>
                    </a:cubicBezTo>
                    <a:moveTo>
                      <a:pt x="25" y="0"/>
                    </a:moveTo>
                    <a:cubicBezTo>
                      <a:pt x="25" y="0"/>
                      <a:pt x="26" y="1"/>
                      <a:pt x="26" y="1"/>
                    </a:cubicBezTo>
                    <a:cubicBezTo>
                      <a:pt x="29" y="4"/>
                      <a:pt x="31" y="7"/>
                      <a:pt x="33" y="11"/>
                    </a:cubicBezTo>
                    <a:cubicBezTo>
                      <a:pt x="39" y="12"/>
                      <a:pt x="44" y="17"/>
                      <a:pt x="44" y="24"/>
                    </a:cubicBezTo>
                    <a:cubicBezTo>
                      <a:pt x="45" y="30"/>
                      <a:pt x="40" y="35"/>
                      <a:pt x="34" y="36"/>
                    </a:cubicBezTo>
                    <a:cubicBezTo>
                      <a:pt x="33" y="41"/>
                      <a:pt x="31" y="45"/>
                      <a:pt x="28" y="48"/>
                    </a:cubicBezTo>
                    <a:cubicBezTo>
                      <a:pt x="40" y="46"/>
                      <a:pt x="48" y="36"/>
                      <a:pt x="48" y="23"/>
                    </a:cubicBezTo>
                    <a:cubicBezTo>
                      <a:pt x="48" y="11"/>
                      <a:pt x="37" y="1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54"/>
              <p:cNvSpPr>
                <a:spLocks/>
              </p:cNvSpPr>
              <p:nvPr/>
            </p:nvSpPr>
            <p:spPr bwMode="auto">
              <a:xfrm>
                <a:off x="8662217" y="4384551"/>
                <a:ext cx="333835" cy="640288"/>
              </a:xfrm>
              <a:custGeom>
                <a:avLst/>
                <a:gdLst>
                  <a:gd name="T0" fmla="*/ 9 w 18"/>
                  <a:gd name="T1" fmla="*/ 0 h 35"/>
                  <a:gd name="T2" fmla="*/ 1 w 18"/>
                  <a:gd name="T3" fmla="*/ 14 h 35"/>
                  <a:gd name="T4" fmla="*/ 0 w 18"/>
                  <a:gd name="T5" fmla="*/ 18 h 35"/>
                  <a:gd name="T6" fmla="*/ 0 w 18"/>
                  <a:gd name="T7" fmla="*/ 18 h 35"/>
                  <a:gd name="T8" fmla="*/ 0 w 18"/>
                  <a:gd name="T9" fmla="*/ 20 h 35"/>
                  <a:gd name="T10" fmla="*/ 6 w 18"/>
                  <a:gd name="T11" fmla="*/ 35 h 35"/>
                  <a:gd name="T12" fmla="*/ 16 w 18"/>
                  <a:gd name="T13" fmla="*/ 23 h 35"/>
                  <a:gd name="T14" fmla="*/ 9 w 18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5">
                    <a:moveTo>
                      <a:pt x="9" y="0"/>
                    </a:moveTo>
                    <a:cubicBezTo>
                      <a:pt x="5" y="4"/>
                      <a:pt x="2" y="8"/>
                      <a:pt x="1" y="14"/>
                    </a:cubicBezTo>
                    <a:cubicBezTo>
                      <a:pt x="1" y="15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10" y="32"/>
                      <a:pt x="14" y="28"/>
                      <a:pt x="16" y="23"/>
                    </a:cubicBezTo>
                    <a:cubicBezTo>
                      <a:pt x="18" y="14"/>
                      <a:pt x="15" y="6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55"/>
              <p:cNvSpPr>
                <a:spLocks noEditPoints="1"/>
              </p:cNvSpPr>
              <p:nvPr/>
            </p:nvSpPr>
            <p:spPr bwMode="auto">
              <a:xfrm>
                <a:off x="9035797" y="4291979"/>
                <a:ext cx="262301" cy="879428"/>
              </a:xfrm>
              <a:custGeom>
                <a:avLst/>
                <a:gdLst>
                  <a:gd name="T0" fmla="*/ 14 w 14"/>
                  <a:gd name="T1" fmla="*/ 36 h 48"/>
                  <a:gd name="T2" fmla="*/ 12 w 14"/>
                  <a:gd name="T3" fmla="*/ 37 h 48"/>
                  <a:gd name="T4" fmla="*/ 12 w 14"/>
                  <a:gd name="T5" fmla="*/ 37 h 48"/>
                  <a:gd name="T6" fmla="*/ 11 w 14"/>
                  <a:gd name="T7" fmla="*/ 37 h 48"/>
                  <a:gd name="T8" fmla="*/ 3 w 14"/>
                  <a:gd name="T9" fmla="*/ 48 h 48"/>
                  <a:gd name="T10" fmla="*/ 3 w 14"/>
                  <a:gd name="T11" fmla="*/ 48 h 48"/>
                  <a:gd name="T12" fmla="*/ 4 w 14"/>
                  <a:gd name="T13" fmla="*/ 48 h 48"/>
                  <a:gd name="T14" fmla="*/ 5 w 14"/>
                  <a:gd name="T15" fmla="*/ 48 h 48"/>
                  <a:gd name="T16" fmla="*/ 8 w 14"/>
                  <a:gd name="T17" fmla="*/ 48 h 48"/>
                  <a:gd name="T18" fmla="*/ 14 w 14"/>
                  <a:gd name="T19" fmla="*/ 36 h 48"/>
                  <a:gd name="T20" fmla="*/ 4 w 14"/>
                  <a:gd name="T21" fmla="*/ 0 h 48"/>
                  <a:gd name="T22" fmla="*/ 3 w 14"/>
                  <a:gd name="T23" fmla="*/ 0 h 48"/>
                  <a:gd name="T24" fmla="*/ 0 w 14"/>
                  <a:gd name="T25" fmla="*/ 1 h 48"/>
                  <a:gd name="T26" fmla="*/ 3 w 14"/>
                  <a:gd name="T27" fmla="*/ 3 h 48"/>
                  <a:gd name="T28" fmla="*/ 9 w 14"/>
                  <a:gd name="T29" fmla="*/ 11 h 48"/>
                  <a:gd name="T30" fmla="*/ 11 w 14"/>
                  <a:gd name="T31" fmla="*/ 11 h 48"/>
                  <a:gd name="T32" fmla="*/ 12 w 14"/>
                  <a:gd name="T33" fmla="*/ 11 h 48"/>
                  <a:gd name="T34" fmla="*/ 13 w 14"/>
                  <a:gd name="T35" fmla="*/ 11 h 48"/>
                  <a:gd name="T36" fmla="*/ 6 w 14"/>
                  <a:gd name="T37" fmla="*/ 1 h 48"/>
                  <a:gd name="T38" fmla="*/ 5 w 14"/>
                  <a:gd name="T39" fmla="*/ 0 h 48"/>
                  <a:gd name="T40" fmla="*/ 4 w 14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8">
                    <a:moveTo>
                      <a:pt x="14" y="36"/>
                    </a:moveTo>
                    <a:cubicBezTo>
                      <a:pt x="14" y="37"/>
                      <a:pt x="13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9" y="41"/>
                      <a:pt x="6" y="45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6" y="48"/>
                      <a:pt x="7" y="48"/>
                      <a:pt x="8" y="48"/>
                    </a:cubicBezTo>
                    <a:cubicBezTo>
                      <a:pt x="11" y="45"/>
                      <a:pt x="13" y="41"/>
                      <a:pt x="14" y="36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6" y="6"/>
                      <a:pt x="8" y="8"/>
                      <a:pt x="9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1" y="7"/>
                      <a:pt x="9" y="4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68"/>
              <p:cNvSpPr>
                <a:spLocks noEditPoints="1"/>
              </p:cNvSpPr>
              <p:nvPr/>
            </p:nvSpPr>
            <p:spPr bwMode="auto">
              <a:xfrm>
                <a:off x="9051694" y="2448268"/>
                <a:ext cx="1685071" cy="1643145"/>
              </a:xfrm>
              <a:custGeom>
                <a:avLst/>
                <a:gdLst>
                  <a:gd name="T0" fmla="*/ 59 w 89"/>
                  <a:gd name="T1" fmla="*/ 87 h 90"/>
                  <a:gd name="T2" fmla="*/ 61 w 89"/>
                  <a:gd name="T3" fmla="*/ 87 h 90"/>
                  <a:gd name="T4" fmla="*/ 77 w 89"/>
                  <a:gd name="T5" fmla="*/ 56 h 90"/>
                  <a:gd name="T6" fmla="*/ 84 w 89"/>
                  <a:gd name="T7" fmla="*/ 68 h 90"/>
                  <a:gd name="T8" fmla="*/ 77 w 89"/>
                  <a:gd name="T9" fmla="*/ 56 h 90"/>
                  <a:gd name="T10" fmla="*/ 81 w 89"/>
                  <a:gd name="T11" fmla="*/ 54 h 90"/>
                  <a:gd name="T12" fmla="*/ 88 w 89"/>
                  <a:gd name="T13" fmla="*/ 58 h 90"/>
                  <a:gd name="T14" fmla="*/ 86 w 89"/>
                  <a:gd name="T15" fmla="*/ 49 h 90"/>
                  <a:gd name="T16" fmla="*/ 0 w 89"/>
                  <a:gd name="T17" fmla="*/ 39 h 90"/>
                  <a:gd name="T18" fmla="*/ 4 w 89"/>
                  <a:gd name="T19" fmla="*/ 65 h 90"/>
                  <a:gd name="T20" fmla="*/ 15 w 89"/>
                  <a:gd name="T21" fmla="*/ 61 h 90"/>
                  <a:gd name="T22" fmla="*/ 15 w 89"/>
                  <a:gd name="T23" fmla="*/ 42 h 90"/>
                  <a:gd name="T24" fmla="*/ 87 w 89"/>
                  <a:gd name="T25" fmla="*/ 29 h 90"/>
                  <a:gd name="T26" fmla="*/ 84 w 89"/>
                  <a:gd name="T27" fmla="*/ 34 h 90"/>
                  <a:gd name="T28" fmla="*/ 87 w 89"/>
                  <a:gd name="T29" fmla="*/ 29 h 90"/>
                  <a:gd name="T30" fmla="*/ 82 w 89"/>
                  <a:gd name="T31" fmla="*/ 26 h 90"/>
                  <a:gd name="T32" fmla="*/ 78 w 89"/>
                  <a:gd name="T33" fmla="*/ 15 h 90"/>
                  <a:gd name="T34" fmla="*/ 70 w 89"/>
                  <a:gd name="T35" fmla="*/ 10 h 90"/>
                  <a:gd name="T36" fmla="*/ 11 w 89"/>
                  <a:gd name="T37" fmla="*/ 15 h 90"/>
                  <a:gd name="T38" fmla="*/ 13 w 89"/>
                  <a:gd name="T39" fmla="*/ 16 h 90"/>
                  <a:gd name="T40" fmla="*/ 18 w 89"/>
                  <a:gd name="T41" fmla="*/ 9 h 90"/>
                  <a:gd name="T42" fmla="*/ 24 w 89"/>
                  <a:gd name="T43" fmla="*/ 5 h 90"/>
                  <a:gd name="T44" fmla="*/ 14 w 89"/>
                  <a:gd name="T45" fmla="*/ 17 h 90"/>
                  <a:gd name="T46" fmla="*/ 10 w 89"/>
                  <a:gd name="T47" fmla="*/ 16 h 90"/>
                  <a:gd name="T48" fmla="*/ 6 w 89"/>
                  <a:gd name="T49" fmla="*/ 36 h 90"/>
                  <a:gd name="T50" fmla="*/ 21 w 89"/>
                  <a:gd name="T51" fmla="*/ 51 h 90"/>
                  <a:gd name="T52" fmla="*/ 6 w 89"/>
                  <a:gd name="T53" fmla="*/ 66 h 90"/>
                  <a:gd name="T54" fmla="*/ 21 w 89"/>
                  <a:gd name="T55" fmla="*/ 83 h 90"/>
                  <a:gd name="T56" fmla="*/ 43 w 89"/>
                  <a:gd name="T57" fmla="*/ 90 h 90"/>
                  <a:gd name="T58" fmla="*/ 66 w 89"/>
                  <a:gd name="T59" fmla="*/ 78 h 90"/>
                  <a:gd name="T60" fmla="*/ 61 w 89"/>
                  <a:gd name="T61" fmla="*/ 67 h 90"/>
                  <a:gd name="T62" fmla="*/ 20 w 89"/>
                  <a:gd name="T63" fmla="*/ 37 h 90"/>
                  <a:gd name="T64" fmla="*/ 62 w 89"/>
                  <a:gd name="T65" fmla="*/ 7 h 90"/>
                  <a:gd name="T66" fmla="*/ 57 w 89"/>
                  <a:gd name="T67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9" h="90">
                    <a:moveTo>
                      <a:pt x="59" y="87"/>
                    </a:moveTo>
                    <a:cubicBezTo>
                      <a:pt x="59" y="87"/>
                      <a:pt x="59" y="87"/>
                      <a:pt x="59" y="87"/>
                    </a:cubicBezTo>
                    <a:cubicBezTo>
                      <a:pt x="55" y="87"/>
                      <a:pt x="52" y="88"/>
                      <a:pt x="50" y="90"/>
                    </a:cubicBezTo>
                    <a:cubicBezTo>
                      <a:pt x="54" y="90"/>
                      <a:pt x="57" y="89"/>
                      <a:pt x="61" y="87"/>
                    </a:cubicBezTo>
                    <a:cubicBezTo>
                      <a:pt x="60" y="87"/>
                      <a:pt x="60" y="87"/>
                      <a:pt x="59" y="87"/>
                    </a:cubicBezTo>
                    <a:moveTo>
                      <a:pt x="77" y="56"/>
                    </a:moveTo>
                    <a:cubicBezTo>
                      <a:pt x="76" y="57"/>
                      <a:pt x="75" y="58"/>
                      <a:pt x="74" y="59"/>
                    </a:cubicBezTo>
                    <a:cubicBezTo>
                      <a:pt x="76" y="63"/>
                      <a:pt x="80" y="66"/>
                      <a:pt x="84" y="68"/>
                    </a:cubicBezTo>
                    <a:cubicBezTo>
                      <a:pt x="85" y="66"/>
                      <a:pt x="85" y="65"/>
                      <a:pt x="86" y="64"/>
                    </a:cubicBezTo>
                    <a:cubicBezTo>
                      <a:pt x="82" y="62"/>
                      <a:pt x="79" y="60"/>
                      <a:pt x="77" y="56"/>
                    </a:cubicBezTo>
                    <a:moveTo>
                      <a:pt x="86" y="49"/>
                    </a:moveTo>
                    <a:cubicBezTo>
                      <a:pt x="83" y="49"/>
                      <a:pt x="81" y="51"/>
                      <a:pt x="81" y="54"/>
                    </a:cubicBezTo>
                    <a:cubicBezTo>
                      <a:pt x="81" y="56"/>
                      <a:pt x="83" y="59"/>
                      <a:pt x="86" y="59"/>
                    </a:cubicBezTo>
                    <a:cubicBezTo>
                      <a:pt x="87" y="59"/>
                      <a:pt x="87" y="58"/>
                      <a:pt x="88" y="58"/>
                    </a:cubicBezTo>
                    <a:cubicBezTo>
                      <a:pt x="89" y="56"/>
                      <a:pt x="89" y="53"/>
                      <a:pt x="89" y="51"/>
                    </a:cubicBezTo>
                    <a:cubicBezTo>
                      <a:pt x="89" y="50"/>
                      <a:pt x="87" y="49"/>
                      <a:pt x="86" y="49"/>
                    </a:cubicBezTo>
                    <a:moveTo>
                      <a:pt x="6" y="38"/>
                    </a:moveTo>
                    <a:cubicBezTo>
                      <a:pt x="4" y="38"/>
                      <a:pt x="2" y="38"/>
                      <a:pt x="0" y="39"/>
                    </a:cubicBezTo>
                    <a:cubicBezTo>
                      <a:pt x="0" y="41"/>
                      <a:pt x="0" y="43"/>
                      <a:pt x="0" y="45"/>
                    </a:cubicBezTo>
                    <a:cubicBezTo>
                      <a:pt x="0" y="52"/>
                      <a:pt x="1" y="59"/>
                      <a:pt x="4" y="65"/>
                    </a:cubicBezTo>
                    <a:cubicBezTo>
                      <a:pt x="5" y="65"/>
                      <a:pt x="5" y="65"/>
                      <a:pt x="6" y="65"/>
                    </a:cubicBezTo>
                    <a:cubicBezTo>
                      <a:pt x="10" y="65"/>
                      <a:pt x="13" y="63"/>
                      <a:pt x="15" y="61"/>
                    </a:cubicBezTo>
                    <a:cubicBezTo>
                      <a:pt x="18" y="58"/>
                      <a:pt x="19" y="55"/>
                      <a:pt x="19" y="51"/>
                    </a:cubicBezTo>
                    <a:cubicBezTo>
                      <a:pt x="19" y="47"/>
                      <a:pt x="18" y="44"/>
                      <a:pt x="15" y="42"/>
                    </a:cubicBezTo>
                    <a:cubicBezTo>
                      <a:pt x="13" y="39"/>
                      <a:pt x="10" y="38"/>
                      <a:pt x="6" y="38"/>
                    </a:cubicBezTo>
                    <a:moveTo>
                      <a:pt x="87" y="29"/>
                    </a:moveTo>
                    <a:cubicBezTo>
                      <a:pt x="86" y="29"/>
                      <a:pt x="84" y="30"/>
                      <a:pt x="83" y="30"/>
                    </a:cubicBezTo>
                    <a:cubicBezTo>
                      <a:pt x="83" y="31"/>
                      <a:pt x="83" y="33"/>
                      <a:pt x="84" y="34"/>
                    </a:cubicBezTo>
                    <a:cubicBezTo>
                      <a:pt x="85" y="33"/>
                      <a:pt x="86" y="32"/>
                      <a:pt x="88" y="32"/>
                    </a:cubicBezTo>
                    <a:cubicBezTo>
                      <a:pt x="88" y="31"/>
                      <a:pt x="87" y="30"/>
                      <a:pt x="87" y="29"/>
                    </a:cubicBezTo>
                    <a:moveTo>
                      <a:pt x="70" y="10"/>
                    </a:moveTo>
                    <a:cubicBezTo>
                      <a:pt x="75" y="14"/>
                      <a:pt x="80" y="20"/>
                      <a:pt x="82" y="26"/>
                    </a:cubicBezTo>
                    <a:cubicBezTo>
                      <a:pt x="83" y="26"/>
                      <a:pt x="84" y="26"/>
                      <a:pt x="85" y="26"/>
                    </a:cubicBezTo>
                    <a:cubicBezTo>
                      <a:pt x="83" y="22"/>
                      <a:pt x="81" y="18"/>
                      <a:pt x="78" y="15"/>
                    </a:cubicBezTo>
                    <a:cubicBezTo>
                      <a:pt x="75" y="14"/>
                      <a:pt x="73" y="12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moveTo>
                      <a:pt x="18" y="9"/>
                    </a:moveTo>
                    <a:cubicBezTo>
                      <a:pt x="16" y="10"/>
                      <a:pt x="13" y="13"/>
                      <a:pt x="11" y="15"/>
                    </a:cubicBezTo>
                    <a:cubicBezTo>
                      <a:pt x="11" y="15"/>
                      <a:pt x="11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6" y="16"/>
                      <a:pt x="18" y="14"/>
                      <a:pt x="19" y="12"/>
                    </a:cubicBezTo>
                    <a:cubicBezTo>
                      <a:pt x="19" y="11"/>
                      <a:pt x="19" y="10"/>
                      <a:pt x="18" y="9"/>
                    </a:cubicBezTo>
                    <a:moveTo>
                      <a:pt x="45" y="0"/>
                    </a:moveTo>
                    <a:cubicBezTo>
                      <a:pt x="37" y="0"/>
                      <a:pt x="30" y="2"/>
                      <a:pt x="24" y="5"/>
                    </a:cubicBezTo>
                    <a:cubicBezTo>
                      <a:pt x="24" y="7"/>
                      <a:pt x="24" y="8"/>
                      <a:pt x="24" y="10"/>
                    </a:cubicBezTo>
                    <a:cubicBezTo>
                      <a:pt x="23" y="15"/>
                      <a:pt x="19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5" y="22"/>
                      <a:pt x="2" y="29"/>
                      <a:pt x="0" y="37"/>
                    </a:cubicBezTo>
                    <a:cubicBezTo>
                      <a:pt x="2" y="36"/>
                      <a:pt x="4" y="36"/>
                      <a:pt x="6" y="36"/>
                    </a:cubicBezTo>
                    <a:cubicBezTo>
                      <a:pt x="10" y="36"/>
                      <a:pt x="14" y="38"/>
                      <a:pt x="16" y="40"/>
                    </a:cubicBezTo>
                    <a:cubicBezTo>
                      <a:pt x="19" y="43"/>
                      <a:pt x="21" y="47"/>
                      <a:pt x="21" y="51"/>
                    </a:cubicBezTo>
                    <a:cubicBezTo>
                      <a:pt x="21" y="55"/>
                      <a:pt x="19" y="59"/>
                      <a:pt x="16" y="62"/>
                    </a:cubicBezTo>
                    <a:cubicBezTo>
                      <a:pt x="14" y="64"/>
                      <a:pt x="10" y="66"/>
                      <a:pt x="6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9" y="73"/>
                      <a:pt x="14" y="79"/>
                      <a:pt x="21" y="83"/>
                    </a:cubicBezTo>
                    <a:cubicBezTo>
                      <a:pt x="25" y="86"/>
                      <a:pt x="30" y="88"/>
                      <a:pt x="34" y="89"/>
                    </a:cubicBezTo>
                    <a:cubicBezTo>
                      <a:pt x="37" y="90"/>
                      <a:pt x="40" y="90"/>
                      <a:pt x="43" y="90"/>
                    </a:cubicBezTo>
                    <a:cubicBezTo>
                      <a:pt x="48" y="83"/>
                      <a:pt x="56" y="78"/>
                      <a:pt x="65" y="78"/>
                    </a:cubicBezTo>
                    <a:cubicBezTo>
                      <a:pt x="65" y="78"/>
                      <a:pt x="65" y="78"/>
                      <a:pt x="66" y="78"/>
                    </a:cubicBezTo>
                    <a:cubicBezTo>
                      <a:pt x="68" y="78"/>
                      <a:pt x="70" y="78"/>
                      <a:pt x="71" y="79"/>
                    </a:cubicBezTo>
                    <a:cubicBezTo>
                      <a:pt x="67" y="76"/>
                      <a:pt x="63" y="72"/>
                      <a:pt x="61" y="67"/>
                    </a:cubicBezTo>
                    <a:cubicBezTo>
                      <a:pt x="58" y="68"/>
                      <a:pt x="55" y="68"/>
                      <a:pt x="52" y="68"/>
                    </a:cubicBezTo>
                    <a:cubicBezTo>
                      <a:pt x="35" y="68"/>
                      <a:pt x="20" y="54"/>
                      <a:pt x="20" y="37"/>
                    </a:cubicBezTo>
                    <a:cubicBezTo>
                      <a:pt x="20" y="19"/>
                      <a:pt x="35" y="5"/>
                      <a:pt x="52" y="5"/>
                    </a:cubicBezTo>
                    <a:cubicBezTo>
                      <a:pt x="56" y="5"/>
                      <a:pt x="59" y="6"/>
                      <a:pt x="62" y="7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69"/>
              <p:cNvSpPr>
                <a:spLocks/>
              </p:cNvSpPr>
              <p:nvPr/>
            </p:nvSpPr>
            <p:spPr bwMode="auto">
              <a:xfrm>
                <a:off x="9870382" y="3783955"/>
                <a:ext cx="580239" cy="216000"/>
              </a:xfrm>
              <a:custGeom>
                <a:avLst/>
                <a:gdLst>
                  <a:gd name="T0" fmla="*/ 23 w 31"/>
                  <a:gd name="T1" fmla="*/ 0 h 12"/>
                  <a:gd name="T2" fmla="*/ 22 w 31"/>
                  <a:gd name="T3" fmla="*/ 0 h 12"/>
                  <a:gd name="T4" fmla="*/ 0 w 31"/>
                  <a:gd name="T5" fmla="*/ 12 h 12"/>
                  <a:gd name="T6" fmla="*/ 2 w 31"/>
                  <a:gd name="T7" fmla="*/ 12 h 12"/>
                  <a:gd name="T8" fmla="*/ 7 w 31"/>
                  <a:gd name="T9" fmla="*/ 12 h 12"/>
                  <a:gd name="T10" fmla="*/ 16 w 31"/>
                  <a:gd name="T11" fmla="*/ 9 h 12"/>
                  <a:gd name="T12" fmla="*/ 16 w 31"/>
                  <a:gd name="T13" fmla="*/ 9 h 12"/>
                  <a:gd name="T14" fmla="*/ 18 w 31"/>
                  <a:gd name="T15" fmla="*/ 9 h 12"/>
                  <a:gd name="T16" fmla="*/ 31 w 31"/>
                  <a:gd name="T17" fmla="*/ 2 h 12"/>
                  <a:gd name="T18" fmla="*/ 28 w 31"/>
                  <a:gd name="T19" fmla="*/ 1 h 12"/>
                  <a:gd name="T20" fmla="*/ 23 w 31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2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3" y="0"/>
                      <a:pt x="5" y="5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2"/>
                      <a:pt x="5" y="12"/>
                      <a:pt x="7" y="12"/>
                    </a:cubicBezTo>
                    <a:cubicBezTo>
                      <a:pt x="9" y="10"/>
                      <a:pt x="12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8" y="9"/>
                    </a:cubicBezTo>
                    <a:cubicBezTo>
                      <a:pt x="22" y="8"/>
                      <a:pt x="27" y="5"/>
                      <a:pt x="31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7" y="0"/>
                      <a:pt x="25" y="0"/>
                      <a:pt x="2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73"/>
              <p:cNvSpPr>
                <a:spLocks/>
              </p:cNvSpPr>
              <p:nvPr/>
            </p:nvSpPr>
            <p:spPr bwMode="auto">
              <a:xfrm>
                <a:off x="9051694" y="3103980"/>
                <a:ext cx="397422" cy="547717"/>
              </a:xfrm>
              <a:custGeom>
                <a:avLst/>
                <a:gdLst>
                  <a:gd name="T0" fmla="*/ 6 w 21"/>
                  <a:gd name="T1" fmla="*/ 0 h 30"/>
                  <a:gd name="T2" fmla="*/ 0 w 21"/>
                  <a:gd name="T3" fmla="*/ 1 h 30"/>
                  <a:gd name="T4" fmla="*/ 0 w 21"/>
                  <a:gd name="T5" fmla="*/ 3 h 30"/>
                  <a:gd name="T6" fmla="*/ 6 w 21"/>
                  <a:gd name="T7" fmla="*/ 2 h 30"/>
                  <a:gd name="T8" fmla="*/ 15 w 21"/>
                  <a:gd name="T9" fmla="*/ 6 h 30"/>
                  <a:gd name="T10" fmla="*/ 19 w 21"/>
                  <a:gd name="T11" fmla="*/ 15 h 30"/>
                  <a:gd name="T12" fmla="*/ 15 w 21"/>
                  <a:gd name="T13" fmla="*/ 25 h 30"/>
                  <a:gd name="T14" fmla="*/ 6 w 21"/>
                  <a:gd name="T15" fmla="*/ 29 h 30"/>
                  <a:gd name="T16" fmla="*/ 4 w 21"/>
                  <a:gd name="T17" fmla="*/ 29 h 30"/>
                  <a:gd name="T18" fmla="*/ 5 w 21"/>
                  <a:gd name="T19" fmla="*/ 30 h 30"/>
                  <a:gd name="T20" fmla="*/ 6 w 21"/>
                  <a:gd name="T21" fmla="*/ 30 h 30"/>
                  <a:gd name="T22" fmla="*/ 16 w 21"/>
                  <a:gd name="T23" fmla="*/ 26 h 30"/>
                  <a:gd name="T24" fmla="*/ 21 w 21"/>
                  <a:gd name="T25" fmla="*/ 15 h 30"/>
                  <a:gd name="T26" fmla="*/ 16 w 21"/>
                  <a:gd name="T27" fmla="*/ 4 h 30"/>
                  <a:gd name="T28" fmla="*/ 6 w 21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0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10" y="2"/>
                      <a:pt x="13" y="3"/>
                      <a:pt x="15" y="6"/>
                    </a:cubicBezTo>
                    <a:cubicBezTo>
                      <a:pt x="18" y="8"/>
                      <a:pt x="19" y="11"/>
                      <a:pt x="19" y="15"/>
                    </a:cubicBezTo>
                    <a:cubicBezTo>
                      <a:pt x="19" y="19"/>
                      <a:pt x="18" y="22"/>
                      <a:pt x="15" y="25"/>
                    </a:cubicBezTo>
                    <a:cubicBezTo>
                      <a:pt x="13" y="27"/>
                      <a:pt x="10" y="29"/>
                      <a:pt x="6" y="29"/>
                    </a:cubicBezTo>
                    <a:cubicBezTo>
                      <a:pt x="5" y="29"/>
                      <a:pt x="5" y="29"/>
                      <a:pt x="4" y="29"/>
                    </a:cubicBezTo>
                    <a:cubicBezTo>
                      <a:pt x="4" y="29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10" y="30"/>
                      <a:pt x="14" y="28"/>
                      <a:pt x="16" y="26"/>
                    </a:cubicBezTo>
                    <a:cubicBezTo>
                      <a:pt x="19" y="23"/>
                      <a:pt x="21" y="19"/>
                      <a:pt x="21" y="15"/>
                    </a:cubicBezTo>
                    <a:cubicBezTo>
                      <a:pt x="21" y="11"/>
                      <a:pt x="19" y="7"/>
                      <a:pt x="16" y="4"/>
                    </a:cubicBezTo>
                    <a:cubicBezTo>
                      <a:pt x="14" y="2"/>
                      <a:pt x="10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29"/>
              <p:cNvSpPr>
                <a:spLocks noEditPoints="1"/>
              </p:cNvSpPr>
              <p:nvPr/>
            </p:nvSpPr>
            <p:spPr bwMode="auto">
              <a:xfrm>
                <a:off x="5975642" y="4639124"/>
                <a:ext cx="1287649" cy="1188000"/>
              </a:xfrm>
              <a:custGeom>
                <a:avLst/>
                <a:gdLst>
                  <a:gd name="T0" fmla="*/ 6 w 68"/>
                  <a:gd name="T1" fmla="*/ 34 h 65"/>
                  <a:gd name="T2" fmla="*/ 0 w 68"/>
                  <a:gd name="T3" fmla="*/ 35 h 65"/>
                  <a:gd name="T4" fmla="*/ 2 w 68"/>
                  <a:gd name="T5" fmla="*/ 44 h 65"/>
                  <a:gd name="T6" fmla="*/ 11 w 68"/>
                  <a:gd name="T7" fmla="*/ 42 h 65"/>
                  <a:gd name="T8" fmla="*/ 6 w 68"/>
                  <a:gd name="T9" fmla="*/ 34 h 65"/>
                  <a:gd name="T10" fmla="*/ 50 w 68"/>
                  <a:gd name="T11" fmla="*/ 5 h 65"/>
                  <a:gd name="T12" fmla="*/ 50 w 68"/>
                  <a:gd name="T13" fmla="*/ 12 h 65"/>
                  <a:gd name="T14" fmla="*/ 35 w 68"/>
                  <a:gd name="T15" fmla="*/ 49 h 65"/>
                  <a:gd name="T16" fmla="*/ 16 w 68"/>
                  <a:gd name="T17" fmla="*/ 61 h 65"/>
                  <a:gd name="T18" fmla="*/ 23 w 68"/>
                  <a:gd name="T19" fmla="*/ 64 h 65"/>
                  <a:gd name="T20" fmla="*/ 32 w 68"/>
                  <a:gd name="T21" fmla="*/ 65 h 65"/>
                  <a:gd name="T22" fmla="*/ 63 w 68"/>
                  <a:gd name="T23" fmla="*/ 42 h 65"/>
                  <a:gd name="T24" fmla="*/ 50 w 68"/>
                  <a:gd name="T25" fmla="*/ 5 h 65"/>
                  <a:gd name="T26" fmla="*/ 17 w 68"/>
                  <a:gd name="T27" fmla="*/ 3 h 65"/>
                  <a:gd name="T28" fmla="*/ 1 w 68"/>
                  <a:gd name="T29" fmla="*/ 23 h 65"/>
                  <a:gd name="T30" fmla="*/ 0 w 68"/>
                  <a:gd name="T31" fmla="*/ 33 h 65"/>
                  <a:gd name="T32" fmla="*/ 5 w 68"/>
                  <a:gd name="T33" fmla="*/ 32 h 65"/>
                  <a:gd name="T34" fmla="*/ 6 w 68"/>
                  <a:gd name="T35" fmla="*/ 24 h 65"/>
                  <a:gd name="T36" fmla="*/ 20 w 68"/>
                  <a:gd name="T37" fmla="*/ 12 h 65"/>
                  <a:gd name="T38" fmla="*/ 17 w 68"/>
                  <a:gd name="T39" fmla="*/ 3 h 65"/>
                  <a:gd name="T40" fmla="*/ 28 w 68"/>
                  <a:gd name="T41" fmla="*/ 0 h 65"/>
                  <a:gd name="T42" fmla="*/ 19 w 68"/>
                  <a:gd name="T43" fmla="*/ 2 h 65"/>
                  <a:gd name="T44" fmla="*/ 22 w 68"/>
                  <a:gd name="T45" fmla="*/ 12 h 65"/>
                  <a:gd name="T46" fmla="*/ 22 w 68"/>
                  <a:gd name="T47" fmla="*/ 12 h 65"/>
                  <a:gd name="T48" fmla="*/ 28 w 68"/>
                  <a:gd name="T49" fmla="*/ 13 h 65"/>
                  <a:gd name="T50" fmla="*/ 31 w 68"/>
                  <a:gd name="T51" fmla="*/ 14 h 65"/>
                  <a:gd name="T52" fmla="*/ 31 w 68"/>
                  <a:gd name="T53" fmla="*/ 12 h 65"/>
                  <a:gd name="T54" fmla="*/ 28 w 68"/>
                  <a:gd name="T55" fmla="*/ 0 h 65"/>
                  <a:gd name="T56" fmla="*/ 32 w 68"/>
                  <a:gd name="T57" fmla="*/ 0 h 65"/>
                  <a:gd name="T58" fmla="*/ 32 w 68"/>
                  <a:gd name="T59" fmla="*/ 0 h 65"/>
                  <a:gd name="T60" fmla="*/ 34 w 68"/>
                  <a:gd name="T61" fmla="*/ 12 h 65"/>
                  <a:gd name="T62" fmla="*/ 34 w 68"/>
                  <a:gd name="T63" fmla="*/ 16 h 65"/>
                  <a:gd name="T64" fmla="*/ 39 w 68"/>
                  <a:gd name="T65" fmla="*/ 34 h 65"/>
                  <a:gd name="T66" fmla="*/ 22 w 68"/>
                  <a:gd name="T67" fmla="*/ 47 h 65"/>
                  <a:gd name="T68" fmla="*/ 17 w 68"/>
                  <a:gd name="T69" fmla="*/ 46 h 65"/>
                  <a:gd name="T70" fmla="*/ 14 w 68"/>
                  <a:gd name="T71" fmla="*/ 45 h 65"/>
                  <a:gd name="T72" fmla="*/ 4 w 68"/>
                  <a:gd name="T73" fmla="*/ 48 h 65"/>
                  <a:gd name="T74" fmla="*/ 11 w 68"/>
                  <a:gd name="T75" fmla="*/ 57 h 65"/>
                  <a:gd name="T76" fmla="*/ 32 w 68"/>
                  <a:gd name="T77" fmla="*/ 45 h 65"/>
                  <a:gd name="T78" fmla="*/ 45 w 68"/>
                  <a:gd name="T79" fmla="*/ 12 h 65"/>
                  <a:gd name="T80" fmla="*/ 44 w 68"/>
                  <a:gd name="T81" fmla="*/ 2 h 65"/>
                  <a:gd name="T82" fmla="*/ 42 w 68"/>
                  <a:gd name="T83" fmla="*/ 1 h 65"/>
                  <a:gd name="T84" fmla="*/ 32 w 68"/>
                  <a:gd name="T8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" h="65">
                    <a:moveTo>
                      <a:pt x="6" y="34"/>
                    </a:moveTo>
                    <a:cubicBezTo>
                      <a:pt x="4" y="35"/>
                      <a:pt x="2" y="35"/>
                      <a:pt x="0" y="35"/>
                    </a:cubicBezTo>
                    <a:cubicBezTo>
                      <a:pt x="0" y="39"/>
                      <a:pt x="1" y="42"/>
                      <a:pt x="2" y="44"/>
                    </a:cubicBezTo>
                    <a:cubicBezTo>
                      <a:pt x="5" y="44"/>
                      <a:pt x="8" y="43"/>
                      <a:pt x="11" y="42"/>
                    </a:cubicBezTo>
                    <a:cubicBezTo>
                      <a:pt x="8" y="40"/>
                      <a:pt x="7" y="37"/>
                      <a:pt x="6" y="34"/>
                    </a:cubicBezTo>
                    <a:moveTo>
                      <a:pt x="50" y="5"/>
                    </a:moveTo>
                    <a:cubicBezTo>
                      <a:pt x="50" y="7"/>
                      <a:pt x="50" y="10"/>
                      <a:pt x="50" y="12"/>
                    </a:cubicBezTo>
                    <a:cubicBezTo>
                      <a:pt x="50" y="27"/>
                      <a:pt x="45" y="40"/>
                      <a:pt x="35" y="49"/>
                    </a:cubicBezTo>
                    <a:cubicBezTo>
                      <a:pt x="30" y="54"/>
                      <a:pt x="24" y="58"/>
                      <a:pt x="16" y="61"/>
                    </a:cubicBezTo>
                    <a:cubicBezTo>
                      <a:pt x="18" y="62"/>
                      <a:pt x="20" y="63"/>
                      <a:pt x="23" y="64"/>
                    </a:cubicBezTo>
                    <a:cubicBezTo>
                      <a:pt x="26" y="65"/>
                      <a:pt x="29" y="65"/>
                      <a:pt x="32" y="65"/>
                    </a:cubicBezTo>
                    <a:cubicBezTo>
                      <a:pt x="46" y="65"/>
                      <a:pt x="59" y="56"/>
                      <a:pt x="63" y="42"/>
                    </a:cubicBezTo>
                    <a:cubicBezTo>
                      <a:pt x="68" y="28"/>
                      <a:pt x="62" y="12"/>
                      <a:pt x="50" y="5"/>
                    </a:cubicBezTo>
                    <a:moveTo>
                      <a:pt x="17" y="3"/>
                    </a:moveTo>
                    <a:cubicBezTo>
                      <a:pt x="10" y="7"/>
                      <a:pt x="4" y="14"/>
                      <a:pt x="1" y="23"/>
                    </a:cubicBezTo>
                    <a:cubicBezTo>
                      <a:pt x="0" y="26"/>
                      <a:pt x="0" y="30"/>
                      <a:pt x="0" y="33"/>
                    </a:cubicBezTo>
                    <a:cubicBezTo>
                      <a:pt x="2" y="33"/>
                      <a:pt x="3" y="33"/>
                      <a:pt x="5" y="32"/>
                    </a:cubicBezTo>
                    <a:cubicBezTo>
                      <a:pt x="5" y="30"/>
                      <a:pt x="5" y="27"/>
                      <a:pt x="6" y="24"/>
                    </a:cubicBezTo>
                    <a:cubicBezTo>
                      <a:pt x="8" y="17"/>
                      <a:pt x="13" y="13"/>
                      <a:pt x="20" y="12"/>
                    </a:cubicBezTo>
                    <a:cubicBezTo>
                      <a:pt x="20" y="9"/>
                      <a:pt x="19" y="6"/>
                      <a:pt x="17" y="3"/>
                    </a:cubicBezTo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21" y="5"/>
                      <a:pt x="22" y="8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2"/>
                      <a:pt x="28" y="13"/>
                    </a:cubicBezTo>
                    <a:cubicBezTo>
                      <a:pt x="29" y="13"/>
                      <a:pt x="30" y="13"/>
                      <a:pt x="31" y="14"/>
                    </a:cubicBezTo>
                    <a:cubicBezTo>
                      <a:pt x="31" y="13"/>
                      <a:pt x="31" y="13"/>
                      <a:pt x="31" y="12"/>
                    </a:cubicBezTo>
                    <a:cubicBezTo>
                      <a:pt x="31" y="8"/>
                      <a:pt x="30" y="4"/>
                      <a:pt x="28" y="0"/>
                    </a:cubicBezTo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4" y="4"/>
                      <a:pt x="34" y="8"/>
                      <a:pt x="34" y="12"/>
                    </a:cubicBezTo>
                    <a:cubicBezTo>
                      <a:pt x="34" y="14"/>
                      <a:pt x="34" y="15"/>
                      <a:pt x="34" y="16"/>
                    </a:cubicBezTo>
                    <a:cubicBezTo>
                      <a:pt x="39" y="21"/>
                      <a:pt x="41" y="28"/>
                      <a:pt x="39" y="34"/>
                    </a:cubicBezTo>
                    <a:cubicBezTo>
                      <a:pt x="37" y="42"/>
                      <a:pt x="30" y="47"/>
                      <a:pt x="22" y="47"/>
                    </a:cubicBezTo>
                    <a:cubicBezTo>
                      <a:pt x="21" y="47"/>
                      <a:pt x="19" y="46"/>
                      <a:pt x="17" y="46"/>
                    </a:cubicBezTo>
                    <a:cubicBezTo>
                      <a:pt x="16" y="46"/>
                      <a:pt x="15" y="45"/>
                      <a:pt x="14" y="45"/>
                    </a:cubicBezTo>
                    <a:cubicBezTo>
                      <a:pt x="11" y="46"/>
                      <a:pt x="7" y="47"/>
                      <a:pt x="4" y="48"/>
                    </a:cubicBezTo>
                    <a:cubicBezTo>
                      <a:pt x="5" y="51"/>
                      <a:pt x="8" y="55"/>
                      <a:pt x="11" y="57"/>
                    </a:cubicBezTo>
                    <a:cubicBezTo>
                      <a:pt x="19" y="55"/>
                      <a:pt x="26" y="51"/>
                      <a:pt x="32" y="45"/>
                    </a:cubicBezTo>
                    <a:cubicBezTo>
                      <a:pt x="40" y="37"/>
                      <a:pt x="45" y="25"/>
                      <a:pt x="45" y="12"/>
                    </a:cubicBezTo>
                    <a:cubicBezTo>
                      <a:pt x="45" y="9"/>
                      <a:pt x="45" y="5"/>
                      <a:pt x="44" y="2"/>
                    </a:cubicBezTo>
                    <a:cubicBezTo>
                      <a:pt x="43" y="2"/>
                      <a:pt x="43" y="1"/>
                      <a:pt x="42" y="1"/>
                    </a:cubicBezTo>
                    <a:cubicBezTo>
                      <a:pt x="39" y="0"/>
                      <a:pt x="36" y="0"/>
                      <a:pt x="3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30"/>
              <p:cNvSpPr>
                <a:spLocks/>
              </p:cNvSpPr>
              <p:nvPr/>
            </p:nvSpPr>
            <p:spPr bwMode="auto">
              <a:xfrm>
                <a:off x="6190253" y="4677693"/>
                <a:ext cx="731257" cy="1080000"/>
              </a:xfrm>
              <a:custGeom>
                <a:avLst/>
                <a:gdLst>
                  <a:gd name="T0" fmla="*/ 33 w 39"/>
                  <a:gd name="T1" fmla="*/ 0 h 59"/>
                  <a:gd name="T2" fmla="*/ 34 w 39"/>
                  <a:gd name="T3" fmla="*/ 10 h 59"/>
                  <a:gd name="T4" fmla="*/ 21 w 39"/>
                  <a:gd name="T5" fmla="*/ 43 h 59"/>
                  <a:gd name="T6" fmla="*/ 0 w 39"/>
                  <a:gd name="T7" fmla="*/ 55 h 59"/>
                  <a:gd name="T8" fmla="*/ 5 w 39"/>
                  <a:gd name="T9" fmla="*/ 59 h 59"/>
                  <a:gd name="T10" fmla="*/ 24 w 39"/>
                  <a:gd name="T11" fmla="*/ 47 h 59"/>
                  <a:gd name="T12" fmla="*/ 39 w 39"/>
                  <a:gd name="T13" fmla="*/ 10 h 59"/>
                  <a:gd name="T14" fmla="*/ 39 w 39"/>
                  <a:gd name="T15" fmla="*/ 3 h 59"/>
                  <a:gd name="T16" fmla="*/ 33 w 39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59">
                    <a:moveTo>
                      <a:pt x="33" y="0"/>
                    </a:moveTo>
                    <a:cubicBezTo>
                      <a:pt x="34" y="3"/>
                      <a:pt x="34" y="7"/>
                      <a:pt x="34" y="10"/>
                    </a:cubicBezTo>
                    <a:cubicBezTo>
                      <a:pt x="34" y="23"/>
                      <a:pt x="29" y="35"/>
                      <a:pt x="21" y="43"/>
                    </a:cubicBezTo>
                    <a:cubicBezTo>
                      <a:pt x="15" y="49"/>
                      <a:pt x="8" y="53"/>
                      <a:pt x="0" y="55"/>
                    </a:cubicBezTo>
                    <a:cubicBezTo>
                      <a:pt x="2" y="57"/>
                      <a:pt x="4" y="58"/>
                      <a:pt x="5" y="59"/>
                    </a:cubicBezTo>
                    <a:cubicBezTo>
                      <a:pt x="13" y="56"/>
                      <a:pt x="19" y="52"/>
                      <a:pt x="24" y="47"/>
                    </a:cubicBezTo>
                    <a:cubicBezTo>
                      <a:pt x="34" y="38"/>
                      <a:pt x="39" y="25"/>
                      <a:pt x="39" y="10"/>
                    </a:cubicBezTo>
                    <a:cubicBezTo>
                      <a:pt x="39" y="8"/>
                      <a:pt x="39" y="5"/>
                      <a:pt x="39" y="3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31"/>
              <p:cNvSpPr>
                <a:spLocks noEditPoints="1"/>
              </p:cNvSpPr>
              <p:nvPr/>
            </p:nvSpPr>
            <p:spPr bwMode="auto">
              <a:xfrm>
                <a:off x="6015387" y="4639124"/>
                <a:ext cx="604082" cy="879428"/>
              </a:xfrm>
              <a:custGeom>
                <a:avLst/>
                <a:gdLst>
                  <a:gd name="T0" fmla="*/ 9 w 32"/>
                  <a:gd name="T1" fmla="*/ 42 h 48"/>
                  <a:gd name="T2" fmla="*/ 0 w 32"/>
                  <a:gd name="T3" fmla="*/ 44 h 48"/>
                  <a:gd name="T4" fmla="*/ 2 w 32"/>
                  <a:gd name="T5" fmla="*/ 48 h 48"/>
                  <a:gd name="T6" fmla="*/ 12 w 32"/>
                  <a:gd name="T7" fmla="*/ 45 h 48"/>
                  <a:gd name="T8" fmla="*/ 9 w 32"/>
                  <a:gd name="T9" fmla="*/ 42 h 48"/>
                  <a:gd name="T10" fmla="*/ 30 w 32"/>
                  <a:gd name="T11" fmla="*/ 0 h 48"/>
                  <a:gd name="T12" fmla="*/ 26 w 32"/>
                  <a:gd name="T13" fmla="*/ 0 h 48"/>
                  <a:gd name="T14" fmla="*/ 29 w 32"/>
                  <a:gd name="T15" fmla="*/ 12 h 48"/>
                  <a:gd name="T16" fmla="*/ 29 w 32"/>
                  <a:gd name="T17" fmla="*/ 14 h 48"/>
                  <a:gd name="T18" fmla="*/ 32 w 32"/>
                  <a:gd name="T19" fmla="*/ 16 h 48"/>
                  <a:gd name="T20" fmla="*/ 32 w 32"/>
                  <a:gd name="T21" fmla="*/ 12 h 48"/>
                  <a:gd name="T22" fmla="*/ 30 w 32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8">
                    <a:moveTo>
                      <a:pt x="9" y="42"/>
                    </a:moveTo>
                    <a:cubicBezTo>
                      <a:pt x="6" y="43"/>
                      <a:pt x="3" y="44"/>
                      <a:pt x="0" y="44"/>
                    </a:cubicBezTo>
                    <a:cubicBezTo>
                      <a:pt x="0" y="46"/>
                      <a:pt x="1" y="47"/>
                      <a:pt x="2" y="48"/>
                    </a:cubicBezTo>
                    <a:cubicBezTo>
                      <a:pt x="5" y="47"/>
                      <a:pt x="9" y="46"/>
                      <a:pt x="12" y="45"/>
                    </a:cubicBezTo>
                    <a:cubicBezTo>
                      <a:pt x="11" y="44"/>
                      <a:pt x="10" y="43"/>
                      <a:pt x="9" y="42"/>
                    </a:cubicBezTo>
                    <a:moveTo>
                      <a:pt x="30" y="0"/>
                    </a:moveTo>
                    <a:cubicBezTo>
                      <a:pt x="29" y="0"/>
                      <a:pt x="28" y="0"/>
                      <a:pt x="26" y="0"/>
                    </a:cubicBezTo>
                    <a:cubicBezTo>
                      <a:pt x="28" y="4"/>
                      <a:pt x="29" y="8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5"/>
                      <a:pt x="32" y="14"/>
                      <a:pt x="32" y="12"/>
                    </a:cubicBezTo>
                    <a:cubicBezTo>
                      <a:pt x="32" y="8"/>
                      <a:pt x="32" y="4"/>
                      <a:pt x="3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32"/>
              <p:cNvSpPr>
                <a:spLocks noEditPoints="1"/>
              </p:cNvSpPr>
              <p:nvPr/>
            </p:nvSpPr>
            <p:spPr bwMode="auto">
              <a:xfrm>
                <a:off x="5975642" y="4677693"/>
                <a:ext cx="421270" cy="601714"/>
              </a:xfrm>
              <a:custGeom>
                <a:avLst/>
                <a:gdLst>
                  <a:gd name="T0" fmla="*/ 5 w 22"/>
                  <a:gd name="T1" fmla="*/ 30 h 33"/>
                  <a:gd name="T2" fmla="*/ 0 w 22"/>
                  <a:gd name="T3" fmla="*/ 31 h 33"/>
                  <a:gd name="T4" fmla="*/ 0 w 22"/>
                  <a:gd name="T5" fmla="*/ 33 h 33"/>
                  <a:gd name="T6" fmla="*/ 6 w 22"/>
                  <a:gd name="T7" fmla="*/ 32 h 33"/>
                  <a:gd name="T8" fmla="*/ 5 w 22"/>
                  <a:gd name="T9" fmla="*/ 30 h 33"/>
                  <a:gd name="T10" fmla="*/ 19 w 22"/>
                  <a:gd name="T11" fmla="*/ 0 h 33"/>
                  <a:gd name="T12" fmla="*/ 17 w 22"/>
                  <a:gd name="T13" fmla="*/ 1 h 33"/>
                  <a:gd name="T14" fmla="*/ 20 w 22"/>
                  <a:gd name="T15" fmla="*/ 10 h 33"/>
                  <a:gd name="T16" fmla="*/ 22 w 22"/>
                  <a:gd name="T17" fmla="*/ 10 h 33"/>
                  <a:gd name="T18" fmla="*/ 19 w 22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3">
                    <a:moveTo>
                      <a:pt x="5" y="30"/>
                    </a:moveTo>
                    <a:cubicBezTo>
                      <a:pt x="3" y="31"/>
                      <a:pt x="2" y="31"/>
                      <a:pt x="0" y="31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33"/>
                      <a:pt x="4" y="33"/>
                      <a:pt x="6" y="32"/>
                    </a:cubicBezTo>
                    <a:cubicBezTo>
                      <a:pt x="5" y="32"/>
                      <a:pt x="5" y="31"/>
                      <a:pt x="5" y="30"/>
                    </a:cubicBezTo>
                    <a:moveTo>
                      <a:pt x="19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9" y="4"/>
                      <a:pt x="20" y="7"/>
                      <a:pt x="20" y="10"/>
                    </a:cubicBezTo>
                    <a:cubicBezTo>
                      <a:pt x="20" y="10"/>
                      <a:pt x="21" y="10"/>
                      <a:pt x="22" y="10"/>
                    </a:cubicBezTo>
                    <a:cubicBezTo>
                      <a:pt x="22" y="6"/>
                      <a:pt x="21" y="3"/>
                      <a:pt x="1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33"/>
              <p:cNvSpPr>
                <a:spLocks noEditPoints="1"/>
              </p:cNvSpPr>
              <p:nvPr/>
            </p:nvSpPr>
            <p:spPr bwMode="auto">
              <a:xfrm>
                <a:off x="4409801" y="2826265"/>
                <a:ext cx="1700968" cy="1666285"/>
              </a:xfrm>
              <a:custGeom>
                <a:avLst/>
                <a:gdLst>
                  <a:gd name="T0" fmla="*/ 59 w 90"/>
                  <a:gd name="T1" fmla="*/ 84 h 91"/>
                  <a:gd name="T2" fmla="*/ 45 w 90"/>
                  <a:gd name="T3" fmla="*/ 87 h 91"/>
                  <a:gd name="T4" fmla="*/ 43 w 90"/>
                  <a:gd name="T5" fmla="*/ 86 h 91"/>
                  <a:gd name="T6" fmla="*/ 40 w 90"/>
                  <a:gd name="T7" fmla="*/ 91 h 91"/>
                  <a:gd name="T8" fmla="*/ 45 w 90"/>
                  <a:gd name="T9" fmla="*/ 91 h 91"/>
                  <a:gd name="T10" fmla="*/ 53 w 90"/>
                  <a:gd name="T11" fmla="*/ 90 h 91"/>
                  <a:gd name="T12" fmla="*/ 57 w 90"/>
                  <a:gd name="T13" fmla="*/ 86 h 91"/>
                  <a:gd name="T14" fmla="*/ 59 w 90"/>
                  <a:gd name="T15" fmla="*/ 84 h 91"/>
                  <a:gd name="T16" fmla="*/ 74 w 90"/>
                  <a:gd name="T17" fmla="*/ 80 h 91"/>
                  <a:gd name="T18" fmla="*/ 59 w 90"/>
                  <a:gd name="T19" fmla="*/ 89 h 91"/>
                  <a:gd name="T20" fmla="*/ 74 w 90"/>
                  <a:gd name="T21" fmla="*/ 80 h 91"/>
                  <a:gd name="T22" fmla="*/ 82 w 90"/>
                  <a:gd name="T23" fmla="*/ 65 h 91"/>
                  <a:gd name="T24" fmla="*/ 81 w 90"/>
                  <a:gd name="T25" fmla="*/ 65 h 91"/>
                  <a:gd name="T26" fmla="*/ 74 w 90"/>
                  <a:gd name="T27" fmla="*/ 75 h 91"/>
                  <a:gd name="T28" fmla="*/ 70 w 90"/>
                  <a:gd name="T29" fmla="*/ 78 h 91"/>
                  <a:gd name="T30" fmla="*/ 79 w 90"/>
                  <a:gd name="T31" fmla="*/ 76 h 91"/>
                  <a:gd name="T32" fmla="*/ 86 w 90"/>
                  <a:gd name="T33" fmla="*/ 65 h 91"/>
                  <a:gd name="T34" fmla="*/ 82 w 90"/>
                  <a:gd name="T35" fmla="*/ 65 h 91"/>
                  <a:gd name="T36" fmla="*/ 45 w 90"/>
                  <a:gd name="T37" fmla="*/ 0 h 91"/>
                  <a:gd name="T38" fmla="*/ 13 w 90"/>
                  <a:gd name="T39" fmla="*/ 14 h 91"/>
                  <a:gd name="T40" fmla="*/ 0 w 90"/>
                  <a:gd name="T41" fmla="*/ 46 h 91"/>
                  <a:gd name="T42" fmla="*/ 13 w 90"/>
                  <a:gd name="T43" fmla="*/ 78 h 91"/>
                  <a:gd name="T44" fmla="*/ 35 w 90"/>
                  <a:gd name="T45" fmla="*/ 90 h 91"/>
                  <a:gd name="T46" fmla="*/ 37 w 90"/>
                  <a:gd name="T47" fmla="*/ 86 h 91"/>
                  <a:gd name="T48" fmla="*/ 16 w 90"/>
                  <a:gd name="T49" fmla="*/ 75 h 91"/>
                  <a:gd name="T50" fmla="*/ 4 w 90"/>
                  <a:gd name="T51" fmla="*/ 46 h 91"/>
                  <a:gd name="T52" fmla="*/ 16 w 90"/>
                  <a:gd name="T53" fmla="*/ 17 h 91"/>
                  <a:gd name="T54" fmla="*/ 45 w 90"/>
                  <a:gd name="T55" fmla="*/ 5 h 91"/>
                  <a:gd name="T56" fmla="*/ 74 w 90"/>
                  <a:gd name="T57" fmla="*/ 17 h 91"/>
                  <a:gd name="T58" fmla="*/ 86 w 90"/>
                  <a:gd name="T59" fmla="*/ 46 h 91"/>
                  <a:gd name="T60" fmla="*/ 83 w 90"/>
                  <a:gd name="T61" fmla="*/ 60 h 91"/>
                  <a:gd name="T62" fmla="*/ 88 w 90"/>
                  <a:gd name="T63" fmla="*/ 60 h 91"/>
                  <a:gd name="T64" fmla="*/ 90 w 90"/>
                  <a:gd name="T65" fmla="*/ 46 h 91"/>
                  <a:gd name="T66" fmla="*/ 77 w 90"/>
                  <a:gd name="T67" fmla="*/ 14 h 91"/>
                  <a:gd name="T68" fmla="*/ 45 w 90"/>
                  <a:gd name="T6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91">
                    <a:moveTo>
                      <a:pt x="59" y="84"/>
                    </a:moveTo>
                    <a:cubicBezTo>
                      <a:pt x="55" y="86"/>
                      <a:pt x="50" y="87"/>
                      <a:pt x="45" y="87"/>
                    </a:cubicBezTo>
                    <a:cubicBezTo>
                      <a:pt x="44" y="87"/>
                      <a:pt x="43" y="86"/>
                      <a:pt x="43" y="86"/>
                    </a:cubicBezTo>
                    <a:cubicBezTo>
                      <a:pt x="42" y="88"/>
                      <a:pt x="41" y="89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8" y="91"/>
                      <a:pt x="51" y="91"/>
                      <a:pt x="53" y="90"/>
                    </a:cubicBezTo>
                    <a:cubicBezTo>
                      <a:pt x="54" y="89"/>
                      <a:pt x="55" y="87"/>
                      <a:pt x="57" y="86"/>
                    </a:cubicBezTo>
                    <a:cubicBezTo>
                      <a:pt x="57" y="85"/>
                      <a:pt x="58" y="85"/>
                      <a:pt x="59" y="84"/>
                    </a:cubicBezTo>
                    <a:moveTo>
                      <a:pt x="74" y="80"/>
                    </a:moveTo>
                    <a:cubicBezTo>
                      <a:pt x="68" y="82"/>
                      <a:pt x="63" y="85"/>
                      <a:pt x="59" y="89"/>
                    </a:cubicBezTo>
                    <a:cubicBezTo>
                      <a:pt x="65" y="87"/>
                      <a:pt x="70" y="84"/>
                      <a:pt x="74" y="80"/>
                    </a:cubicBezTo>
                    <a:moveTo>
                      <a:pt x="82" y="65"/>
                    </a:moveTo>
                    <a:cubicBezTo>
                      <a:pt x="82" y="65"/>
                      <a:pt x="81" y="65"/>
                      <a:pt x="81" y="65"/>
                    </a:cubicBezTo>
                    <a:cubicBezTo>
                      <a:pt x="79" y="68"/>
                      <a:pt x="77" y="72"/>
                      <a:pt x="74" y="75"/>
                    </a:cubicBezTo>
                    <a:cubicBezTo>
                      <a:pt x="73" y="76"/>
                      <a:pt x="72" y="77"/>
                      <a:pt x="70" y="78"/>
                    </a:cubicBezTo>
                    <a:cubicBezTo>
                      <a:pt x="73" y="77"/>
                      <a:pt x="76" y="76"/>
                      <a:pt x="79" y="76"/>
                    </a:cubicBezTo>
                    <a:cubicBezTo>
                      <a:pt x="82" y="73"/>
                      <a:pt x="84" y="69"/>
                      <a:pt x="86" y="65"/>
                    </a:cubicBezTo>
                    <a:cubicBezTo>
                      <a:pt x="85" y="65"/>
                      <a:pt x="83" y="65"/>
                      <a:pt x="82" y="65"/>
                    </a:cubicBezTo>
                    <a:moveTo>
                      <a:pt x="45" y="0"/>
                    </a:moveTo>
                    <a:cubicBezTo>
                      <a:pt x="33" y="0"/>
                      <a:pt x="21" y="5"/>
                      <a:pt x="13" y="14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8"/>
                      <a:pt x="5" y="69"/>
                      <a:pt x="13" y="78"/>
                    </a:cubicBezTo>
                    <a:cubicBezTo>
                      <a:pt x="19" y="84"/>
                      <a:pt x="27" y="88"/>
                      <a:pt x="35" y="90"/>
                    </a:cubicBezTo>
                    <a:cubicBezTo>
                      <a:pt x="36" y="88"/>
                      <a:pt x="36" y="87"/>
                      <a:pt x="37" y="86"/>
                    </a:cubicBezTo>
                    <a:cubicBezTo>
                      <a:pt x="29" y="84"/>
                      <a:pt x="22" y="80"/>
                      <a:pt x="16" y="75"/>
                    </a:cubicBezTo>
                    <a:cubicBezTo>
                      <a:pt x="9" y="67"/>
                      <a:pt x="4" y="57"/>
                      <a:pt x="4" y="46"/>
                    </a:cubicBezTo>
                    <a:cubicBezTo>
                      <a:pt x="4" y="34"/>
                      <a:pt x="9" y="24"/>
                      <a:pt x="16" y="17"/>
                    </a:cubicBezTo>
                    <a:cubicBezTo>
                      <a:pt x="24" y="9"/>
                      <a:pt x="34" y="5"/>
                      <a:pt x="45" y="5"/>
                    </a:cubicBezTo>
                    <a:cubicBezTo>
                      <a:pt x="56" y="5"/>
                      <a:pt x="67" y="9"/>
                      <a:pt x="74" y="17"/>
                    </a:cubicBezTo>
                    <a:cubicBezTo>
                      <a:pt x="81" y="24"/>
                      <a:pt x="86" y="34"/>
                      <a:pt x="86" y="46"/>
                    </a:cubicBezTo>
                    <a:cubicBezTo>
                      <a:pt x="86" y="51"/>
                      <a:pt x="85" y="55"/>
                      <a:pt x="83" y="60"/>
                    </a:cubicBezTo>
                    <a:cubicBezTo>
                      <a:pt x="85" y="60"/>
                      <a:pt x="86" y="60"/>
                      <a:pt x="88" y="60"/>
                    </a:cubicBezTo>
                    <a:cubicBezTo>
                      <a:pt x="90" y="56"/>
                      <a:pt x="90" y="51"/>
                      <a:pt x="90" y="46"/>
                    </a:cubicBezTo>
                    <a:cubicBezTo>
                      <a:pt x="90" y="33"/>
                      <a:pt x="85" y="22"/>
                      <a:pt x="77" y="14"/>
                    </a:cubicBezTo>
                    <a:cubicBezTo>
                      <a:pt x="69" y="5"/>
                      <a:pt x="58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34"/>
              <p:cNvSpPr>
                <a:spLocks noEditPoints="1"/>
              </p:cNvSpPr>
              <p:nvPr/>
            </p:nvSpPr>
            <p:spPr bwMode="auto">
              <a:xfrm>
                <a:off x="5069519" y="3929410"/>
                <a:ext cx="1001504" cy="563145"/>
              </a:xfrm>
              <a:custGeom>
                <a:avLst/>
                <a:gdLst>
                  <a:gd name="T0" fmla="*/ 2 w 53"/>
                  <a:gd name="T1" fmla="*/ 26 h 31"/>
                  <a:gd name="T2" fmla="*/ 0 w 53"/>
                  <a:gd name="T3" fmla="*/ 30 h 31"/>
                  <a:gd name="T4" fmla="*/ 5 w 53"/>
                  <a:gd name="T5" fmla="*/ 31 h 31"/>
                  <a:gd name="T6" fmla="*/ 8 w 53"/>
                  <a:gd name="T7" fmla="*/ 26 h 31"/>
                  <a:gd name="T8" fmla="*/ 2 w 53"/>
                  <a:gd name="T9" fmla="*/ 26 h 31"/>
                  <a:gd name="T10" fmla="*/ 48 w 53"/>
                  <a:gd name="T11" fmla="*/ 0 h 31"/>
                  <a:gd name="T12" fmla="*/ 46 w 53"/>
                  <a:gd name="T13" fmla="*/ 5 h 31"/>
                  <a:gd name="T14" fmla="*/ 47 w 53"/>
                  <a:gd name="T15" fmla="*/ 5 h 31"/>
                  <a:gd name="T16" fmla="*/ 51 w 53"/>
                  <a:gd name="T17" fmla="*/ 5 h 31"/>
                  <a:gd name="T18" fmla="*/ 53 w 53"/>
                  <a:gd name="T19" fmla="*/ 0 h 31"/>
                  <a:gd name="T20" fmla="*/ 48 w 5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1">
                    <a:moveTo>
                      <a:pt x="2" y="26"/>
                    </a:moveTo>
                    <a:cubicBezTo>
                      <a:pt x="1" y="27"/>
                      <a:pt x="1" y="28"/>
                      <a:pt x="0" y="30"/>
                    </a:cubicBezTo>
                    <a:cubicBezTo>
                      <a:pt x="2" y="30"/>
                      <a:pt x="3" y="30"/>
                      <a:pt x="5" y="31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6" y="26"/>
                      <a:pt x="4" y="26"/>
                      <a:pt x="2" y="26"/>
                    </a:cubicBezTo>
                    <a:moveTo>
                      <a:pt x="48" y="0"/>
                    </a:moveTo>
                    <a:cubicBezTo>
                      <a:pt x="48" y="2"/>
                      <a:pt x="47" y="3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8" y="5"/>
                      <a:pt x="50" y="5"/>
                      <a:pt x="51" y="5"/>
                    </a:cubicBezTo>
                    <a:cubicBezTo>
                      <a:pt x="52" y="4"/>
                      <a:pt x="52" y="2"/>
                      <a:pt x="53" y="0"/>
                    </a:cubicBezTo>
                    <a:cubicBezTo>
                      <a:pt x="51" y="0"/>
                      <a:pt x="50" y="0"/>
                      <a:pt x="4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35"/>
              <p:cNvSpPr>
                <a:spLocks/>
              </p:cNvSpPr>
              <p:nvPr/>
            </p:nvSpPr>
            <p:spPr bwMode="auto">
              <a:xfrm>
                <a:off x="5411305" y="4222553"/>
                <a:ext cx="492804" cy="254574"/>
              </a:xfrm>
              <a:custGeom>
                <a:avLst/>
                <a:gdLst>
                  <a:gd name="T0" fmla="*/ 26 w 26"/>
                  <a:gd name="T1" fmla="*/ 0 h 14"/>
                  <a:gd name="T2" fmla="*/ 17 w 26"/>
                  <a:gd name="T3" fmla="*/ 2 h 14"/>
                  <a:gd name="T4" fmla="*/ 6 w 26"/>
                  <a:gd name="T5" fmla="*/ 8 h 14"/>
                  <a:gd name="T6" fmla="*/ 4 w 26"/>
                  <a:gd name="T7" fmla="*/ 10 h 14"/>
                  <a:gd name="T8" fmla="*/ 0 w 26"/>
                  <a:gd name="T9" fmla="*/ 14 h 14"/>
                  <a:gd name="T10" fmla="*/ 6 w 26"/>
                  <a:gd name="T11" fmla="*/ 13 h 14"/>
                  <a:gd name="T12" fmla="*/ 21 w 26"/>
                  <a:gd name="T13" fmla="*/ 4 h 14"/>
                  <a:gd name="T14" fmla="*/ 24 w 26"/>
                  <a:gd name="T15" fmla="*/ 2 h 14"/>
                  <a:gd name="T16" fmla="*/ 26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14" y="4"/>
                      <a:pt x="10" y="7"/>
                      <a:pt x="6" y="8"/>
                    </a:cubicBezTo>
                    <a:cubicBezTo>
                      <a:pt x="5" y="9"/>
                      <a:pt x="4" y="9"/>
                      <a:pt x="4" y="10"/>
                    </a:cubicBezTo>
                    <a:cubicBezTo>
                      <a:pt x="2" y="11"/>
                      <a:pt x="1" y="13"/>
                      <a:pt x="0" y="14"/>
                    </a:cubicBezTo>
                    <a:cubicBezTo>
                      <a:pt x="2" y="14"/>
                      <a:pt x="4" y="13"/>
                      <a:pt x="6" y="13"/>
                    </a:cubicBezTo>
                    <a:cubicBezTo>
                      <a:pt x="10" y="9"/>
                      <a:pt x="15" y="6"/>
                      <a:pt x="21" y="4"/>
                    </a:cubicBezTo>
                    <a:cubicBezTo>
                      <a:pt x="22" y="3"/>
                      <a:pt x="23" y="3"/>
                      <a:pt x="24" y="2"/>
                    </a:cubicBezTo>
                    <a:cubicBezTo>
                      <a:pt x="25" y="1"/>
                      <a:pt x="25" y="1"/>
                      <a:pt x="2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37"/>
              <p:cNvSpPr>
                <a:spLocks noEditPoints="1"/>
              </p:cNvSpPr>
              <p:nvPr/>
            </p:nvSpPr>
            <p:spPr bwMode="auto">
              <a:xfrm>
                <a:off x="7056631" y="2756839"/>
                <a:ext cx="906123" cy="856288"/>
              </a:xfrm>
              <a:custGeom>
                <a:avLst/>
                <a:gdLst>
                  <a:gd name="T0" fmla="*/ 45 w 48"/>
                  <a:gd name="T1" fmla="*/ 27 h 47"/>
                  <a:gd name="T2" fmla="*/ 39 w 48"/>
                  <a:gd name="T3" fmla="*/ 38 h 47"/>
                  <a:gd name="T4" fmla="*/ 24 w 48"/>
                  <a:gd name="T5" fmla="*/ 44 h 47"/>
                  <a:gd name="T6" fmla="*/ 12 w 48"/>
                  <a:gd name="T7" fmla="*/ 41 h 47"/>
                  <a:gd name="T8" fmla="*/ 11 w 48"/>
                  <a:gd name="T9" fmla="*/ 43 h 47"/>
                  <a:gd name="T10" fmla="*/ 24 w 48"/>
                  <a:gd name="T11" fmla="*/ 47 h 47"/>
                  <a:gd name="T12" fmla="*/ 41 w 48"/>
                  <a:gd name="T13" fmla="*/ 40 h 47"/>
                  <a:gd name="T14" fmla="*/ 47 w 48"/>
                  <a:gd name="T15" fmla="*/ 27 h 47"/>
                  <a:gd name="T16" fmla="*/ 45 w 48"/>
                  <a:gd name="T17" fmla="*/ 27 h 47"/>
                  <a:gd name="T18" fmla="*/ 24 w 48"/>
                  <a:gd name="T19" fmla="*/ 0 h 47"/>
                  <a:gd name="T20" fmla="*/ 7 w 48"/>
                  <a:gd name="T21" fmla="*/ 6 h 47"/>
                  <a:gd name="T22" fmla="*/ 0 w 48"/>
                  <a:gd name="T23" fmla="*/ 23 h 47"/>
                  <a:gd name="T24" fmla="*/ 7 w 48"/>
                  <a:gd name="T25" fmla="*/ 40 h 47"/>
                  <a:gd name="T26" fmla="*/ 9 w 48"/>
                  <a:gd name="T27" fmla="*/ 41 h 47"/>
                  <a:gd name="T28" fmla="*/ 10 w 48"/>
                  <a:gd name="T29" fmla="*/ 39 h 47"/>
                  <a:gd name="T30" fmla="*/ 9 w 48"/>
                  <a:gd name="T31" fmla="*/ 38 h 47"/>
                  <a:gd name="T32" fmla="*/ 3 w 48"/>
                  <a:gd name="T33" fmla="*/ 23 h 47"/>
                  <a:gd name="T34" fmla="*/ 9 w 48"/>
                  <a:gd name="T35" fmla="*/ 8 h 47"/>
                  <a:gd name="T36" fmla="*/ 24 w 48"/>
                  <a:gd name="T37" fmla="*/ 2 h 47"/>
                  <a:gd name="T38" fmla="*/ 39 w 48"/>
                  <a:gd name="T39" fmla="*/ 8 h 47"/>
                  <a:gd name="T40" fmla="*/ 45 w 48"/>
                  <a:gd name="T41" fmla="*/ 23 h 47"/>
                  <a:gd name="T42" fmla="*/ 45 w 48"/>
                  <a:gd name="T43" fmla="*/ 24 h 47"/>
                  <a:gd name="T44" fmla="*/ 48 w 48"/>
                  <a:gd name="T45" fmla="*/ 25 h 47"/>
                  <a:gd name="T46" fmla="*/ 48 w 48"/>
                  <a:gd name="T47" fmla="*/ 23 h 47"/>
                  <a:gd name="T48" fmla="*/ 41 w 48"/>
                  <a:gd name="T49" fmla="*/ 6 h 47"/>
                  <a:gd name="T50" fmla="*/ 24 w 48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47">
                    <a:moveTo>
                      <a:pt x="45" y="27"/>
                    </a:moveTo>
                    <a:cubicBezTo>
                      <a:pt x="44" y="31"/>
                      <a:pt x="42" y="35"/>
                      <a:pt x="39" y="38"/>
                    </a:cubicBezTo>
                    <a:cubicBezTo>
                      <a:pt x="35" y="42"/>
                      <a:pt x="30" y="44"/>
                      <a:pt x="24" y="44"/>
                    </a:cubicBezTo>
                    <a:cubicBezTo>
                      <a:pt x="20" y="44"/>
                      <a:pt x="16" y="43"/>
                      <a:pt x="12" y="41"/>
                    </a:cubicBezTo>
                    <a:cubicBezTo>
                      <a:pt x="12" y="41"/>
                      <a:pt x="12" y="42"/>
                      <a:pt x="11" y="43"/>
                    </a:cubicBezTo>
                    <a:cubicBezTo>
                      <a:pt x="15" y="45"/>
                      <a:pt x="19" y="47"/>
                      <a:pt x="24" y="47"/>
                    </a:cubicBezTo>
                    <a:cubicBezTo>
                      <a:pt x="31" y="47"/>
                      <a:pt x="36" y="44"/>
                      <a:pt x="41" y="40"/>
                    </a:cubicBezTo>
                    <a:cubicBezTo>
                      <a:pt x="44" y="36"/>
                      <a:pt x="46" y="32"/>
                      <a:pt x="47" y="27"/>
                    </a:cubicBezTo>
                    <a:cubicBezTo>
                      <a:pt x="46" y="27"/>
                      <a:pt x="46" y="27"/>
                      <a:pt x="45" y="27"/>
                    </a:cubicBezTo>
                    <a:moveTo>
                      <a:pt x="24" y="0"/>
                    </a:moveTo>
                    <a:cubicBezTo>
                      <a:pt x="18" y="0"/>
                      <a:pt x="12" y="2"/>
                      <a:pt x="7" y="6"/>
                    </a:cubicBezTo>
                    <a:cubicBezTo>
                      <a:pt x="3" y="11"/>
                      <a:pt x="0" y="17"/>
                      <a:pt x="0" y="23"/>
                    </a:cubicBezTo>
                    <a:cubicBezTo>
                      <a:pt x="0" y="30"/>
                      <a:pt x="3" y="36"/>
                      <a:pt x="7" y="40"/>
                    </a:cubicBezTo>
                    <a:cubicBezTo>
                      <a:pt x="8" y="40"/>
                      <a:pt x="8" y="41"/>
                      <a:pt x="9" y="41"/>
                    </a:cubicBezTo>
                    <a:cubicBezTo>
                      <a:pt x="9" y="40"/>
                      <a:pt x="10" y="40"/>
                      <a:pt x="10" y="39"/>
                    </a:cubicBezTo>
                    <a:cubicBezTo>
                      <a:pt x="10" y="39"/>
                      <a:pt x="9" y="38"/>
                      <a:pt x="9" y="38"/>
                    </a:cubicBezTo>
                    <a:cubicBezTo>
                      <a:pt x="5" y="34"/>
                      <a:pt x="3" y="29"/>
                      <a:pt x="3" y="23"/>
                    </a:cubicBezTo>
                    <a:cubicBezTo>
                      <a:pt x="3" y="17"/>
                      <a:pt x="5" y="12"/>
                      <a:pt x="9" y="8"/>
                    </a:cubicBezTo>
                    <a:cubicBezTo>
                      <a:pt x="13" y="4"/>
                      <a:pt x="18" y="2"/>
                      <a:pt x="24" y="2"/>
                    </a:cubicBezTo>
                    <a:cubicBezTo>
                      <a:pt x="30" y="2"/>
                      <a:pt x="35" y="4"/>
                      <a:pt x="39" y="8"/>
                    </a:cubicBezTo>
                    <a:cubicBezTo>
                      <a:pt x="43" y="12"/>
                      <a:pt x="45" y="17"/>
                      <a:pt x="45" y="23"/>
                    </a:cubicBezTo>
                    <a:cubicBezTo>
                      <a:pt x="45" y="23"/>
                      <a:pt x="45" y="23"/>
                      <a:pt x="45" y="24"/>
                    </a:cubicBezTo>
                    <a:cubicBezTo>
                      <a:pt x="46" y="24"/>
                      <a:pt x="47" y="24"/>
                      <a:pt x="48" y="25"/>
                    </a:cubicBezTo>
                    <a:cubicBezTo>
                      <a:pt x="48" y="24"/>
                      <a:pt x="48" y="24"/>
                      <a:pt x="48" y="23"/>
                    </a:cubicBezTo>
                    <a:cubicBezTo>
                      <a:pt x="48" y="17"/>
                      <a:pt x="45" y="11"/>
                      <a:pt x="41" y="6"/>
                    </a:cubicBezTo>
                    <a:cubicBezTo>
                      <a:pt x="36" y="2"/>
                      <a:pt x="31" y="0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38"/>
              <p:cNvSpPr>
                <a:spLocks noEditPoints="1"/>
              </p:cNvSpPr>
              <p:nvPr/>
            </p:nvSpPr>
            <p:spPr bwMode="auto">
              <a:xfrm>
                <a:off x="7223551" y="3196551"/>
                <a:ext cx="739208" cy="347145"/>
              </a:xfrm>
              <a:custGeom>
                <a:avLst/>
                <a:gdLst>
                  <a:gd name="T0" fmla="*/ 1 w 39"/>
                  <a:gd name="T1" fmla="*/ 15 h 19"/>
                  <a:gd name="T2" fmla="*/ 0 w 39"/>
                  <a:gd name="T3" fmla="*/ 17 h 19"/>
                  <a:gd name="T4" fmla="*/ 2 w 39"/>
                  <a:gd name="T5" fmla="*/ 19 h 19"/>
                  <a:gd name="T6" fmla="*/ 3 w 39"/>
                  <a:gd name="T7" fmla="*/ 17 h 19"/>
                  <a:gd name="T8" fmla="*/ 1 w 39"/>
                  <a:gd name="T9" fmla="*/ 15 h 19"/>
                  <a:gd name="T10" fmla="*/ 36 w 39"/>
                  <a:gd name="T11" fmla="*/ 0 h 19"/>
                  <a:gd name="T12" fmla="*/ 36 w 39"/>
                  <a:gd name="T13" fmla="*/ 3 h 19"/>
                  <a:gd name="T14" fmla="*/ 38 w 39"/>
                  <a:gd name="T15" fmla="*/ 3 h 19"/>
                  <a:gd name="T16" fmla="*/ 39 w 39"/>
                  <a:gd name="T17" fmla="*/ 1 h 19"/>
                  <a:gd name="T18" fmla="*/ 36 w 3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9">
                    <a:moveTo>
                      <a:pt x="1" y="15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2" y="16"/>
                      <a:pt x="2" y="16"/>
                      <a:pt x="1" y="15"/>
                    </a:cubicBezTo>
                    <a:moveTo>
                      <a:pt x="36" y="0"/>
                    </a:moveTo>
                    <a:cubicBezTo>
                      <a:pt x="36" y="1"/>
                      <a:pt x="36" y="2"/>
                      <a:pt x="36" y="3"/>
                    </a:cubicBezTo>
                    <a:cubicBezTo>
                      <a:pt x="37" y="3"/>
                      <a:pt x="37" y="3"/>
                      <a:pt x="38" y="3"/>
                    </a:cubicBezTo>
                    <a:cubicBezTo>
                      <a:pt x="38" y="2"/>
                      <a:pt x="38" y="2"/>
                      <a:pt x="39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3"/>
              <p:cNvSpPr>
                <a:spLocks noEditPoints="1"/>
              </p:cNvSpPr>
              <p:nvPr/>
            </p:nvSpPr>
            <p:spPr bwMode="auto">
              <a:xfrm>
                <a:off x="944277" y="4037410"/>
                <a:ext cx="3052204" cy="2815716"/>
              </a:xfrm>
              <a:custGeom>
                <a:avLst/>
                <a:gdLst>
                  <a:gd name="T0" fmla="*/ 81 w 162"/>
                  <a:gd name="T1" fmla="*/ 154 h 154"/>
                  <a:gd name="T2" fmla="*/ 29 w 162"/>
                  <a:gd name="T3" fmla="*/ 132 h 154"/>
                  <a:gd name="T4" fmla="*/ 8 w 162"/>
                  <a:gd name="T5" fmla="*/ 81 h 154"/>
                  <a:gd name="T6" fmla="*/ 29 w 162"/>
                  <a:gd name="T7" fmla="*/ 29 h 154"/>
                  <a:gd name="T8" fmla="*/ 81 w 162"/>
                  <a:gd name="T9" fmla="*/ 8 h 154"/>
                  <a:gd name="T10" fmla="*/ 133 w 162"/>
                  <a:gd name="T11" fmla="*/ 29 h 154"/>
                  <a:gd name="T12" fmla="*/ 154 w 162"/>
                  <a:gd name="T13" fmla="*/ 81 h 154"/>
                  <a:gd name="T14" fmla="*/ 133 w 162"/>
                  <a:gd name="T15" fmla="*/ 132 h 154"/>
                  <a:gd name="T16" fmla="*/ 81 w 162"/>
                  <a:gd name="T17" fmla="*/ 154 h 154"/>
                  <a:gd name="T18" fmla="*/ 81 w 162"/>
                  <a:gd name="T19" fmla="*/ 0 h 154"/>
                  <a:gd name="T20" fmla="*/ 24 w 162"/>
                  <a:gd name="T21" fmla="*/ 24 h 154"/>
                  <a:gd name="T22" fmla="*/ 0 w 162"/>
                  <a:gd name="T23" fmla="*/ 81 h 154"/>
                  <a:gd name="T24" fmla="*/ 24 w 162"/>
                  <a:gd name="T25" fmla="*/ 138 h 154"/>
                  <a:gd name="T26" fmla="*/ 47 w 162"/>
                  <a:gd name="T27" fmla="*/ 154 h 154"/>
                  <a:gd name="T28" fmla="*/ 115 w 162"/>
                  <a:gd name="T29" fmla="*/ 154 h 154"/>
                  <a:gd name="T30" fmla="*/ 138 w 162"/>
                  <a:gd name="T31" fmla="*/ 138 h 154"/>
                  <a:gd name="T32" fmla="*/ 162 w 162"/>
                  <a:gd name="T33" fmla="*/ 81 h 154"/>
                  <a:gd name="T34" fmla="*/ 138 w 162"/>
                  <a:gd name="T35" fmla="*/ 24 h 154"/>
                  <a:gd name="T36" fmla="*/ 81 w 162"/>
                  <a:gd name="T3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54">
                    <a:moveTo>
                      <a:pt x="81" y="154"/>
                    </a:moveTo>
                    <a:cubicBezTo>
                      <a:pt x="61" y="154"/>
                      <a:pt x="43" y="146"/>
                      <a:pt x="29" y="132"/>
                    </a:cubicBezTo>
                    <a:cubicBezTo>
                      <a:pt x="16" y="119"/>
                      <a:pt x="8" y="101"/>
                      <a:pt x="8" y="81"/>
                    </a:cubicBezTo>
                    <a:cubicBezTo>
                      <a:pt x="8" y="61"/>
                      <a:pt x="16" y="42"/>
                      <a:pt x="29" y="29"/>
                    </a:cubicBezTo>
                    <a:cubicBezTo>
                      <a:pt x="43" y="16"/>
                      <a:pt x="61" y="8"/>
                      <a:pt x="81" y="8"/>
                    </a:cubicBezTo>
                    <a:cubicBezTo>
                      <a:pt x="101" y="8"/>
                      <a:pt x="120" y="16"/>
                      <a:pt x="133" y="29"/>
                    </a:cubicBezTo>
                    <a:cubicBezTo>
                      <a:pt x="146" y="42"/>
                      <a:pt x="154" y="61"/>
                      <a:pt x="154" y="81"/>
                    </a:cubicBezTo>
                    <a:cubicBezTo>
                      <a:pt x="154" y="101"/>
                      <a:pt x="146" y="119"/>
                      <a:pt x="133" y="132"/>
                    </a:cubicBezTo>
                    <a:cubicBezTo>
                      <a:pt x="120" y="146"/>
                      <a:pt x="101" y="154"/>
                      <a:pt x="81" y="154"/>
                    </a:cubicBezTo>
                    <a:moveTo>
                      <a:pt x="81" y="0"/>
                    </a:moveTo>
                    <a:cubicBezTo>
                      <a:pt x="59" y="0"/>
                      <a:pt x="39" y="9"/>
                      <a:pt x="24" y="24"/>
                    </a:cubicBezTo>
                    <a:cubicBezTo>
                      <a:pt x="9" y="38"/>
                      <a:pt x="0" y="58"/>
                      <a:pt x="0" y="81"/>
                    </a:cubicBezTo>
                    <a:cubicBezTo>
                      <a:pt x="0" y="103"/>
                      <a:pt x="9" y="123"/>
                      <a:pt x="24" y="138"/>
                    </a:cubicBezTo>
                    <a:cubicBezTo>
                      <a:pt x="31" y="145"/>
                      <a:pt x="39" y="150"/>
                      <a:pt x="47" y="154"/>
                    </a:cubicBezTo>
                    <a:cubicBezTo>
                      <a:pt x="115" y="154"/>
                      <a:pt x="115" y="154"/>
                      <a:pt x="115" y="154"/>
                    </a:cubicBezTo>
                    <a:cubicBezTo>
                      <a:pt x="124" y="150"/>
                      <a:pt x="132" y="145"/>
                      <a:pt x="138" y="138"/>
                    </a:cubicBezTo>
                    <a:cubicBezTo>
                      <a:pt x="153" y="123"/>
                      <a:pt x="162" y="103"/>
                      <a:pt x="162" y="81"/>
                    </a:cubicBezTo>
                    <a:cubicBezTo>
                      <a:pt x="162" y="58"/>
                      <a:pt x="153" y="38"/>
                      <a:pt x="138" y="24"/>
                    </a:cubicBezTo>
                    <a:cubicBezTo>
                      <a:pt x="124" y="9"/>
                      <a:pt x="103" y="0"/>
                      <a:pt x="8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4"/>
              <p:cNvSpPr>
                <a:spLocks noEditPoints="1"/>
              </p:cNvSpPr>
              <p:nvPr/>
            </p:nvSpPr>
            <p:spPr bwMode="auto">
              <a:xfrm>
                <a:off x="1413233" y="4492551"/>
                <a:ext cx="2114287" cy="2051999"/>
              </a:xfrm>
              <a:custGeom>
                <a:avLst/>
                <a:gdLst>
                  <a:gd name="T0" fmla="*/ 56 w 112"/>
                  <a:gd name="T1" fmla="*/ 106 h 112"/>
                  <a:gd name="T2" fmla="*/ 20 w 112"/>
                  <a:gd name="T3" fmla="*/ 91 h 112"/>
                  <a:gd name="T4" fmla="*/ 6 w 112"/>
                  <a:gd name="T5" fmla="*/ 56 h 112"/>
                  <a:gd name="T6" fmla="*/ 20 w 112"/>
                  <a:gd name="T7" fmla="*/ 20 h 112"/>
                  <a:gd name="T8" fmla="*/ 56 w 112"/>
                  <a:gd name="T9" fmla="*/ 5 h 112"/>
                  <a:gd name="T10" fmla="*/ 92 w 112"/>
                  <a:gd name="T11" fmla="*/ 20 h 112"/>
                  <a:gd name="T12" fmla="*/ 107 w 112"/>
                  <a:gd name="T13" fmla="*/ 56 h 112"/>
                  <a:gd name="T14" fmla="*/ 92 w 112"/>
                  <a:gd name="T15" fmla="*/ 91 h 112"/>
                  <a:gd name="T16" fmla="*/ 56 w 112"/>
                  <a:gd name="T17" fmla="*/ 106 h 112"/>
                  <a:gd name="T18" fmla="*/ 56 w 112"/>
                  <a:gd name="T19" fmla="*/ 0 h 112"/>
                  <a:gd name="T20" fmla="*/ 17 w 112"/>
                  <a:gd name="T21" fmla="*/ 16 h 112"/>
                  <a:gd name="T22" fmla="*/ 0 w 112"/>
                  <a:gd name="T23" fmla="*/ 56 h 112"/>
                  <a:gd name="T24" fmla="*/ 17 w 112"/>
                  <a:gd name="T25" fmla="*/ 95 h 112"/>
                  <a:gd name="T26" fmla="*/ 56 w 112"/>
                  <a:gd name="T27" fmla="*/ 112 h 112"/>
                  <a:gd name="T28" fmla="*/ 96 w 112"/>
                  <a:gd name="T29" fmla="*/ 95 h 112"/>
                  <a:gd name="T30" fmla="*/ 112 w 112"/>
                  <a:gd name="T31" fmla="*/ 56 h 112"/>
                  <a:gd name="T32" fmla="*/ 96 w 112"/>
                  <a:gd name="T33" fmla="*/ 16 h 112"/>
                  <a:gd name="T34" fmla="*/ 56 w 112"/>
                  <a:gd name="T3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56" y="106"/>
                    </a:moveTo>
                    <a:cubicBezTo>
                      <a:pt x="42" y="106"/>
                      <a:pt x="30" y="101"/>
                      <a:pt x="20" y="91"/>
                    </a:cubicBezTo>
                    <a:cubicBezTo>
                      <a:pt x="11" y="82"/>
                      <a:pt x="6" y="70"/>
                      <a:pt x="6" y="56"/>
                    </a:cubicBezTo>
                    <a:cubicBezTo>
                      <a:pt x="6" y="42"/>
                      <a:pt x="11" y="29"/>
                      <a:pt x="20" y="20"/>
                    </a:cubicBezTo>
                    <a:cubicBezTo>
                      <a:pt x="30" y="11"/>
                      <a:pt x="42" y="5"/>
                      <a:pt x="56" y="5"/>
                    </a:cubicBezTo>
                    <a:cubicBezTo>
                      <a:pt x="70" y="5"/>
                      <a:pt x="83" y="11"/>
                      <a:pt x="92" y="20"/>
                    </a:cubicBezTo>
                    <a:cubicBezTo>
                      <a:pt x="101" y="29"/>
                      <a:pt x="107" y="42"/>
                      <a:pt x="107" y="56"/>
                    </a:cubicBezTo>
                    <a:cubicBezTo>
                      <a:pt x="107" y="70"/>
                      <a:pt x="101" y="82"/>
                      <a:pt x="92" y="91"/>
                    </a:cubicBezTo>
                    <a:cubicBezTo>
                      <a:pt x="83" y="101"/>
                      <a:pt x="70" y="106"/>
                      <a:pt x="56" y="106"/>
                    </a:cubicBezTo>
                    <a:moveTo>
                      <a:pt x="56" y="0"/>
                    </a:moveTo>
                    <a:cubicBezTo>
                      <a:pt x="41" y="0"/>
                      <a:pt x="27" y="6"/>
                      <a:pt x="17" y="16"/>
                    </a:cubicBezTo>
                    <a:cubicBezTo>
                      <a:pt x="6" y="26"/>
                      <a:pt x="0" y="40"/>
                      <a:pt x="0" y="56"/>
                    </a:cubicBezTo>
                    <a:cubicBezTo>
                      <a:pt x="0" y="71"/>
                      <a:pt x="6" y="85"/>
                      <a:pt x="17" y="95"/>
                    </a:cubicBezTo>
                    <a:cubicBezTo>
                      <a:pt x="27" y="105"/>
                      <a:pt x="41" y="112"/>
                      <a:pt x="56" y="112"/>
                    </a:cubicBezTo>
                    <a:cubicBezTo>
                      <a:pt x="72" y="112"/>
                      <a:pt x="85" y="105"/>
                      <a:pt x="96" y="95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0"/>
                      <a:pt x="106" y="26"/>
                      <a:pt x="96" y="16"/>
                    </a:cubicBezTo>
                    <a:cubicBezTo>
                      <a:pt x="85" y="6"/>
                      <a:pt x="72" y="0"/>
                      <a:pt x="5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45"/>
              <p:cNvSpPr>
                <a:spLocks noEditPoints="1"/>
              </p:cNvSpPr>
              <p:nvPr/>
            </p:nvSpPr>
            <p:spPr bwMode="auto">
              <a:xfrm>
                <a:off x="1786813" y="4862836"/>
                <a:ext cx="1359187" cy="1311428"/>
              </a:xfrm>
              <a:custGeom>
                <a:avLst/>
                <a:gdLst>
                  <a:gd name="T0" fmla="*/ 36 w 72"/>
                  <a:gd name="T1" fmla="*/ 68 h 72"/>
                  <a:gd name="T2" fmla="*/ 13 w 72"/>
                  <a:gd name="T3" fmla="*/ 59 h 72"/>
                  <a:gd name="T4" fmla="*/ 3 w 72"/>
                  <a:gd name="T5" fmla="*/ 36 h 72"/>
                  <a:gd name="T6" fmla="*/ 13 w 72"/>
                  <a:gd name="T7" fmla="*/ 13 h 72"/>
                  <a:gd name="T8" fmla="*/ 36 w 72"/>
                  <a:gd name="T9" fmla="*/ 3 h 72"/>
                  <a:gd name="T10" fmla="*/ 59 w 72"/>
                  <a:gd name="T11" fmla="*/ 13 h 72"/>
                  <a:gd name="T12" fmla="*/ 69 w 72"/>
                  <a:gd name="T13" fmla="*/ 36 h 72"/>
                  <a:gd name="T14" fmla="*/ 59 w 72"/>
                  <a:gd name="T15" fmla="*/ 59 h 72"/>
                  <a:gd name="T16" fmla="*/ 36 w 72"/>
                  <a:gd name="T17" fmla="*/ 68 h 72"/>
                  <a:gd name="T18" fmla="*/ 36 w 72"/>
                  <a:gd name="T19" fmla="*/ 0 h 72"/>
                  <a:gd name="T20" fmla="*/ 11 w 72"/>
                  <a:gd name="T21" fmla="*/ 10 h 72"/>
                  <a:gd name="T22" fmla="*/ 0 w 72"/>
                  <a:gd name="T23" fmla="*/ 36 h 72"/>
                  <a:gd name="T24" fmla="*/ 11 w 72"/>
                  <a:gd name="T25" fmla="*/ 61 h 72"/>
                  <a:gd name="T26" fmla="*/ 36 w 72"/>
                  <a:gd name="T27" fmla="*/ 72 h 72"/>
                  <a:gd name="T28" fmla="*/ 62 w 72"/>
                  <a:gd name="T29" fmla="*/ 61 h 72"/>
                  <a:gd name="T30" fmla="*/ 72 w 72"/>
                  <a:gd name="T31" fmla="*/ 36 h 72"/>
                  <a:gd name="T32" fmla="*/ 62 w 72"/>
                  <a:gd name="T33" fmla="*/ 10 h 72"/>
                  <a:gd name="T34" fmla="*/ 36 w 72"/>
                  <a:gd name="T3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2">
                    <a:moveTo>
                      <a:pt x="36" y="68"/>
                    </a:moveTo>
                    <a:cubicBezTo>
                      <a:pt x="27" y="68"/>
                      <a:pt x="19" y="65"/>
                      <a:pt x="13" y="59"/>
                    </a:cubicBezTo>
                    <a:cubicBezTo>
                      <a:pt x="7" y="53"/>
                      <a:pt x="3" y="45"/>
                      <a:pt x="3" y="36"/>
                    </a:cubicBezTo>
                    <a:cubicBezTo>
                      <a:pt x="3" y="27"/>
                      <a:pt x="7" y="19"/>
                      <a:pt x="13" y="13"/>
                    </a:cubicBezTo>
                    <a:cubicBezTo>
                      <a:pt x="19" y="7"/>
                      <a:pt x="27" y="3"/>
                      <a:pt x="36" y="3"/>
                    </a:cubicBezTo>
                    <a:cubicBezTo>
                      <a:pt x="45" y="3"/>
                      <a:pt x="53" y="7"/>
                      <a:pt x="59" y="13"/>
                    </a:cubicBezTo>
                    <a:cubicBezTo>
                      <a:pt x="65" y="19"/>
                      <a:pt x="69" y="27"/>
                      <a:pt x="69" y="36"/>
                    </a:cubicBezTo>
                    <a:cubicBezTo>
                      <a:pt x="69" y="45"/>
                      <a:pt x="65" y="53"/>
                      <a:pt x="59" y="59"/>
                    </a:cubicBezTo>
                    <a:cubicBezTo>
                      <a:pt x="53" y="65"/>
                      <a:pt x="45" y="68"/>
                      <a:pt x="36" y="68"/>
                    </a:cubicBezTo>
                    <a:moveTo>
                      <a:pt x="36" y="0"/>
                    </a:moveTo>
                    <a:cubicBezTo>
                      <a:pt x="26" y="0"/>
                      <a:pt x="17" y="4"/>
                      <a:pt x="11" y="10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46"/>
                      <a:pt x="4" y="55"/>
                      <a:pt x="11" y="61"/>
                    </a:cubicBezTo>
                    <a:cubicBezTo>
                      <a:pt x="17" y="68"/>
                      <a:pt x="26" y="72"/>
                      <a:pt x="36" y="72"/>
                    </a:cubicBezTo>
                    <a:cubicBezTo>
                      <a:pt x="46" y="72"/>
                      <a:pt x="55" y="68"/>
                      <a:pt x="62" y="61"/>
                    </a:cubicBezTo>
                    <a:cubicBezTo>
                      <a:pt x="68" y="55"/>
                      <a:pt x="72" y="46"/>
                      <a:pt x="72" y="36"/>
                    </a:cubicBezTo>
                    <a:cubicBezTo>
                      <a:pt x="72" y="26"/>
                      <a:pt x="68" y="17"/>
                      <a:pt x="62" y="10"/>
                    </a:cubicBezTo>
                    <a:cubicBezTo>
                      <a:pt x="55" y="4"/>
                      <a:pt x="46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46"/>
              <p:cNvSpPr>
                <a:spLocks noEditPoints="1"/>
              </p:cNvSpPr>
              <p:nvPr/>
            </p:nvSpPr>
            <p:spPr bwMode="auto">
              <a:xfrm>
                <a:off x="12040310" y="6235979"/>
                <a:ext cx="333835" cy="617143"/>
              </a:xfrm>
              <a:custGeom>
                <a:avLst/>
                <a:gdLst>
                  <a:gd name="T0" fmla="*/ 18 w 18"/>
                  <a:gd name="T1" fmla="*/ 13 h 34"/>
                  <a:gd name="T2" fmla="*/ 17 w 18"/>
                  <a:gd name="T3" fmla="*/ 17 h 34"/>
                  <a:gd name="T4" fmla="*/ 18 w 18"/>
                  <a:gd name="T5" fmla="*/ 22 h 34"/>
                  <a:gd name="T6" fmla="*/ 18 w 18"/>
                  <a:gd name="T7" fmla="*/ 13 h 34"/>
                  <a:gd name="T8" fmla="*/ 16 w 18"/>
                  <a:gd name="T9" fmla="*/ 0 h 34"/>
                  <a:gd name="T10" fmla="*/ 15 w 18"/>
                  <a:gd name="T11" fmla="*/ 1 h 34"/>
                  <a:gd name="T12" fmla="*/ 16 w 18"/>
                  <a:gd name="T13" fmla="*/ 7 h 34"/>
                  <a:gd name="T14" fmla="*/ 1 w 18"/>
                  <a:gd name="T15" fmla="*/ 30 h 34"/>
                  <a:gd name="T16" fmla="*/ 0 w 18"/>
                  <a:gd name="T17" fmla="*/ 34 h 34"/>
                  <a:gd name="T18" fmla="*/ 18 w 18"/>
                  <a:gd name="T19" fmla="*/ 34 h 34"/>
                  <a:gd name="T20" fmla="*/ 18 w 18"/>
                  <a:gd name="T21" fmla="*/ 33 h 34"/>
                  <a:gd name="T22" fmla="*/ 14 w 18"/>
                  <a:gd name="T23" fmla="*/ 21 h 34"/>
                  <a:gd name="T24" fmla="*/ 18 w 18"/>
                  <a:gd name="T25" fmla="*/ 9 h 34"/>
                  <a:gd name="T26" fmla="*/ 18 w 18"/>
                  <a:gd name="T27" fmla="*/ 1 h 34"/>
                  <a:gd name="T28" fmla="*/ 16 w 1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4">
                    <a:moveTo>
                      <a:pt x="18" y="13"/>
                    </a:moveTo>
                    <a:cubicBezTo>
                      <a:pt x="18" y="14"/>
                      <a:pt x="17" y="16"/>
                      <a:pt x="17" y="17"/>
                    </a:cubicBezTo>
                    <a:cubicBezTo>
                      <a:pt x="17" y="19"/>
                      <a:pt x="18" y="20"/>
                      <a:pt x="18" y="22"/>
                    </a:cubicBezTo>
                    <a:cubicBezTo>
                      <a:pt x="18" y="13"/>
                      <a:pt x="18" y="13"/>
                      <a:pt x="18" y="13"/>
                    </a:cubicBezTo>
                    <a:moveTo>
                      <a:pt x="16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16" y="3"/>
                      <a:pt x="16" y="5"/>
                      <a:pt x="16" y="7"/>
                    </a:cubicBezTo>
                    <a:cubicBezTo>
                      <a:pt x="16" y="17"/>
                      <a:pt x="9" y="26"/>
                      <a:pt x="1" y="30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0"/>
                      <a:pt x="14" y="26"/>
                      <a:pt x="14" y="21"/>
                    </a:cubicBezTo>
                    <a:cubicBezTo>
                      <a:pt x="14" y="17"/>
                      <a:pt x="16" y="13"/>
                      <a:pt x="18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7"/>
              <p:cNvSpPr>
                <a:spLocks/>
              </p:cNvSpPr>
              <p:nvPr/>
            </p:nvSpPr>
            <p:spPr bwMode="auto">
              <a:xfrm>
                <a:off x="12056207" y="6251407"/>
                <a:ext cx="286144" cy="532288"/>
              </a:xfrm>
              <a:custGeom>
                <a:avLst/>
                <a:gdLst>
                  <a:gd name="T0" fmla="*/ 14 w 15"/>
                  <a:gd name="T1" fmla="*/ 0 h 29"/>
                  <a:gd name="T2" fmla="*/ 0 w 15"/>
                  <a:gd name="T3" fmla="*/ 29 h 29"/>
                  <a:gd name="T4" fmla="*/ 15 w 15"/>
                  <a:gd name="T5" fmla="*/ 6 h 29"/>
                  <a:gd name="T6" fmla="*/ 14 w 15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9">
                    <a:moveTo>
                      <a:pt x="14" y="0"/>
                    </a:moveTo>
                    <a:cubicBezTo>
                      <a:pt x="6" y="7"/>
                      <a:pt x="1" y="18"/>
                      <a:pt x="0" y="29"/>
                    </a:cubicBezTo>
                    <a:cubicBezTo>
                      <a:pt x="8" y="25"/>
                      <a:pt x="15" y="16"/>
                      <a:pt x="15" y="6"/>
                    </a:cubicBezTo>
                    <a:cubicBezTo>
                      <a:pt x="15" y="4"/>
                      <a:pt x="15" y="2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48"/>
              <p:cNvSpPr>
                <a:spLocks/>
              </p:cNvSpPr>
              <p:nvPr/>
            </p:nvSpPr>
            <p:spPr bwMode="auto">
              <a:xfrm>
                <a:off x="12302606" y="6397981"/>
                <a:ext cx="71539" cy="439717"/>
              </a:xfrm>
              <a:custGeom>
                <a:avLst/>
                <a:gdLst>
                  <a:gd name="T0" fmla="*/ 4 w 4"/>
                  <a:gd name="T1" fmla="*/ 0 h 24"/>
                  <a:gd name="T2" fmla="*/ 0 w 4"/>
                  <a:gd name="T3" fmla="*/ 12 h 24"/>
                  <a:gd name="T4" fmla="*/ 4 w 4"/>
                  <a:gd name="T5" fmla="*/ 24 h 24"/>
                  <a:gd name="T6" fmla="*/ 4 w 4"/>
                  <a:gd name="T7" fmla="*/ 13 h 24"/>
                  <a:gd name="T8" fmla="*/ 3 w 4"/>
                  <a:gd name="T9" fmla="*/ 8 h 24"/>
                  <a:gd name="T10" fmla="*/ 4 w 4"/>
                  <a:gd name="T11" fmla="*/ 4 h 24"/>
                  <a:gd name="T12" fmla="*/ 4 w 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4">
                    <a:moveTo>
                      <a:pt x="4" y="0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7"/>
                      <a:pt x="2" y="21"/>
                      <a:pt x="4" y="2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1"/>
                      <a:pt x="3" y="10"/>
                      <a:pt x="3" y="8"/>
                    </a:cubicBezTo>
                    <a:cubicBezTo>
                      <a:pt x="3" y="7"/>
                      <a:pt x="4" y="5"/>
                      <a:pt x="4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49"/>
              <p:cNvSpPr>
                <a:spLocks/>
              </p:cNvSpPr>
              <p:nvPr/>
            </p:nvSpPr>
            <p:spPr bwMode="auto">
              <a:xfrm>
                <a:off x="12342351" y="6197410"/>
                <a:ext cx="31794" cy="54002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0"/>
              <p:cNvSpPr>
                <a:spLocks noEditPoints="1"/>
              </p:cNvSpPr>
              <p:nvPr/>
            </p:nvSpPr>
            <p:spPr bwMode="auto">
              <a:xfrm>
                <a:off x="6754590" y="6521409"/>
                <a:ext cx="1279703" cy="331717"/>
              </a:xfrm>
              <a:custGeom>
                <a:avLst/>
                <a:gdLst>
                  <a:gd name="T0" fmla="*/ 24 w 68"/>
                  <a:gd name="T1" fmla="*/ 1 h 18"/>
                  <a:gd name="T2" fmla="*/ 6 w 68"/>
                  <a:gd name="T3" fmla="*/ 11 h 18"/>
                  <a:gd name="T4" fmla="*/ 0 w 68"/>
                  <a:gd name="T5" fmla="*/ 18 h 18"/>
                  <a:gd name="T6" fmla="*/ 5 w 68"/>
                  <a:gd name="T7" fmla="*/ 18 h 18"/>
                  <a:gd name="T8" fmla="*/ 9 w 68"/>
                  <a:gd name="T9" fmla="*/ 14 h 18"/>
                  <a:gd name="T10" fmla="*/ 26 w 68"/>
                  <a:gd name="T11" fmla="*/ 4 h 18"/>
                  <a:gd name="T12" fmla="*/ 24 w 68"/>
                  <a:gd name="T13" fmla="*/ 1 h 18"/>
                  <a:gd name="T14" fmla="*/ 34 w 68"/>
                  <a:gd name="T15" fmla="*/ 0 h 18"/>
                  <a:gd name="T16" fmla="*/ 29 w 68"/>
                  <a:gd name="T17" fmla="*/ 0 h 18"/>
                  <a:gd name="T18" fmla="*/ 31 w 68"/>
                  <a:gd name="T19" fmla="*/ 4 h 18"/>
                  <a:gd name="T20" fmla="*/ 34 w 68"/>
                  <a:gd name="T21" fmla="*/ 4 h 18"/>
                  <a:gd name="T22" fmla="*/ 59 w 68"/>
                  <a:gd name="T23" fmla="*/ 14 h 18"/>
                  <a:gd name="T24" fmla="*/ 63 w 68"/>
                  <a:gd name="T25" fmla="*/ 18 h 18"/>
                  <a:gd name="T26" fmla="*/ 68 w 68"/>
                  <a:gd name="T27" fmla="*/ 18 h 18"/>
                  <a:gd name="T28" fmla="*/ 62 w 68"/>
                  <a:gd name="T29" fmla="*/ 11 h 18"/>
                  <a:gd name="T30" fmla="*/ 34 w 68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8">
                    <a:moveTo>
                      <a:pt x="24" y="1"/>
                    </a:moveTo>
                    <a:cubicBezTo>
                      <a:pt x="17" y="3"/>
                      <a:pt x="11" y="6"/>
                      <a:pt x="6" y="11"/>
                    </a:cubicBezTo>
                    <a:cubicBezTo>
                      <a:pt x="4" y="13"/>
                      <a:pt x="2" y="16"/>
                      <a:pt x="0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7"/>
                      <a:pt x="7" y="15"/>
                      <a:pt x="9" y="14"/>
                    </a:cubicBezTo>
                    <a:cubicBezTo>
                      <a:pt x="13" y="9"/>
                      <a:pt x="19" y="6"/>
                      <a:pt x="26" y="4"/>
                    </a:cubicBezTo>
                    <a:cubicBezTo>
                      <a:pt x="25" y="3"/>
                      <a:pt x="25" y="2"/>
                      <a:pt x="24" y="1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0"/>
                    </a:cubicBezTo>
                    <a:cubicBezTo>
                      <a:pt x="29" y="1"/>
                      <a:pt x="30" y="2"/>
                      <a:pt x="31" y="4"/>
                    </a:cubicBezTo>
                    <a:cubicBezTo>
                      <a:pt x="32" y="4"/>
                      <a:pt x="33" y="4"/>
                      <a:pt x="34" y="4"/>
                    </a:cubicBezTo>
                    <a:cubicBezTo>
                      <a:pt x="44" y="4"/>
                      <a:pt x="53" y="8"/>
                      <a:pt x="59" y="14"/>
                    </a:cubicBezTo>
                    <a:cubicBezTo>
                      <a:pt x="61" y="15"/>
                      <a:pt x="62" y="17"/>
                      <a:pt x="63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4" y="13"/>
                      <a:pt x="62" y="11"/>
                    </a:cubicBezTo>
                    <a:cubicBezTo>
                      <a:pt x="55" y="4"/>
                      <a:pt x="45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1"/>
              <p:cNvSpPr>
                <a:spLocks/>
              </p:cNvSpPr>
              <p:nvPr/>
            </p:nvSpPr>
            <p:spPr bwMode="auto">
              <a:xfrm>
                <a:off x="7207654" y="6521409"/>
                <a:ext cx="127175" cy="77143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1 h 4"/>
                  <a:gd name="T4" fmla="*/ 2 w 7"/>
                  <a:gd name="T5" fmla="*/ 4 h 4"/>
                  <a:gd name="T6" fmla="*/ 7 w 7"/>
                  <a:gd name="T7" fmla="*/ 4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4"/>
                      <a:pt x="5" y="4"/>
                      <a:pt x="7" y="4"/>
                    </a:cubicBezTo>
                    <a:cubicBezTo>
                      <a:pt x="6" y="2"/>
                      <a:pt x="5" y="1"/>
                      <a:pt x="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2"/>
              <p:cNvSpPr>
                <a:spLocks noEditPoints="1"/>
              </p:cNvSpPr>
              <p:nvPr/>
            </p:nvSpPr>
            <p:spPr bwMode="auto">
              <a:xfrm>
                <a:off x="7167909" y="6799124"/>
                <a:ext cx="453064" cy="54002"/>
              </a:xfrm>
              <a:custGeom>
                <a:avLst/>
                <a:gdLst>
                  <a:gd name="T0" fmla="*/ 8 w 24"/>
                  <a:gd name="T1" fmla="*/ 0 h 3"/>
                  <a:gd name="T2" fmla="*/ 0 w 24"/>
                  <a:gd name="T3" fmla="*/ 3 h 3"/>
                  <a:gd name="T4" fmla="*/ 5 w 24"/>
                  <a:gd name="T5" fmla="*/ 3 h 3"/>
                  <a:gd name="T6" fmla="*/ 8 w 24"/>
                  <a:gd name="T7" fmla="*/ 3 h 3"/>
                  <a:gd name="T8" fmla="*/ 8 w 24"/>
                  <a:gd name="T9" fmla="*/ 0 h 3"/>
                  <a:gd name="T10" fmla="*/ 12 w 24"/>
                  <a:gd name="T11" fmla="*/ 0 h 3"/>
                  <a:gd name="T12" fmla="*/ 13 w 24"/>
                  <a:gd name="T13" fmla="*/ 2 h 3"/>
                  <a:gd name="T14" fmla="*/ 18 w 24"/>
                  <a:gd name="T15" fmla="*/ 3 h 3"/>
                  <a:gd name="T16" fmla="*/ 24 w 24"/>
                  <a:gd name="T17" fmla="*/ 3 h 3"/>
                  <a:gd name="T18" fmla="*/ 12 w 24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moveTo>
                      <a:pt x="12" y="0"/>
                    </a:move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7" y="3"/>
                      <a:pt x="18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1" y="1"/>
                      <a:pt x="17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3"/>
              <p:cNvSpPr>
                <a:spLocks/>
              </p:cNvSpPr>
              <p:nvPr/>
            </p:nvSpPr>
            <p:spPr bwMode="auto">
              <a:xfrm>
                <a:off x="7318932" y="6799124"/>
                <a:ext cx="95381" cy="54002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3 h 3"/>
                  <a:gd name="T6" fmla="*/ 4 w 5"/>
                  <a:gd name="T7" fmla="*/ 2 h 3"/>
                  <a:gd name="T8" fmla="*/ 5 w 5"/>
                  <a:gd name="T9" fmla="*/ 2 h 3"/>
                  <a:gd name="T10" fmla="*/ 4 w 5"/>
                  <a:gd name="T11" fmla="*/ 0 h 3"/>
                  <a:gd name="T12" fmla="*/ 4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3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4"/>
              <p:cNvSpPr>
                <a:spLocks noEditPoints="1"/>
              </p:cNvSpPr>
              <p:nvPr/>
            </p:nvSpPr>
            <p:spPr bwMode="auto">
              <a:xfrm>
                <a:off x="5697449" y="4345982"/>
                <a:ext cx="2074547" cy="2013430"/>
              </a:xfrm>
              <a:custGeom>
                <a:avLst/>
                <a:gdLst>
                  <a:gd name="T0" fmla="*/ 39 w 110"/>
                  <a:gd name="T1" fmla="*/ 102 h 110"/>
                  <a:gd name="T2" fmla="*/ 31 w 110"/>
                  <a:gd name="T3" fmla="*/ 104 h 110"/>
                  <a:gd name="T4" fmla="*/ 55 w 110"/>
                  <a:gd name="T5" fmla="*/ 110 h 110"/>
                  <a:gd name="T6" fmla="*/ 68 w 110"/>
                  <a:gd name="T7" fmla="*/ 108 h 110"/>
                  <a:gd name="T8" fmla="*/ 61 w 110"/>
                  <a:gd name="T9" fmla="*/ 104 h 110"/>
                  <a:gd name="T10" fmla="*/ 55 w 110"/>
                  <a:gd name="T11" fmla="*/ 104 h 110"/>
                  <a:gd name="T12" fmla="*/ 39 w 110"/>
                  <a:gd name="T13" fmla="*/ 102 h 110"/>
                  <a:gd name="T14" fmla="*/ 6 w 110"/>
                  <a:gd name="T15" fmla="*/ 79 h 110"/>
                  <a:gd name="T16" fmla="*/ 16 w 110"/>
                  <a:gd name="T17" fmla="*/ 94 h 110"/>
                  <a:gd name="T18" fmla="*/ 26 w 110"/>
                  <a:gd name="T19" fmla="*/ 101 h 110"/>
                  <a:gd name="T20" fmla="*/ 32 w 110"/>
                  <a:gd name="T21" fmla="*/ 99 h 110"/>
                  <a:gd name="T22" fmla="*/ 20 w 110"/>
                  <a:gd name="T23" fmla="*/ 90 h 110"/>
                  <a:gd name="T24" fmla="*/ 13 w 110"/>
                  <a:gd name="T25" fmla="*/ 80 h 110"/>
                  <a:gd name="T26" fmla="*/ 6 w 110"/>
                  <a:gd name="T27" fmla="*/ 79 h 110"/>
                  <a:gd name="T28" fmla="*/ 1 w 110"/>
                  <a:gd name="T29" fmla="*/ 62 h 110"/>
                  <a:gd name="T30" fmla="*/ 4 w 110"/>
                  <a:gd name="T31" fmla="*/ 74 h 110"/>
                  <a:gd name="T32" fmla="*/ 10 w 110"/>
                  <a:gd name="T33" fmla="*/ 75 h 110"/>
                  <a:gd name="T34" fmla="*/ 6 w 110"/>
                  <a:gd name="T35" fmla="*/ 63 h 110"/>
                  <a:gd name="T36" fmla="*/ 1 w 110"/>
                  <a:gd name="T37" fmla="*/ 62 h 110"/>
                  <a:gd name="T38" fmla="*/ 1 w 110"/>
                  <a:gd name="T39" fmla="*/ 48 h 110"/>
                  <a:gd name="T40" fmla="*/ 0 w 110"/>
                  <a:gd name="T41" fmla="*/ 55 h 110"/>
                  <a:gd name="T42" fmla="*/ 0 w 110"/>
                  <a:gd name="T43" fmla="*/ 58 h 110"/>
                  <a:gd name="T44" fmla="*/ 6 w 110"/>
                  <a:gd name="T45" fmla="*/ 60 h 110"/>
                  <a:gd name="T46" fmla="*/ 6 w 110"/>
                  <a:gd name="T47" fmla="*/ 55 h 110"/>
                  <a:gd name="T48" fmla="*/ 6 w 110"/>
                  <a:gd name="T49" fmla="*/ 50 h 110"/>
                  <a:gd name="T50" fmla="*/ 1 w 110"/>
                  <a:gd name="T51" fmla="*/ 48 h 110"/>
                  <a:gd name="T52" fmla="*/ 23 w 110"/>
                  <a:gd name="T53" fmla="*/ 10 h 110"/>
                  <a:gd name="T54" fmla="*/ 16 w 110"/>
                  <a:gd name="T55" fmla="*/ 16 h 110"/>
                  <a:gd name="T56" fmla="*/ 1 w 110"/>
                  <a:gd name="T57" fmla="*/ 45 h 110"/>
                  <a:gd name="T58" fmla="*/ 6 w 110"/>
                  <a:gd name="T59" fmla="*/ 48 h 110"/>
                  <a:gd name="T60" fmla="*/ 20 w 110"/>
                  <a:gd name="T61" fmla="*/ 20 h 110"/>
                  <a:gd name="T62" fmla="*/ 28 w 110"/>
                  <a:gd name="T63" fmla="*/ 13 h 110"/>
                  <a:gd name="T64" fmla="*/ 23 w 110"/>
                  <a:gd name="T65" fmla="*/ 10 h 110"/>
                  <a:gd name="T66" fmla="*/ 34 w 110"/>
                  <a:gd name="T67" fmla="*/ 4 h 110"/>
                  <a:gd name="T68" fmla="*/ 25 w 110"/>
                  <a:gd name="T69" fmla="*/ 9 h 110"/>
                  <a:gd name="T70" fmla="*/ 30 w 110"/>
                  <a:gd name="T71" fmla="*/ 12 h 110"/>
                  <a:gd name="T72" fmla="*/ 39 w 110"/>
                  <a:gd name="T73" fmla="*/ 8 h 110"/>
                  <a:gd name="T74" fmla="*/ 37 w 110"/>
                  <a:gd name="T75" fmla="*/ 6 h 110"/>
                  <a:gd name="T76" fmla="*/ 34 w 110"/>
                  <a:gd name="T77" fmla="*/ 4 h 110"/>
                  <a:gd name="T78" fmla="*/ 51 w 110"/>
                  <a:gd name="T79" fmla="*/ 0 h 110"/>
                  <a:gd name="T80" fmla="*/ 38 w 110"/>
                  <a:gd name="T81" fmla="*/ 2 h 110"/>
                  <a:gd name="T82" fmla="*/ 39 w 110"/>
                  <a:gd name="T83" fmla="*/ 3 h 110"/>
                  <a:gd name="T84" fmla="*/ 42 w 110"/>
                  <a:gd name="T85" fmla="*/ 7 h 110"/>
                  <a:gd name="T86" fmla="*/ 54 w 110"/>
                  <a:gd name="T87" fmla="*/ 5 h 110"/>
                  <a:gd name="T88" fmla="*/ 51 w 110"/>
                  <a:gd name="T89" fmla="*/ 0 h 110"/>
                  <a:gd name="T90" fmla="*/ 57 w 110"/>
                  <a:gd name="T91" fmla="*/ 0 h 110"/>
                  <a:gd name="T92" fmla="*/ 60 w 110"/>
                  <a:gd name="T93" fmla="*/ 5 h 110"/>
                  <a:gd name="T94" fmla="*/ 90 w 110"/>
                  <a:gd name="T95" fmla="*/ 20 h 110"/>
                  <a:gd name="T96" fmla="*/ 105 w 110"/>
                  <a:gd name="T97" fmla="*/ 55 h 110"/>
                  <a:gd name="T98" fmla="*/ 90 w 110"/>
                  <a:gd name="T99" fmla="*/ 90 h 110"/>
                  <a:gd name="T100" fmla="*/ 68 w 110"/>
                  <a:gd name="T101" fmla="*/ 103 h 110"/>
                  <a:gd name="T102" fmla="*/ 74 w 110"/>
                  <a:gd name="T103" fmla="*/ 107 h 110"/>
                  <a:gd name="T104" fmla="*/ 94 w 110"/>
                  <a:gd name="T105" fmla="*/ 94 h 110"/>
                  <a:gd name="T106" fmla="*/ 110 w 110"/>
                  <a:gd name="T107" fmla="*/ 55 h 110"/>
                  <a:gd name="T108" fmla="*/ 94 w 110"/>
                  <a:gd name="T109" fmla="*/ 16 h 110"/>
                  <a:gd name="T110" fmla="*/ 57 w 110"/>
                  <a:gd name="T11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0" h="110">
                    <a:moveTo>
                      <a:pt x="39" y="102"/>
                    </a:moveTo>
                    <a:cubicBezTo>
                      <a:pt x="36" y="102"/>
                      <a:pt x="33" y="103"/>
                      <a:pt x="31" y="104"/>
                    </a:cubicBezTo>
                    <a:cubicBezTo>
                      <a:pt x="38" y="108"/>
                      <a:pt x="46" y="110"/>
                      <a:pt x="55" y="110"/>
                    </a:cubicBezTo>
                    <a:cubicBezTo>
                      <a:pt x="60" y="110"/>
                      <a:pt x="64" y="109"/>
                      <a:pt x="68" y="108"/>
                    </a:cubicBezTo>
                    <a:cubicBezTo>
                      <a:pt x="66" y="107"/>
                      <a:pt x="63" y="105"/>
                      <a:pt x="61" y="104"/>
                    </a:cubicBezTo>
                    <a:cubicBezTo>
                      <a:pt x="59" y="104"/>
                      <a:pt x="57" y="104"/>
                      <a:pt x="55" y="104"/>
                    </a:cubicBezTo>
                    <a:cubicBezTo>
                      <a:pt x="50" y="104"/>
                      <a:pt x="44" y="103"/>
                      <a:pt x="39" y="102"/>
                    </a:cubicBezTo>
                    <a:moveTo>
                      <a:pt x="6" y="79"/>
                    </a:moveTo>
                    <a:cubicBezTo>
                      <a:pt x="9" y="85"/>
                      <a:pt x="12" y="89"/>
                      <a:pt x="16" y="94"/>
                    </a:cubicBezTo>
                    <a:cubicBezTo>
                      <a:pt x="19" y="96"/>
                      <a:pt x="22" y="99"/>
                      <a:pt x="26" y="101"/>
                    </a:cubicBezTo>
                    <a:cubicBezTo>
                      <a:pt x="28" y="100"/>
                      <a:pt x="30" y="99"/>
                      <a:pt x="32" y="99"/>
                    </a:cubicBezTo>
                    <a:cubicBezTo>
                      <a:pt x="28" y="96"/>
                      <a:pt x="24" y="93"/>
                      <a:pt x="20" y="90"/>
                    </a:cubicBezTo>
                    <a:cubicBezTo>
                      <a:pt x="17" y="87"/>
                      <a:pt x="15" y="84"/>
                      <a:pt x="13" y="80"/>
                    </a:cubicBezTo>
                    <a:cubicBezTo>
                      <a:pt x="11" y="80"/>
                      <a:pt x="8" y="80"/>
                      <a:pt x="6" y="79"/>
                    </a:cubicBezTo>
                    <a:moveTo>
                      <a:pt x="1" y="62"/>
                    </a:moveTo>
                    <a:cubicBezTo>
                      <a:pt x="1" y="66"/>
                      <a:pt x="2" y="70"/>
                      <a:pt x="4" y="74"/>
                    </a:cubicBezTo>
                    <a:cubicBezTo>
                      <a:pt x="6" y="74"/>
                      <a:pt x="8" y="75"/>
                      <a:pt x="10" y="75"/>
                    </a:cubicBezTo>
                    <a:cubicBezTo>
                      <a:pt x="8" y="71"/>
                      <a:pt x="7" y="67"/>
                      <a:pt x="6" y="63"/>
                    </a:cubicBezTo>
                    <a:cubicBezTo>
                      <a:pt x="5" y="63"/>
                      <a:pt x="3" y="62"/>
                      <a:pt x="1" y="62"/>
                    </a:cubicBezTo>
                    <a:moveTo>
                      <a:pt x="1" y="48"/>
                    </a:moveTo>
                    <a:cubicBezTo>
                      <a:pt x="1" y="50"/>
                      <a:pt x="0" y="52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2" y="59"/>
                      <a:pt x="4" y="59"/>
                      <a:pt x="6" y="60"/>
                    </a:cubicBezTo>
                    <a:cubicBezTo>
                      <a:pt x="6" y="58"/>
                      <a:pt x="6" y="56"/>
                      <a:pt x="6" y="55"/>
                    </a:cubicBezTo>
                    <a:cubicBezTo>
                      <a:pt x="6" y="53"/>
                      <a:pt x="6" y="52"/>
                      <a:pt x="6" y="50"/>
                    </a:cubicBezTo>
                    <a:cubicBezTo>
                      <a:pt x="4" y="49"/>
                      <a:pt x="2" y="49"/>
                      <a:pt x="1" y="48"/>
                    </a:cubicBezTo>
                    <a:moveTo>
                      <a:pt x="23" y="10"/>
                    </a:moveTo>
                    <a:cubicBezTo>
                      <a:pt x="21" y="12"/>
                      <a:pt x="19" y="14"/>
                      <a:pt x="16" y="16"/>
                    </a:cubicBezTo>
                    <a:cubicBezTo>
                      <a:pt x="9" y="24"/>
                      <a:pt x="3" y="34"/>
                      <a:pt x="1" y="45"/>
                    </a:cubicBezTo>
                    <a:cubicBezTo>
                      <a:pt x="3" y="46"/>
                      <a:pt x="4" y="47"/>
                      <a:pt x="6" y="48"/>
                    </a:cubicBezTo>
                    <a:cubicBezTo>
                      <a:pt x="8" y="37"/>
                      <a:pt x="13" y="27"/>
                      <a:pt x="20" y="20"/>
                    </a:cubicBezTo>
                    <a:cubicBezTo>
                      <a:pt x="23" y="17"/>
                      <a:pt x="25" y="15"/>
                      <a:pt x="28" y="13"/>
                    </a:cubicBezTo>
                    <a:cubicBezTo>
                      <a:pt x="27" y="12"/>
                      <a:pt x="25" y="11"/>
                      <a:pt x="23" y="10"/>
                    </a:cubicBezTo>
                    <a:moveTo>
                      <a:pt x="34" y="4"/>
                    </a:moveTo>
                    <a:cubicBezTo>
                      <a:pt x="31" y="5"/>
                      <a:pt x="28" y="7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3" y="10"/>
                      <a:pt x="36" y="9"/>
                      <a:pt x="39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6" y="5"/>
                      <a:pt x="35" y="4"/>
                      <a:pt x="34" y="4"/>
                    </a:cubicBezTo>
                    <a:moveTo>
                      <a:pt x="51" y="0"/>
                    </a:moveTo>
                    <a:cubicBezTo>
                      <a:pt x="46" y="0"/>
                      <a:pt x="42" y="1"/>
                      <a:pt x="38" y="2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40" y="4"/>
                      <a:pt x="41" y="6"/>
                      <a:pt x="42" y="7"/>
                    </a:cubicBezTo>
                    <a:cubicBezTo>
                      <a:pt x="46" y="6"/>
                      <a:pt x="50" y="5"/>
                      <a:pt x="54" y="5"/>
                    </a:cubicBezTo>
                    <a:cubicBezTo>
                      <a:pt x="53" y="3"/>
                      <a:pt x="52" y="2"/>
                      <a:pt x="51" y="0"/>
                    </a:cubicBezTo>
                    <a:moveTo>
                      <a:pt x="57" y="0"/>
                    </a:moveTo>
                    <a:cubicBezTo>
                      <a:pt x="58" y="2"/>
                      <a:pt x="59" y="3"/>
                      <a:pt x="60" y="5"/>
                    </a:cubicBezTo>
                    <a:cubicBezTo>
                      <a:pt x="72" y="6"/>
                      <a:pt x="82" y="12"/>
                      <a:pt x="90" y="20"/>
                    </a:cubicBezTo>
                    <a:cubicBezTo>
                      <a:pt x="99" y="29"/>
                      <a:pt x="105" y="41"/>
                      <a:pt x="105" y="55"/>
                    </a:cubicBezTo>
                    <a:cubicBezTo>
                      <a:pt x="105" y="68"/>
                      <a:pt x="99" y="81"/>
                      <a:pt x="90" y="90"/>
                    </a:cubicBezTo>
                    <a:cubicBezTo>
                      <a:pt x="84" y="96"/>
                      <a:pt x="77" y="100"/>
                      <a:pt x="68" y="103"/>
                    </a:cubicBezTo>
                    <a:cubicBezTo>
                      <a:pt x="70" y="104"/>
                      <a:pt x="72" y="105"/>
                      <a:pt x="74" y="107"/>
                    </a:cubicBezTo>
                    <a:cubicBezTo>
                      <a:pt x="82" y="104"/>
                      <a:pt x="89" y="99"/>
                      <a:pt x="94" y="94"/>
                    </a:cubicBezTo>
                    <a:cubicBezTo>
                      <a:pt x="104" y="84"/>
                      <a:pt x="110" y="70"/>
                      <a:pt x="110" y="55"/>
                    </a:cubicBezTo>
                    <a:cubicBezTo>
                      <a:pt x="110" y="40"/>
                      <a:pt x="104" y="26"/>
                      <a:pt x="94" y="16"/>
                    </a:cubicBezTo>
                    <a:cubicBezTo>
                      <a:pt x="85" y="6"/>
                      <a:pt x="71" y="0"/>
                      <a:pt x="5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55"/>
              <p:cNvSpPr>
                <a:spLocks noEditPoints="1"/>
              </p:cNvSpPr>
              <p:nvPr/>
            </p:nvSpPr>
            <p:spPr bwMode="auto">
              <a:xfrm>
                <a:off x="5768983" y="4345982"/>
                <a:ext cx="1057146" cy="1465714"/>
              </a:xfrm>
              <a:custGeom>
                <a:avLst/>
                <a:gdLst>
                  <a:gd name="T0" fmla="*/ 0 w 56"/>
                  <a:gd name="T1" fmla="*/ 74 h 80"/>
                  <a:gd name="T2" fmla="*/ 2 w 56"/>
                  <a:gd name="T3" fmla="*/ 79 h 80"/>
                  <a:gd name="T4" fmla="*/ 9 w 56"/>
                  <a:gd name="T5" fmla="*/ 80 h 80"/>
                  <a:gd name="T6" fmla="*/ 6 w 56"/>
                  <a:gd name="T7" fmla="*/ 75 h 80"/>
                  <a:gd name="T8" fmla="*/ 0 w 56"/>
                  <a:gd name="T9" fmla="*/ 74 h 80"/>
                  <a:gd name="T10" fmla="*/ 51 w 56"/>
                  <a:gd name="T11" fmla="*/ 0 h 80"/>
                  <a:gd name="T12" fmla="*/ 47 w 56"/>
                  <a:gd name="T13" fmla="*/ 0 h 80"/>
                  <a:gd name="T14" fmla="*/ 50 w 56"/>
                  <a:gd name="T15" fmla="*/ 5 h 80"/>
                  <a:gd name="T16" fmla="*/ 51 w 56"/>
                  <a:gd name="T17" fmla="*/ 5 h 80"/>
                  <a:gd name="T18" fmla="*/ 56 w 56"/>
                  <a:gd name="T19" fmla="*/ 5 h 80"/>
                  <a:gd name="T20" fmla="*/ 53 w 56"/>
                  <a:gd name="T21" fmla="*/ 0 h 80"/>
                  <a:gd name="T22" fmla="*/ 51 w 56"/>
                  <a:gd name="T2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80">
                    <a:moveTo>
                      <a:pt x="0" y="74"/>
                    </a:moveTo>
                    <a:cubicBezTo>
                      <a:pt x="1" y="76"/>
                      <a:pt x="1" y="78"/>
                      <a:pt x="2" y="79"/>
                    </a:cubicBezTo>
                    <a:cubicBezTo>
                      <a:pt x="4" y="80"/>
                      <a:pt x="7" y="80"/>
                      <a:pt x="9" y="80"/>
                    </a:cubicBezTo>
                    <a:cubicBezTo>
                      <a:pt x="8" y="78"/>
                      <a:pt x="7" y="77"/>
                      <a:pt x="6" y="75"/>
                    </a:cubicBezTo>
                    <a:cubicBezTo>
                      <a:pt x="4" y="75"/>
                      <a:pt x="2" y="74"/>
                      <a:pt x="0" y="74"/>
                    </a:cubicBezTo>
                    <a:moveTo>
                      <a:pt x="51" y="0"/>
                    </a:moveTo>
                    <a:cubicBezTo>
                      <a:pt x="50" y="0"/>
                      <a:pt x="48" y="0"/>
                      <a:pt x="47" y="0"/>
                    </a:cubicBezTo>
                    <a:cubicBezTo>
                      <a:pt x="48" y="2"/>
                      <a:pt x="49" y="3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5"/>
                      <a:pt x="56" y="5"/>
                    </a:cubicBezTo>
                    <a:cubicBezTo>
                      <a:pt x="55" y="3"/>
                      <a:pt x="54" y="2"/>
                      <a:pt x="53" y="0"/>
                    </a:cubicBezTo>
                    <a:cubicBezTo>
                      <a:pt x="52" y="0"/>
                      <a:pt x="52" y="0"/>
                      <a:pt x="5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56"/>
              <p:cNvSpPr>
                <a:spLocks noEditPoints="1"/>
              </p:cNvSpPr>
              <p:nvPr/>
            </p:nvSpPr>
            <p:spPr bwMode="auto">
              <a:xfrm>
                <a:off x="5697449" y="4384551"/>
                <a:ext cx="794845" cy="1118573"/>
              </a:xfrm>
              <a:custGeom>
                <a:avLst/>
                <a:gdLst>
                  <a:gd name="T0" fmla="*/ 0 w 42"/>
                  <a:gd name="T1" fmla="*/ 56 h 61"/>
                  <a:gd name="T2" fmla="*/ 1 w 42"/>
                  <a:gd name="T3" fmla="*/ 60 h 61"/>
                  <a:gd name="T4" fmla="*/ 6 w 42"/>
                  <a:gd name="T5" fmla="*/ 61 h 61"/>
                  <a:gd name="T6" fmla="*/ 6 w 42"/>
                  <a:gd name="T7" fmla="*/ 58 h 61"/>
                  <a:gd name="T8" fmla="*/ 0 w 42"/>
                  <a:gd name="T9" fmla="*/ 56 h 61"/>
                  <a:gd name="T10" fmla="*/ 38 w 42"/>
                  <a:gd name="T11" fmla="*/ 0 h 61"/>
                  <a:gd name="T12" fmla="*/ 34 w 42"/>
                  <a:gd name="T13" fmla="*/ 2 h 61"/>
                  <a:gd name="T14" fmla="*/ 37 w 42"/>
                  <a:gd name="T15" fmla="*/ 4 h 61"/>
                  <a:gd name="T16" fmla="*/ 39 w 42"/>
                  <a:gd name="T17" fmla="*/ 6 h 61"/>
                  <a:gd name="T18" fmla="*/ 42 w 42"/>
                  <a:gd name="T19" fmla="*/ 5 h 61"/>
                  <a:gd name="T20" fmla="*/ 39 w 42"/>
                  <a:gd name="T21" fmla="*/ 1 h 61"/>
                  <a:gd name="T22" fmla="*/ 38 w 4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61">
                    <a:moveTo>
                      <a:pt x="0" y="56"/>
                    </a:moveTo>
                    <a:cubicBezTo>
                      <a:pt x="1" y="57"/>
                      <a:pt x="1" y="58"/>
                      <a:pt x="1" y="60"/>
                    </a:cubicBezTo>
                    <a:cubicBezTo>
                      <a:pt x="3" y="60"/>
                      <a:pt x="5" y="61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4" y="57"/>
                      <a:pt x="2" y="57"/>
                      <a:pt x="0" y="56"/>
                    </a:cubicBezTo>
                    <a:moveTo>
                      <a:pt x="38" y="0"/>
                    </a:moveTo>
                    <a:cubicBezTo>
                      <a:pt x="37" y="1"/>
                      <a:pt x="36" y="1"/>
                      <a:pt x="34" y="2"/>
                    </a:cubicBezTo>
                    <a:cubicBezTo>
                      <a:pt x="35" y="2"/>
                      <a:pt x="36" y="3"/>
                      <a:pt x="37" y="4"/>
                    </a:cubicBezTo>
                    <a:cubicBezTo>
                      <a:pt x="37" y="4"/>
                      <a:pt x="38" y="5"/>
                      <a:pt x="39" y="6"/>
                    </a:cubicBezTo>
                    <a:cubicBezTo>
                      <a:pt x="40" y="6"/>
                      <a:pt x="41" y="5"/>
                      <a:pt x="42" y="5"/>
                    </a:cubicBezTo>
                    <a:cubicBezTo>
                      <a:pt x="41" y="4"/>
                      <a:pt x="40" y="2"/>
                      <a:pt x="39" y="1"/>
                    </a:cubicBezTo>
                    <a:cubicBezTo>
                      <a:pt x="39" y="1"/>
                      <a:pt x="38" y="1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57"/>
              <p:cNvSpPr>
                <a:spLocks noEditPoints="1"/>
              </p:cNvSpPr>
              <p:nvPr/>
            </p:nvSpPr>
            <p:spPr bwMode="auto">
              <a:xfrm>
                <a:off x="5713346" y="4515696"/>
                <a:ext cx="548445" cy="748288"/>
              </a:xfrm>
              <a:custGeom>
                <a:avLst/>
                <a:gdLst>
                  <a:gd name="T0" fmla="*/ 0 w 29"/>
                  <a:gd name="T1" fmla="*/ 36 h 41"/>
                  <a:gd name="T2" fmla="*/ 0 w 29"/>
                  <a:gd name="T3" fmla="*/ 39 h 41"/>
                  <a:gd name="T4" fmla="*/ 5 w 29"/>
                  <a:gd name="T5" fmla="*/ 41 h 41"/>
                  <a:gd name="T6" fmla="*/ 5 w 29"/>
                  <a:gd name="T7" fmla="*/ 39 h 41"/>
                  <a:gd name="T8" fmla="*/ 0 w 29"/>
                  <a:gd name="T9" fmla="*/ 36 h 41"/>
                  <a:gd name="T10" fmla="*/ 24 w 29"/>
                  <a:gd name="T11" fmla="*/ 0 h 41"/>
                  <a:gd name="T12" fmla="*/ 22 w 29"/>
                  <a:gd name="T13" fmla="*/ 1 h 41"/>
                  <a:gd name="T14" fmla="*/ 27 w 29"/>
                  <a:gd name="T15" fmla="*/ 4 h 41"/>
                  <a:gd name="T16" fmla="*/ 29 w 29"/>
                  <a:gd name="T17" fmla="*/ 3 h 41"/>
                  <a:gd name="T18" fmla="*/ 24 w 29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1">
                    <a:moveTo>
                      <a:pt x="0" y="36"/>
                    </a:moveTo>
                    <a:cubicBezTo>
                      <a:pt x="0" y="37"/>
                      <a:pt x="0" y="38"/>
                      <a:pt x="0" y="39"/>
                    </a:cubicBezTo>
                    <a:cubicBezTo>
                      <a:pt x="1" y="40"/>
                      <a:pt x="3" y="40"/>
                      <a:pt x="5" y="41"/>
                    </a:cubicBezTo>
                    <a:cubicBezTo>
                      <a:pt x="5" y="40"/>
                      <a:pt x="5" y="40"/>
                      <a:pt x="5" y="39"/>
                    </a:cubicBezTo>
                    <a:cubicBezTo>
                      <a:pt x="3" y="38"/>
                      <a:pt x="2" y="37"/>
                      <a:pt x="0" y="36"/>
                    </a:cubicBezTo>
                    <a:moveTo>
                      <a:pt x="24" y="0"/>
                    </a:moveTo>
                    <a:cubicBezTo>
                      <a:pt x="24" y="0"/>
                      <a:pt x="23" y="1"/>
                      <a:pt x="22" y="1"/>
                    </a:cubicBezTo>
                    <a:cubicBezTo>
                      <a:pt x="24" y="2"/>
                      <a:pt x="26" y="3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8" y="2"/>
                      <a:pt x="26" y="1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58"/>
              <p:cNvSpPr>
                <a:spLocks noEditPoints="1"/>
              </p:cNvSpPr>
              <p:nvPr/>
            </p:nvSpPr>
            <p:spPr bwMode="auto">
              <a:xfrm>
                <a:off x="6190253" y="6158836"/>
                <a:ext cx="906123" cy="162002"/>
              </a:xfrm>
              <a:custGeom>
                <a:avLst/>
                <a:gdLst>
                  <a:gd name="T0" fmla="*/ 42 w 48"/>
                  <a:gd name="T1" fmla="*/ 4 h 9"/>
                  <a:gd name="T2" fmla="*/ 35 w 48"/>
                  <a:gd name="T3" fmla="*/ 5 h 9"/>
                  <a:gd name="T4" fmla="*/ 42 w 48"/>
                  <a:gd name="T5" fmla="*/ 9 h 9"/>
                  <a:gd name="T6" fmla="*/ 48 w 48"/>
                  <a:gd name="T7" fmla="*/ 8 h 9"/>
                  <a:gd name="T8" fmla="*/ 42 w 48"/>
                  <a:gd name="T9" fmla="*/ 4 h 9"/>
                  <a:gd name="T10" fmla="*/ 6 w 48"/>
                  <a:gd name="T11" fmla="*/ 0 h 9"/>
                  <a:gd name="T12" fmla="*/ 0 w 48"/>
                  <a:gd name="T13" fmla="*/ 2 h 9"/>
                  <a:gd name="T14" fmla="*/ 5 w 48"/>
                  <a:gd name="T15" fmla="*/ 5 h 9"/>
                  <a:gd name="T16" fmla="*/ 13 w 48"/>
                  <a:gd name="T17" fmla="*/ 3 h 9"/>
                  <a:gd name="T18" fmla="*/ 6 w 48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9">
                    <a:moveTo>
                      <a:pt x="42" y="4"/>
                    </a:moveTo>
                    <a:cubicBezTo>
                      <a:pt x="40" y="4"/>
                      <a:pt x="37" y="5"/>
                      <a:pt x="35" y="5"/>
                    </a:cubicBezTo>
                    <a:cubicBezTo>
                      <a:pt x="37" y="6"/>
                      <a:pt x="40" y="8"/>
                      <a:pt x="42" y="9"/>
                    </a:cubicBezTo>
                    <a:cubicBezTo>
                      <a:pt x="44" y="9"/>
                      <a:pt x="46" y="8"/>
                      <a:pt x="48" y="8"/>
                    </a:cubicBezTo>
                    <a:cubicBezTo>
                      <a:pt x="46" y="6"/>
                      <a:pt x="44" y="5"/>
                      <a:pt x="42" y="4"/>
                    </a:cubicBezTo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1" y="3"/>
                      <a:pt x="3" y="4"/>
                      <a:pt x="5" y="5"/>
                    </a:cubicBezTo>
                    <a:cubicBezTo>
                      <a:pt x="7" y="4"/>
                      <a:pt x="10" y="3"/>
                      <a:pt x="13" y="3"/>
                    </a:cubicBezTo>
                    <a:cubicBezTo>
                      <a:pt x="11" y="2"/>
                      <a:pt x="8" y="1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59"/>
              <p:cNvSpPr>
                <a:spLocks/>
              </p:cNvSpPr>
              <p:nvPr/>
            </p:nvSpPr>
            <p:spPr bwMode="auto">
              <a:xfrm>
                <a:off x="9226560" y="5996838"/>
                <a:ext cx="1414824" cy="856288"/>
              </a:xfrm>
              <a:custGeom>
                <a:avLst/>
                <a:gdLst>
                  <a:gd name="T0" fmla="*/ 38 w 75"/>
                  <a:gd name="T1" fmla="*/ 0 h 47"/>
                  <a:gd name="T2" fmla="*/ 27 w 75"/>
                  <a:gd name="T3" fmla="*/ 2 h 47"/>
                  <a:gd name="T4" fmla="*/ 17 w 75"/>
                  <a:gd name="T5" fmla="*/ 7 h 47"/>
                  <a:gd name="T6" fmla="*/ 11 w 75"/>
                  <a:gd name="T7" fmla="*/ 17 h 47"/>
                  <a:gd name="T8" fmla="*/ 5 w 75"/>
                  <a:gd name="T9" fmla="*/ 21 h 47"/>
                  <a:gd name="T10" fmla="*/ 2 w 75"/>
                  <a:gd name="T11" fmla="*/ 44 h 47"/>
                  <a:gd name="T12" fmla="*/ 5 w 75"/>
                  <a:gd name="T13" fmla="*/ 41 h 47"/>
                  <a:gd name="T14" fmla="*/ 22 w 75"/>
                  <a:gd name="T15" fmla="*/ 17 h 47"/>
                  <a:gd name="T16" fmla="*/ 30 w 75"/>
                  <a:gd name="T17" fmla="*/ 15 h 47"/>
                  <a:gd name="T18" fmla="*/ 32 w 75"/>
                  <a:gd name="T19" fmla="*/ 16 h 47"/>
                  <a:gd name="T20" fmla="*/ 36 w 75"/>
                  <a:gd name="T21" fmla="*/ 8 h 47"/>
                  <a:gd name="T22" fmla="*/ 40 w 75"/>
                  <a:gd name="T23" fmla="*/ 7 h 47"/>
                  <a:gd name="T24" fmla="*/ 47 w 75"/>
                  <a:gd name="T25" fmla="*/ 10 h 47"/>
                  <a:gd name="T26" fmla="*/ 46 w 75"/>
                  <a:gd name="T27" fmla="*/ 21 h 47"/>
                  <a:gd name="T28" fmla="*/ 53 w 75"/>
                  <a:gd name="T29" fmla="*/ 32 h 47"/>
                  <a:gd name="T30" fmla="*/ 53 w 75"/>
                  <a:gd name="T31" fmla="*/ 47 h 47"/>
                  <a:gd name="T32" fmla="*/ 74 w 75"/>
                  <a:gd name="T33" fmla="*/ 47 h 47"/>
                  <a:gd name="T34" fmla="*/ 75 w 75"/>
                  <a:gd name="T35" fmla="*/ 34 h 47"/>
                  <a:gd name="T36" fmla="*/ 71 w 75"/>
                  <a:gd name="T37" fmla="*/ 21 h 47"/>
                  <a:gd name="T38" fmla="*/ 38 w 7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47">
                    <a:moveTo>
                      <a:pt x="38" y="0"/>
                    </a:moveTo>
                    <a:cubicBezTo>
                      <a:pt x="34" y="0"/>
                      <a:pt x="30" y="1"/>
                      <a:pt x="27" y="2"/>
                    </a:cubicBezTo>
                    <a:cubicBezTo>
                      <a:pt x="23" y="3"/>
                      <a:pt x="20" y="5"/>
                      <a:pt x="17" y="7"/>
                    </a:cubicBezTo>
                    <a:cubicBezTo>
                      <a:pt x="16" y="11"/>
                      <a:pt x="14" y="14"/>
                      <a:pt x="11" y="17"/>
                    </a:cubicBezTo>
                    <a:cubicBezTo>
                      <a:pt x="9" y="18"/>
                      <a:pt x="7" y="20"/>
                      <a:pt x="5" y="21"/>
                    </a:cubicBezTo>
                    <a:cubicBezTo>
                      <a:pt x="1" y="28"/>
                      <a:pt x="0" y="36"/>
                      <a:pt x="2" y="44"/>
                    </a:cubicBezTo>
                    <a:cubicBezTo>
                      <a:pt x="2" y="43"/>
                      <a:pt x="4" y="42"/>
                      <a:pt x="5" y="41"/>
                    </a:cubicBezTo>
                    <a:cubicBezTo>
                      <a:pt x="5" y="30"/>
                      <a:pt x="11" y="20"/>
                      <a:pt x="22" y="17"/>
                    </a:cubicBezTo>
                    <a:cubicBezTo>
                      <a:pt x="25" y="16"/>
                      <a:pt x="27" y="15"/>
                      <a:pt x="30" y="15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3"/>
                      <a:pt x="33" y="10"/>
                      <a:pt x="36" y="8"/>
                    </a:cubicBezTo>
                    <a:cubicBezTo>
                      <a:pt x="37" y="7"/>
                      <a:pt x="39" y="7"/>
                      <a:pt x="40" y="7"/>
                    </a:cubicBezTo>
                    <a:cubicBezTo>
                      <a:pt x="43" y="7"/>
                      <a:pt x="46" y="8"/>
                      <a:pt x="47" y="10"/>
                    </a:cubicBezTo>
                    <a:cubicBezTo>
                      <a:pt x="49" y="14"/>
                      <a:pt x="49" y="19"/>
                      <a:pt x="46" y="21"/>
                    </a:cubicBezTo>
                    <a:cubicBezTo>
                      <a:pt x="49" y="24"/>
                      <a:pt x="52" y="28"/>
                      <a:pt x="53" y="32"/>
                    </a:cubicBezTo>
                    <a:cubicBezTo>
                      <a:pt x="55" y="38"/>
                      <a:pt x="55" y="43"/>
                      <a:pt x="53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3"/>
                      <a:pt x="75" y="39"/>
                      <a:pt x="75" y="34"/>
                    </a:cubicBezTo>
                    <a:cubicBezTo>
                      <a:pt x="72" y="30"/>
                      <a:pt x="71" y="26"/>
                      <a:pt x="71" y="21"/>
                    </a:cubicBezTo>
                    <a:cubicBezTo>
                      <a:pt x="65" y="8"/>
                      <a:pt x="52" y="0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0"/>
              <p:cNvSpPr>
                <a:spLocks/>
              </p:cNvSpPr>
              <p:nvPr/>
            </p:nvSpPr>
            <p:spPr bwMode="auto">
              <a:xfrm>
                <a:off x="10561899" y="6374836"/>
                <a:ext cx="79484" cy="239145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  <a:gd name="T4" fmla="*/ 2 w 4"/>
                  <a:gd name="T5" fmla="*/ 5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0"/>
                      <a:pt x="3" y="8"/>
                      <a:pt x="2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1"/>
              <p:cNvSpPr>
                <a:spLocks/>
              </p:cNvSpPr>
              <p:nvPr/>
            </p:nvSpPr>
            <p:spPr bwMode="auto">
              <a:xfrm>
                <a:off x="9266299" y="6745121"/>
                <a:ext cx="71539" cy="108000"/>
              </a:xfrm>
              <a:custGeom>
                <a:avLst/>
                <a:gdLst>
                  <a:gd name="T0" fmla="*/ 3 w 4"/>
                  <a:gd name="T1" fmla="*/ 0 h 6"/>
                  <a:gd name="T2" fmla="*/ 0 w 4"/>
                  <a:gd name="T3" fmla="*/ 3 h 6"/>
                  <a:gd name="T4" fmla="*/ 0 w 4"/>
                  <a:gd name="T5" fmla="*/ 6 h 6"/>
                  <a:gd name="T6" fmla="*/ 4 w 4"/>
                  <a:gd name="T7" fmla="*/ 6 h 6"/>
                  <a:gd name="T8" fmla="*/ 3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2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3" y="2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2"/>
              <p:cNvSpPr>
                <a:spLocks noEditPoints="1"/>
              </p:cNvSpPr>
              <p:nvPr/>
            </p:nvSpPr>
            <p:spPr bwMode="auto">
              <a:xfrm>
                <a:off x="9377578" y="6158836"/>
                <a:ext cx="755105" cy="162002"/>
              </a:xfrm>
              <a:custGeom>
                <a:avLst/>
                <a:gdLst>
                  <a:gd name="T0" fmla="*/ 5 w 40"/>
                  <a:gd name="T1" fmla="*/ 1 h 9"/>
                  <a:gd name="T2" fmla="*/ 0 w 40"/>
                  <a:gd name="T3" fmla="*/ 7 h 9"/>
                  <a:gd name="T4" fmla="*/ 1 w 40"/>
                  <a:gd name="T5" fmla="*/ 6 h 9"/>
                  <a:gd name="T6" fmla="*/ 5 w 40"/>
                  <a:gd name="T7" fmla="*/ 1 h 9"/>
                  <a:gd name="T8" fmla="*/ 34 w 40"/>
                  <a:gd name="T9" fmla="*/ 0 h 9"/>
                  <a:gd name="T10" fmla="*/ 32 w 40"/>
                  <a:gd name="T11" fmla="*/ 1 h 9"/>
                  <a:gd name="T12" fmla="*/ 31 w 40"/>
                  <a:gd name="T13" fmla="*/ 7 h 9"/>
                  <a:gd name="T14" fmla="*/ 34 w 40"/>
                  <a:gd name="T15" fmla="*/ 9 h 9"/>
                  <a:gd name="T16" fmla="*/ 37 w 40"/>
                  <a:gd name="T17" fmla="*/ 8 h 9"/>
                  <a:gd name="T18" fmla="*/ 38 w 40"/>
                  <a:gd name="T19" fmla="*/ 2 h 9"/>
                  <a:gd name="T20" fmla="*/ 34 w 4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">
                    <a:moveTo>
                      <a:pt x="5" y="1"/>
                    </a:moveTo>
                    <a:cubicBezTo>
                      <a:pt x="3" y="3"/>
                      <a:pt x="1" y="5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2" y="5"/>
                      <a:pt x="4" y="3"/>
                      <a:pt x="5" y="1"/>
                    </a:cubicBezTo>
                    <a:moveTo>
                      <a:pt x="34" y="0"/>
                    </a:moveTo>
                    <a:cubicBezTo>
                      <a:pt x="34" y="0"/>
                      <a:pt x="33" y="0"/>
                      <a:pt x="32" y="1"/>
                    </a:cubicBezTo>
                    <a:cubicBezTo>
                      <a:pt x="30" y="2"/>
                      <a:pt x="29" y="5"/>
                      <a:pt x="31" y="7"/>
                    </a:cubicBezTo>
                    <a:cubicBezTo>
                      <a:pt x="32" y="8"/>
                      <a:pt x="33" y="9"/>
                      <a:pt x="34" y="9"/>
                    </a:cubicBezTo>
                    <a:cubicBezTo>
                      <a:pt x="35" y="9"/>
                      <a:pt x="36" y="9"/>
                      <a:pt x="37" y="8"/>
                    </a:cubicBezTo>
                    <a:cubicBezTo>
                      <a:pt x="39" y="7"/>
                      <a:pt x="40" y="4"/>
                      <a:pt x="38" y="2"/>
                    </a:cubicBezTo>
                    <a:cubicBezTo>
                      <a:pt x="37" y="1"/>
                      <a:pt x="36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3"/>
              <p:cNvSpPr>
                <a:spLocks/>
              </p:cNvSpPr>
              <p:nvPr/>
            </p:nvSpPr>
            <p:spPr bwMode="auto">
              <a:xfrm>
                <a:off x="9321941" y="6120267"/>
                <a:ext cx="222557" cy="254574"/>
              </a:xfrm>
              <a:custGeom>
                <a:avLst/>
                <a:gdLst>
                  <a:gd name="T0" fmla="*/ 12 w 12"/>
                  <a:gd name="T1" fmla="*/ 0 h 14"/>
                  <a:gd name="T2" fmla="*/ 8 w 12"/>
                  <a:gd name="T3" fmla="*/ 3 h 14"/>
                  <a:gd name="T4" fmla="*/ 4 w 12"/>
                  <a:gd name="T5" fmla="*/ 8 h 14"/>
                  <a:gd name="T6" fmla="*/ 3 w 12"/>
                  <a:gd name="T7" fmla="*/ 9 h 14"/>
                  <a:gd name="T8" fmla="*/ 0 w 12"/>
                  <a:gd name="T9" fmla="*/ 14 h 14"/>
                  <a:gd name="T10" fmla="*/ 6 w 12"/>
                  <a:gd name="T11" fmla="*/ 10 h 14"/>
                  <a:gd name="T12" fmla="*/ 12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cubicBezTo>
                      <a:pt x="10" y="1"/>
                      <a:pt x="9" y="2"/>
                      <a:pt x="8" y="3"/>
                    </a:cubicBezTo>
                    <a:cubicBezTo>
                      <a:pt x="7" y="5"/>
                      <a:pt x="5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2" y="13"/>
                      <a:pt x="4" y="11"/>
                      <a:pt x="6" y="10"/>
                    </a:cubicBezTo>
                    <a:cubicBezTo>
                      <a:pt x="9" y="7"/>
                      <a:pt x="11" y="4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4"/>
              <p:cNvSpPr>
                <a:spLocks noEditPoints="1"/>
              </p:cNvSpPr>
              <p:nvPr/>
            </p:nvSpPr>
            <p:spPr bwMode="auto">
              <a:xfrm>
                <a:off x="9830642" y="6120267"/>
                <a:ext cx="317938" cy="254574"/>
              </a:xfrm>
              <a:custGeom>
                <a:avLst/>
                <a:gdLst>
                  <a:gd name="T0" fmla="*/ 10 w 17"/>
                  <a:gd name="T1" fmla="*/ 11 h 14"/>
                  <a:gd name="T2" fmla="*/ 7 w 17"/>
                  <a:gd name="T3" fmla="*/ 9 h 14"/>
                  <a:gd name="T4" fmla="*/ 8 w 17"/>
                  <a:gd name="T5" fmla="*/ 3 h 14"/>
                  <a:gd name="T6" fmla="*/ 10 w 17"/>
                  <a:gd name="T7" fmla="*/ 2 h 14"/>
                  <a:gd name="T8" fmla="*/ 14 w 17"/>
                  <a:gd name="T9" fmla="*/ 4 h 14"/>
                  <a:gd name="T10" fmla="*/ 13 w 17"/>
                  <a:gd name="T11" fmla="*/ 10 h 14"/>
                  <a:gd name="T12" fmla="*/ 10 w 17"/>
                  <a:gd name="T13" fmla="*/ 11 h 14"/>
                  <a:gd name="T14" fmla="*/ 8 w 17"/>
                  <a:gd name="T15" fmla="*/ 0 h 14"/>
                  <a:gd name="T16" fmla="*/ 4 w 17"/>
                  <a:gd name="T17" fmla="*/ 1 h 14"/>
                  <a:gd name="T18" fmla="*/ 0 w 17"/>
                  <a:gd name="T19" fmla="*/ 9 h 14"/>
                  <a:gd name="T20" fmla="*/ 14 w 17"/>
                  <a:gd name="T21" fmla="*/ 14 h 14"/>
                  <a:gd name="T22" fmla="*/ 15 w 17"/>
                  <a:gd name="T23" fmla="*/ 3 h 14"/>
                  <a:gd name="T24" fmla="*/ 8 w 1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4">
                    <a:moveTo>
                      <a:pt x="10" y="11"/>
                    </a:moveTo>
                    <a:cubicBezTo>
                      <a:pt x="9" y="11"/>
                      <a:pt x="8" y="10"/>
                      <a:pt x="7" y="9"/>
                    </a:cubicBezTo>
                    <a:cubicBezTo>
                      <a:pt x="5" y="7"/>
                      <a:pt x="6" y="4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2" y="2"/>
                      <a:pt x="13" y="3"/>
                      <a:pt x="14" y="4"/>
                    </a:cubicBezTo>
                    <a:cubicBezTo>
                      <a:pt x="16" y="6"/>
                      <a:pt x="15" y="9"/>
                      <a:pt x="13" y="10"/>
                    </a:cubicBezTo>
                    <a:cubicBezTo>
                      <a:pt x="12" y="11"/>
                      <a:pt x="11" y="11"/>
                      <a:pt x="10" y="11"/>
                    </a:cubicBezTo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6"/>
                      <a:pt x="0" y="9"/>
                    </a:cubicBezTo>
                    <a:cubicBezTo>
                      <a:pt x="5" y="9"/>
                      <a:pt x="10" y="11"/>
                      <a:pt x="14" y="14"/>
                    </a:cubicBezTo>
                    <a:cubicBezTo>
                      <a:pt x="17" y="12"/>
                      <a:pt x="17" y="7"/>
                      <a:pt x="15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65"/>
              <p:cNvSpPr>
                <a:spLocks noEditPoints="1"/>
              </p:cNvSpPr>
              <p:nvPr/>
            </p:nvSpPr>
            <p:spPr bwMode="auto">
              <a:xfrm>
                <a:off x="9417322" y="6343978"/>
                <a:ext cx="786899" cy="509143"/>
              </a:xfrm>
              <a:custGeom>
                <a:avLst/>
                <a:gdLst>
                  <a:gd name="T0" fmla="*/ 6 w 42"/>
                  <a:gd name="T1" fmla="*/ 23 h 28"/>
                  <a:gd name="T2" fmla="*/ 2 w 42"/>
                  <a:gd name="T3" fmla="*/ 24 h 28"/>
                  <a:gd name="T4" fmla="*/ 0 w 42"/>
                  <a:gd name="T5" fmla="*/ 26 h 28"/>
                  <a:gd name="T6" fmla="*/ 1 w 42"/>
                  <a:gd name="T7" fmla="*/ 27 h 28"/>
                  <a:gd name="T8" fmla="*/ 1 w 42"/>
                  <a:gd name="T9" fmla="*/ 28 h 28"/>
                  <a:gd name="T10" fmla="*/ 12 w 42"/>
                  <a:gd name="T11" fmla="*/ 28 h 28"/>
                  <a:gd name="T12" fmla="*/ 11 w 42"/>
                  <a:gd name="T13" fmla="*/ 26 h 28"/>
                  <a:gd name="T14" fmla="*/ 6 w 42"/>
                  <a:gd name="T15" fmla="*/ 23 h 28"/>
                  <a:gd name="T16" fmla="*/ 21 w 42"/>
                  <a:gd name="T17" fmla="*/ 0 h 28"/>
                  <a:gd name="T18" fmla="*/ 14 w 42"/>
                  <a:gd name="T19" fmla="*/ 1 h 28"/>
                  <a:gd name="T20" fmla="*/ 0 w 42"/>
                  <a:gd name="T21" fmla="*/ 20 h 28"/>
                  <a:gd name="T22" fmla="*/ 2 w 42"/>
                  <a:gd name="T23" fmla="*/ 19 h 28"/>
                  <a:gd name="T24" fmla="*/ 13 w 42"/>
                  <a:gd name="T25" fmla="*/ 25 h 28"/>
                  <a:gd name="T26" fmla="*/ 14 w 42"/>
                  <a:gd name="T27" fmla="*/ 28 h 28"/>
                  <a:gd name="T28" fmla="*/ 22 w 42"/>
                  <a:gd name="T29" fmla="*/ 28 h 28"/>
                  <a:gd name="T30" fmla="*/ 16 w 42"/>
                  <a:gd name="T31" fmla="*/ 22 h 28"/>
                  <a:gd name="T32" fmla="*/ 24 w 42"/>
                  <a:gd name="T33" fmla="*/ 8 h 28"/>
                  <a:gd name="T34" fmla="*/ 27 w 42"/>
                  <a:gd name="T35" fmla="*/ 7 h 28"/>
                  <a:gd name="T36" fmla="*/ 38 w 42"/>
                  <a:gd name="T37" fmla="*/ 15 h 28"/>
                  <a:gd name="T38" fmla="*/ 33 w 42"/>
                  <a:gd name="T39" fmla="*/ 28 h 28"/>
                  <a:gd name="T40" fmla="*/ 40 w 42"/>
                  <a:gd name="T41" fmla="*/ 28 h 28"/>
                  <a:gd name="T42" fmla="*/ 41 w 42"/>
                  <a:gd name="T43" fmla="*/ 14 h 28"/>
                  <a:gd name="T44" fmla="*/ 33 w 42"/>
                  <a:gd name="T45" fmla="*/ 4 h 28"/>
                  <a:gd name="T46" fmla="*/ 30 w 42"/>
                  <a:gd name="T47" fmla="*/ 4 h 28"/>
                  <a:gd name="T48" fmla="*/ 23 w 42"/>
                  <a:gd name="T49" fmla="*/ 0 h 28"/>
                  <a:gd name="T50" fmla="*/ 23 w 42"/>
                  <a:gd name="T51" fmla="*/ 0 h 28"/>
                  <a:gd name="T52" fmla="*/ 21 w 42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28">
                    <a:moveTo>
                      <a:pt x="6" y="23"/>
                    </a:moveTo>
                    <a:cubicBezTo>
                      <a:pt x="4" y="23"/>
                      <a:pt x="3" y="23"/>
                      <a:pt x="2" y="24"/>
                    </a:cubicBezTo>
                    <a:cubicBezTo>
                      <a:pt x="1" y="24"/>
                      <a:pt x="1" y="25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8"/>
                      <a:pt x="12" y="27"/>
                      <a:pt x="11" y="26"/>
                    </a:cubicBezTo>
                    <a:cubicBezTo>
                      <a:pt x="10" y="24"/>
                      <a:pt x="8" y="23"/>
                      <a:pt x="6" y="23"/>
                    </a:cubicBezTo>
                    <a:moveTo>
                      <a:pt x="21" y="0"/>
                    </a:moveTo>
                    <a:cubicBezTo>
                      <a:pt x="19" y="0"/>
                      <a:pt x="16" y="0"/>
                      <a:pt x="14" y="1"/>
                    </a:cubicBezTo>
                    <a:cubicBezTo>
                      <a:pt x="6" y="4"/>
                      <a:pt x="0" y="11"/>
                      <a:pt x="0" y="20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6" y="19"/>
                      <a:pt x="11" y="21"/>
                      <a:pt x="13" y="25"/>
                    </a:cubicBezTo>
                    <a:cubicBezTo>
                      <a:pt x="14" y="26"/>
                      <a:pt x="14" y="27"/>
                      <a:pt x="14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19" y="27"/>
                      <a:pt x="17" y="25"/>
                      <a:pt x="16" y="22"/>
                    </a:cubicBezTo>
                    <a:cubicBezTo>
                      <a:pt x="15" y="16"/>
                      <a:pt x="18" y="10"/>
                      <a:pt x="24" y="8"/>
                    </a:cubicBezTo>
                    <a:cubicBezTo>
                      <a:pt x="25" y="8"/>
                      <a:pt x="26" y="7"/>
                      <a:pt x="27" y="7"/>
                    </a:cubicBezTo>
                    <a:cubicBezTo>
                      <a:pt x="32" y="7"/>
                      <a:pt x="36" y="11"/>
                      <a:pt x="38" y="15"/>
                    </a:cubicBezTo>
                    <a:cubicBezTo>
                      <a:pt x="39" y="20"/>
                      <a:pt x="37" y="26"/>
                      <a:pt x="33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2" y="24"/>
                      <a:pt x="42" y="19"/>
                      <a:pt x="41" y="14"/>
                    </a:cubicBezTo>
                    <a:cubicBezTo>
                      <a:pt x="39" y="10"/>
                      <a:pt x="36" y="6"/>
                      <a:pt x="33" y="4"/>
                    </a:cubicBezTo>
                    <a:cubicBezTo>
                      <a:pt x="32" y="4"/>
                      <a:pt x="31" y="4"/>
                      <a:pt x="30" y="4"/>
                    </a:cubicBezTo>
                    <a:cubicBezTo>
                      <a:pt x="27" y="4"/>
                      <a:pt x="25" y="3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66"/>
              <p:cNvSpPr>
                <a:spLocks/>
              </p:cNvSpPr>
              <p:nvPr/>
            </p:nvSpPr>
            <p:spPr bwMode="auto">
              <a:xfrm>
                <a:off x="9417322" y="6691124"/>
                <a:ext cx="262301" cy="162002"/>
              </a:xfrm>
              <a:custGeom>
                <a:avLst/>
                <a:gdLst>
                  <a:gd name="T0" fmla="*/ 2 w 14"/>
                  <a:gd name="T1" fmla="*/ 0 h 9"/>
                  <a:gd name="T2" fmla="*/ 0 w 14"/>
                  <a:gd name="T3" fmla="*/ 1 h 9"/>
                  <a:gd name="T4" fmla="*/ 0 w 14"/>
                  <a:gd name="T5" fmla="*/ 7 h 9"/>
                  <a:gd name="T6" fmla="*/ 2 w 14"/>
                  <a:gd name="T7" fmla="*/ 5 h 9"/>
                  <a:gd name="T8" fmla="*/ 6 w 14"/>
                  <a:gd name="T9" fmla="*/ 4 h 9"/>
                  <a:gd name="T10" fmla="*/ 11 w 14"/>
                  <a:gd name="T11" fmla="*/ 7 h 9"/>
                  <a:gd name="T12" fmla="*/ 12 w 14"/>
                  <a:gd name="T13" fmla="*/ 9 h 9"/>
                  <a:gd name="T14" fmla="*/ 14 w 14"/>
                  <a:gd name="T15" fmla="*/ 9 h 9"/>
                  <a:gd name="T16" fmla="*/ 13 w 14"/>
                  <a:gd name="T17" fmla="*/ 6 h 9"/>
                  <a:gd name="T18" fmla="*/ 2 w 14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8" y="4"/>
                      <a:pt x="10" y="5"/>
                      <a:pt x="11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7"/>
                      <a:pt x="13" y="6"/>
                    </a:cubicBezTo>
                    <a:cubicBezTo>
                      <a:pt x="11" y="2"/>
                      <a:pt x="6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67"/>
              <p:cNvSpPr>
                <a:spLocks/>
              </p:cNvSpPr>
              <p:nvPr/>
            </p:nvSpPr>
            <p:spPr bwMode="auto">
              <a:xfrm>
                <a:off x="9846539" y="6336358"/>
                <a:ext cx="190763" cy="69431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0 h 4"/>
                  <a:gd name="T4" fmla="*/ 7 w 10"/>
                  <a:gd name="T5" fmla="*/ 4 h 4"/>
                  <a:gd name="T6" fmla="*/ 10 w 10"/>
                  <a:gd name="T7" fmla="*/ 4 h 4"/>
                  <a:gd name="T8" fmla="*/ 0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7" y="2"/>
                      <a:pt x="4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68"/>
              <p:cNvSpPr>
                <a:spLocks/>
              </p:cNvSpPr>
              <p:nvPr/>
            </p:nvSpPr>
            <p:spPr bwMode="auto">
              <a:xfrm>
                <a:off x="9846539" y="6559978"/>
                <a:ext cx="286144" cy="239145"/>
              </a:xfrm>
              <a:custGeom>
                <a:avLst/>
                <a:gdLst>
                  <a:gd name="T0" fmla="*/ 8 w 15"/>
                  <a:gd name="T1" fmla="*/ 0 h 13"/>
                  <a:gd name="T2" fmla="*/ 6 w 15"/>
                  <a:gd name="T3" fmla="*/ 0 h 13"/>
                  <a:gd name="T4" fmla="*/ 1 w 15"/>
                  <a:gd name="T5" fmla="*/ 8 h 13"/>
                  <a:gd name="T6" fmla="*/ 8 w 15"/>
                  <a:gd name="T7" fmla="*/ 13 h 13"/>
                  <a:gd name="T8" fmla="*/ 10 w 15"/>
                  <a:gd name="T9" fmla="*/ 12 h 13"/>
                  <a:gd name="T10" fmla="*/ 14 w 15"/>
                  <a:gd name="T11" fmla="*/ 4 h 13"/>
                  <a:gd name="T12" fmla="*/ 8 w 1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8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2" y="1"/>
                      <a:pt x="0" y="5"/>
                      <a:pt x="1" y="8"/>
                    </a:cubicBezTo>
                    <a:cubicBezTo>
                      <a:pt x="2" y="11"/>
                      <a:pt x="5" y="13"/>
                      <a:pt x="8" y="13"/>
                    </a:cubicBezTo>
                    <a:cubicBezTo>
                      <a:pt x="8" y="13"/>
                      <a:pt x="9" y="13"/>
                      <a:pt x="10" y="12"/>
                    </a:cubicBezTo>
                    <a:cubicBezTo>
                      <a:pt x="13" y="11"/>
                      <a:pt x="15" y="8"/>
                      <a:pt x="14" y="4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1261362" y="6667978"/>
                <a:ext cx="476907" cy="185143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1 h 10"/>
                  <a:gd name="T4" fmla="*/ 3 w 25"/>
                  <a:gd name="T5" fmla="*/ 8 h 10"/>
                  <a:gd name="T6" fmla="*/ 3 w 25"/>
                  <a:gd name="T7" fmla="*/ 10 h 10"/>
                  <a:gd name="T8" fmla="*/ 24 w 25"/>
                  <a:gd name="T9" fmla="*/ 10 h 10"/>
                  <a:gd name="T10" fmla="*/ 25 w 25"/>
                  <a:gd name="T11" fmla="*/ 8 h 10"/>
                  <a:gd name="T12" fmla="*/ 25 w 25"/>
                  <a:gd name="T13" fmla="*/ 8 h 10"/>
                  <a:gd name="T14" fmla="*/ 13 w 25"/>
                  <a:gd name="T15" fmla="*/ 1 h 10"/>
                  <a:gd name="T16" fmla="*/ 7 w 2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2" y="3"/>
                      <a:pt x="3" y="5"/>
                      <a:pt x="3" y="8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6"/>
                      <a:pt x="16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1372641" y="6120267"/>
                <a:ext cx="421270" cy="694285"/>
              </a:xfrm>
              <a:custGeom>
                <a:avLst/>
                <a:gdLst>
                  <a:gd name="T0" fmla="*/ 3 w 22"/>
                  <a:gd name="T1" fmla="*/ 0 h 38"/>
                  <a:gd name="T2" fmla="*/ 0 w 22"/>
                  <a:gd name="T3" fmla="*/ 13 h 38"/>
                  <a:gd name="T4" fmla="*/ 7 w 22"/>
                  <a:gd name="T5" fmla="*/ 31 h 38"/>
                  <a:gd name="T6" fmla="*/ 19 w 22"/>
                  <a:gd name="T7" fmla="*/ 38 h 38"/>
                  <a:gd name="T8" fmla="*/ 19 w 22"/>
                  <a:gd name="T9" fmla="*/ 38 h 38"/>
                  <a:gd name="T10" fmla="*/ 22 w 22"/>
                  <a:gd name="T11" fmla="*/ 26 h 38"/>
                  <a:gd name="T12" fmla="*/ 22 w 22"/>
                  <a:gd name="T13" fmla="*/ 24 h 38"/>
                  <a:gd name="T14" fmla="*/ 22 w 22"/>
                  <a:gd name="T15" fmla="*/ 24 h 38"/>
                  <a:gd name="T16" fmla="*/ 5 w 22"/>
                  <a:gd name="T17" fmla="*/ 7 h 38"/>
                  <a:gd name="T18" fmla="*/ 7 w 22"/>
                  <a:gd name="T19" fmla="*/ 1 h 38"/>
                  <a:gd name="T20" fmla="*/ 3 w 22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8">
                    <a:moveTo>
                      <a:pt x="3" y="0"/>
                    </a:moveTo>
                    <a:cubicBezTo>
                      <a:pt x="1" y="4"/>
                      <a:pt x="0" y="8"/>
                      <a:pt x="0" y="13"/>
                    </a:cubicBezTo>
                    <a:cubicBezTo>
                      <a:pt x="0" y="20"/>
                      <a:pt x="2" y="26"/>
                      <a:pt x="7" y="31"/>
                    </a:cubicBezTo>
                    <a:cubicBezTo>
                      <a:pt x="10" y="34"/>
                      <a:pt x="14" y="36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4"/>
                      <a:pt x="22" y="30"/>
                      <a:pt x="22" y="26"/>
                    </a:cubicBezTo>
                    <a:cubicBezTo>
                      <a:pt x="22" y="25"/>
                      <a:pt x="22" y="25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3" y="24"/>
                      <a:pt x="5" y="17"/>
                      <a:pt x="5" y="7"/>
                    </a:cubicBezTo>
                    <a:cubicBezTo>
                      <a:pt x="5" y="5"/>
                      <a:pt x="6" y="3"/>
                      <a:pt x="7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1507762" y="6158836"/>
                <a:ext cx="286144" cy="331717"/>
              </a:xfrm>
              <a:custGeom>
                <a:avLst/>
                <a:gdLst>
                  <a:gd name="T0" fmla="*/ 1 w 15"/>
                  <a:gd name="T1" fmla="*/ 0 h 18"/>
                  <a:gd name="T2" fmla="*/ 0 w 15"/>
                  <a:gd name="T3" fmla="*/ 4 h 18"/>
                  <a:gd name="T4" fmla="*/ 14 w 15"/>
                  <a:gd name="T5" fmla="*/ 18 h 18"/>
                  <a:gd name="T6" fmla="*/ 15 w 15"/>
                  <a:gd name="T7" fmla="*/ 18 h 18"/>
                  <a:gd name="T8" fmla="*/ 11 w 15"/>
                  <a:gd name="T9" fmla="*/ 9 h 18"/>
                  <a:gd name="T10" fmla="*/ 3 w 15"/>
                  <a:gd name="T11" fmla="*/ 1 h 18"/>
                  <a:gd name="T12" fmla="*/ 1 w 1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8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11"/>
                      <a:pt x="6" y="18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4" y="14"/>
                      <a:pt x="13" y="11"/>
                      <a:pt x="11" y="9"/>
                    </a:cubicBezTo>
                    <a:cubicBezTo>
                      <a:pt x="7" y="8"/>
                      <a:pt x="4" y="5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3"/>
              <p:cNvSpPr>
                <a:spLocks/>
              </p:cNvSpPr>
              <p:nvPr/>
            </p:nvSpPr>
            <p:spPr bwMode="auto">
              <a:xfrm>
                <a:off x="10768559" y="6120267"/>
                <a:ext cx="572288" cy="640288"/>
              </a:xfrm>
              <a:custGeom>
                <a:avLst/>
                <a:gdLst>
                  <a:gd name="T0" fmla="*/ 19 w 30"/>
                  <a:gd name="T1" fmla="*/ 0 h 35"/>
                  <a:gd name="T2" fmla="*/ 0 w 30"/>
                  <a:gd name="T3" fmla="*/ 26 h 35"/>
                  <a:gd name="T4" fmla="*/ 2 w 30"/>
                  <a:gd name="T5" fmla="*/ 34 h 35"/>
                  <a:gd name="T6" fmla="*/ 9 w 30"/>
                  <a:gd name="T7" fmla="*/ 35 h 35"/>
                  <a:gd name="T8" fmla="*/ 11 w 30"/>
                  <a:gd name="T9" fmla="*/ 35 h 35"/>
                  <a:gd name="T10" fmla="*/ 16 w 30"/>
                  <a:gd name="T11" fmla="*/ 30 h 35"/>
                  <a:gd name="T12" fmla="*/ 13 w 30"/>
                  <a:gd name="T13" fmla="*/ 30 h 35"/>
                  <a:gd name="T14" fmla="*/ 7 w 30"/>
                  <a:gd name="T15" fmla="*/ 28 h 35"/>
                  <a:gd name="T16" fmla="*/ 5 w 30"/>
                  <a:gd name="T17" fmla="*/ 13 h 35"/>
                  <a:gd name="T18" fmla="*/ 13 w 30"/>
                  <a:gd name="T19" fmla="*/ 10 h 35"/>
                  <a:gd name="T20" fmla="*/ 20 w 30"/>
                  <a:gd name="T21" fmla="*/ 12 h 35"/>
                  <a:gd name="T22" fmla="*/ 21 w 30"/>
                  <a:gd name="T23" fmla="*/ 27 h 35"/>
                  <a:gd name="T24" fmla="*/ 18 w 30"/>
                  <a:gd name="T25" fmla="*/ 29 h 35"/>
                  <a:gd name="T26" fmla="*/ 20 w 30"/>
                  <a:gd name="T27" fmla="*/ 29 h 35"/>
                  <a:gd name="T28" fmla="*/ 23 w 30"/>
                  <a:gd name="T29" fmla="*/ 29 h 35"/>
                  <a:gd name="T30" fmla="*/ 23 w 30"/>
                  <a:gd name="T31" fmla="*/ 28 h 35"/>
                  <a:gd name="T32" fmla="*/ 21 w 30"/>
                  <a:gd name="T33" fmla="*/ 1 h 35"/>
                  <a:gd name="T34" fmla="*/ 19 w 30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5">
                    <a:moveTo>
                      <a:pt x="19" y="0"/>
                    </a:moveTo>
                    <a:cubicBezTo>
                      <a:pt x="8" y="3"/>
                      <a:pt x="0" y="13"/>
                      <a:pt x="0" y="26"/>
                    </a:cubicBezTo>
                    <a:cubicBezTo>
                      <a:pt x="0" y="29"/>
                      <a:pt x="1" y="31"/>
                      <a:pt x="2" y="34"/>
                    </a:cubicBezTo>
                    <a:cubicBezTo>
                      <a:pt x="4" y="35"/>
                      <a:pt x="6" y="35"/>
                      <a:pt x="9" y="35"/>
                    </a:cubicBezTo>
                    <a:cubicBezTo>
                      <a:pt x="10" y="35"/>
                      <a:pt x="11" y="35"/>
                      <a:pt x="11" y="35"/>
                    </a:cubicBezTo>
                    <a:cubicBezTo>
                      <a:pt x="12" y="33"/>
                      <a:pt x="14" y="31"/>
                      <a:pt x="16" y="30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1" y="30"/>
                      <a:pt x="9" y="29"/>
                      <a:pt x="7" y="28"/>
                    </a:cubicBezTo>
                    <a:cubicBezTo>
                      <a:pt x="2" y="24"/>
                      <a:pt x="2" y="18"/>
                      <a:pt x="5" y="13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6" y="10"/>
                      <a:pt x="18" y="10"/>
                      <a:pt x="20" y="12"/>
                    </a:cubicBezTo>
                    <a:cubicBezTo>
                      <a:pt x="24" y="16"/>
                      <a:pt x="25" y="22"/>
                      <a:pt x="21" y="27"/>
                    </a:cubicBezTo>
                    <a:cubicBezTo>
                      <a:pt x="20" y="28"/>
                      <a:pt x="19" y="29"/>
                      <a:pt x="18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3" y="29"/>
                      <a:pt x="23" y="29"/>
                      <a:pt x="23" y="28"/>
                    </a:cubicBezTo>
                    <a:cubicBezTo>
                      <a:pt x="30" y="20"/>
                      <a:pt x="29" y="8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4"/>
              <p:cNvSpPr>
                <a:spLocks/>
              </p:cNvSpPr>
              <p:nvPr/>
            </p:nvSpPr>
            <p:spPr bwMode="auto">
              <a:xfrm>
                <a:off x="10999061" y="6691124"/>
                <a:ext cx="222557" cy="162002"/>
              </a:xfrm>
              <a:custGeom>
                <a:avLst/>
                <a:gdLst>
                  <a:gd name="T0" fmla="*/ 9 w 12"/>
                  <a:gd name="T1" fmla="*/ 0 h 9"/>
                  <a:gd name="T2" fmla="*/ 1 w 12"/>
                  <a:gd name="T3" fmla="*/ 4 h 9"/>
                  <a:gd name="T4" fmla="*/ 1 w 12"/>
                  <a:gd name="T5" fmla="*/ 4 h 9"/>
                  <a:gd name="T6" fmla="*/ 1 w 12"/>
                  <a:gd name="T7" fmla="*/ 9 h 9"/>
                  <a:gd name="T8" fmla="*/ 2 w 12"/>
                  <a:gd name="T9" fmla="*/ 9 h 9"/>
                  <a:gd name="T10" fmla="*/ 5 w 12"/>
                  <a:gd name="T11" fmla="*/ 6 h 9"/>
                  <a:gd name="T12" fmla="*/ 5 w 12"/>
                  <a:gd name="T13" fmla="*/ 4 h 9"/>
                  <a:gd name="T14" fmla="*/ 9 w 12"/>
                  <a:gd name="T15" fmla="*/ 1 h 9"/>
                  <a:gd name="T16" fmla="*/ 10 w 12"/>
                  <a:gd name="T17" fmla="*/ 1 h 9"/>
                  <a:gd name="T18" fmla="*/ 11 w 12"/>
                  <a:gd name="T19" fmla="*/ 2 h 9"/>
                  <a:gd name="T20" fmla="*/ 12 w 12"/>
                  <a:gd name="T21" fmla="*/ 1 h 9"/>
                  <a:gd name="T22" fmla="*/ 11 w 12"/>
                  <a:gd name="T23" fmla="*/ 0 h 9"/>
                  <a:gd name="T24" fmla="*/ 9 w 1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7" y="2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4" y="7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6" y="2"/>
                      <a:pt x="7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5"/>
              <p:cNvSpPr>
                <a:spLocks/>
              </p:cNvSpPr>
              <p:nvPr/>
            </p:nvSpPr>
            <p:spPr bwMode="auto">
              <a:xfrm>
                <a:off x="11038806" y="6706552"/>
                <a:ext cx="262301" cy="146574"/>
              </a:xfrm>
              <a:custGeom>
                <a:avLst/>
                <a:gdLst>
                  <a:gd name="T0" fmla="*/ 10 w 14"/>
                  <a:gd name="T1" fmla="*/ 0 h 8"/>
                  <a:gd name="T2" fmla="*/ 9 w 14"/>
                  <a:gd name="T3" fmla="*/ 1 h 8"/>
                  <a:gd name="T4" fmla="*/ 10 w 14"/>
                  <a:gd name="T5" fmla="*/ 6 h 8"/>
                  <a:gd name="T6" fmla="*/ 7 w 14"/>
                  <a:gd name="T7" fmla="*/ 8 h 8"/>
                  <a:gd name="T8" fmla="*/ 5 w 14"/>
                  <a:gd name="T9" fmla="*/ 8 h 8"/>
                  <a:gd name="T10" fmla="*/ 3 w 14"/>
                  <a:gd name="T11" fmla="*/ 5 h 8"/>
                  <a:gd name="T12" fmla="*/ 0 w 14"/>
                  <a:gd name="T13" fmla="*/ 8 h 8"/>
                  <a:gd name="T14" fmla="*/ 13 w 14"/>
                  <a:gd name="T15" fmla="*/ 8 h 8"/>
                  <a:gd name="T16" fmla="*/ 10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10" y="0"/>
                      <a:pt x="9" y="0"/>
                      <a:pt x="9" y="1"/>
                    </a:cubicBezTo>
                    <a:cubicBezTo>
                      <a:pt x="11" y="2"/>
                      <a:pt x="11" y="4"/>
                      <a:pt x="10" y="6"/>
                    </a:cubicBezTo>
                    <a:cubicBezTo>
                      <a:pt x="10" y="7"/>
                      <a:pt x="8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3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1014958" y="6691124"/>
                <a:ext cx="151023" cy="69431"/>
              </a:xfrm>
              <a:custGeom>
                <a:avLst/>
                <a:gdLst>
                  <a:gd name="T0" fmla="*/ 7 w 8"/>
                  <a:gd name="T1" fmla="*/ 0 h 4"/>
                  <a:gd name="T2" fmla="*/ 0 w 8"/>
                  <a:gd name="T3" fmla="*/ 4 h 4"/>
                  <a:gd name="T4" fmla="*/ 8 w 8"/>
                  <a:gd name="T5" fmla="*/ 0 h 4"/>
                  <a:gd name="T6" fmla="*/ 7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7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3"/>
                      <a:pt x="6" y="2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77"/>
              <p:cNvSpPr>
                <a:spLocks noEditPoints="1"/>
              </p:cNvSpPr>
              <p:nvPr/>
            </p:nvSpPr>
            <p:spPr bwMode="auto">
              <a:xfrm>
                <a:off x="8336334" y="5904267"/>
                <a:ext cx="755105" cy="748288"/>
              </a:xfrm>
              <a:custGeom>
                <a:avLst/>
                <a:gdLst>
                  <a:gd name="T0" fmla="*/ 38 w 40"/>
                  <a:gd name="T1" fmla="*/ 19 h 41"/>
                  <a:gd name="T2" fmla="*/ 38 w 40"/>
                  <a:gd name="T3" fmla="*/ 21 h 41"/>
                  <a:gd name="T4" fmla="*/ 37 w 40"/>
                  <a:gd name="T5" fmla="*/ 26 h 41"/>
                  <a:gd name="T6" fmla="*/ 39 w 40"/>
                  <a:gd name="T7" fmla="*/ 27 h 41"/>
                  <a:gd name="T8" fmla="*/ 40 w 40"/>
                  <a:gd name="T9" fmla="*/ 21 h 41"/>
                  <a:gd name="T10" fmla="*/ 40 w 40"/>
                  <a:gd name="T11" fmla="*/ 19 h 41"/>
                  <a:gd name="T12" fmla="*/ 40 w 40"/>
                  <a:gd name="T13" fmla="*/ 19 h 41"/>
                  <a:gd name="T14" fmla="*/ 38 w 40"/>
                  <a:gd name="T15" fmla="*/ 19 h 41"/>
                  <a:gd name="T16" fmla="*/ 26 w 40"/>
                  <a:gd name="T17" fmla="*/ 1 h 41"/>
                  <a:gd name="T18" fmla="*/ 26 w 40"/>
                  <a:gd name="T19" fmla="*/ 3 h 41"/>
                  <a:gd name="T20" fmla="*/ 33 w 40"/>
                  <a:gd name="T21" fmla="*/ 8 h 41"/>
                  <a:gd name="T22" fmla="*/ 38 w 40"/>
                  <a:gd name="T23" fmla="*/ 18 h 41"/>
                  <a:gd name="T24" fmla="*/ 40 w 40"/>
                  <a:gd name="T25" fmla="*/ 18 h 41"/>
                  <a:gd name="T26" fmla="*/ 40 w 40"/>
                  <a:gd name="T27" fmla="*/ 18 h 41"/>
                  <a:gd name="T28" fmla="*/ 34 w 40"/>
                  <a:gd name="T29" fmla="*/ 6 h 41"/>
                  <a:gd name="T30" fmla="*/ 26 w 40"/>
                  <a:gd name="T31" fmla="*/ 1 h 41"/>
                  <a:gd name="T32" fmla="*/ 15 w 40"/>
                  <a:gd name="T33" fmla="*/ 1 h 41"/>
                  <a:gd name="T34" fmla="*/ 6 w 40"/>
                  <a:gd name="T35" fmla="*/ 6 h 41"/>
                  <a:gd name="T36" fmla="*/ 0 w 40"/>
                  <a:gd name="T37" fmla="*/ 21 h 41"/>
                  <a:gd name="T38" fmla="*/ 6 w 40"/>
                  <a:gd name="T39" fmla="*/ 35 h 41"/>
                  <a:gd name="T40" fmla="*/ 20 w 40"/>
                  <a:gd name="T41" fmla="*/ 41 h 41"/>
                  <a:gd name="T42" fmla="*/ 34 w 40"/>
                  <a:gd name="T43" fmla="*/ 35 h 41"/>
                  <a:gd name="T44" fmla="*/ 39 w 40"/>
                  <a:gd name="T45" fmla="*/ 29 h 41"/>
                  <a:gd name="T46" fmla="*/ 36 w 40"/>
                  <a:gd name="T47" fmla="*/ 29 h 41"/>
                  <a:gd name="T48" fmla="*/ 33 w 40"/>
                  <a:gd name="T49" fmla="*/ 34 h 41"/>
                  <a:gd name="T50" fmla="*/ 20 w 40"/>
                  <a:gd name="T51" fmla="*/ 39 h 41"/>
                  <a:gd name="T52" fmla="*/ 7 w 40"/>
                  <a:gd name="T53" fmla="*/ 34 h 41"/>
                  <a:gd name="T54" fmla="*/ 2 w 40"/>
                  <a:gd name="T55" fmla="*/ 21 h 41"/>
                  <a:gd name="T56" fmla="*/ 7 w 40"/>
                  <a:gd name="T57" fmla="*/ 8 h 41"/>
                  <a:gd name="T58" fmla="*/ 15 w 40"/>
                  <a:gd name="T59" fmla="*/ 3 h 41"/>
                  <a:gd name="T60" fmla="*/ 15 w 40"/>
                  <a:gd name="T61" fmla="*/ 1 h 41"/>
                  <a:gd name="T62" fmla="*/ 20 w 40"/>
                  <a:gd name="T63" fmla="*/ 0 h 41"/>
                  <a:gd name="T64" fmla="*/ 17 w 40"/>
                  <a:gd name="T65" fmla="*/ 0 h 41"/>
                  <a:gd name="T66" fmla="*/ 17 w 40"/>
                  <a:gd name="T67" fmla="*/ 2 h 41"/>
                  <a:gd name="T68" fmla="*/ 20 w 40"/>
                  <a:gd name="T69" fmla="*/ 2 h 41"/>
                  <a:gd name="T70" fmla="*/ 24 w 40"/>
                  <a:gd name="T71" fmla="*/ 3 h 41"/>
                  <a:gd name="T72" fmla="*/ 25 w 40"/>
                  <a:gd name="T73" fmla="*/ 1 h 41"/>
                  <a:gd name="T74" fmla="*/ 20 w 40"/>
                  <a:gd name="T7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1">
                    <a:moveTo>
                      <a:pt x="38" y="19"/>
                    </a:moveTo>
                    <a:cubicBezTo>
                      <a:pt x="38" y="20"/>
                      <a:pt x="38" y="20"/>
                      <a:pt x="38" y="21"/>
                    </a:cubicBezTo>
                    <a:cubicBezTo>
                      <a:pt x="38" y="23"/>
                      <a:pt x="38" y="25"/>
                      <a:pt x="37" y="26"/>
                    </a:cubicBezTo>
                    <a:cubicBezTo>
                      <a:pt x="38" y="26"/>
                      <a:pt x="39" y="27"/>
                      <a:pt x="39" y="27"/>
                    </a:cubicBezTo>
                    <a:cubicBezTo>
                      <a:pt x="40" y="25"/>
                      <a:pt x="40" y="23"/>
                      <a:pt x="40" y="21"/>
                    </a:cubicBezTo>
                    <a:cubicBezTo>
                      <a:pt x="40" y="20"/>
                      <a:pt x="40" y="20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8" y="19"/>
                    </a:cubicBezTo>
                    <a:moveTo>
                      <a:pt x="26" y="1"/>
                    </a:moveTo>
                    <a:cubicBezTo>
                      <a:pt x="26" y="2"/>
                      <a:pt x="26" y="3"/>
                      <a:pt x="26" y="3"/>
                    </a:cubicBezTo>
                    <a:cubicBezTo>
                      <a:pt x="29" y="4"/>
                      <a:pt x="31" y="6"/>
                      <a:pt x="33" y="8"/>
                    </a:cubicBezTo>
                    <a:cubicBezTo>
                      <a:pt x="36" y="10"/>
                      <a:pt x="37" y="14"/>
                      <a:pt x="38" y="18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3"/>
                      <a:pt x="37" y="9"/>
                      <a:pt x="34" y="6"/>
                    </a:cubicBezTo>
                    <a:cubicBezTo>
                      <a:pt x="32" y="4"/>
                      <a:pt x="29" y="2"/>
                      <a:pt x="26" y="1"/>
                    </a:cubicBezTo>
                    <a:moveTo>
                      <a:pt x="15" y="1"/>
                    </a:moveTo>
                    <a:cubicBezTo>
                      <a:pt x="11" y="2"/>
                      <a:pt x="8" y="4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9" y="39"/>
                      <a:pt x="14" y="41"/>
                      <a:pt x="20" y="41"/>
                    </a:cubicBezTo>
                    <a:cubicBezTo>
                      <a:pt x="26" y="41"/>
                      <a:pt x="31" y="39"/>
                      <a:pt x="34" y="35"/>
                    </a:cubicBezTo>
                    <a:cubicBezTo>
                      <a:pt x="36" y="33"/>
                      <a:pt x="37" y="31"/>
                      <a:pt x="39" y="29"/>
                    </a:cubicBezTo>
                    <a:cubicBezTo>
                      <a:pt x="38" y="29"/>
                      <a:pt x="37" y="29"/>
                      <a:pt x="36" y="29"/>
                    </a:cubicBezTo>
                    <a:cubicBezTo>
                      <a:pt x="36" y="31"/>
                      <a:pt x="34" y="32"/>
                      <a:pt x="33" y="34"/>
                    </a:cubicBezTo>
                    <a:cubicBezTo>
                      <a:pt x="30" y="37"/>
                      <a:pt x="25" y="39"/>
                      <a:pt x="20" y="39"/>
                    </a:cubicBezTo>
                    <a:cubicBezTo>
                      <a:pt x="15" y="39"/>
                      <a:pt x="10" y="37"/>
                      <a:pt x="7" y="34"/>
                    </a:cubicBezTo>
                    <a:cubicBezTo>
                      <a:pt x="4" y="30"/>
                      <a:pt x="2" y="26"/>
                      <a:pt x="2" y="21"/>
                    </a:cubicBezTo>
                    <a:cubicBezTo>
                      <a:pt x="2" y="16"/>
                      <a:pt x="4" y="11"/>
                      <a:pt x="7" y="8"/>
                    </a:cubicBezTo>
                    <a:cubicBezTo>
                      <a:pt x="9" y="5"/>
                      <a:pt x="12" y="4"/>
                      <a:pt x="15" y="3"/>
                    </a:cubicBezTo>
                    <a:cubicBezTo>
                      <a:pt x="15" y="2"/>
                      <a:pt x="15" y="2"/>
                      <a:pt x="15" y="1"/>
                    </a:cubicBezTo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8" y="2"/>
                      <a:pt x="19" y="2"/>
                      <a:pt x="20" y="2"/>
                    </a:cubicBezTo>
                    <a:cubicBezTo>
                      <a:pt x="22" y="2"/>
                      <a:pt x="23" y="2"/>
                      <a:pt x="24" y="3"/>
                    </a:cubicBezTo>
                    <a:cubicBezTo>
                      <a:pt x="25" y="2"/>
                      <a:pt x="25" y="1"/>
                      <a:pt x="25" y="1"/>
                    </a:cubicBezTo>
                    <a:cubicBezTo>
                      <a:pt x="23" y="0"/>
                      <a:pt x="22" y="0"/>
                      <a:pt x="2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8"/>
              <p:cNvSpPr>
                <a:spLocks noEditPoints="1"/>
              </p:cNvSpPr>
              <p:nvPr/>
            </p:nvSpPr>
            <p:spPr bwMode="auto">
              <a:xfrm>
                <a:off x="8622478" y="5904267"/>
                <a:ext cx="453064" cy="532288"/>
              </a:xfrm>
              <a:custGeom>
                <a:avLst/>
                <a:gdLst>
                  <a:gd name="T0" fmla="*/ 22 w 24"/>
                  <a:gd name="T1" fmla="*/ 26 h 29"/>
                  <a:gd name="T2" fmla="*/ 21 w 24"/>
                  <a:gd name="T3" fmla="*/ 29 h 29"/>
                  <a:gd name="T4" fmla="*/ 24 w 24"/>
                  <a:gd name="T5" fmla="*/ 29 h 29"/>
                  <a:gd name="T6" fmla="*/ 24 w 24"/>
                  <a:gd name="T7" fmla="*/ 27 h 29"/>
                  <a:gd name="T8" fmla="*/ 22 w 24"/>
                  <a:gd name="T9" fmla="*/ 26 h 29"/>
                  <a:gd name="T10" fmla="*/ 2 w 24"/>
                  <a:gd name="T11" fmla="*/ 0 h 29"/>
                  <a:gd name="T12" fmla="*/ 0 w 24"/>
                  <a:gd name="T13" fmla="*/ 1 h 29"/>
                  <a:gd name="T14" fmla="*/ 0 w 24"/>
                  <a:gd name="T15" fmla="*/ 3 h 29"/>
                  <a:gd name="T16" fmla="*/ 2 w 24"/>
                  <a:gd name="T17" fmla="*/ 2 h 29"/>
                  <a:gd name="T18" fmla="*/ 2 w 2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9">
                    <a:moveTo>
                      <a:pt x="22" y="26"/>
                    </a:moveTo>
                    <a:cubicBezTo>
                      <a:pt x="22" y="27"/>
                      <a:pt x="22" y="28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4" y="28"/>
                      <a:pt x="24" y="27"/>
                      <a:pt x="24" y="27"/>
                    </a:cubicBezTo>
                    <a:cubicBezTo>
                      <a:pt x="24" y="27"/>
                      <a:pt x="23" y="26"/>
                      <a:pt x="22" y="26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79"/>
              <p:cNvSpPr>
                <a:spLocks noEditPoints="1"/>
              </p:cNvSpPr>
              <p:nvPr/>
            </p:nvSpPr>
            <p:spPr bwMode="auto">
              <a:xfrm>
                <a:off x="8789393" y="5919695"/>
                <a:ext cx="302041" cy="331717"/>
              </a:xfrm>
              <a:custGeom>
                <a:avLst/>
                <a:gdLst>
                  <a:gd name="T0" fmla="*/ 14 w 16"/>
                  <a:gd name="T1" fmla="*/ 17 h 18"/>
                  <a:gd name="T2" fmla="*/ 14 w 16"/>
                  <a:gd name="T3" fmla="*/ 18 h 18"/>
                  <a:gd name="T4" fmla="*/ 16 w 16"/>
                  <a:gd name="T5" fmla="*/ 18 h 18"/>
                  <a:gd name="T6" fmla="*/ 16 w 16"/>
                  <a:gd name="T7" fmla="*/ 18 h 18"/>
                  <a:gd name="T8" fmla="*/ 16 w 16"/>
                  <a:gd name="T9" fmla="*/ 17 h 18"/>
                  <a:gd name="T10" fmla="*/ 16 w 16"/>
                  <a:gd name="T11" fmla="*/ 17 h 18"/>
                  <a:gd name="T12" fmla="*/ 14 w 16"/>
                  <a:gd name="T13" fmla="*/ 17 h 18"/>
                  <a:gd name="T14" fmla="*/ 1 w 16"/>
                  <a:gd name="T15" fmla="*/ 0 h 18"/>
                  <a:gd name="T16" fmla="*/ 0 w 16"/>
                  <a:gd name="T17" fmla="*/ 2 h 18"/>
                  <a:gd name="T18" fmla="*/ 2 w 16"/>
                  <a:gd name="T19" fmla="*/ 2 h 18"/>
                  <a:gd name="T20" fmla="*/ 2 w 16"/>
                  <a:gd name="T21" fmla="*/ 0 h 18"/>
                  <a:gd name="T22" fmla="*/ 1 w 16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8">
                    <a:moveTo>
                      <a:pt x="14" y="17"/>
                    </a:move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4" y="17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AutoShape 248"/>
              <p:cNvSpPr>
                <a:spLocks noChangeAspect="1" noChangeArrowheads="1" noTextEdit="1"/>
              </p:cNvSpPr>
              <p:nvPr/>
            </p:nvSpPr>
            <p:spPr bwMode="auto">
              <a:xfrm>
                <a:off x="10650629" y="3532788"/>
                <a:ext cx="1603888" cy="1705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51"/>
              <p:cNvSpPr>
                <a:spLocks noEditPoints="1"/>
              </p:cNvSpPr>
              <p:nvPr/>
            </p:nvSpPr>
            <p:spPr bwMode="auto">
              <a:xfrm>
                <a:off x="10639651" y="3544864"/>
                <a:ext cx="1625844" cy="1695006"/>
              </a:xfrm>
              <a:custGeom>
                <a:avLst/>
                <a:gdLst>
                  <a:gd name="T0" fmla="*/ 73 w 140"/>
                  <a:gd name="T1" fmla="*/ 41 h 146"/>
                  <a:gd name="T2" fmla="*/ 122 w 140"/>
                  <a:gd name="T3" fmla="*/ 90 h 146"/>
                  <a:gd name="T4" fmla="*/ 73 w 140"/>
                  <a:gd name="T5" fmla="*/ 139 h 146"/>
                  <a:gd name="T6" fmla="*/ 24 w 140"/>
                  <a:gd name="T7" fmla="*/ 90 h 146"/>
                  <a:gd name="T8" fmla="*/ 73 w 140"/>
                  <a:gd name="T9" fmla="*/ 41 h 146"/>
                  <a:gd name="T10" fmla="*/ 140 w 140"/>
                  <a:gd name="T11" fmla="*/ 44 h 146"/>
                  <a:gd name="T12" fmla="*/ 73 w 140"/>
                  <a:gd name="T13" fmla="*/ 0 h 146"/>
                  <a:gd name="T14" fmla="*/ 0 w 140"/>
                  <a:gd name="T15" fmla="*/ 73 h 146"/>
                  <a:gd name="T16" fmla="*/ 73 w 140"/>
                  <a:gd name="T17" fmla="*/ 146 h 146"/>
                  <a:gd name="T18" fmla="*/ 140 w 140"/>
                  <a:gd name="T19" fmla="*/ 102 h 146"/>
                  <a:gd name="T20" fmla="*/ 140 w 140"/>
                  <a:gd name="T21" fmla="*/ 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46">
                    <a:moveTo>
                      <a:pt x="73" y="41"/>
                    </a:moveTo>
                    <a:cubicBezTo>
                      <a:pt x="100" y="41"/>
                      <a:pt x="122" y="63"/>
                      <a:pt x="122" y="90"/>
                    </a:cubicBezTo>
                    <a:cubicBezTo>
                      <a:pt x="122" y="117"/>
                      <a:pt x="100" y="139"/>
                      <a:pt x="73" y="139"/>
                    </a:cubicBezTo>
                    <a:cubicBezTo>
                      <a:pt x="46" y="139"/>
                      <a:pt x="24" y="117"/>
                      <a:pt x="24" y="90"/>
                    </a:cubicBezTo>
                    <a:cubicBezTo>
                      <a:pt x="24" y="63"/>
                      <a:pt x="46" y="41"/>
                      <a:pt x="73" y="41"/>
                    </a:cubicBezTo>
                    <a:close/>
                    <a:moveTo>
                      <a:pt x="140" y="44"/>
                    </a:moveTo>
                    <a:cubicBezTo>
                      <a:pt x="129" y="18"/>
                      <a:pt x="103" y="0"/>
                      <a:pt x="73" y="0"/>
                    </a:cubicBezTo>
                    <a:cubicBezTo>
                      <a:pt x="33" y="0"/>
                      <a:pt x="0" y="32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03" y="146"/>
                      <a:pt x="129" y="128"/>
                      <a:pt x="140" y="102"/>
                    </a:cubicBezTo>
                    <a:lnTo>
                      <a:pt x="140" y="44"/>
                    </a:lnTo>
                    <a:close/>
                  </a:path>
                </a:pathLst>
              </a:custGeom>
              <a:solidFill>
                <a:schemeClr val="bg1">
                  <a:alpha val="36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4051703853"/>
              </p:ext>
            </p:extLst>
          </p:nvPr>
        </p:nvGraphicFramePr>
        <p:xfrm>
          <a:off x="831248" y="1514257"/>
          <a:ext cx="5050825" cy="435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38700"/>
      </p:ext>
    </p:extLst>
  </p:cSld>
  <p:clrMapOvr>
    <a:masterClrMapping/>
  </p:clrMapOvr>
  <p:transition spd="slow" advTm="510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5282" y="198800"/>
            <a:ext cx="1879529" cy="711949"/>
            <a:chOff x="426846" y="2310015"/>
            <a:chExt cx="12028003" cy="4556098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5890536" y="3357563"/>
              <a:ext cx="6564313" cy="3495675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 rot="10800000">
              <a:off x="3322895" y="3778987"/>
              <a:ext cx="1933379" cy="307901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7141971" y="4202763"/>
              <a:ext cx="341313" cy="342900"/>
            </a:xfrm>
            <a:custGeom>
              <a:avLst/>
              <a:gdLst>
                <a:gd name="T0" fmla="*/ 29 w 43"/>
                <a:gd name="T1" fmla="*/ 4 h 43"/>
                <a:gd name="T2" fmla="*/ 4 w 43"/>
                <a:gd name="T3" fmla="*/ 13 h 43"/>
                <a:gd name="T4" fmla="*/ 13 w 43"/>
                <a:gd name="T5" fmla="*/ 39 h 43"/>
                <a:gd name="T6" fmla="*/ 39 w 43"/>
                <a:gd name="T7" fmla="*/ 30 h 43"/>
                <a:gd name="T8" fmla="*/ 29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9" y="4"/>
                  </a:move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9" y="30"/>
                  </a:cubicBezTo>
                  <a:cubicBezTo>
                    <a:pt x="43" y="20"/>
                    <a:pt x="39" y="9"/>
                    <a:pt x="29" y="4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0800000">
              <a:off x="5554471" y="5883925"/>
              <a:ext cx="325438" cy="325438"/>
            </a:xfrm>
            <a:custGeom>
              <a:avLst/>
              <a:gdLst>
                <a:gd name="T0" fmla="*/ 35 w 41"/>
                <a:gd name="T1" fmla="*/ 31 h 41"/>
                <a:gd name="T2" fmla="*/ 31 w 41"/>
                <a:gd name="T3" fmla="*/ 6 h 41"/>
                <a:gd name="T4" fmla="*/ 6 w 41"/>
                <a:gd name="T5" fmla="*/ 10 h 41"/>
                <a:gd name="T6" fmla="*/ 10 w 41"/>
                <a:gd name="T7" fmla="*/ 35 h 41"/>
                <a:gd name="T8" fmla="*/ 35 w 41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5" y="31"/>
                  </a:moveTo>
                  <a:cubicBezTo>
                    <a:pt x="41" y="23"/>
                    <a:pt x="39" y="11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30"/>
                    <a:pt x="10" y="35"/>
                  </a:cubicBezTo>
                  <a:cubicBezTo>
                    <a:pt x="18" y="41"/>
                    <a:pt x="30" y="39"/>
                    <a:pt x="35" y="31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0800000">
              <a:off x="5506846" y="5198126"/>
              <a:ext cx="301625" cy="669925"/>
            </a:xfrm>
            <a:custGeom>
              <a:avLst/>
              <a:gdLst>
                <a:gd name="T0" fmla="*/ 3 w 38"/>
                <a:gd name="T1" fmla="*/ 61 h 84"/>
                <a:gd name="T2" fmla="*/ 32 w 38"/>
                <a:gd name="T3" fmla="*/ 66 h 84"/>
                <a:gd name="T4" fmla="*/ 28 w 38"/>
                <a:gd name="T5" fmla="*/ 45 h 84"/>
                <a:gd name="T6" fmla="*/ 38 w 38"/>
                <a:gd name="T7" fmla="*/ 0 h 84"/>
                <a:gd name="T8" fmla="*/ 3 w 38"/>
                <a:gd name="T9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4">
                  <a:moveTo>
                    <a:pt x="3" y="61"/>
                  </a:moveTo>
                  <a:cubicBezTo>
                    <a:pt x="5" y="83"/>
                    <a:pt x="30" y="84"/>
                    <a:pt x="32" y="66"/>
                  </a:cubicBezTo>
                  <a:cubicBezTo>
                    <a:pt x="32" y="59"/>
                    <a:pt x="30" y="51"/>
                    <a:pt x="28" y="45"/>
                  </a:cubicBezTo>
                  <a:cubicBezTo>
                    <a:pt x="23" y="29"/>
                    <a:pt x="29" y="14"/>
                    <a:pt x="38" y="0"/>
                  </a:cubicBezTo>
                  <a:cubicBezTo>
                    <a:pt x="23" y="16"/>
                    <a:pt x="0" y="38"/>
                    <a:pt x="3" y="61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5848159" y="4378975"/>
              <a:ext cx="571500" cy="963613"/>
            </a:xfrm>
            <a:custGeom>
              <a:avLst/>
              <a:gdLst>
                <a:gd name="T0" fmla="*/ 35 w 72"/>
                <a:gd name="T1" fmla="*/ 60 h 121"/>
                <a:gd name="T2" fmla="*/ 14 w 72"/>
                <a:gd name="T3" fmla="*/ 80 h 121"/>
                <a:gd name="T4" fmla="*/ 50 w 72"/>
                <a:gd name="T5" fmla="*/ 98 h 121"/>
                <a:gd name="T6" fmla="*/ 61 w 72"/>
                <a:gd name="T7" fmla="*/ 0 h 121"/>
                <a:gd name="T8" fmla="*/ 35 w 72"/>
                <a:gd name="T9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1">
                  <a:moveTo>
                    <a:pt x="35" y="60"/>
                  </a:moveTo>
                  <a:cubicBezTo>
                    <a:pt x="28" y="65"/>
                    <a:pt x="19" y="72"/>
                    <a:pt x="14" y="80"/>
                  </a:cubicBezTo>
                  <a:cubicBezTo>
                    <a:pt x="0" y="102"/>
                    <a:pt x="29" y="121"/>
                    <a:pt x="50" y="98"/>
                  </a:cubicBezTo>
                  <a:cubicBezTo>
                    <a:pt x="72" y="74"/>
                    <a:pt x="64" y="31"/>
                    <a:pt x="61" y="0"/>
                  </a:cubicBezTo>
                  <a:cubicBezTo>
                    <a:pt x="59" y="23"/>
                    <a:pt x="54" y="45"/>
                    <a:pt x="35" y="60"/>
                  </a:cubicBezTo>
                  <a:close/>
                </a:path>
              </a:pathLst>
            </a:custGeom>
            <a:solidFill>
              <a:srgbClr val="EE0A1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0800000">
              <a:off x="8507221" y="4250388"/>
              <a:ext cx="1325563" cy="931863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0800000">
              <a:off x="7919846" y="3024838"/>
              <a:ext cx="484188" cy="485775"/>
            </a:xfrm>
            <a:custGeom>
              <a:avLst/>
              <a:gdLst>
                <a:gd name="T0" fmla="*/ 42 w 61"/>
                <a:gd name="T1" fmla="*/ 6 h 61"/>
                <a:gd name="T2" fmla="*/ 6 w 61"/>
                <a:gd name="T3" fmla="*/ 19 h 61"/>
                <a:gd name="T4" fmla="*/ 19 w 61"/>
                <a:gd name="T5" fmla="*/ 55 h 61"/>
                <a:gd name="T6" fmla="*/ 55 w 61"/>
                <a:gd name="T7" fmla="*/ 42 h 61"/>
                <a:gd name="T8" fmla="*/ 42 w 61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2" y="6"/>
                  </a:moveTo>
                  <a:cubicBezTo>
                    <a:pt x="28" y="0"/>
                    <a:pt x="12" y="6"/>
                    <a:pt x="6" y="19"/>
                  </a:cubicBezTo>
                  <a:cubicBezTo>
                    <a:pt x="0" y="32"/>
                    <a:pt x="6" y="48"/>
                    <a:pt x="19" y="55"/>
                  </a:cubicBezTo>
                  <a:cubicBezTo>
                    <a:pt x="32" y="61"/>
                    <a:pt x="48" y="55"/>
                    <a:pt x="55" y="42"/>
                  </a:cubicBezTo>
                  <a:cubicBezTo>
                    <a:pt x="61" y="28"/>
                    <a:pt x="55" y="12"/>
                    <a:pt x="42" y="6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0800000">
              <a:off x="5427471" y="3558238"/>
              <a:ext cx="3921125" cy="3241675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0800000">
              <a:off x="5705283" y="5382276"/>
              <a:ext cx="452438" cy="454025"/>
            </a:xfrm>
            <a:custGeom>
              <a:avLst/>
              <a:gdLst>
                <a:gd name="T0" fmla="*/ 49 w 57"/>
                <a:gd name="T1" fmla="*/ 43 h 57"/>
                <a:gd name="T2" fmla="*/ 43 w 57"/>
                <a:gd name="T3" fmla="*/ 8 h 57"/>
                <a:gd name="T4" fmla="*/ 8 w 57"/>
                <a:gd name="T5" fmla="*/ 15 h 57"/>
                <a:gd name="T6" fmla="*/ 14 w 57"/>
                <a:gd name="T7" fmla="*/ 49 h 57"/>
                <a:gd name="T8" fmla="*/ 49 w 57"/>
                <a:gd name="T9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9" y="43"/>
                  </a:moveTo>
                  <a:cubicBezTo>
                    <a:pt x="57" y="32"/>
                    <a:pt x="54" y="16"/>
                    <a:pt x="43" y="8"/>
                  </a:cubicBezTo>
                  <a:cubicBezTo>
                    <a:pt x="32" y="0"/>
                    <a:pt x="16" y="3"/>
                    <a:pt x="8" y="15"/>
                  </a:cubicBezTo>
                  <a:cubicBezTo>
                    <a:pt x="0" y="26"/>
                    <a:pt x="3" y="42"/>
                    <a:pt x="14" y="49"/>
                  </a:cubicBezTo>
                  <a:cubicBezTo>
                    <a:pt x="26" y="57"/>
                    <a:pt x="41" y="54"/>
                    <a:pt x="49" y="4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0800000">
              <a:off x="2054034" y="5142563"/>
              <a:ext cx="2952750" cy="1712913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0800000">
              <a:off x="1498408" y="6568138"/>
              <a:ext cx="2881313" cy="287338"/>
            </a:xfrm>
            <a:custGeom>
              <a:avLst/>
              <a:gdLst>
                <a:gd name="T0" fmla="*/ 0 w 363"/>
                <a:gd name="T1" fmla="*/ 0 h 36"/>
                <a:gd name="T2" fmla="*/ 363 w 363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3" h="36">
                  <a:moveTo>
                    <a:pt x="0" y="0"/>
                  </a:moveTo>
                  <a:cubicBezTo>
                    <a:pt x="118" y="19"/>
                    <a:pt x="255" y="36"/>
                    <a:pt x="363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0800000">
              <a:off x="1244409" y="5477526"/>
              <a:ext cx="1047750" cy="1098550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0800000">
              <a:off x="426846" y="6153800"/>
              <a:ext cx="1373188" cy="630238"/>
            </a:xfrm>
            <a:custGeom>
              <a:avLst/>
              <a:gdLst>
                <a:gd name="T0" fmla="*/ 128 w 173"/>
                <a:gd name="T1" fmla="*/ 6 h 79"/>
                <a:gd name="T2" fmla="*/ 90 w 173"/>
                <a:gd name="T3" fmla="*/ 23 h 79"/>
                <a:gd name="T4" fmla="*/ 0 w 173"/>
                <a:gd name="T5" fmla="*/ 24 h 79"/>
                <a:gd name="T6" fmla="*/ 132 w 173"/>
                <a:gd name="T7" fmla="*/ 64 h 79"/>
                <a:gd name="T8" fmla="*/ 128 w 173"/>
                <a:gd name="T9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79">
                  <a:moveTo>
                    <a:pt x="128" y="6"/>
                  </a:moveTo>
                  <a:cubicBezTo>
                    <a:pt x="115" y="9"/>
                    <a:pt x="101" y="17"/>
                    <a:pt x="90" y="23"/>
                  </a:cubicBezTo>
                  <a:cubicBezTo>
                    <a:pt x="62" y="40"/>
                    <a:pt x="30" y="35"/>
                    <a:pt x="0" y="24"/>
                  </a:cubicBezTo>
                  <a:cubicBezTo>
                    <a:pt x="37" y="45"/>
                    <a:pt x="90" y="79"/>
                    <a:pt x="132" y="64"/>
                  </a:cubicBezTo>
                  <a:cubicBezTo>
                    <a:pt x="173" y="49"/>
                    <a:pt x="165" y="0"/>
                    <a:pt x="128" y="6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0800000">
              <a:off x="1911158" y="5158438"/>
              <a:ext cx="1119188" cy="509588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0800000">
              <a:off x="2330896" y="4090844"/>
              <a:ext cx="317500" cy="31908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0800000">
              <a:off x="4786672" y="4216018"/>
              <a:ext cx="419103" cy="420600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0800000">
              <a:off x="2287593" y="4315983"/>
              <a:ext cx="1571625" cy="1042988"/>
            </a:xfrm>
            <a:custGeom>
              <a:avLst/>
              <a:gdLst>
                <a:gd name="T0" fmla="*/ 98 w 198"/>
                <a:gd name="T1" fmla="*/ 52 h 131"/>
                <a:gd name="T2" fmla="*/ 0 w 198"/>
                <a:gd name="T3" fmla="*/ 0 h 131"/>
                <a:gd name="T4" fmla="*/ 58 w 198"/>
                <a:gd name="T5" fmla="*/ 98 h 131"/>
                <a:gd name="T6" fmla="*/ 149 w 198"/>
                <a:gd name="T7" fmla="*/ 115 h 131"/>
                <a:gd name="T8" fmla="*/ 98 w 198"/>
                <a:gd name="T9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31">
                  <a:moveTo>
                    <a:pt x="98" y="52"/>
                  </a:moveTo>
                  <a:cubicBezTo>
                    <a:pt x="51" y="74"/>
                    <a:pt x="37" y="14"/>
                    <a:pt x="0" y="0"/>
                  </a:cubicBezTo>
                  <a:cubicBezTo>
                    <a:pt x="35" y="24"/>
                    <a:pt x="28" y="70"/>
                    <a:pt x="58" y="98"/>
                  </a:cubicBezTo>
                  <a:cubicBezTo>
                    <a:pt x="82" y="120"/>
                    <a:pt x="122" y="131"/>
                    <a:pt x="149" y="115"/>
                  </a:cubicBezTo>
                  <a:cubicBezTo>
                    <a:pt x="198" y="86"/>
                    <a:pt x="155" y="25"/>
                    <a:pt x="98" y="5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0800000">
              <a:off x="2939065" y="3572398"/>
              <a:ext cx="817563" cy="1106488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0800000">
              <a:off x="4570911" y="4558283"/>
              <a:ext cx="1035720" cy="2232024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0800000">
              <a:off x="5776721" y="3909076"/>
              <a:ext cx="1531938" cy="2651125"/>
            </a:xfrm>
            <a:custGeom>
              <a:avLst/>
              <a:gdLst>
                <a:gd name="T0" fmla="*/ 118 w 193"/>
                <a:gd name="T1" fmla="*/ 259 h 333"/>
                <a:gd name="T2" fmla="*/ 118 w 193"/>
                <a:gd name="T3" fmla="*/ 173 h 333"/>
                <a:gd name="T4" fmla="*/ 193 w 193"/>
                <a:gd name="T5" fmla="*/ 0 h 333"/>
                <a:gd name="T6" fmla="*/ 7 w 193"/>
                <a:gd name="T7" fmla="*/ 219 h 333"/>
                <a:gd name="T8" fmla="*/ 118 w 193"/>
                <a:gd name="T9" fmla="*/ 25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33">
                  <a:moveTo>
                    <a:pt x="118" y="259"/>
                  </a:moveTo>
                  <a:cubicBezTo>
                    <a:pt x="125" y="232"/>
                    <a:pt x="121" y="199"/>
                    <a:pt x="118" y="173"/>
                  </a:cubicBezTo>
                  <a:cubicBezTo>
                    <a:pt x="111" y="105"/>
                    <a:pt x="148" y="48"/>
                    <a:pt x="193" y="0"/>
                  </a:cubicBezTo>
                  <a:cubicBezTo>
                    <a:pt x="122" y="53"/>
                    <a:pt x="13" y="125"/>
                    <a:pt x="7" y="219"/>
                  </a:cubicBezTo>
                  <a:cubicBezTo>
                    <a:pt x="0" y="308"/>
                    <a:pt x="99" y="333"/>
                    <a:pt x="118" y="259"/>
                  </a:cubicBezTo>
                  <a:close/>
                </a:path>
              </a:pathLst>
            </a:custGeom>
            <a:solidFill>
              <a:srgbClr val="FAB0B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0800000">
              <a:off x="6856221" y="3774138"/>
              <a:ext cx="261938" cy="261938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 rot="10800000">
              <a:off x="6114631" y="4442259"/>
              <a:ext cx="4531633" cy="2413217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6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 rot="10800000">
              <a:off x="5498909" y="4746414"/>
              <a:ext cx="2500312" cy="2067060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 rot="10800000">
              <a:off x="9487967" y="2997886"/>
              <a:ext cx="1991044" cy="1399692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 rot="10800000">
              <a:off x="7689659" y="3754537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 rot="10800000">
              <a:off x="7366206" y="3079198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 rot="10800000">
              <a:off x="4847669" y="5377611"/>
              <a:ext cx="682625" cy="1488502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 rot="10800000">
              <a:off x="2998596" y="5651514"/>
              <a:ext cx="2008060" cy="1164891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5610034" y="4833000"/>
              <a:ext cx="1095375" cy="1893888"/>
            </a:xfrm>
            <a:custGeom>
              <a:avLst/>
              <a:gdLst>
                <a:gd name="T0" fmla="*/ 5 w 138"/>
                <a:gd name="T1" fmla="*/ 156 h 238"/>
                <a:gd name="T2" fmla="*/ 85 w 138"/>
                <a:gd name="T3" fmla="*/ 185 h 238"/>
                <a:gd name="T4" fmla="*/ 85 w 138"/>
                <a:gd name="T5" fmla="*/ 123 h 238"/>
                <a:gd name="T6" fmla="*/ 138 w 138"/>
                <a:gd name="T7" fmla="*/ 0 h 238"/>
                <a:gd name="T8" fmla="*/ 5 w 138"/>
                <a:gd name="T9" fmla="*/ 15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38">
                  <a:moveTo>
                    <a:pt x="5" y="156"/>
                  </a:moveTo>
                  <a:cubicBezTo>
                    <a:pt x="0" y="220"/>
                    <a:pt x="71" y="238"/>
                    <a:pt x="85" y="185"/>
                  </a:cubicBezTo>
                  <a:cubicBezTo>
                    <a:pt x="90" y="166"/>
                    <a:pt x="87" y="142"/>
                    <a:pt x="85" y="123"/>
                  </a:cubicBezTo>
                  <a:cubicBezTo>
                    <a:pt x="80" y="75"/>
                    <a:pt x="106" y="34"/>
                    <a:pt x="138" y="0"/>
                  </a:cubicBezTo>
                  <a:cubicBezTo>
                    <a:pt x="88" y="38"/>
                    <a:pt x="10" y="89"/>
                    <a:pt x="5" y="15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 rot="10800000">
              <a:off x="3540450" y="4618349"/>
              <a:ext cx="563325" cy="762403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0800000">
              <a:off x="3034918" y="5126688"/>
              <a:ext cx="1127125" cy="741363"/>
            </a:xfrm>
            <a:custGeom>
              <a:avLst/>
              <a:gdLst>
                <a:gd name="T0" fmla="*/ 70 w 142"/>
                <a:gd name="T1" fmla="*/ 37 h 93"/>
                <a:gd name="T2" fmla="*/ 0 w 142"/>
                <a:gd name="T3" fmla="*/ 0 h 93"/>
                <a:gd name="T4" fmla="*/ 42 w 142"/>
                <a:gd name="T5" fmla="*/ 70 h 93"/>
                <a:gd name="T6" fmla="*/ 106 w 142"/>
                <a:gd name="T7" fmla="*/ 82 h 93"/>
                <a:gd name="T8" fmla="*/ 70 w 142"/>
                <a:gd name="T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3">
                  <a:moveTo>
                    <a:pt x="70" y="37"/>
                  </a:moveTo>
                  <a:cubicBezTo>
                    <a:pt x="37" y="52"/>
                    <a:pt x="27" y="10"/>
                    <a:pt x="0" y="0"/>
                  </a:cubicBezTo>
                  <a:cubicBezTo>
                    <a:pt x="26" y="17"/>
                    <a:pt x="20" y="50"/>
                    <a:pt x="42" y="70"/>
                  </a:cubicBezTo>
                  <a:cubicBezTo>
                    <a:pt x="59" y="85"/>
                    <a:pt x="87" y="93"/>
                    <a:pt x="106" y="82"/>
                  </a:cubicBezTo>
                  <a:cubicBezTo>
                    <a:pt x="142" y="61"/>
                    <a:pt x="111" y="18"/>
                    <a:pt x="70" y="37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 rot="10800000">
              <a:off x="3184708" y="4951570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10800000">
              <a:off x="2991805" y="5135242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 rot="10800000">
              <a:off x="2489646" y="5896814"/>
              <a:ext cx="688552" cy="721936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 rot="10800000">
              <a:off x="2927815" y="5687118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 rot="10800000">
              <a:off x="2533654" y="5642433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 rot="10800000">
              <a:off x="2378479" y="5631280"/>
              <a:ext cx="68855" cy="68855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 rot="10800000">
              <a:off x="2054034" y="6523112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 rot="10800000">
              <a:off x="1599193" y="5118297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 rot="10800000">
              <a:off x="2805245" y="4097525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 rot="10800000">
              <a:off x="5163817" y="3999521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 rot="10800000">
              <a:off x="4835256" y="3942274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 rot="10800000">
              <a:off x="4880670" y="5111816"/>
              <a:ext cx="365342" cy="366647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 rot="10800000">
              <a:off x="5265885" y="4863232"/>
              <a:ext cx="112291" cy="11229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 rot="10800000">
              <a:off x="4963830" y="4876795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auto">
            <a:xfrm rot="10800000">
              <a:off x="3901758" y="4839648"/>
              <a:ext cx="1304017" cy="198949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 rot="10800000">
              <a:off x="5497376" y="6338476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8845378" y="3723344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977672" y="388897"/>
            <a:ext cx="48676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 flipV="1">
            <a:off x="7250113" y="2188177"/>
            <a:ext cx="7226710" cy="2736056"/>
            <a:chOff x="110672" y="2310015"/>
            <a:chExt cx="12485342" cy="4547985"/>
          </a:xfrm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6946483" y="4139585"/>
              <a:ext cx="342396" cy="344125"/>
            </a:xfrm>
            <a:custGeom>
              <a:avLst/>
              <a:gdLst>
                <a:gd name="T0" fmla="*/ 6 w 19"/>
                <a:gd name="T1" fmla="*/ 17 h 19"/>
                <a:gd name="T2" fmla="*/ 17 w 19"/>
                <a:gd name="T3" fmla="*/ 13 h 19"/>
                <a:gd name="T4" fmla="*/ 13 w 19"/>
                <a:gd name="T5" fmla="*/ 2 h 19"/>
                <a:gd name="T6" fmla="*/ 2 w 19"/>
                <a:gd name="T7" fmla="*/ 6 h 19"/>
                <a:gd name="T8" fmla="*/ 6 w 19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6" y="17"/>
                  </a:moveTo>
                  <a:cubicBezTo>
                    <a:pt x="10" y="19"/>
                    <a:pt x="15" y="17"/>
                    <a:pt x="17" y="13"/>
                  </a:cubicBezTo>
                  <a:cubicBezTo>
                    <a:pt x="19" y="9"/>
                    <a:pt x="17" y="4"/>
                    <a:pt x="13" y="2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5237963" y="4520024"/>
              <a:ext cx="2753001" cy="2337976"/>
            </a:xfrm>
            <a:custGeom>
              <a:avLst/>
              <a:gdLst>
                <a:gd name="T0" fmla="*/ 129 w 153"/>
                <a:gd name="T1" fmla="*/ 74 h 129"/>
                <a:gd name="T2" fmla="*/ 87 w 153"/>
                <a:gd name="T3" fmla="*/ 30 h 129"/>
                <a:gd name="T4" fmla="*/ 67 w 153"/>
                <a:gd name="T5" fmla="*/ 69 h 129"/>
                <a:gd name="T6" fmla="*/ 0 w 153"/>
                <a:gd name="T7" fmla="*/ 129 h 129"/>
                <a:gd name="T8" fmla="*/ 8 w 153"/>
                <a:gd name="T9" fmla="*/ 129 h 129"/>
                <a:gd name="T10" fmla="*/ 129 w 153"/>
                <a:gd name="T11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9">
                  <a:moveTo>
                    <a:pt x="129" y="74"/>
                  </a:moveTo>
                  <a:cubicBezTo>
                    <a:pt x="153" y="34"/>
                    <a:pt x="113" y="0"/>
                    <a:pt x="87" y="30"/>
                  </a:cubicBezTo>
                  <a:cubicBezTo>
                    <a:pt x="78" y="40"/>
                    <a:pt x="72" y="57"/>
                    <a:pt x="67" y="69"/>
                  </a:cubicBezTo>
                  <a:cubicBezTo>
                    <a:pt x="56" y="99"/>
                    <a:pt x="29" y="117"/>
                    <a:pt x="0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51" y="121"/>
                    <a:pt x="107" y="111"/>
                    <a:pt x="129" y="7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6676717" y="4502732"/>
              <a:ext cx="145259" cy="145259"/>
            </a:xfrm>
            <a:custGeom>
              <a:avLst/>
              <a:gdLst>
                <a:gd name="T0" fmla="*/ 1 w 8"/>
                <a:gd name="T1" fmla="*/ 2 h 8"/>
                <a:gd name="T2" fmla="*/ 2 w 8"/>
                <a:gd name="T3" fmla="*/ 7 h 8"/>
                <a:gd name="T4" fmla="*/ 7 w 8"/>
                <a:gd name="T5" fmla="*/ 5 h 8"/>
                <a:gd name="T6" fmla="*/ 5 w 8"/>
                <a:gd name="T7" fmla="*/ 1 h 8"/>
                <a:gd name="T8" fmla="*/ 1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3" y="0"/>
                    <a:pt x="1" y="1"/>
                    <a:pt x="1" y="2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327885" y="5861939"/>
              <a:ext cx="323374" cy="325103"/>
            </a:xfrm>
            <a:custGeom>
              <a:avLst/>
              <a:gdLst>
                <a:gd name="T0" fmla="*/ 2 w 18"/>
                <a:gd name="T1" fmla="*/ 4 h 18"/>
                <a:gd name="T2" fmla="*/ 4 w 18"/>
                <a:gd name="T3" fmla="*/ 15 h 18"/>
                <a:gd name="T4" fmla="*/ 16 w 18"/>
                <a:gd name="T5" fmla="*/ 13 h 18"/>
                <a:gd name="T6" fmla="*/ 14 w 18"/>
                <a:gd name="T7" fmla="*/ 2 h 18"/>
                <a:gd name="T8" fmla="*/ 2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2" y="4"/>
                  </a:moveTo>
                  <a:cubicBezTo>
                    <a:pt x="0" y="8"/>
                    <a:pt x="1" y="13"/>
                    <a:pt x="4" y="15"/>
                  </a:cubicBezTo>
                  <a:cubicBezTo>
                    <a:pt x="8" y="18"/>
                    <a:pt x="13" y="17"/>
                    <a:pt x="16" y="13"/>
                  </a:cubicBezTo>
                  <a:cubicBezTo>
                    <a:pt x="18" y="10"/>
                    <a:pt x="17" y="5"/>
                    <a:pt x="14" y="2"/>
                  </a:cubicBezTo>
                  <a:cubicBezTo>
                    <a:pt x="10" y="0"/>
                    <a:pt x="5" y="1"/>
                    <a:pt x="2" y="4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5237963" y="6368616"/>
              <a:ext cx="162552" cy="145259"/>
            </a:xfrm>
            <a:custGeom>
              <a:avLst/>
              <a:gdLst>
                <a:gd name="T0" fmla="*/ 8 w 9"/>
                <a:gd name="T1" fmla="*/ 6 h 8"/>
                <a:gd name="T2" fmla="*/ 7 w 9"/>
                <a:gd name="T3" fmla="*/ 1 h 8"/>
                <a:gd name="T4" fmla="*/ 2 w 9"/>
                <a:gd name="T5" fmla="*/ 2 h 8"/>
                <a:gd name="T6" fmla="*/ 2 w 9"/>
                <a:gd name="T7" fmla="*/ 7 h 8"/>
                <a:gd name="T8" fmla="*/ 8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9" y="4"/>
                    <a:pt x="8" y="2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1" y="6"/>
                    <a:pt x="2" y="7"/>
                  </a:cubicBezTo>
                  <a:cubicBezTo>
                    <a:pt x="4" y="8"/>
                    <a:pt x="6" y="8"/>
                    <a:pt x="8" y="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2664806" y="5699388"/>
              <a:ext cx="2069938" cy="1158612"/>
            </a:xfrm>
            <a:custGeom>
              <a:avLst/>
              <a:gdLst>
                <a:gd name="T0" fmla="*/ 9 w 115"/>
                <a:gd name="T1" fmla="*/ 24 h 64"/>
                <a:gd name="T2" fmla="*/ 22 w 115"/>
                <a:gd name="T3" fmla="*/ 55 h 64"/>
                <a:gd name="T4" fmla="*/ 47 w 115"/>
                <a:gd name="T5" fmla="*/ 56 h 64"/>
                <a:gd name="T6" fmla="*/ 104 w 115"/>
                <a:gd name="T7" fmla="*/ 64 h 64"/>
                <a:gd name="T8" fmla="*/ 115 w 115"/>
                <a:gd name="T9" fmla="*/ 64 h 64"/>
                <a:gd name="T10" fmla="*/ 9 w 115"/>
                <a:gd name="T11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64">
                  <a:moveTo>
                    <a:pt x="9" y="24"/>
                  </a:moveTo>
                  <a:cubicBezTo>
                    <a:pt x="0" y="34"/>
                    <a:pt x="4" y="51"/>
                    <a:pt x="22" y="55"/>
                  </a:cubicBezTo>
                  <a:cubicBezTo>
                    <a:pt x="30" y="57"/>
                    <a:pt x="38" y="57"/>
                    <a:pt x="47" y="56"/>
                  </a:cubicBezTo>
                  <a:cubicBezTo>
                    <a:pt x="61" y="56"/>
                    <a:pt x="78" y="55"/>
                    <a:pt x="10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83" y="32"/>
                    <a:pt x="31" y="0"/>
                    <a:pt x="9" y="24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246128" y="4374766"/>
              <a:ext cx="4352577" cy="2483234"/>
            </a:xfrm>
            <a:custGeom>
              <a:avLst/>
              <a:gdLst>
                <a:gd name="T0" fmla="*/ 182 w 242"/>
                <a:gd name="T1" fmla="*/ 128 h 137"/>
                <a:gd name="T2" fmla="*/ 139 w 242"/>
                <a:gd name="T3" fmla="*/ 33 h 137"/>
                <a:gd name="T4" fmla="*/ 86 w 242"/>
                <a:gd name="T5" fmla="*/ 86 h 137"/>
                <a:gd name="T6" fmla="*/ 0 w 242"/>
                <a:gd name="T7" fmla="*/ 137 h 137"/>
                <a:gd name="T8" fmla="*/ 170 w 242"/>
                <a:gd name="T9" fmla="*/ 137 h 137"/>
                <a:gd name="T10" fmla="*/ 182 w 242"/>
                <a:gd name="T11" fmla="*/ 12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37">
                  <a:moveTo>
                    <a:pt x="182" y="128"/>
                  </a:moveTo>
                  <a:cubicBezTo>
                    <a:pt x="242" y="77"/>
                    <a:pt x="197" y="0"/>
                    <a:pt x="139" y="33"/>
                  </a:cubicBezTo>
                  <a:cubicBezTo>
                    <a:pt x="119" y="45"/>
                    <a:pt x="100" y="68"/>
                    <a:pt x="86" y="86"/>
                  </a:cubicBezTo>
                  <a:cubicBezTo>
                    <a:pt x="63" y="113"/>
                    <a:pt x="33" y="128"/>
                    <a:pt x="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4"/>
                    <a:pt x="179" y="131"/>
                    <a:pt x="182" y="128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2611199" y="6804393"/>
              <a:ext cx="1115380" cy="53607"/>
            </a:xfrm>
            <a:custGeom>
              <a:avLst/>
              <a:gdLst>
                <a:gd name="T0" fmla="*/ 0 w 62"/>
                <a:gd name="T1" fmla="*/ 3 h 3"/>
                <a:gd name="T2" fmla="*/ 62 w 62"/>
                <a:gd name="T3" fmla="*/ 3 h 3"/>
                <a:gd name="T4" fmla="*/ 0 w 6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">
                  <a:moveTo>
                    <a:pt x="0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41" y="0"/>
                    <a:pt x="20" y="0"/>
                    <a:pt x="0" y="3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9 w 12"/>
                <a:gd name="T1" fmla="*/ 9 h 11"/>
                <a:gd name="T2" fmla="*/ 10 w 12"/>
                <a:gd name="T3" fmla="*/ 2 h 11"/>
                <a:gd name="T4" fmla="*/ 3 w 12"/>
                <a:gd name="T5" fmla="*/ 2 h 11"/>
                <a:gd name="T6" fmla="*/ 2 w 12"/>
                <a:gd name="T7" fmla="*/ 9 h 11"/>
                <a:gd name="T8" fmla="*/ 9 w 12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9"/>
                  </a:move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4" y="11"/>
                    <a:pt x="7" y="11"/>
                    <a:pt x="9" y="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2071666" y="5934569"/>
              <a:ext cx="755692" cy="797194"/>
            </a:xfrm>
            <a:custGeom>
              <a:avLst/>
              <a:gdLst>
                <a:gd name="T0" fmla="*/ 13 w 42"/>
                <a:gd name="T1" fmla="*/ 36 h 44"/>
                <a:gd name="T2" fmla="*/ 42 w 42"/>
                <a:gd name="T3" fmla="*/ 44 h 44"/>
                <a:gd name="T4" fmla="*/ 22 w 42"/>
                <a:gd name="T5" fmla="*/ 23 h 44"/>
                <a:gd name="T6" fmla="*/ 2 w 42"/>
                <a:gd name="T7" fmla="*/ 14 h 44"/>
                <a:gd name="T8" fmla="*/ 13 w 42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13" y="36"/>
                  </a:moveTo>
                  <a:cubicBezTo>
                    <a:pt x="22" y="42"/>
                    <a:pt x="34" y="37"/>
                    <a:pt x="42" y="44"/>
                  </a:cubicBezTo>
                  <a:cubicBezTo>
                    <a:pt x="36" y="35"/>
                    <a:pt x="20" y="36"/>
                    <a:pt x="22" y="23"/>
                  </a:cubicBezTo>
                  <a:cubicBezTo>
                    <a:pt x="24" y="6"/>
                    <a:pt x="6" y="0"/>
                    <a:pt x="2" y="14"/>
                  </a:cubicBezTo>
                  <a:cubicBezTo>
                    <a:pt x="0" y="22"/>
                    <a:pt x="6" y="32"/>
                    <a:pt x="13" y="36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495819" y="6423953"/>
              <a:ext cx="989143" cy="434047"/>
            </a:xfrm>
            <a:custGeom>
              <a:avLst/>
              <a:gdLst>
                <a:gd name="T0" fmla="*/ 13 w 55"/>
                <a:gd name="T1" fmla="*/ 23 h 24"/>
                <a:gd name="T2" fmla="*/ 25 w 55"/>
                <a:gd name="T3" fmla="*/ 18 h 24"/>
                <a:gd name="T4" fmla="*/ 55 w 55"/>
                <a:gd name="T5" fmla="*/ 18 h 24"/>
                <a:gd name="T6" fmla="*/ 12 w 55"/>
                <a:gd name="T7" fmla="*/ 5 h 24"/>
                <a:gd name="T8" fmla="*/ 11 w 55"/>
                <a:gd name="T9" fmla="*/ 24 h 24"/>
                <a:gd name="T10" fmla="*/ 11 w 55"/>
                <a:gd name="T11" fmla="*/ 24 h 24"/>
                <a:gd name="T12" fmla="*/ 13 w 5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4">
                  <a:moveTo>
                    <a:pt x="13" y="23"/>
                  </a:moveTo>
                  <a:cubicBezTo>
                    <a:pt x="17" y="23"/>
                    <a:pt x="22" y="20"/>
                    <a:pt x="25" y="18"/>
                  </a:cubicBezTo>
                  <a:cubicBezTo>
                    <a:pt x="35" y="13"/>
                    <a:pt x="45" y="14"/>
                    <a:pt x="55" y="18"/>
                  </a:cubicBezTo>
                  <a:cubicBezTo>
                    <a:pt x="43" y="11"/>
                    <a:pt x="26" y="0"/>
                    <a:pt x="12" y="5"/>
                  </a:cubicBezTo>
                  <a:cubicBezTo>
                    <a:pt x="0" y="9"/>
                    <a:pt x="1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3"/>
                    <a:pt x="13" y="23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2557592" y="5699388"/>
              <a:ext cx="809299" cy="361418"/>
            </a:xfrm>
            <a:custGeom>
              <a:avLst/>
              <a:gdLst>
                <a:gd name="T0" fmla="*/ 12 w 45"/>
                <a:gd name="T1" fmla="*/ 19 h 20"/>
                <a:gd name="T2" fmla="*/ 22 w 45"/>
                <a:gd name="T3" fmla="*/ 14 h 20"/>
                <a:gd name="T4" fmla="*/ 45 w 45"/>
                <a:gd name="T5" fmla="*/ 14 h 20"/>
                <a:gd name="T6" fmla="*/ 11 w 45"/>
                <a:gd name="T7" fmla="*/ 4 h 20"/>
                <a:gd name="T8" fmla="*/ 12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2" y="19"/>
                  </a:moveTo>
                  <a:cubicBezTo>
                    <a:pt x="15" y="18"/>
                    <a:pt x="19" y="16"/>
                    <a:pt x="22" y="14"/>
                  </a:cubicBezTo>
                  <a:cubicBezTo>
                    <a:pt x="29" y="10"/>
                    <a:pt x="38" y="11"/>
                    <a:pt x="45" y="14"/>
                  </a:cubicBezTo>
                  <a:cubicBezTo>
                    <a:pt x="36" y="9"/>
                    <a:pt x="22" y="0"/>
                    <a:pt x="11" y="4"/>
                  </a:cubicBezTo>
                  <a:cubicBezTo>
                    <a:pt x="0" y="8"/>
                    <a:pt x="2" y="20"/>
                    <a:pt x="12" y="1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2107981" y="5498792"/>
              <a:ext cx="89922" cy="91651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5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2664806" y="5009408"/>
              <a:ext cx="233452" cy="236910"/>
            </a:xfrm>
            <a:custGeom>
              <a:avLst/>
              <a:gdLst>
                <a:gd name="T0" fmla="*/ 7 w 13"/>
                <a:gd name="T1" fmla="*/ 12 h 13"/>
                <a:gd name="T2" fmla="*/ 12 w 13"/>
                <a:gd name="T3" fmla="*/ 5 h 13"/>
                <a:gd name="T4" fmla="*/ 5 w 13"/>
                <a:gd name="T5" fmla="*/ 1 h 13"/>
                <a:gd name="T6" fmla="*/ 0 w 13"/>
                <a:gd name="T7" fmla="*/ 8 h 13"/>
                <a:gd name="T8" fmla="*/ 7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11" y="12"/>
                    <a:pt x="13" y="9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8"/>
                  </a:cubicBezTo>
                  <a:cubicBezTo>
                    <a:pt x="1" y="11"/>
                    <a:pt x="4" y="13"/>
                    <a:pt x="7" y="1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4589486" y="4827835"/>
              <a:ext cx="325103" cy="326832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7 w 18"/>
                <a:gd name="T5" fmla="*/ 1 h 18"/>
                <a:gd name="T6" fmla="*/ 1 w 18"/>
                <a:gd name="T7" fmla="*/ 11 h 18"/>
                <a:gd name="T8" fmla="*/ 10 w 18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5"/>
                    <a:pt x="6" y="18"/>
                    <a:pt x="10" y="17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3294261" y="4447395"/>
              <a:ext cx="1654913" cy="2410605"/>
            </a:xfrm>
            <a:custGeom>
              <a:avLst/>
              <a:gdLst>
                <a:gd name="T0" fmla="*/ 65 w 92"/>
                <a:gd name="T1" fmla="*/ 24 h 133"/>
                <a:gd name="T2" fmla="*/ 25 w 92"/>
                <a:gd name="T3" fmla="*/ 12 h 133"/>
                <a:gd name="T4" fmla="*/ 85 w 92"/>
                <a:gd name="T5" fmla="*/ 133 h 133"/>
                <a:gd name="T6" fmla="*/ 92 w 92"/>
                <a:gd name="T7" fmla="*/ 133 h 133"/>
                <a:gd name="T8" fmla="*/ 65 w 92"/>
                <a:gd name="T9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33">
                  <a:moveTo>
                    <a:pt x="65" y="24"/>
                  </a:moveTo>
                  <a:cubicBezTo>
                    <a:pt x="58" y="2"/>
                    <a:pt x="36" y="0"/>
                    <a:pt x="25" y="12"/>
                  </a:cubicBezTo>
                  <a:cubicBezTo>
                    <a:pt x="0" y="42"/>
                    <a:pt x="43" y="98"/>
                    <a:pt x="85" y="133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62" y="77"/>
                    <a:pt x="74" y="51"/>
                    <a:pt x="65" y="2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8414" y="5082038"/>
              <a:ext cx="1151695" cy="760880"/>
            </a:xfrm>
            <a:custGeom>
              <a:avLst/>
              <a:gdLst>
                <a:gd name="T0" fmla="*/ 32 w 64"/>
                <a:gd name="T1" fmla="*/ 25 h 42"/>
                <a:gd name="T2" fmla="*/ 64 w 64"/>
                <a:gd name="T3" fmla="*/ 42 h 42"/>
                <a:gd name="T4" fmla="*/ 45 w 64"/>
                <a:gd name="T5" fmla="*/ 10 h 42"/>
                <a:gd name="T6" fmla="*/ 16 w 64"/>
                <a:gd name="T7" fmla="*/ 5 h 42"/>
                <a:gd name="T8" fmla="*/ 32 w 64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2">
                  <a:moveTo>
                    <a:pt x="32" y="25"/>
                  </a:moveTo>
                  <a:cubicBezTo>
                    <a:pt x="47" y="18"/>
                    <a:pt x="52" y="37"/>
                    <a:pt x="64" y="42"/>
                  </a:cubicBezTo>
                  <a:cubicBezTo>
                    <a:pt x="52" y="34"/>
                    <a:pt x="55" y="19"/>
                    <a:pt x="45" y="10"/>
                  </a:cubicBezTo>
                  <a:cubicBezTo>
                    <a:pt x="37" y="3"/>
                    <a:pt x="24" y="0"/>
                    <a:pt x="16" y="5"/>
                  </a:cubicBezTo>
                  <a:cubicBezTo>
                    <a:pt x="0" y="14"/>
                    <a:pt x="14" y="34"/>
                    <a:pt x="32" y="2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3007202" y="4430102"/>
              <a:ext cx="593140" cy="797194"/>
            </a:xfrm>
            <a:custGeom>
              <a:avLst/>
              <a:gdLst>
                <a:gd name="T0" fmla="*/ 33 w 33"/>
                <a:gd name="T1" fmla="*/ 44 h 44"/>
                <a:gd name="T2" fmla="*/ 19 w 33"/>
                <a:gd name="T3" fmla="*/ 22 h 44"/>
                <a:gd name="T4" fmla="*/ 17 w 33"/>
                <a:gd name="T5" fmla="*/ 10 h 44"/>
                <a:gd name="T6" fmla="*/ 2 w 33"/>
                <a:gd name="T7" fmla="*/ 18 h 44"/>
                <a:gd name="T8" fmla="*/ 33 w 3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">
                  <a:moveTo>
                    <a:pt x="33" y="44"/>
                  </a:moveTo>
                  <a:cubicBezTo>
                    <a:pt x="25" y="38"/>
                    <a:pt x="19" y="31"/>
                    <a:pt x="19" y="22"/>
                  </a:cubicBezTo>
                  <a:cubicBezTo>
                    <a:pt x="19" y="18"/>
                    <a:pt x="19" y="13"/>
                    <a:pt x="17" y="10"/>
                  </a:cubicBezTo>
                  <a:cubicBezTo>
                    <a:pt x="13" y="0"/>
                    <a:pt x="0" y="5"/>
                    <a:pt x="2" y="18"/>
                  </a:cubicBezTo>
                  <a:cubicBezTo>
                    <a:pt x="5" y="31"/>
                    <a:pt x="22" y="38"/>
                    <a:pt x="33" y="4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4445956" y="5082038"/>
              <a:ext cx="809299" cy="1775962"/>
            </a:xfrm>
            <a:custGeom>
              <a:avLst/>
              <a:gdLst>
                <a:gd name="T0" fmla="*/ 45 w 45"/>
                <a:gd name="T1" fmla="*/ 22 h 98"/>
                <a:gd name="T2" fmla="*/ 23 w 45"/>
                <a:gd name="T3" fmla="*/ 5 h 98"/>
                <a:gd name="T4" fmla="*/ 34 w 45"/>
                <a:gd name="T5" fmla="*/ 98 h 98"/>
                <a:gd name="T6" fmla="*/ 35 w 45"/>
                <a:gd name="T7" fmla="*/ 98 h 98"/>
                <a:gd name="T8" fmla="*/ 45 w 45"/>
                <a:gd name="T9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8">
                  <a:moveTo>
                    <a:pt x="45" y="22"/>
                  </a:moveTo>
                  <a:cubicBezTo>
                    <a:pt x="45" y="7"/>
                    <a:pt x="32" y="0"/>
                    <a:pt x="23" y="5"/>
                  </a:cubicBezTo>
                  <a:cubicBezTo>
                    <a:pt x="0" y="18"/>
                    <a:pt x="15" y="66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9" y="54"/>
                    <a:pt x="44" y="41"/>
                    <a:pt x="45" y="22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5274277" y="5154667"/>
              <a:ext cx="306081" cy="688250"/>
            </a:xfrm>
            <a:custGeom>
              <a:avLst/>
              <a:gdLst>
                <a:gd name="T0" fmla="*/ 16 w 17"/>
                <a:gd name="T1" fmla="*/ 10 h 38"/>
                <a:gd name="T2" fmla="*/ 3 w 17"/>
                <a:gd name="T3" fmla="*/ 8 h 38"/>
                <a:gd name="T4" fmla="*/ 5 w 17"/>
                <a:gd name="T5" fmla="*/ 17 h 38"/>
                <a:gd name="T6" fmla="*/ 0 w 17"/>
                <a:gd name="T7" fmla="*/ 38 h 38"/>
                <a:gd name="T8" fmla="*/ 16 w 17"/>
                <a:gd name="T9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8">
                  <a:moveTo>
                    <a:pt x="16" y="10"/>
                  </a:moveTo>
                  <a:cubicBezTo>
                    <a:pt x="15" y="0"/>
                    <a:pt x="3" y="0"/>
                    <a:pt x="3" y="8"/>
                  </a:cubicBezTo>
                  <a:cubicBezTo>
                    <a:pt x="3" y="11"/>
                    <a:pt x="4" y="15"/>
                    <a:pt x="5" y="17"/>
                  </a:cubicBezTo>
                  <a:cubicBezTo>
                    <a:pt x="7" y="25"/>
                    <a:pt x="4" y="31"/>
                    <a:pt x="0" y="38"/>
                  </a:cubicBezTo>
                  <a:cubicBezTo>
                    <a:pt x="7" y="30"/>
                    <a:pt x="17" y="20"/>
                    <a:pt x="16" y="1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1 h 9"/>
                <a:gd name="T4" fmla="*/ 2 w 10"/>
                <a:gd name="T5" fmla="*/ 1 h 9"/>
                <a:gd name="T6" fmla="*/ 2 w 10"/>
                <a:gd name="T7" fmla="*/ 8 h 9"/>
                <a:gd name="T8" fmla="*/ 9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6"/>
                    <a:pt x="10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4" y="9"/>
                    <a:pt x="7" y="9"/>
                    <a:pt x="9" y="8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2953595" y="4883172"/>
              <a:ext cx="89922" cy="108944"/>
            </a:xfrm>
            <a:custGeom>
              <a:avLst/>
              <a:gdLst>
                <a:gd name="T0" fmla="*/ 3 w 5"/>
                <a:gd name="T1" fmla="*/ 5 h 6"/>
                <a:gd name="T2" fmla="*/ 5 w 5"/>
                <a:gd name="T3" fmla="*/ 2 h 6"/>
                <a:gd name="T4" fmla="*/ 2 w 5"/>
                <a:gd name="T5" fmla="*/ 0 h 6"/>
                <a:gd name="T6" fmla="*/ 0 w 5"/>
                <a:gd name="T7" fmla="*/ 3 h 6"/>
                <a:gd name="T8" fmla="*/ 3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6"/>
                    <a:pt x="3" y="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/>
            </p:cNvSpPr>
            <p:nvPr/>
          </p:nvSpPr>
          <p:spPr bwMode="auto">
            <a:xfrm>
              <a:off x="7774804" y="5227297"/>
              <a:ext cx="287059" cy="307810"/>
            </a:xfrm>
            <a:custGeom>
              <a:avLst/>
              <a:gdLst>
                <a:gd name="T0" fmla="*/ 13 w 16"/>
                <a:gd name="T1" fmla="*/ 14 h 17"/>
                <a:gd name="T2" fmla="*/ 14 w 16"/>
                <a:gd name="T3" fmla="*/ 4 h 17"/>
                <a:gd name="T4" fmla="*/ 3 w 16"/>
                <a:gd name="T5" fmla="*/ 3 h 17"/>
                <a:gd name="T6" fmla="*/ 2 w 16"/>
                <a:gd name="T7" fmla="*/ 13 h 17"/>
                <a:gd name="T8" fmla="*/ 13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3" y="14"/>
                  </a:moveTo>
                  <a:cubicBezTo>
                    <a:pt x="16" y="12"/>
                    <a:pt x="16" y="7"/>
                    <a:pt x="14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5" y="16"/>
                    <a:pt x="9" y="17"/>
                    <a:pt x="13" y="1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6586795" y="4085977"/>
              <a:ext cx="145259" cy="162552"/>
            </a:xfrm>
            <a:custGeom>
              <a:avLst/>
              <a:gdLst>
                <a:gd name="T0" fmla="*/ 6 w 8"/>
                <a:gd name="T1" fmla="*/ 7 h 9"/>
                <a:gd name="T2" fmla="*/ 7 w 8"/>
                <a:gd name="T3" fmla="*/ 2 h 9"/>
                <a:gd name="T4" fmla="*/ 1 w 8"/>
                <a:gd name="T5" fmla="*/ 2 h 9"/>
                <a:gd name="T6" fmla="*/ 1 w 8"/>
                <a:gd name="T7" fmla="*/ 7 h 9"/>
                <a:gd name="T8" fmla="*/ 6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6" y="7"/>
                  </a:moveTo>
                  <a:cubicBezTo>
                    <a:pt x="8" y="6"/>
                    <a:pt x="8" y="4"/>
                    <a:pt x="7" y="2"/>
                  </a:cubicBezTo>
                  <a:cubicBezTo>
                    <a:pt x="5" y="1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2" y="9"/>
                    <a:pt x="5" y="9"/>
                    <a:pt x="6" y="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5381492" y="4774227"/>
              <a:ext cx="1115380" cy="1938514"/>
            </a:xfrm>
            <a:custGeom>
              <a:avLst/>
              <a:gdLst>
                <a:gd name="T0" fmla="*/ 60 w 62"/>
                <a:gd name="T1" fmla="*/ 37 h 107"/>
                <a:gd name="T2" fmla="*/ 24 w 62"/>
                <a:gd name="T3" fmla="*/ 24 h 107"/>
                <a:gd name="T4" fmla="*/ 24 w 62"/>
                <a:gd name="T5" fmla="*/ 52 h 107"/>
                <a:gd name="T6" fmla="*/ 0 w 62"/>
                <a:gd name="T7" fmla="*/ 107 h 107"/>
                <a:gd name="T8" fmla="*/ 60 w 62"/>
                <a:gd name="T9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7">
                  <a:moveTo>
                    <a:pt x="60" y="37"/>
                  </a:moveTo>
                  <a:cubicBezTo>
                    <a:pt x="62" y="8"/>
                    <a:pt x="30" y="0"/>
                    <a:pt x="24" y="24"/>
                  </a:cubicBezTo>
                  <a:cubicBezTo>
                    <a:pt x="22" y="33"/>
                    <a:pt x="23" y="43"/>
                    <a:pt x="24" y="52"/>
                  </a:cubicBezTo>
                  <a:cubicBezTo>
                    <a:pt x="26" y="74"/>
                    <a:pt x="14" y="92"/>
                    <a:pt x="0" y="107"/>
                  </a:cubicBezTo>
                  <a:cubicBezTo>
                    <a:pt x="23" y="90"/>
                    <a:pt x="57" y="67"/>
                    <a:pt x="60" y="37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>
              <a:off x="5614944" y="4303865"/>
              <a:ext cx="594869" cy="996061"/>
            </a:xfrm>
            <a:custGeom>
              <a:avLst/>
              <a:gdLst>
                <a:gd name="T0" fmla="*/ 17 w 33"/>
                <a:gd name="T1" fmla="*/ 28 h 55"/>
                <a:gd name="T2" fmla="*/ 27 w 33"/>
                <a:gd name="T3" fmla="*/ 19 h 55"/>
                <a:gd name="T4" fmla="*/ 10 w 33"/>
                <a:gd name="T5" fmla="*/ 11 h 55"/>
                <a:gd name="T6" fmla="*/ 5 w 33"/>
                <a:gd name="T7" fmla="*/ 55 h 55"/>
                <a:gd name="T8" fmla="*/ 17 w 33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5">
                  <a:moveTo>
                    <a:pt x="17" y="28"/>
                  </a:moveTo>
                  <a:cubicBezTo>
                    <a:pt x="20" y="26"/>
                    <a:pt x="24" y="23"/>
                    <a:pt x="27" y="19"/>
                  </a:cubicBezTo>
                  <a:cubicBezTo>
                    <a:pt x="33" y="9"/>
                    <a:pt x="20" y="0"/>
                    <a:pt x="10" y="11"/>
                  </a:cubicBezTo>
                  <a:cubicBezTo>
                    <a:pt x="0" y="21"/>
                    <a:pt x="4" y="41"/>
                    <a:pt x="5" y="55"/>
                  </a:cubicBezTo>
                  <a:cubicBezTo>
                    <a:pt x="6" y="45"/>
                    <a:pt x="9" y="35"/>
                    <a:pt x="17" y="28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3 w 10"/>
                <a:gd name="T1" fmla="*/ 9 h 10"/>
                <a:gd name="T2" fmla="*/ 9 w 10"/>
                <a:gd name="T3" fmla="*/ 7 h 10"/>
                <a:gd name="T4" fmla="*/ 7 w 10"/>
                <a:gd name="T5" fmla="*/ 0 h 10"/>
                <a:gd name="T6" fmla="*/ 0 w 10"/>
                <a:gd name="T7" fmla="*/ 3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6" y="10"/>
                    <a:pt x="8" y="9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8746655" y="3650201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8367945" y="4175899"/>
              <a:ext cx="1367854" cy="961475"/>
            </a:xfrm>
            <a:custGeom>
              <a:avLst/>
              <a:gdLst>
                <a:gd name="T0" fmla="*/ 39 w 76"/>
                <a:gd name="T1" fmla="*/ 31 h 53"/>
                <a:gd name="T2" fmla="*/ 59 w 76"/>
                <a:gd name="T3" fmla="*/ 29 h 53"/>
                <a:gd name="T4" fmla="*/ 47 w 76"/>
                <a:gd name="T5" fmla="*/ 4 h 53"/>
                <a:gd name="T6" fmla="*/ 0 w 76"/>
                <a:gd name="T7" fmla="*/ 53 h 53"/>
                <a:gd name="T8" fmla="*/ 39 w 76"/>
                <a:gd name="T9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3">
                  <a:moveTo>
                    <a:pt x="39" y="31"/>
                  </a:moveTo>
                  <a:cubicBezTo>
                    <a:pt x="45" y="31"/>
                    <a:pt x="53" y="31"/>
                    <a:pt x="59" y="29"/>
                  </a:cubicBezTo>
                  <a:cubicBezTo>
                    <a:pt x="76" y="23"/>
                    <a:pt x="67" y="0"/>
                    <a:pt x="47" y="4"/>
                  </a:cubicBezTo>
                  <a:cubicBezTo>
                    <a:pt x="25" y="8"/>
                    <a:pt x="11" y="35"/>
                    <a:pt x="0" y="53"/>
                  </a:cubicBezTo>
                  <a:cubicBezTo>
                    <a:pt x="10" y="41"/>
                    <a:pt x="23" y="31"/>
                    <a:pt x="39" y="31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9663169" y="4575361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7738490" y="2961950"/>
              <a:ext cx="485925" cy="435777"/>
            </a:xfrm>
            <a:custGeom>
              <a:avLst/>
              <a:gdLst>
                <a:gd name="T0" fmla="*/ 14 w 27"/>
                <a:gd name="T1" fmla="*/ 0 h 24"/>
                <a:gd name="T2" fmla="*/ 3 w 27"/>
                <a:gd name="T3" fmla="*/ 7 h 24"/>
                <a:gd name="T4" fmla="*/ 8 w 27"/>
                <a:gd name="T5" fmla="*/ 23 h 24"/>
                <a:gd name="T6" fmla="*/ 14 w 27"/>
                <a:gd name="T7" fmla="*/ 24 h 24"/>
                <a:gd name="T8" fmla="*/ 24 w 27"/>
                <a:gd name="T9" fmla="*/ 17 h 24"/>
                <a:gd name="T10" fmla="*/ 19 w 27"/>
                <a:gd name="T11" fmla="*/ 1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9" y="0"/>
                    <a:pt x="5" y="2"/>
                    <a:pt x="3" y="7"/>
                  </a:cubicBezTo>
                  <a:cubicBezTo>
                    <a:pt x="0" y="13"/>
                    <a:pt x="2" y="20"/>
                    <a:pt x="8" y="23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18" y="24"/>
                    <a:pt x="22" y="21"/>
                    <a:pt x="24" y="17"/>
                  </a:cubicBezTo>
                  <a:cubicBezTo>
                    <a:pt x="27" y="11"/>
                    <a:pt x="25" y="4"/>
                    <a:pt x="19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 noEditPoints="1"/>
            </p:cNvSpPr>
            <p:nvPr/>
          </p:nvSpPr>
          <p:spPr bwMode="auto">
            <a:xfrm>
              <a:off x="5184355" y="3940718"/>
              <a:ext cx="3598615" cy="2844652"/>
            </a:xfrm>
            <a:custGeom>
              <a:avLst/>
              <a:gdLst>
                <a:gd name="T0" fmla="*/ 44 w 200"/>
                <a:gd name="T1" fmla="*/ 137 h 157"/>
                <a:gd name="T2" fmla="*/ 11 w 200"/>
                <a:gd name="T3" fmla="*/ 153 h 157"/>
                <a:gd name="T4" fmla="*/ 11 w 200"/>
                <a:gd name="T5" fmla="*/ 153 h 157"/>
                <a:gd name="T6" fmla="*/ 11 w 200"/>
                <a:gd name="T7" fmla="*/ 153 h 157"/>
                <a:gd name="T8" fmla="*/ 0 w 200"/>
                <a:gd name="T9" fmla="*/ 157 h 157"/>
                <a:gd name="T10" fmla="*/ 17 w 200"/>
                <a:gd name="T11" fmla="*/ 154 h 157"/>
                <a:gd name="T12" fmla="*/ 44 w 200"/>
                <a:gd name="T13" fmla="*/ 137 h 157"/>
                <a:gd name="T14" fmla="*/ 152 w 200"/>
                <a:gd name="T15" fmla="*/ 87 h 157"/>
                <a:gd name="T16" fmla="*/ 146 w 200"/>
                <a:gd name="T17" fmla="*/ 84 h 157"/>
                <a:gd name="T18" fmla="*/ 147 w 200"/>
                <a:gd name="T19" fmla="*/ 74 h 157"/>
                <a:gd name="T20" fmla="*/ 152 w 200"/>
                <a:gd name="T21" fmla="*/ 72 h 157"/>
                <a:gd name="T22" fmla="*/ 158 w 200"/>
                <a:gd name="T23" fmla="*/ 75 h 157"/>
                <a:gd name="T24" fmla="*/ 157 w 200"/>
                <a:gd name="T25" fmla="*/ 85 h 157"/>
                <a:gd name="T26" fmla="*/ 152 w 200"/>
                <a:gd name="T27" fmla="*/ 87 h 157"/>
                <a:gd name="T28" fmla="*/ 162 w 200"/>
                <a:gd name="T29" fmla="*/ 0 h 157"/>
                <a:gd name="T30" fmla="*/ 131 w 200"/>
                <a:gd name="T31" fmla="*/ 16 h 157"/>
                <a:gd name="T32" fmla="*/ 111 w 200"/>
                <a:gd name="T33" fmla="*/ 50 h 157"/>
                <a:gd name="T34" fmla="*/ 112 w 200"/>
                <a:gd name="T35" fmla="*/ 50 h 157"/>
                <a:gd name="T36" fmla="*/ 132 w 200"/>
                <a:gd name="T37" fmla="*/ 106 h 157"/>
                <a:gd name="T38" fmla="*/ 93 w 200"/>
                <a:gd name="T39" fmla="*/ 138 h 157"/>
                <a:gd name="T40" fmla="*/ 128 w 200"/>
                <a:gd name="T41" fmla="*/ 126 h 157"/>
                <a:gd name="T42" fmla="*/ 145 w 200"/>
                <a:gd name="T43" fmla="*/ 110 h 157"/>
                <a:gd name="T44" fmla="*/ 198 w 200"/>
                <a:gd name="T45" fmla="*/ 57 h 157"/>
                <a:gd name="T46" fmla="*/ 198 w 200"/>
                <a:gd name="T47" fmla="*/ 57 h 157"/>
                <a:gd name="T48" fmla="*/ 200 w 200"/>
                <a:gd name="T49" fmla="*/ 48 h 157"/>
                <a:gd name="T50" fmla="*/ 177 w 200"/>
                <a:gd name="T51" fmla="*/ 66 h 157"/>
                <a:gd name="T52" fmla="*/ 199 w 200"/>
                <a:gd name="T53" fmla="*/ 33 h 157"/>
                <a:gd name="T54" fmla="*/ 162 w 200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157">
                  <a:moveTo>
                    <a:pt x="44" y="137"/>
                  </a:moveTo>
                  <a:cubicBezTo>
                    <a:pt x="34" y="143"/>
                    <a:pt x="22" y="149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7" y="155"/>
                    <a:pt x="4" y="156"/>
                    <a:pt x="0" y="157"/>
                  </a:cubicBezTo>
                  <a:cubicBezTo>
                    <a:pt x="6" y="156"/>
                    <a:pt x="11" y="155"/>
                    <a:pt x="17" y="154"/>
                  </a:cubicBezTo>
                  <a:cubicBezTo>
                    <a:pt x="27" y="150"/>
                    <a:pt x="36" y="144"/>
                    <a:pt x="44" y="137"/>
                  </a:cubicBezTo>
                  <a:moveTo>
                    <a:pt x="152" y="87"/>
                  </a:moveTo>
                  <a:cubicBezTo>
                    <a:pt x="150" y="87"/>
                    <a:pt x="148" y="86"/>
                    <a:pt x="146" y="84"/>
                  </a:cubicBezTo>
                  <a:cubicBezTo>
                    <a:pt x="144" y="81"/>
                    <a:pt x="144" y="76"/>
                    <a:pt x="147" y="74"/>
                  </a:cubicBezTo>
                  <a:cubicBezTo>
                    <a:pt x="149" y="73"/>
                    <a:pt x="150" y="72"/>
                    <a:pt x="152" y="72"/>
                  </a:cubicBezTo>
                  <a:cubicBezTo>
                    <a:pt x="154" y="72"/>
                    <a:pt x="156" y="73"/>
                    <a:pt x="158" y="75"/>
                  </a:cubicBezTo>
                  <a:cubicBezTo>
                    <a:pt x="160" y="78"/>
                    <a:pt x="160" y="83"/>
                    <a:pt x="157" y="85"/>
                  </a:cubicBezTo>
                  <a:cubicBezTo>
                    <a:pt x="155" y="86"/>
                    <a:pt x="154" y="87"/>
                    <a:pt x="152" y="87"/>
                  </a:cubicBezTo>
                  <a:moveTo>
                    <a:pt x="162" y="0"/>
                  </a:moveTo>
                  <a:cubicBezTo>
                    <a:pt x="152" y="0"/>
                    <a:pt x="141" y="5"/>
                    <a:pt x="131" y="16"/>
                  </a:cubicBezTo>
                  <a:cubicBezTo>
                    <a:pt x="123" y="25"/>
                    <a:pt x="117" y="38"/>
                    <a:pt x="111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32" y="50"/>
                    <a:pt x="149" y="77"/>
                    <a:pt x="132" y="106"/>
                  </a:cubicBezTo>
                  <a:cubicBezTo>
                    <a:pt x="123" y="120"/>
                    <a:pt x="110" y="131"/>
                    <a:pt x="93" y="138"/>
                  </a:cubicBezTo>
                  <a:cubicBezTo>
                    <a:pt x="105" y="135"/>
                    <a:pt x="117" y="131"/>
                    <a:pt x="128" y="126"/>
                  </a:cubicBezTo>
                  <a:cubicBezTo>
                    <a:pt x="134" y="121"/>
                    <a:pt x="139" y="116"/>
                    <a:pt x="145" y="110"/>
                  </a:cubicBezTo>
                  <a:cubicBezTo>
                    <a:pt x="159" y="92"/>
                    <a:pt x="178" y="69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4"/>
                    <a:pt x="200" y="51"/>
                    <a:pt x="200" y="48"/>
                  </a:cubicBezTo>
                  <a:cubicBezTo>
                    <a:pt x="191" y="52"/>
                    <a:pt x="184" y="59"/>
                    <a:pt x="177" y="66"/>
                  </a:cubicBezTo>
                  <a:cubicBezTo>
                    <a:pt x="183" y="56"/>
                    <a:pt x="190" y="43"/>
                    <a:pt x="199" y="33"/>
                  </a:cubicBezTo>
                  <a:cubicBezTo>
                    <a:pt x="195" y="13"/>
                    <a:pt x="179" y="0"/>
                    <a:pt x="162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7487745" y="4973094"/>
              <a:ext cx="1258910" cy="1250264"/>
            </a:xfrm>
            <a:custGeom>
              <a:avLst/>
              <a:gdLst>
                <a:gd name="T0" fmla="*/ 70 w 70"/>
                <a:gd name="T1" fmla="*/ 0 h 69"/>
                <a:gd name="T2" fmla="*/ 70 w 70"/>
                <a:gd name="T3" fmla="*/ 0 h 69"/>
                <a:gd name="T4" fmla="*/ 17 w 70"/>
                <a:gd name="T5" fmla="*/ 53 h 69"/>
                <a:gd name="T6" fmla="*/ 0 w 70"/>
                <a:gd name="T7" fmla="*/ 69 h 69"/>
                <a:gd name="T8" fmla="*/ 62 w 70"/>
                <a:gd name="T9" fmla="*/ 20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0" y="12"/>
                    <a:pt x="31" y="35"/>
                    <a:pt x="17" y="53"/>
                  </a:cubicBezTo>
                  <a:cubicBezTo>
                    <a:pt x="11" y="59"/>
                    <a:pt x="6" y="64"/>
                    <a:pt x="0" y="69"/>
                  </a:cubicBezTo>
                  <a:cubicBezTo>
                    <a:pt x="26" y="58"/>
                    <a:pt x="49" y="43"/>
                    <a:pt x="62" y="20"/>
                  </a:cubicBezTo>
                  <a:cubicBezTo>
                    <a:pt x="66" y="13"/>
                    <a:pt x="69" y="7"/>
                    <a:pt x="70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774804" y="5246319"/>
              <a:ext cx="287059" cy="271496"/>
            </a:xfrm>
            <a:custGeom>
              <a:avLst/>
              <a:gdLst>
                <a:gd name="T0" fmla="*/ 8 w 16"/>
                <a:gd name="T1" fmla="*/ 0 h 15"/>
                <a:gd name="T2" fmla="*/ 3 w 16"/>
                <a:gd name="T3" fmla="*/ 2 h 15"/>
                <a:gd name="T4" fmla="*/ 2 w 16"/>
                <a:gd name="T5" fmla="*/ 12 h 15"/>
                <a:gd name="T6" fmla="*/ 8 w 16"/>
                <a:gd name="T7" fmla="*/ 15 h 15"/>
                <a:gd name="T8" fmla="*/ 13 w 16"/>
                <a:gd name="T9" fmla="*/ 13 h 15"/>
                <a:gd name="T10" fmla="*/ 14 w 16"/>
                <a:gd name="T11" fmla="*/ 3 h 15"/>
                <a:gd name="T12" fmla="*/ 8 w 1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0"/>
                    <a:pt x="5" y="1"/>
                    <a:pt x="3" y="2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4" y="14"/>
                    <a:pt x="6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5381492" y="67127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4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8367945" y="4539046"/>
              <a:ext cx="415025" cy="598328"/>
            </a:xfrm>
            <a:custGeom>
              <a:avLst/>
              <a:gdLst>
                <a:gd name="T0" fmla="*/ 22 w 23"/>
                <a:gd name="T1" fmla="*/ 0 h 33"/>
                <a:gd name="T2" fmla="*/ 0 w 23"/>
                <a:gd name="T3" fmla="*/ 33 h 33"/>
                <a:gd name="T4" fmla="*/ 23 w 23"/>
                <a:gd name="T5" fmla="*/ 15 h 33"/>
                <a:gd name="T6" fmla="*/ 22 w 2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3">
                  <a:moveTo>
                    <a:pt x="22" y="0"/>
                  </a:moveTo>
                  <a:cubicBezTo>
                    <a:pt x="13" y="10"/>
                    <a:pt x="6" y="23"/>
                    <a:pt x="0" y="33"/>
                  </a:cubicBezTo>
                  <a:cubicBezTo>
                    <a:pt x="7" y="26"/>
                    <a:pt x="14" y="19"/>
                    <a:pt x="23" y="15"/>
                  </a:cubicBezTo>
                  <a:cubicBezTo>
                    <a:pt x="23" y="10"/>
                    <a:pt x="23" y="5"/>
                    <a:pt x="2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7361508" y="3451334"/>
              <a:ext cx="197137" cy="181574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3 h 10"/>
                <a:gd name="T4" fmla="*/ 3 w 11"/>
                <a:gd name="T5" fmla="*/ 9 h 10"/>
                <a:gd name="T6" fmla="*/ 5 w 11"/>
                <a:gd name="T7" fmla="*/ 10 h 10"/>
                <a:gd name="T8" fmla="*/ 10 w 11"/>
                <a:gd name="T9" fmla="*/ 7 h 10"/>
                <a:gd name="T10" fmla="*/ 7 w 11"/>
                <a:gd name="T11" fmla="*/ 1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5507729" y="5372555"/>
              <a:ext cx="306081" cy="397733"/>
            </a:xfrm>
            <a:custGeom>
              <a:avLst/>
              <a:gdLst>
                <a:gd name="T0" fmla="*/ 11 w 17"/>
                <a:gd name="T1" fmla="*/ 0 h 22"/>
                <a:gd name="T2" fmla="*/ 2 w 17"/>
                <a:gd name="T3" fmla="*/ 4 h 22"/>
                <a:gd name="T4" fmla="*/ 0 w 17"/>
                <a:gd name="T5" fmla="*/ 10 h 22"/>
                <a:gd name="T6" fmla="*/ 5 w 17"/>
                <a:gd name="T7" fmla="*/ 20 h 22"/>
                <a:gd name="T8" fmla="*/ 11 w 17"/>
                <a:gd name="T9" fmla="*/ 22 h 22"/>
                <a:gd name="T10" fmla="*/ 17 w 17"/>
                <a:gd name="T11" fmla="*/ 21 h 22"/>
                <a:gd name="T12" fmla="*/ 17 w 17"/>
                <a:gd name="T13" fmla="*/ 19 h 22"/>
                <a:gd name="T14" fmla="*/ 16 w 17"/>
                <a:gd name="T15" fmla="*/ 1 h 22"/>
                <a:gd name="T16" fmla="*/ 11 w 17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1" y="0"/>
                  </a:moveTo>
                  <a:cubicBezTo>
                    <a:pt x="8" y="0"/>
                    <a:pt x="5" y="1"/>
                    <a:pt x="2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4"/>
                    <a:pt x="1" y="18"/>
                    <a:pt x="5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3" y="22"/>
                    <a:pt x="15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3"/>
                    <a:pt x="15" y="7"/>
                    <a:pt x="16" y="1"/>
                  </a:cubicBezTo>
                  <a:cubicBezTo>
                    <a:pt x="14" y="0"/>
                    <a:pt x="13" y="0"/>
                    <a:pt x="1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5507729" y="5445185"/>
              <a:ext cx="36315" cy="108944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</a:path>
              </a:pathLst>
            </a:custGeom>
            <a:solidFill>
              <a:srgbClr val="8A1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5777496" y="5389848"/>
              <a:ext cx="162552" cy="363147"/>
            </a:xfrm>
            <a:custGeom>
              <a:avLst/>
              <a:gdLst>
                <a:gd name="T0" fmla="*/ 1 w 9"/>
                <a:gd name="T1" fmla="*/ 0 h 20"/>
                <a:gd name="T2" fmla="*/ 2 w 9"/>
                <a:gd name="T3" fmla="*/ 18 h 20"/>
                <a:gd name="T4" fmla="*/ 2 w 9"/>
                <a:gd name="T5" fmla="*/ 20 h 20"/>
                <a:gd name="T6" fmla="*/ 5 w 9"/>
                <a:gd name="T7" fmla="*/ 16 h 20"/>
                <a:gd name="T8" fmla="*/ 2 w 9"/>
                <a:gd name="T9" fmla="*/ 1 h 20"/>
                <a:gd name="T10" fmla="*/ 1 w 9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6"/>
                    <a:pt x="1" y="12"/>
                    <a:pt x="2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3" y="19"/>
                    <a:pt x="4" y="18"/>
                    <a:pt x="5" y="16"/>
                  </a:cubicBezTo>
                  <a:cubicBezTo>
                    <a:pt x="9" y="11"/>
                    <a:pt x="8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5364200" y="6116142"/>
              <a:ext cx="197137" cy="126237"/>
            </a:xfrm>
            <a:custGeom>
              <a:avLst/>
              <a:gdLst>
                <a:gd name="T0" fmla="*/ 1 w 11"/>
                <a:gd name="T1" fmla="*/ 0 h 7"/>
                <a:gd name="T2" fmla="*/ 3 w 11"/>
                <a:gd name="T3" fmla="*/ 6 h 7"/>
                <a:gd name="T4" fmla="*/ 6 w 11"/>
                <a:gd name="T5" fmla="*/ 7 h 7"/>
                <a:gd name="T6" fmla="*/ 10 w 11"/>
                <a:gd name="T7" fmla="*/ 5 h 7"/>
                <a:gd name="T8" fmla="*/ 11 w 11"/>
                <a:gd name="T9" fmla="*/ 2 h 7"/>
                <a:gd name="T10" fmla="*/ 7 w 11"/>
                <a:gd name="T11" fmla="*/ 3 h 7"/>
                <a:gd name="T12" fmla="*/ 2 w 11"/>
                <a:gd name="T13" fmla="*/ 1 h 7"/>
                <a:gd name="T14" fmla="*/ 1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3"/>
                    <a:pt x="4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5381492" y="6060806"/>
              <a:ext cx="179844" cy="108944"/>
            </a:xfrm>
            <a:custGeom>
              <a:avLst/>
              <a:gdLst>
                <a:gd name="T0" fmla="*/ 5 w 10"/>
                <a:gd name="T1" fmla="*/ 0 h 6"/>
                <a:gd name="T2" fmla="*/ 1 w 10"/>
                <a:gd name="T3" fmla="*/ 2 h 6"/>
                <a:gd name="T4" fmla="*/ 0 w 10"/>
                <a:gd name="T5" fmla="*/ 3 h 6"/>
                <a:gd name="T6" fmla="*/ 1 w 10"/>
                <a:gd name="T7" fmla="*/ 4 h 6"/>
                <a:gd name="T8" fmla="*/ 6 w 10"/>
                <a:gd name="T9" fmla="*/ 6 h 6"/>
                <a:gd name="T10" fmla="*/ 10 w 10"/>
                <a:gd name="T11" fmla="*/ 5 h 6"/>
                <a:gd name="T12" fmla="*/ 8 w 10"/>
                <a:gd name="T13" fmla="*/ 1 h 6"/>
                <a:gd name="T14" fmla="*/ 5 w 10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9" y="6"/>
                    <a:pt x="10" y="5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9"/>
            <p:cNvSpPr>
              <a:spLocks noEditPoints="1"/>
            </p:cNvSpPr>
            <p:nvPr/>
          </p:nvSpPr>
          <p:spPr bwMode="auto">
            <a:xfrm>
              <a:off x="1782878" y="5517814"/>
              <a:ext cx="2986452" cy="1322893"/>
            </a:xfrm>
            <a:custGeom>
              <a:avLst/>
              <a:gdLst>
                <a:gd name="T0" fmla="*/ 53 w 166"/>
                <a:gd name="T1" fmla="*/ 29 h 73"/>
                <a:gd name="T2" fmla="*/ 54 w 166"/>
                <a:gd name="T3" fmla="*/ 14 h 73"/>
                <a:gd name="T4" fmla="*/ 60 w 166"/>
                <a:gd name="T5" fmla="*/ 13 h 73"/>
                <a:gd name="T6" fmla="*/ 88 w 166"/>
                <a:gd name="T7" fmla="*/ 24 h 73"/>
                <a:gd name="T8" fmla="*/ 76 w 166"/>
                <a:gd name="T9" fmla="*/ 22 h 73"/>
                <a:gd name="T10" fmla="*/ 65 w 166"/>
                <a:gd name="T11" fmla="*/ 24 h 73"/>
                <a:gd name="T12" fmla="*/ 55 w 166"/>
                <a:gd name="T13" fmla="*/ 29 h 73"/>
                <a:gd name="T14" fmla="*/ 53 w 166"/>
                <a:gd name="T15" fmla="*/ 29 h 73"/>
                <a:gd name="T16" fmla="*/ 32 w 166"/>
                <a:gd name="T17" fmla="*/ 14 h 73"/>
                <a:gd name="T18" fmla="*/ 28 w 166"/>
                <a:gd name="T19" fmla="*/ 12 h 73"/>
                <a:gd name="T20" fmla="*/ 29 w 166"/>
                <a:gd name="T21" fmla="*/ 5 h 73"/>
                <a:gd name="T22" fmla="*/ 32 w 166"/>
                <a:gd name="T23" fmla="*/ 3 h 73"/>
                <a:gd name="T24" fmla="*/ 36 w 166"/>
                <a:gd name="T25" fmla="*/ 5 h 73"/>
                <a:gd name="T26" fmla="*/ 35 w 166"/>
                <a:gd name="T27" fmla="*/ 12 h 73"/>
                <a:gd name="T28" fmla="*/ 32 w 166"/>
                <a:gd name="T29" fmla="*/ 14 h 73"/>
                <a:gd name="T30" fmla="*/ 40 w 166"/>
                <a:gd name="T31" fmla="*/ 0 h 73"/>
                <a:gd name="T32" fmla="*/ 22 w 166"/>
                <a:gd name="T33" fmla="*/ 3 h 73"/>
                <a:gd name="T34" fmla="*/ 22 w 166"/>
                <a:gd name="T35" fmla="*/ 4 h 73"/>
                <a:gd name="T36" fmla="*/ 21 w 166"/>
                <a:gd name="T37" fmla="*/ 4 h 73"/>
                <a:gd name="T38" fmla="*/ 21 w 166"/>
                <a:gd name="T39" fmla="*/ 4 h 73"/>
                <a:gd name="T40" fmla="*/ 11 w 166"/>
                <a:gd name="T41" fmla="*/ 12 h 73"/>
                <a:gd name="T42" fmla="*/ 22 w 166"/>
                <a:gd name="T43" fmla="*/ 53 h 73"/>
                <a:gd name="T44" fmla="*/ 18 w 166"/>
                <a:gd name="T45" fmla="*/ 37 h 73"/>
                <a:gd name="T46" fmla="*/ 27 w 166"/>
                <a:gd name="T47" fmla="*/ 29 h 73"/>
                <a:gd name="T48" fmla="*/ 38 w 166"/>
                <a:gd name="T49" fmla="*/ 46 h 73"/>
                <a:gd name="T50" fmla="*/ 43 w 166"/>
                <a:gd name="T51" fmla="*/ 57 h 73"/>
                <a:gd name="T52" fmla="*/ 48 w 166"/>
                <a:gd name="T53" fmla="*/ 57 h 73"/>
                <a:gd name="T54" fmla="*/ 57 w 166"/>
                <a:gd name="T55" fmla="*/ 57 h 73"/>
                <a:gd name="T56" fmla="*/ 58 w 166"/>
                <a:gd name="T57" fmla="*/ 34 h 73"/>
                <a:gd name="T58" fmla="*/ 79 w 166"/>
                <a:gd name="T59" fmla="*/ 26 h 73"/>
                <a:gd name="T60" fmla="*/ 164 w 166"/>
                <a:gd name="T61" fmla="*/ 73 h 73"/>
                <a:gd name="T62" fmla="*/ 166 w 166"/>
                <a:gd name="T63" fmla="*/ 73 h 73"/>
                <a:gd name="T64" fmla="*/ 40 w 166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73">
                  <a:moveTo>
                    <a:pt x="53" y="29"/>
                  </a:moveTo>
                  <a:cubicBezTo>
                    <a:pt x="45" y="29"/>
                    <a:pt x="44" y="18"/>
                    <a:pt x="54" y="14"/>
                  </a:cubicBezTo>
                  <a:cubicBezTo>
                    <a:pt x="56" y="13"/>
                    <a:pt x="58" y="13"/>
                    <a:pt x="60" y="13"/>
                  </a:cubicBezTo>
                  <a:cubicBezTo>
                    <a:pt x="70" y="13"/>
                    <a:pt x="80" y="20"/>
                    <a:pt x="88" y="24"/>
                  </a:cubicBezTo>
                  <a:cubicBezTo>
                    <a:pt x="84" y="23"/>
                    <a:pt x="80" y="22"/>
                    <a:pt x="76" y="22"/>
                  </a:cubicBezTo>
                  <a:cubicBezTo>
                    <a:pt x="72" y="22"/>
                    <a:pt x="68" y="22"/>
                    <a:pt x="65" y="24"/>
                  </a:cubicBezTo>
                  <a:cubicBezTo>
                    <a:pt x="62" y="26"/>
                    <a:pt x="58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moveTo>
                    <a:pt x="32" y="14"/>
                  </a:moveTo>
                  <a:cubicBezTo>
                    <a:pt x="31" y="14"/>
                    <a:pt x="29" y="13"/>
                    <a:pt x="28" y="12"/>
                  </a:cubicBezTo>
                  <a:cubicBezTo>
                    <a:pt x="26" y="10"/>
                    <a:pt x="27" y="7"/>
                    <a:pt x="29" y="5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8" y="7"/>
                    <a:pt x="38" y="10"/>
                    <a:pt x="35" y="12"/>
                  </a:cubicBezTo>
                  <a:cubicBezTo>
                    <a:pt x="34" y="13"/>
                    <a:pt x="33" y="14"/>
                    <a:pt x="32" y="14"/>
                  </a:cubicBezTo>
                  <a:moveTo>
                    <a:pt x="40" y="0"/>
                  </a:moveTo>
                  <a:cubicBezTo>
                    <a:pt x="34" y="0"/>
                    <a:pt x="28" y="1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6"/>
                    <a:pt x="14" y="9"/>
                    <a:pt x="11" y="12"/>
                  </a:cubicBezTo>
                  <a:cubicBezTo>
                    <a:pt x="0" y="24"/>
                    <a:pt x="3" y="45"/>
                    <a:pt x="22" y="53"/>
                  </a:cubicBezTo>
                  <a:cubicBezTo>
                    <a:pt x="19" y="49"/>
                    <a:pt x="17" y="43"/>
                    <a:pt x="18" y="37"/>
                  </a:cubicBezTo>
                  <a:cubicBezTo>
                    <a:pt x="20" y="32"/>
                    <a:pt x="23" y="29"/>
                    <a:pt x="27" y="29"/>
                  </a:cubicBezTo>
                  <a:cubicBezTo>
                    <a:pt x="33" y="29"/>
                    <a:pt x="39" y="36"/>
                    <a:pt x="38" y="46"/>
                  </a:cubicBezTo>
                  <a:cubicBezTo>
                    <a:pt x="37" y="51"/>
                    <a:pt x="39" y="55"/>
                    <a:pt x="43" y="57"/>
                  </a:cubicBezTo>
                  <a:cubicBezTo>
                    <a:pt x="45" y="57"/>
                    <a:pt x="46" y="57"/>
                    <a:pt x="48" y="57"/>
                  </a:cubicBezTo>
                  <a:cubicBezTo>
                    <a:pt x="51" y="57"/>
                    <a:pt x="54" y="57"/>
                    <a:pt x="57" y="57"/>
                  </a:cubicBezTo>
                  <a:cubicBezTo>
                    <a:pt x="51" y="50"/>
                    <a:pt x="52" y="40"/>
                    <a:pt x="58" y="34"/>
                  </a:cubicBezTo>
                  <a:cubicBezTo>
                    <a:pt x="63" y="28"/>
                    <a:pt x="70" y="26"/>
                    <a:pt x="79" y="26"/>
                  </a:cubicBezTo>
                  <a:cubicBezTo>
                    <a:pt x="104" y="26"/>
                    <a:pt x="139" y="49"/>
                    <a:pt x="164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32" y="38"/>
                    <a:pt x="78" y="0"/>
                    <a:pt x="40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6 w 12"/>
                <a:gd name="T1" fmla="*/ 0 h 11"/>
                <a:gd name="T2" fmla="*/ 3 w 12"/>
                <a:gd name="T3" fmla="*/ 2 h 11"/>
                <a:gd name="T4" fmla="*/ 2 w 12"/>
                <a:gd name="T5" fmla="*/ 9 h 11"/>
                <a:gd name="T6" fmla="*/ 6 w 12"/>
                <a:gd name="T7" fmla="*/ 11 h 11"/>
                <a:gd name="T8" fmla="*/ 9 w 12"/>
                <a:gd name="T9" fmla="*/ 9 h 11"/>
                <a:gd name="T10" fmla="*/ 10 w 12"/>
                <a:gd name="T11" fmla="*/ 2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3" y="10"/>
                    <a:pt x="5" y="11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2161588" y="5571422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6156206" y="3904404"/>
              <a:ext cx="6439808" cy="2936304"/>
            </a:xfrm>
            <a:custGeom>
              <a:avLst/>
              <a:gdLst>
                <a:gd name="T0" fmla="*/ 15 w 358"/>
                <a:gd name="T1" fmla="*/ 160 h 162"/>
                <a:gd name="T2" fmla="*/ 0 w 358"/>
                <a:gd name="T3" fmla="*/ 162 h 162"/>
                <a:gd name="T4" fmla="*/ 6 w 358"/>
                <a:gd name="T5" fmla="*/ 162 h 162"/>
                <a:gd name="T6" fmla="*/ 15 w 358"/>
                <a:gd name="T7" fmla="*/ 160 h 162"/>
                <a:gd name="T8" fmla="*/ 199 w 358"/>
                <a:gd name="T9" fmla="*/ 46 h 162"/>
                <a:gd name="T10" fmla="*/ 197 w 358"/>
                <a:gd name="T11" fmla="*/ 46 h 162"/>
                <a:gd name="T12" fmla="*/ 196 w 358"/>
                <a:gd name="T13" fmla="*/ 40 h 162"/>
                <a:gd name="T14" fmla="*/ 199 w 358"/>
                <a:gd name="T15" fmla="*/ 38 h 162"/>
                <a:gd name="T16" fmla="*/ 202 w 358"/>
                <a:gd name="T17" fmla="*/ 38 h 162"/>
                <a:gd name="T18" fmla="*/ 203 w 358"/>
                <a:gd name="T19" fmla="*/ 44 h 162"/>
                <a:gd name="T20" fmla="*/ 199 w 358"/>
                <a:gd name="T21" fmla="*/ 46 h 162"/>
                <a:gd name="T22" fmla="*/ 267 w 358"/>
                <a:gd name="T23" fmla="*/ 0 h 162"/>
                <a:gd name="T24" fmla="*/ 229 w 358"/>
                <a:gd name="T25" fmla="*/ 12 h 162"/>
                <a:gd name="T26" fmla="*/ 181 w 358"/>
                <a:gd name="T27" fmla="*/ 52 h 162"/>
                <a:gd name="T28" fmla="*/ 187 w 358"/>
                <a:gd name="T29" fmla="*/ 154 h 162"/>
                <a:gd name="T30" fmla="*/ 175 w 358"/>
                <a:gd name="T31" fmla="*/ 162 h 162"/>
                <a:gd name="T32" fmla="*/ 260 w 358"/>
                <a:gd name="T33" fmla="*/ 162 h 162"/>
                <a:gd name="T34" fmla="*/ 289 w 358"/>
                <a:gd name="T35" fmla="*/ 143 h 162"/>
                <a:gd name="T36" fmla="*/ 267 w 358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8" h="162">
                  <a:moveTo>
                    <a:pt x="15" y="160"/>
                  </a:moveTo>
                  <a:cubicBezTo>
                    <a:pt x="10" y="161"/>
                    <a:pt x="5" y="162"/>
                    <a:pt x="0" y="162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9" y="162"/>
                    <a:pt x="12" y="161"/>
                    <a:pt x="15" y="160"/>
                  </a:cubicBezTo>
                  <a:moveTo>
                    <a:pt x="199" y="46"/>
                  </a:moveTo>
                  <a:cubicBezTo>
                    <a:pt x="199" y="46"/>
                    <a:pt x="198" y="46"/>
                    <a:pt x="197" y="46"/>
                  </a:cubicBezTo>
                  <a:cubicBezTo>
                    <a:pt x="195" y="44"/>
                    <a:pt x="195" y="42"/>
                    <a:pt x="196" y="40"/>
                  </a:cubicBezTo>
                  <a:cubicBezTo>
                    <a:pt x="197" y="38"/>
                    <a:pt x="198" y="38"/>
                    <a:pt x="199" y="38"/>
                  </a:cubicBezTo>
                  <a:cubicBezTo>
                    <a:pt x="200" y="38"/>
                    <a:pt x="201" y="38"/>
                    <a:pt x="202" y="38"/>
                  </a:cubicBezTo>
                  <a:cubicBezTo>
                    <a:pt x="204" y="40"/>
                    <a:pt x="204" y="42"/>
                    <a:pt x="203" y="44"/>
                  </a:cubicBezTo>
                  <a:cubicBezTo>
                    <a:pt x="202" y="46"/>
                    <a:pt x="201" y="46"/>
                    <a:pt x="199" y="46"/>
                  </a:cubicBezTo>
                  <a:moveTo>
                    <a:pt x="267" y="0"/>
                  </a:moveTo>
                  <a:cubicBezTo>
                    <a:pt x="255" y="0"/>
                    <a:pt x="242" y="4"/>
                    <a:pt x="229" y="12"/>
                  </a:cubicBezTo>
                  <a:cubicBezTo>
                    <a:pt x="212" y="21"/>
                    <a:pt x="196" y="37"/>
                    <a:pt x="181" y="52"/>
                  </a:cubicBezTo>
                  <a:cubicBezTo>
                    <a:pt x="217" y="60"/>
                    <a:pt x="233" y="115"/>
                    <a:pt x="187" y="154"/>
                  </a:cubicBezTo>
                  <a:cubicBezTo>
                    <a:pt x="184" y="157"/>
                    <a:pt x="180" y="160"/>
                    <a:pt x="175" y="162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70" y="157"/>
                    <a:pt x="280" y="151"/>
                    <a:pt x="289" y="143"/>
                  </a:cubicBezTo>
                  <a:cubicBezTo>
                    <a:pt x="358" y="85"/>
                    <a:pt x="326" y="0"/>
                    <a:pt x="26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7"/>
            <p:cNvSpPr>
              <a:spLocks/>
            </p:cNvSpPr>
            <p:nvPr/>
          </p:nvSpPr>
          <p:spPr bwMode="auto">
            <a:xfrm>
              <a:off x="9663169" y="4592654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/>
            <p:cNvSpPr>
              <a:spLocks noEditPoints="1"/>
            </p:cNvSpPr>
            <p:nvPr/>
          </p:nvSpPr>
          <p:spPr bwMode="auto">
            <a:xfrm>
              <a:off x="1189738" y="6676426"/>
              <a:ext cx="2932845" cy="164281"/>
            </a:xfrm>
            <a:custGeom>
              <a:avLst/>
              <a:gdLst>
                <a:gd name="T0" fmla="*/ 20 w 163"/>
                <a:gd name="T1" fmla="*/ 4 h 9"/>
                <a:gd name="T2" fmla="*/ 0 w 163"/>
                <a:gd name="T3" fmla="*/ 9 h 9"/>
                <a:gd name="T4" fmla="*/ 27 w 163"/>
                <a:gd name="T5" fmla="*/ 9 h 9"/>
                <a:gd name="T6" fmla="*/ 20 w 163"/>
                <a:gd name="T7" fmla="*/ 4 h 9"/>
                <a:gd name="T8" fmla="*/ 68 w 163"/>
                <a:gd name="T9" fmla="*/ 0 h 9"/>
                <a:gd name="T10" fmla="*/ 65 w 163"/>
                <a:gd name="T11" fmla="*/ 0 h 9"/>
                <a:gd name="T12" fmla="*/ 72 w 163"/>
                <a:gd name="T13" fmla="*/ 4 h 9"/>
                <a:gd name="T14" fmla="*/ 56 w 163"/>
                <a:gd name="T15" fmla="*/ 1 h 9"/>
                <a:gd name="T16" fmla="*/ 42 w 163"/>
                <a:gd name="T17" fmla="*/ 4 h 9"/>
                <a:gd name="T18" fmla="*/ 30 w 163"/>
                <a:gd name="T19" fmla="*/ 9 h 9"/>
                <a:gd name="T20" fmla="*/ 30 w 163"/>
                <a:gd name="T21" fmla="*/ 9 h 9"/>
                <a:gd name="T22" fmla="*/ 80 w 163"/>
                <a:gd name="T23" fmla="*/ 9 h 9"/>
                <a:gd name="T24" fmla="*/ 108 w 163"/>
                <a:gd name="T25" fmla="*/ 8 h 9"/>
                <a:gd name="T26" fmla="*/ 140 w 163"/>
                <a:gd name="T27" fmla="*/ 9 h 9"/>
                <a:gd name="T28" fmla="*/ 163 w 163"/>
                <a:gd name="T29" fmla="*/ 9 h 9"/>
                <a:gd name="T30" fmla="*/ 89 w 163"/>
                <a:gd name="T31" fmla="*/ 1 h 9"/>
                <a:gd name="T32" fmla="*/ 91 w 163"/>
                <a:gd name="T33" fmla="*/ 3 h 9"/>
                <a:gd name="T34" fmla="*/ 87 w 163"/>
                <a:gd name="T35" fmla="*/ 1 h 9"/>
                <a:gd name="T36" fmla="*/ 68 w 163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9">
                  <a:moveTo>
                    <a:pt x="20" y="4"/>
                  </a:moveTo>
                  <a:cubicBezTo>
                    <a:pt x="13" y="5"/>
                    <a:pt x="6" y="7"/>
                    <a:pt x="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3" y="9"/>
                    <a:pt x="21" y="7"/>
                    <a:pt x="20" y="4"/>
                  </a:cubicBezTo>
                  <a:moveTo>
                    <a:pt x="68" y="0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67" y="1"/>
                    <a:pt x="70" y="3"/>
                    <a:pt x="72" y="4"/>
                  </a:cubicBezTo>
                  <a:cubicBezTo>
                    <a:pt x="66" y="2"/>
                    <a:pt x="61" y="1"/>
                    <a:pt x="56" y="1"/>
                  </a:cubicBezTo>
                  <a:cubicBezTo>
                    <a:pt x="51" y="1"/>
                    <a:pt x="47" y="1"/>
                    <a:pt x="42" y="4"/>
                  </a:cubicBezTo>
                  <a:cubicBezTo>
                    <a:pt x="39" y="6"/>
                    <a:pt x="34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9" y="8"/>
                    <a:pt x="98" y="8"/>
                    <a:pt x="108" y="8"/>
                  </a:cubicBezTo>
                  <a:cubicBezTo>
                    <a:pt x="118" y="8"/>
                    <a:pt x="129" y="8"/>
                    <a:pt x="140" y="9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139" y="6"/>
                    <a:pt x="114" y="2"/>
                    <a:pt x="89" y="1"/>
                  </a:cubicBezTo>
                  <a:cubicBezTo>
                    <a:pt x="90" y="1"/>
                    <a:pt x="91" y="2"/>
                    <a:pt x="91" y="3"/>
                  </a:cubicBezTo>
                  <a:cubicBezTo>
                    <a:pt x="90" y="2"/>
                    <a:pt x="89" y="1"/>
                    <a:pt x="87" y="1"/>
                  </a:cubicBezTo>
                  <a:cubicBezTo>
                    <a:pt x="81" y="0"/>
                    <a:pt x="74" y="0"/>
                    <a:pt x="68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9"/>
            <p:cNvSpPr>
              <a:spLocks/>
            </p:cNvSpPr>
            <p:nvPr/>
          </p:nvSpPr>
          <p:spPr bwMode="auto">
            <a:xfrm>
              <a:off x="2628492" y="6821685"/>
              <a:ext cx="1080795" cy="19022"/>
            </a:xfrm>
            <a:custGeom>
              <a:avLst/>
              <a:gdLst>
                <a:gd name="T0" fmla="*/ 28 w 60"/>
                <a:gd name="T1" fmla="*/ 0 h 1"/>
                <a:gd name="T2" fmla="*/ 0 w 60"/>
                <a:gd name="T3" fmla="*/ 1 h 1"/>
                <a:gd name="T4" fmla="*/ 60 w 60"/>
                <a:gd name="T5" fmla="*/ 1 h 1"/>
                <a:gd name="T6" fmla="*/ 28 w 6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">
                  <a:moveTo>
                    <a:pt x="28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9" y="0"/>
                    <a:pt x="38" y="0"/>
                    <a:pt x="28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0"/>
            <p:cNvSpPr>
              <a:spLocks/>
            </p:cNvSpPr>
            <p:nvPr/>
          </p:nvSpPr>
          <p:spPr bwMode="auto">
            <a:xfrm>
              <a:off x="2754728" y="6695448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1"/>
            <p:cNvSpPr>
              <a:spLocks/>
            </p:cNvSpPr>
            <p:nvPr/>
          </p:nvSpPr>
          <p:spPr bwMode="auto">
            <a:xfrm>
              <a:off x="1549426" y="6676426"/>
              <a:ext cx="935536" cy="164281"/>
            </a:xfrm>
            <a:custGeom>
              <a:avLst/>
              <a:gdLst>
                <a:gd name="T0" fmla="*/ 45 w 52"/>
                <a:gd name="T1" fmla="*/ 0 h 9"/>
                <a:gd name="T2" fmla="*/ 0 w 52"/>
                <a:gd name="T3" fmla="*/ 4 h 9"/>
                <a:gd name="T4" fmla="*/ 7 w 52"/>
                <a:gd name="T5" fmla="*/ 9 h 9"/>
                <a:gd name="T6" fmla="*/ 10 w 52"/>
                <a:gd name="T7" fmla="*/ 9 h 9"/>
                <a:gd name="T8" fmla="*/ 10 w 52"/>
                <a:gd name="T9" fmla="*/ 9 h 9"/>
                <a:gd name="T10" fmla="*/ 22 w 52"/>
                <a:gd name="T11" fmla="*/ 4 h 9"/>
                <a:gd name="T12" fmla="*/ 36 w 52"/>
                <a:gd name="T13" fmla="*/ 1 h 9"/>
                <a:gd name="T14" fmla="*/ 52 w 52"/>
                <a:gd name="T15" fmla="*/ 4 h 9"/>
                <a:gd name="T16" fmla="*/ 45 w 5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9">
                  <a:moveTo>
                    <a:pt x="45" y="0"/>
                  </a:moveTo>
                  <a:cubicBezTo>
                    <a:pt x="30" y="0"/>
                    <a:pt x="15" y="1"/>
                    <a:pt x="0" y="4"/>
                  </a:cubicBezTo>
                  <a:cubicBezTo>
                    <a:pt x="1" y="7"/>
                    <a:pt x="3" y="9"/>
                    <a:pt x="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9" y="6"/>
                    <a:pt x="22" y="4"/>
                  </a:cubicBezTo>
                  <a:cubicBezTo>
                    <a:pt x="27" y="1"/>
                    <a:pt x="31" y="1"/>
                    <a:pt x="36" y="1"/>
                  </a:cubicBezTo>
                  <a:cubicBezTo>
                    <a:pt x="41" y="1"/>
                    <a:pt x="46" y="2"/>
                    <a:pt x="52" y="4"/>
                  </a:cubicBezTo>
                  <a:cubicBezTo>
                    <a:pt x="50" y="3"/>
                    <a:pt x="47" y="1"/>
                    <a:pt x="45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2"/>
            <p:cNvSpPr>
              <a:spLocks/>
            </p:cNvSpPr>
            <p:nvPr/>
          </p:nvSpPr>
          <p:spPr bwMode="auto">
            <a:xfrm>
              <a:off x="1189738" y="4955801"/>
              <a:ext cx="287059" cy="254203"/>
            </a:xfrm>
            <a:custGeom>
              <a:avLst/>
              <a:gdLst>
                <a:gd name="T0" fmla="*/ 8 w 16"/>
                <a:gd name="T1" fmla="*/ 0 h 14"/>
                <a:gd name="T2" fmla="*/ 3 w 16"/>
                <a:gd name="T3" fmla="*/ 2 h 14"/>
                <a:gd name="T4" fmla="*/ 3 w 16"/>
                <a:gd name="T5" fmla="*/ 12 h 14"/>
                <a:gd name="T6" fmla="*/ 8 w 16"/>
                <a:gd name="T7" fmla="*/ 14 h 14"/>
                <a:gd name="T8" fmla="*/ 13 w 16"/>
                <a:gd name="T9" fmla="*/ 12 h 14"/>
                <a:gd name="T10" fmla="*/ 13 w 16"/>
                <a:gd name="T11" fmla="*/ 2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6" y="0"/>
                    <a:pt x="5" y="0"/>
                    <a:pt x="3" y="2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6" y="10"/>
                    <a:pt x="16" y="5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3"/>
            <p:cNvSpPr>
              <a:spLocks/>
            </p:cNvSpPr>
            <p:nvPr/>
          </p:nvSpPr>
          <p:spPr bwMode="auto">
            <a:xfrm>
              <a:off x="937264" y="5607736"/>
              <a:ext cx="990873" cy="888846"/>
            </a:xfrm>
            <a:custGeom>
              <a:avLst/>
              <a:gdLst>
                <a:gd name="T0" fmla="*/ 15 w 55"/>
                <a:gd name="T1" fmla="*/ 0 h 49"/>
                <a:gd name="T2" fmla="*/ 2 w 55"/>
                <a:gd name="T3" fmla="*/ 11 h 49"/>
                <a:gd name="T4" fmla="*/ 18 w 55"/>
                <a:gd name="T5" fmla="*/ 42 h 49"/>
                <a:gd name="T6" fmla="*/ 52 w 55"/>
                <a:gd name="T7" fmla="*/ 49 h 49"/>
                <a:gd name="T8" fmla="*/ 55 w 55"/>
                <a:gd name="T9" fmla="*/ 49 h 49"/>
                <a:gd name="T10" fmla="*/ 30 w 55"/>
                <a:gd name="T11" fmla="*/ 23 h 49"/>
                <a:gd name="T12" fmla="*/ 15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15" y="0"/>
                  </a:moveTo>
                  <a:cubicBezTo>
                    <a:pt x="10" y="0"/>
                    <a:pt x="4" y="3"/>
                    <a:pt x="2" y="11"/>
                  </a:cubicBezTo>
                  <a:cubicBezTo>
                    <a:pt x="0" y="22"/>
                    <a:pt x="7" y="35"/>
                    <a:pt x="18" y="42"/>
                  </a:cubicBezTo>
                  <a:cubicBezTo>
                    <a:pt x="28" y="48"/>
                    <a:pt x="41" y="45"/>
                    <a:pt x="52" y="49"/>
                  </a:cubicBezTo>
                  <a:cubicBezTo>
                    <a:pt x="53" y="49"/>
                    <a:pt x="54" y="49"/>
                    <a:pt x="55" y="49"/>
                  </a:cubicBezTo>
                  <a:cubicBezTo>
                    <a:pt x="45" y="41"/>
                    <a:pt x="27" y="40"/>
                    <a:pt x="30" y="23"/>
                  </a:cubicBezTo>
                  <a:cubicBezTo>
                    <a:pt x="32" y="9"/>
                    <a:pt x="23" y="0"/>
                    <a:pt x="15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4"/>
            <p:cNvSpPr>
              <a:spLocks/>
            </p:cNvSpPr>
            <p:nvPr/>
          </p:nvSpPr>
          <p:spPr bwMode="auto">
            <a:xfrm>
              <a:off x="1872800" y="6496582"/>
              <a:ext cx="126237" cy="7262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3 w 7"/>
                <a:gd name="T5" fmla="*/ 0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1"/>
                    <a:pt x="4" y="2"/>
                    <a:pt x="7" y="4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5"/>
            <p:cNvSpPr>
              <a:spLocks/>
            </p:cNvSpPr>
            <p:nvPr/>
          </p:nvSpPr>
          <p:spPr bwMode="auto">
            <a:xfrm>
              <a:off x="110672" y="6223357"/>
              <a:ext cx="1385147" cy="508406"/>
            </a:xfrm>
            <a:custGeom>
              <a:avLst/>
              <a:gdLst>
                <a:gd name="T0" fmla="*/ 28 w 77"/>
                <a:gd name="T1" fmla="*/ 0 h 28"/>
                <a:gd name="T2" fmla="*/ 17 w 77"/>
                <a:gd name="T3" fmla="*/ 2 h 28"/>
                <a:gd name="T4" fmla="*/ 16 w 77"/>
                <a:gd name="T5" fmla="*/ 28 h 28"/>
                <a:gd name="T6" fmla="*/ 19 w 77"/>
                <a:gd name="T7" fmla="*/ 28 h 28"/>
                <a:gd name="T8" fmla="*/ 36 w 77"/>
                <a:gd name="T9" fmla="*/ 20 h 28"/>
                <a:gd name="T10" fmla="*/ 55 w 77"/>
                <a:gd name="T11" fmla="*/ 15 h 28"/>
                <a:gd name="T12" fmla="*/ 77 w 77"/>
                <a:gd name="T13" fmla="*/ 20 h 28"/>
                <a:gd name="T14" fmla="*/ 28 w 77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8">
                  <a:moveTo>
                    <a:pt x="28" y="0"/>
                  </a:moveTo>
                  <a:cubicBezTo>
                    <a:pt x="24" y="0"/>
                    <a:pt x="21" y="1"/>
                    <a:pt x="17" y="2"/>
                  </a:cubicBezTo>
                  <a:cubicBezTo>
                    <a:pt x="0" y="8"/>
                    <a:pt x="2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5" y="27"/>
                    <a:pt x="31" y="23"/>
                    <a:pt x="36" y="20"/>
                  </a:cubicBezTo>
                  <a:cubicBezTo>
                    <a:pt x="42" y="17"/>
                    <a:pt x="49" y="15"/>
                    <a:pt x="55" y="15"/>
                  </a:cubicBezTo>
                  <a:cubicBezTo>
                    <a:pt x="62" y="15"/>
                    <a:pt x="70" y="17"/>
                    <a:pt x="77" y="20"/>
                  </a:cubicBezTo>
                  <a:cubicBezTo>
                    <a:pt x="63" y="12"/>
                    <a:pt x="45" y="0"/>
                    <a:pt x="2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6"/>
            <p:cNvSpPr>
              <a:spLocks/>
            </p:cNvSpPr>
            <p:nvPr/>
          </p:nvSpPr>
          <p:spPr bwMode="auto">
            <a:xfrm>
              <a:off x="1622056" y="5190982"/>
              <a:ext cx="1132673" cy="416755"/>
            </a:xfrm>
            <a:custGeom>
              <a:avLst/>
              <a:gdLst>
                <a:gd name="T0" fmla="*/ 23 w 63"/>
                <a:gd name="T1" fmla="*/ 0 h 23"/>
                <a:gd name="T2" fmla="*/ 14 w 63"/>
                <a:gd name="T3" fmla="*/ 1 h 23"/>
                <a:gd name="T4" fmla="*/ 14 w 63"/>
                <a:gd name="T5" fmla="*/ 23 h 23"/>
                <a:gd name="T6" fmla="*/ 16 w 63"/>
                <a:gd name="T7" fmla="*/ 22 h 23"/>
                <a:gd name="T8" fmla="*/ 30 w 63"/>
                <a:gd name="T9" fmla="*/ 16 h 23"/>
                <a:gd name="T10" fmla="*/ 45 w 63"/>
                <a:gd name="T11" fmla="*/ 12 h 23"/>
                <a:gd name="T12" fmla="*/ 63 w 63"/>
                <a:gd name="T13" fmla="*/ 16 h 23"/>
                <a:gd name="T14" fmla="*/ 23 w 63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3">
                  <a:moveTo>
                    <a:pt x="23" y="0"/>
                  </a:moveTo>
                  <a:cubicBezTo>
                    <a:pt x="20" y="0"/>
                    <a:pt x="17" y="0"/>
                    <a:pt x="14" y="1"/>
                  </a:cubicBezTo>
                  <a:cubicBezTo>
                    <a:pt x="0" y="7"/>
                    <a:pt x="2" y="23"/>
                    <a:pt x="14" y="23"/>
                  </a:cubicBezTo>
                  <a:cubicBezTo>
                    <a:pt x="14" y="23"/>
                    <a:pt x="15" y="22"/>
                    <a:pt x="16" y="22"/>
                  </a:cubicBezTo>
                  <a:cubicBezTo>
                    <a:pt x="21" y="22"/>
                    <a:pt x="26" y="18"/>
                    <a:pt x="30" y="16"/>
                  </a:cubicBezTo>
                  <a:cubicBezTo>
                    <a:pt x="35" y="13"/>
                    <a:pt x="40" y="12"/>
                    <a:pt x="45" y="12"/>
                  </a:cubicBezTo>
                  <a:cubicBezTo>
                    <a:pt x="51" y="12"/>
                    <a:pt x="57" y="14"/>
                    <a:pt x="63" y="16"/>
                  </a:cubicBezTo>
                  <a:cubicBezTo>
                    <a:pt x="52" y="10"/>
                    <a:pt x="37" y="0"/>
                    <a:pt x="2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7"/>
            <p:cNvSpPr>
              <a:spLocks/>
            </p:cNvSpPr>
            <p:nvPr/>
          </p:nvSpPr>
          <p:spPr bwMode="auto">
            <a:xfrm>
              <a:off x="990871" y="4864150"/>
              <a:ext cx="126237" cy="108944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0 h 6"/>
                <a:gd name="T4" fmla="*/ 1 w 7"/>
                <a:gd name="T5" fmla="*/ 5 h 6"/>
                <a:gd name="T6" fmla="*/ 3 w 7"/>
                <a:gd name="T7" fmla="*/ 6 h 6"/>
                <a:gd name="T8" fmla="*/ 5 w 7"/>
                <a:gd name="T9" fmla="*/ 5 h 6"/>
                <a:gd name="T10" fmla="*/ 5 w 7"/>
                <a:gd name="T11" fmla="*/ 1 h 6"/>
                <a:gd name="T12" fmla="*/ 3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7" y="4"/>
                    <a:pt x="7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8"/>
            <p:cNvSpPr>
              <a:spLocks/>
            </p:cNvSpPr>
            <p:nvPr/>
          </p:nvSpPr>
          <p:spPr bwMode="auto">
            <a:xfrm>
              <a:off x="1746563" y="4175899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8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1 w 18"/>
                <a:gd name="T9" fmla="*/ 16 h 16"/>
                <a:gd name="T10" fmla="*/ 18 w 18"/>
                <a:gd name="T11" fmla="*/ 6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5" y="15"/>
                    <a:pt x="18" y="11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9"/>
            <p:cNvSpPr>
              <a:spLocks/>
            </p:cNvSpPr>
            <p:nvPr/>
          </p:nvSpPr>
          <p:spPr bwMode="auto">
            <a:xfrm>
              <a:off x="4445956" y="3921696"/>
              <a:ext cx="449611" cy="416755"/>
            </a:xfrm>
            <a:custGeom>
              <a:avLst/>
              <a:gdLst>
                <a:gd name="T0" fmla="*/ 13 w 25"/>
                <a:gd name="T1" fmla="*/ 0 h 23"/>
                <a:gd name="T2" fmla="*/ 10 w 25"/>
                <a:gd name="T3" fmla="*/ 0 h 23"/>
                <a:gd name="T4" fmla="*/ 1 w 25"/>
                <a:gd name="T5" fmla="*/ 14 h 23"/>
                <a:gd name="T6" fmla="*/ 13 w 25"/>
                <a:gd name="T7" fmla="*/ 23 h 23"/>
                <a:gd name="T8" fmla="*/ 15 w 25"/>
                <a:gd name="T9" fmla="*/ 23 h 23"/>
                <a:gd name="T10" fmla="*/ 24 w 25"/>
                <a:gd name="T11" fmla="*/ 10 h 23"/>
                <a:gd name="T12" fmla="*/ 13 w 2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7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21" y="22"/>
                    <a:pt x="25" y="16"/>
                    <a:pt x="24" y="10"/>
                  </a:cubicBezTo>
                  <a:cubicBezTo>
                    <a:pt x="23" y="4"/>
                    <a:pt x="18" y="0"/>
                    <a:pt x="13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0"/>
            <p:cNvSpPr>
              <a:spLocks noEditPoints="1"/>
            </p:cNvSpPr>
            <p:nvPr/>
          </p:nvSpPr>
          <p:spPr bwMode="auto">
            <a:xfrm>
              <a:off x="3043517" y="3487649"/>
              <a:ext cx="1978287" cy="3353058"/>
            </a:xfrm>
            <a:custGeom>
              <a:avLst/>
              <a:gdLst>
                <a:gd name="T0" fmla="*/ 87 w 110"/>
                <a:gd name="T1" fmla="*/ 136 h 185"/>
                <a:gd name="T2" fmla="*/ 106 w 110"/>
                <a:gd name="T3" fmla="*/ 185 h 185"/>
                <a:gd name="T4" fmla="*/ 110 w 110"/>
                <a:gd name="T5" fmla="*/ 185 h 185"/>
                <a:gd name="T6" fmla="*/ 87 w 110"/>
                <a:gd name="T7" fmla="*/ 136 h 185"/>
                <a:gd name="T8" fmla="*/ 36 w 110"/>
                <a:gd name="T9" fmla="*/ 0 h 185"/>
                <a:gd name="T10" fmla="*/ 13 w 110"/>
                <a:gd name="T11" fmla="*/ 10 h 185"/>
                <a:gd name="T12" fmla="*/ 5 w 110"/>
                <a:gd name="T13" fmla="*/ 57 h 185"/>
                <a:gd name="T14" fmla="*/ 8 w 110"/>
                <a:gd name="T15" fmla="*/ 56 h 185"/>
                <a:gd name="T16" fmla="*/ 15 w 110"/>
                <a:gd name="T17" fmla="*/ 62 h 185"/>
                <a:gd name="T18" fmla="*/ 17 w 110"/>
                <a:gd name="T19" fmla="*/ 74 h 185"/>
                <a:gd name="T20" fmla="*/ 31 w 110"/>
                <a:gd name="T21" fmla="*/ 96 h 185"/>
                <a:gd name="T22" fmla="*/ 18 w 110"/>
                <a:gd name="T23" fmla="*/ 89 h 185"/>
                <a:gd name="T24" fmla="*/ 21 w 110"/>
                <a:gd name="T25" fmla="*/ 94 h 185"/>
                <a:gd name="T26" fmla="*/ 27 w 110"/>
                <a:gd name="T27" fmla="*/ 98 h 185"/>
                <a:gd name="T28" fmla="*/ 37 w 110"/>
                <a:gd name="T29" fmla="*/ 118 h 185"/>
                <a:gd name="T30" fmla="*/ 52 w 110"/>
                <a:gd name="T31" fmla="*/ 136 h 185"/>
                <a:gd name="T32" fmla="*/ 39 w 110"/>
                <a:gd name="T33" fmla="*/ 65 h 185"/>
                <a:gd name="T34" fmla="*/ 55 w 110"/>
                <a:gd name="T35" fmla="*/ 58 h 185"/>
                <a:gd name="T36" fmla="*/ 75 w 110"/>
                <a:gd name="T37" fmla="*/ 68 h 185"/>
                <a:gd name="T38" fmla="*/ 68 w 110"/>
                <a:gd name="T39" fmla="*/ 26 h 185"/>
                <a:gd name="T40" fmla="*/ 36 w 110"/>
                <a:gd name="T4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5">
                  <a:moveTo>
                    <a:pt x="87" y="136"/>
                  </a:moveTo>
                  <a:cubicBezTo>
                    <a:pt x="90" y="150"/>
                    <a:pt x="95" y="166"/>
                    <a:pt x="106" y="185"/>
                  </a:cubicBezTo>
                  <a:cubicBezTo>
                    <a:pt x="110" y="185"/>
                    <a:pt x="110" y="185"/>
                    <a:pt x="110" y="185"/>
                  </a:cubicBezTo>
                  <a:cubicBezTo>
                    <a:pt x="99" y="167"/>
                    <a:pt x="92" y="151"/>
                    <a:pt x="87" y="136"/>
                  </a:cubicBezTo>
                  <a:moveTo>
                    <a:pt x="36" y="0"/>
                  </a:moveTo>
                  <a:cubicBezTo>
                    <a:pt x="27" y="0"/>
                    <a:pt x="19" y="4"/>
                    <a:pt x="13" y="10"/>
                  </a:cubicBezTo>
                  <a:cubicBezTo>
                    <a:pt x="2" y="23"/>
                    <a:pt x="0" y="39"/>
                    <a:pt x="5" y="57"/>
                  </a:cubicBezTo>
                  <a:cubicBezTo>
                    <a:pt x="6" y="57"/>
                    <a:pt x="7" y="56"/>
                    <a:pt x="8" y="56"/>
                  </a:cubicBezTo>
                  <a:cubicBezTo>
                    <a:pt x="11" y="56"/>
                    <a:pt x="14" y="58"/>
                    <a:pt x="15" y="62"/>
                  </a:cubicBezTo>
                  <a:cubicBezTo>
                    <a:pt x="17" y="65"/>
                    <a:pt x="17" y="70"/>
                    <a:pt x="17" y="74"/>
                  </a:cubicBezTo>
                  <a:cubicBezTo>
                    <a:pt x="17" y="83"/>
                    <a:pt x="23" y="90"/>
                    <a:pt x="31" y="96"/>
                  </a:cubicBezTo>
                  <a:cubicBezTo>
                    <a:pt x="27" y="94"/>
                    <a:pt x="22" y="92"/>
                    <a:pt x="18" y="89"/>
                  </a:cubicBezTo>
                  <a:cubicBezTo>
                    <a:pt x="19" y="91"/>
                    <a:pt x="20" y="92"/>
                    <a:pt x="21" y="94"/>
                  </a:cubicBezTo>
                  <a:cubicBezTo>
                    <a:pt x="23" y="95"/>
                    <a:pt x="25" y="97"/>
                    <a:pt x="27" y="98"/>
                  </a:cubicBezTo>
                  <a:cubicBezTo>
                    <a:pt x="33" y="104"/>
                    <a:pt x="34" y="111"/>
                    <a:pt x="37" y="118"/>
                  </a:cubicBezTo>
                  <a:cubicBezTo>
                    <a:pt x="42" y="124"/>
                    <a:pt x="47" y="130"/>
                    <a:pt x="52" y="136"/>
                  </a:cubicBezTo>
                  <a:cubicBezTo>
                    <a:pt x="34" y="110"/>
                    <a:pt x="24" y="83"/>
                    <a:pt x="39" y="65"/>
                  </a:cubicBezTo>
                  <a:cubicBezTo>
                    <a:pt x="43" y="60"/>
                    <a:pt x="49" y="58"/>
                    <a:pt x="55" y="58"/>
                  </a:cubicBezTo>
                  <a:cubicBezTo>
                    <a:pt x="63" y="58"/>
                    <a:pt x="70" y="61"/>
                    <a:pt x="75" y="68"/>
                  </a:cubicBezTo>
                  <a:cubicBezTo>
                    <a:pt x="74" y="53"/>
                    <a:pt x="73" y="40"/>
                    <a:pt x="68" y="26"/>
                  </a:cubicBezTo>
                  <a:cubicBezTo>
                    <a:pt x="62" y="8"/>
                    <a:pt x="49" y="0"/>
                    <a:pt x="36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3420498" y="5190982"/>
              <a:ext cx="288788" cy="435777"/>
            </a:xfrm>
            <a:custGeom>
              <a:avLst/>
              <a:gdLst>
                <a:gd name="T0" fmla="*/ 0 w 16"/>
                <a:gd name="T1" fmla="*/ 0 h 24"/>
                <a:gd name="T2" fmla="*/ 16 w 16"/>
                <a:gd name="T3" fmla="*/ 24 h 24"/>
                <a:gd name="T4" fmla="*/ 6 w 16"/>
                <a:gd name="T5" fmla="*/ 4 h 24"/>
                <a:gd name="T6" fmla="*/ 0 w 1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5" y="8"/>
                    <a:pt x="10" y="16"/>
                    <a:pt x="16" y="24"/>
                  </a:cubicBezTo>
                  <a:cubicBezTo>
                    <a:pt x="13" y="17"/>
                    <a:pt x="12" y="10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3133439" y="4502732"/>
              <a:ext cx="466903" cy="724565"/>
            </a:xfrm>
            <a:custGeom>
              <a:avLst/>
              <a:gdLst>
                <a:gd name="T0" fmla="*/ 3 w 26"/>
                <a:gd name="T1" fmla="*/ 0 h 40"/>
                <a:gd name="T2" fmla="*/ 0 w 26"/>
                <a:gd name="T3" fmla="*/ 1 h 40"/>
                <a:gd name="T4" fmla="*/ 13 w 26"/>
                <a:gd name="T5" fmla="*/ 33 h 40"/>
                <a:gd name="T6" fmla="*/ 26 w 26"/>
                <a:gd name="T7" fmla="*/ 40 h 40"/>
                <a:gd name="T8" fmla="*/ 12 w 26"/>
                <a:gd name="T9" fmla="*/ 18 h 40"/>
                <a:gd name="T10" fmla="*/ 10 w 26"/>
                <a:gd name="T11" fmla="*/ 6 h 40"/>
                <a:gd name="T12" fmla="*/ 3 w 2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12"/>
                    <a:pt x="7" y="22"/>
                    <a:pt x="13" y="33"/>
                  </a:cubicBezTo>
                  <a:cubicBezTo>
                    <a:pt x="17" y="36"/>
                    <a:pt x="22" y="38"/>
                    <a:pt x="26" y="40"/>
                  </a:cubicBezTo>
                  <a:cubicBezTo>
                    <a:pt x="18" y="34"/>
                    <a:pt x="12" y="27"/>
                    <a:pt x="12" y="18"/>
                  </a:cubicBezTo>
                  <a:cubicBezTo>
                    <a:pt x="12" y="14"/>
                    <a:pt x="12" y="9"/>
                    <a:pt x="10" y="6"/>
                  </a:cubicBezTo>
                  <a:cubicBezTo>
                    <a:pt x="9" y="2"/>
                    <a:pt x="6" y="0"/>
                    <a:pt x="3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909115" y="4321158"/>
              <a:ext cx="1367854" cy="816216"/>
            </a:xfrm>
            <a:custGeom>
              <a:avLst/>
              <a:gdLst>
                <a:gd name="T0" fmla="*/ 31 w 76"/>
                <a:gd name="T1" fmla="*/ 0 h 45"/>
                <a:gd name="T2" fmla="*/ 18 w 76"/>
                <a:gd name="T3" fmla="*/ 3 h 45"/>
                <a:gd name="T4" fmla="*/ 28 w 76"/>
                <a:gd name="T5" fmla="*/ 35 h 45"/>
                <a:gd name="T6" fmla="*/ 41 w 76"/>
                <a:gd name="T7" fmla="*/ 32 h 45"/>
                <a:gd name="T8" fmla="*/ 49 w 76"/>
                <a:gd name="T9" fmla="*/ 29 h 45"/>
                <a:gd name="T10" fmla="*/ 58 w 76"/>
                <a:gd name="T11" fmla="*/ 32 h 45"/>
                <a:gd name="T12" fmla="*/ 60 w 76"/>
                <a:gd name="T13" fmla="*/ 31 h 45"/>
                <a:gd name="T14" fmla="*/ 60 w 76"/>
                <a:gd name="T15" fmla="*/ 31 h 45"/>
                <a:gd name="T16" fmla="*/ 63 w 76"/>
                <a:gd name="T17" fmla="*/ 33 h 45"/>
                <a:gd name="T18" fmla="*/ 63 w 76"/>
                <a:gd name="T19" fmla="*/ 35 h 45"/>
                <a:gd name="T20" fmla="*/ 71 w 76"/>
                <a:gd name="T21" fmla="*/ 44 h 45"/>
                <a:gd name="T22" fmla="*/ 76 w 76"/>
                <a:gd name="T23" fmla="*/ 45 h 45"/>
                <a:gd name="T24" fmla="*/ 72 w 76"/>
                <a:gd name="T25" fmla="*/ 37 h 45"/>
                <a:gd name="T26" fmla="*/ 63 w 76"/>
                <a:gd name="T27" fmla="*/ 24 h 45"/>
                <a:gd name="T28" fmla="*/ 64 w 76"/>
                <a:gd name="T29" fmla="*/ 17 h 45"/>
                <a:gd name="T30" fmla="*/ 59 w 76"/>
                <a:gd name="T31" fmla="*/ 11 h 45"/>
                <a:gd name="T32" fmla="*/ 31 w 7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5">
                  <a:moveTo>
                    <a:pt x="31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0" y="14"/>
                    <a:pt x="10" y="35"/>
                    <a:pt x="28" y="35"/>
                  </a:cubicBezTo>
                  <a:cubicBezTo>
                    <a:pt x="32" y="35"/>
                    <a:pt x="36" y="34"/>
                    <a:pt x="41" y="32"/>
                  </a:cubicBezTo>
                  <a:cubicBezTo>
                    <a:pt x="44" y="30"/>
                    <a:pt x="47" y="29"/>
                    <a:pt x="49" y="29"/>
                  </a:cubicBezTo>
                  <a:cubicBezTo>
                    <a:pt x="53" y="29"/>
                    <a:pt x="56" y="31"/>
                    <a:pt x="58" y="32"/>
                  </a:cubicBezTo>
                  <a:cubicBezTo>
                    <a:pt x="59" y="32"/>
                    <a:pt x="59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3" y="32"/>
                    <a:pt x="63" y="33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6" y="38"/>
                    <a:pt x="68" y="41"/>
                    <a:pt x="71" y="44"/>
                  </a:cubicBezTo>
                  <a:cubicBezTo>
                    <a:pt x="73" y="45"/>
                    <a:pt x="74" y="45"/>
                    <a:pt x="76" y="45"/>
                  </a:cubicBezTo>
                  <a:cubicBezTo>
                    <a:pt x="75" y="43"/>
                    <a:pt x="73" y="40"/>
                    <a:pt x="72" y="37"/>
                  </a:cubicBezTo>
                  <a:cubicBezTo>
                    <a:pt x="68" y="33"/>
                    <a:pt x="64" y="29"/>
                    <a:pt x="63" y="24"/>
                  </a:cubicBezTo>
                  <a:cubicBezTo>
                    <a:pt x="63" y="21"/>
                    <a:pt x="63" y="18"/>
                    <a:pt x="64" y="17"/>
                  </a:cubicBezTo>
                  <a:cubicBezTo>
                    <a:pt x="62" y="15"/>
                    <a:pt x="61" y="13"/>
                    <a:pt x="59" y="11"/>
                  </a:cubicBezTo>
                  <a:cubicBezTo>
                    <a:pt x="51" y="4"/>
                    <a:pt x="41" y="0"/>
                    <a:pt x="31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3187046" y="5118353"/>
              <a:ext cx="250744" cy="198866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5 w 14"/>
                <a:gd name="T5" fmla="*/ 1 h 11"/>
                <a:gd name="T6" fmla="*/ 0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4" y="5"/>
                    <a:pt x="9" y="9"/>
                    <a:pt x="14" y="11"/>
                  </a:cubicBezTo>
                  <a:cubicBezTo>
                    <a:pt x="10" y="8"/>
                    <a:pt x="7" y="5"/>
                    <a:pt x="5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3043517" y="4628969"/>
              <a:ext cx="160822" cy="363147"/>
            </a:xfrm>
            <a:custGeom>
              <a:avLst/>
              <a:gdLst>
                <a:gd name="T0" fmla="*/ 1 w 9"/>
                <a:gd name="T1" fmla="*/ 0 h 20"/>
                <a:gd name="T2" fmla="*/ 0 w 9"/>
                <a:gd name="T3" fmla="*/ 7 h 20"/>
                <a:gd name="T4" fmla="*/ 9 w 9"/>
                <a:gd name="T5" fmla="*/ 20 h 20"/>
                <a:gd name="T6" fmla="*/ 1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1"/>
                    <a:pt x="0" y="4"/>
                    <a:pt x="0" y="7"/>
                  </a:cubicBezTo>
                  <a:cubicBezTo>
                    <a:pt x="1" y="12"/>
                    <a:pt x="5" y="16"/>
                    <a:pt x="9" y="20"/>
                  </a:cubicBezTo>
                  <a:cubicBezTo>
                    <a:pt x="7" y="13"/>
                    <a:pt x="5" y="6"/>
                    <a:pt x="1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2953595" y="4883172"/>
              <a:ext cx="89922" cy="72629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0 h 4"/>
                <a:gd name="T4" fmla="*/ 0 w 5"/>
                <a:gd name="T5" fmla="*/ 1 h 4"/>
                <a:gd name="T6" fmla="*/ 5 w 5"/>
                <a:gd name="T7" fmla="*/ 4 h 4"/>
                <a:gd name="T8" fmla="*/ 5 w 5"/>
                <a:gd name="T9" fmla="*/ 2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2251510" y="3451334"/>
              <a:ext cx="809299" cy="1015083"/>
            </a:xfrm>
            <a:custGeom>
              <a:avLst/>
              <a:gdLst>
                <a:gd name="T0" fmla="*/ 14 w 45"/>
                <a:gd name="T1" fmla="*/ 0 h 56"/>
                <a:gd name="T2" fmla="*/ 2 w 45"/>
                <a:gd name="T3" fmla="*/ 19 h 56"/>
                <a:gd name="T4" fmla="*/ 45 w 45"/>
                <a:gd name="T5" fmla="*/ 56 h 56"/>
                <a:gd name="T6" fmla="*/ 26 w 45"/>
                <a:gd name="T7" fmla="*/ 24 h 56"/>
                <a:gd name="T8" fmla="*/ 23 w 45"/>
                <a:gd name="T9" fmla="*/ 8 h 56"/>
                <a:gd name="T10" fmla="*/ 14 w 4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6">
                  <a:moveTo>
                    <a:pt x="14" y="0"/>
                  </a:moveTo>
                  <a:cubicBezTo>
                    <a:pt x="7" y="0"/>
                    <a:pt x="0" y="8"/>
                    <a:pt x="2" y="19"/>
                  </a:cubicBezTo>
                  <a:cubicBezTo>
                    <a:pt x="6" y="37"/>
                    <a:pt x="30" y="48"/>
                    <a:pt x="45" y="56"/>
                  </a:cubicBezTo>
                  <a:cubicBezTo>
                    <a:pt x="35" y="48"/>
                    <a:pt x="26" y="38"/>
                    <a:pt x="26" y="24"/>
                  </a:cubicBezTo>
                  <a:cubicBezTo>
                    <a:pt x="25" y="19"/>
                    <a:pt x="25" y="13"/>
                    <a:pt x="23" y="8"/>
                  </a:cubicBezTo>
                  <a:cubicBezTo>
                    <a:pt x="21" y="3"/>
                    <a:pt x="17" y="0"/>
                    <a:pt x="1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 noEditPoints="1"/>
            </p:cNvSpPr>
            <p:nvPr/>
          </p:nvSpPr>
          <p:spPr bwMode="auto">
            <a:xfrm>
              <a:off x="4464978" y="4357473"/>
              <a:ext cx="916514" cy="2464212"/>
            </a:xfrm>
            <a:custGeom>
              <a:avLst/>
              <a:gdLst>
                <a:gd name="T0" fmla="*/ 36 w 51"/>
                <a:gd name="T1" fmla="*/ 93 h 136"/>
                <a:gd name="T2" fmla="*/ 33 w 51"/>
                <a:gd name="T3" fmla="*/ 127 h 136"/>
                <a:gd name="T4" fmla="*/ 38 w 51"/>
                <a:gd name="T5" fmla="*/ 136 h 136"/>
                <a:gd name="T6" fmla="*/ 36 w 51"/>
                <a:gd name="T7" fmla="*/ 93 h 136"/>
                <a:gd name="T8" fmla="*/ 16 w 51"/>
                <a:gd name="T9" fmla="*/ 43 h 136"/>
                <a:gd name="T10" fmla="*/ 8 w 51"/>
                <a:gd name="T11" fmla="*/ 37 h 136"/>
                <a:gd name="T12" fmla="*/ 14 w 51"/>
                <a:gd name="T13" fmla="*/ 27 h 136"/>
                <a:gd name="T14" fmla="*/ 16 w 51"/>
                <a:gd name="T15" fmla="*/ 27 h 136"/>
                <a:gd name="T16" fmla="*/ 24 w 51"/>
                <a:gd name="T17" fmla="*/ 34 h 136"/>
                <a:gd name="T18" fmla="*/ 17 w 51"/>
                <a:gd name="T19" fmla="*/ 43 h 136"/>
                <a:gd name="T20" fmla="*/ 16 w 51"/>
                <a:gd name="T21" fmla="*/ 43 h 136"/>
                <a:gd name="T22" fmla="*/ 28 w 51"/>
                <a:gd name="T23" fmla="*/ 20 h 136"/>
                <a:gd name="T24" fmla="*/ 26 w 51"/>
                <a:gd name="T25" fmla="*/ 19 h 136"/>
                <a:gd name="T26" fmla="*/ 26 w 51"/>
                <a:gd name="T27" fmla="*/ 15 h 136"/>
                <a:gd name="T28" fmla="*/ 28 w 51"/>
                <a:gd name="T29" fmla="*/ 14 h 136"/>
                <a:gd name="T30" fmla="*/ 30 w 51"/>
                <a:gd name="T31" fmla="*/ 15 h 136"/>
                <a:gd name="T32" fmla="*/ 30 w 51"/>
                <a:gd name="T33" fmla="*/ 19 h 136"/>
                <a:gd name="T34" fmla="*/ 28 w 51"/>
                <a:gd name="T35" fmla="*/ 20 h 136"/>
                <a:gd name="T36" fmla="*/ 14 w 51"/>
                <a:gd name="T37" fmla="*/ 20 h 136"/>
                <a:gd name="T38" fmla="*/ 11 w 51"/>
                <a:gd name="T39" fmla="*/ 19 h 136"/>
                <a:gd name="T40" fmla="*/ 11 w 51"/>
                <a:gd name="T41" fmla="*/ 12 h 136"/>
                <a:gd name="T42" fmla="*/ 14 w 51"/>
                <a:gd name="T43" fmla="*/ 11 h 136"/>
                <a:gd name="T44" fmla="*/ 18 w 51"/>
                <a:gd name="T45" fmla="*/ 12 h 136"/>
                <a:gd name="T46" fmla="*/ 18 w 51"/>
                <a:gd name="T47" fmla="*/ 19 h 136"/>
                <a:gd name="T48" fmla="*/ 14 w 51"/>
                <a:gd name="T49" fmla="*/ 20 h 136"/>
                <a:gd name="T50" fmla="*/ 30 w 51"/>
                <a:gd name="T51" fmla="*/ 0 h 136"/>
                <a:gd name="T52" fmla="*/ 21 w 51"/>
                <a:gd name="T53" fmla="*/ 2 h 136"/>
                <a:gd name="T54" fmla="*/ 11 w 51"/>
                <a:gd name="T55" fmla="*/ 76 h 136"/>
                <a:gd name="T56" fmla="*/ 22 w 51"/>
                <a:gd name="T57" fmla="*/ 45 h 136"/>
                <a:gd name="T58" fmla="*/ 29 w 51"/>
                <a:gd name="T59" fmla="*/ 44 h 136"/>
                <a:gd name="T60" fmla="*/ 43 w 51"/>
                <a:gd name="T61" fmla="*/ 56 h 136"/>
                <a:gd name="T62" fmla="*/ 50 w 51"/>
                <a:gd name="T63" fmla="*/ 25 h 136"/>
                <a:gd name="T64" fmla="*/ 30 w 51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36">
                  <a:moveTo>
                    <a:pt x="36" y="93"/>
                  </a:moveTo>
                  <a:cubicBezTo>
                    <a:pt x="34" y="102"/>
                    <a:pt x="32" y="113"/>
                    <a:pt x="33" y="127"/>
                  </a:cubicBezTo>
                  <a:cubicBezTo>
                    <a:pt x="35" y="130"/>
                    <a:pt x="37" y="133"/>
                    <a:pt x="38" y="136"/>
                  </a:cubicBezTo>
                  <a:cubicBezTo>
                    <a:pt x="36" y="119"/>
                    <a:pt x="35" y="105"/>
                    <a:pt x="36" y="93"/>
                  </a:cubicBezTo>
                  <a:moveTo>
                    <a:pt x="16" y="43"/>
                  </a:moveTo>
                  <a:cubicBezTo>
                    <a:pt x="12" y="43"/>
                    <a:pt x="8" y="41"/>
                    <a:pt x="8" y="37"/>
                  </a:cubicBezTo>
                  <a:cubicBezTo>
                    <a:pt x="7" y="32"/>
                    <a:pt x="10" y="28"/>
                    <a:pt x="14" y="27"/>
                  </a:cubicBezTo>
                  <a:cubicBezTo>
                    <a:pt x="15" y="27"/>
                    <a:pt x="15" y="27"/>
                    <a:pt x="16" y="27"/>
                  </a:cubicBezTo>
                  <a:cubicBezTo>
                    <a:pt x="20" y="27"/>
                    <a:pt x="23" y="30"/>
                    <a:pt x="24" y="34"/>
                  </a:cubicBezTo>
                  <a:cubicBezTo>
                    <a:pt x="25" y="38"/>
                    <a:pt x="22" y="42"/>
                    <a:pt x="17" y="43"/>
                  </a:cubicBezTo>
                  <a:cubicBezTo>
                    <a:pt x="17" y="43"/>
                    <a:pt x="16" y="43"/>
                    <a:pt x="16" y="43"/>
                  </a:cubicBezTo>
                  <a:moveTo>
                    <a:pt x="28" y="20"/>
                  </a:moveTo>
                  <a:cubicBezTo>
                    <a:pt x="27" y="20"/>
                    <a:pt x="27" y="19"/>
                    <a:pt x="26" y="19"/>
                  </a:cubicBezTo>
                  <a:cubicBezTo>
                    <a:pt x="25" y="18"/>
                    <a:pt x="25" y="16"/>
                    <a:pt x="26" y="15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19"/>
                    <a:pt x="29" y="20"/>
                    <a:pt x="28" y="20"/>
                  </a:cubicBezTo>
                  <a:moveTo>
                    <a:pt x="14" y="20"/>
                  </a:moveTo>
                  <a:cubicBezTo>
                    <a:pt x="13" y="20"/>
                    <a:pt x="12" y="20"/>
                    <a:pt x="11" y="19"/>
                  </a:cubicBezTo>
                  <a:cubicBezTo>
                    <a:pt x="9" y="17"/>
                    <a:pt x="10" y="14"/>
                    <a:pt x="11" y="12"/>
                  </a:cubicBezTo>
                  <a:cubicBezTo>
                    <a:pt x="12" y="11"/>
                    <a:pt x="13" y="11"/>
                    <a:pt x="14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4"/>
                    <a:pt x="19" y="17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moveTo>
                    <a:pt x="30" y="0"/>
                  </a:moveTo>
                  <a:cubicBezTo>
                    <a:pt x="27" y="0"/>
                    <a:pt x="24" y="0"/>
                    <a:pt x="21" y="2"/>
                  </a:cubicBezTo>
                  <a:cubicBezTo>
                    <a:pt x="0" y="13"/>
                    <a:pt x="1" y="44"/>
                    <a:pt x="11" y="76"/>
                  </a:cubicBezTo>
                  <a:cubicBezTo>
                    <a:pt x="10" y="62"/>
                    <a:pt x="13" y="50"/>
                    <a:pt x="22" y="45"/>
                  </a:cubicBezTo>
                  <a:cubicBezTo>
                    <a:pt x="24" y="44"/>
                    <a:pt x="27" y="44"/>
                    <a:pt x="29" y="44"/>
                  </a:cubicBezTo>
                  <a:cubicBezTo>
                    <a:pt x="35" y="44"/>
                    <a:pt x="41" y="48"/>
                    <a:pt x="43" y="56"/>
                  </a:cubicBezTo>
                  <a:cubicBezTo>
                    <a:pt x="47" y="45"/>
                    <a:pt x="50" y="35"/>
                    <a:pt x="50" y="25"/>
                  </a:cubicBezTo>
                  <a:cubicBezTo>
                    <a:pt x="51" y="9"/>
                    <a:pt x="40" y="0"/>
                    <a:pt x="30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4589486" y="4846857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7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0 w 18"/>
                <a:gd name="T9" fmla="*/ 16 h 16"/>
                <a:gd name="T10" fmla="*/ 17 w 18"/>
                <a:gd name="T11" fmla="*/ 7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5" y="15"/>
                    <a:pt x="18" y="11"/>
                    <a:pt x="17" y="7"/>
                  </a:cubicBezTo>
                  <a:cubicBezTo>
                    <a:pt x="16" y="3"/>
                    <a:pt x="13" y="0"/>
                    <a:pt x="9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5 w 10"/>
                <a:gd name="T1" fmla="*/ 0 h 9"/>
                <a:gd name="T2" fmla="*/ 2 w 10"/>
                <a:gd name="T3" fmla="*/ 1 h 9"/>
                <a:gd name="T4" fmla="*/ 2 w 10"/>
                <a:gd name="T5" fmla="*/ 8 h 9"/>
                <a:gd name="T6" fmla="*/ 5 w 10"/>
                <a:gd name="T7" fmla="*/ 9 h 9"/>
                <a:gd name="T8" fmla="*/ 9 w 10"/>
                <a:gd name="T9" fmla="*/ 8 h 9"/>
                <a:gd name="T10" fmla="*/ 9 w 10"/>
                <a:gd name="T11" fmla="*/ 1 h 9"/>
                <a:gd name="T12" fmla="*/ 5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7" y="9"/>
                    <a:pt x="8" y="9"/>
                    <a:pt x="9" y="8"/>
                  </a:cubicBezTo>
                  <a:cubicBezTo>
                    <a:pt x="10" y="6"/>
                    <a:pt x="10" y="3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1 h 6"/>
                <a:gd name="T4" fmla="*/ 1 w 6"/>
                <a:gd name="T5" fmla="*/ 5 h 6"/>
                <a:gd name="T6" fmla="*/ 3 w 6"/>
                <a:gd name="T7" fmla="*/ 6 h 6"/>
                <a:gd name="T8" fmla="*/ 5 w 6"/>
                <a:gd name="T9" fmla="*/ 5 h 6"/>
                <a:gd name="T10" fmla="*/ 5 w 6"/>
                <a:gd name="T11" fmla="*/ 1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4"/>
            <p:cNvSpPr>
              <a:spLocks/>
            </p:cNvSpPr>
            <p:nvPr/>
          </p:nvSpPr>
          <p:spPr bwMode="auto">
            <a:xfrm>
              <a:off x="5471414" y="4411080"/>
              <a:ext cx="306081" cy="816216"/>
            </a:xfrm>
            <a:custGeom>
              <a:avLst/>
              <a:gdLst>
                <a:gd name="T0" fmla="*/ 8 w 17"/>
                <a:gd name="T1" fmla="*/ 0 h 45"/>
                <a:gd name="T2" fmla="*/ 0 w 17"/>
                <a:gd name="T3" fmla="*/ 8 h 45"/>
                <a:gd name="T4" fmla="*/ 3 w 17"/>
                <a:gd name="T5" fmla="*/ 21 h 45"/>
                <a:gd name="T6" fmla="*/ 0 w 17"/>
                <a:gd name="T7" fmla="*/ 44 h 45"/>
                <a:gd name="T8" fmla="*/ 1 w 17"/>
                <a:gd name="T9" fmla="*/ 45 h 45"/>
                <a:gd name="T10" fmla="*/ 12 w 17"/>
                <a:gd name="T11" fmla="*/ 32 h 45"/>
                <a:gd name="T12" fmla="*/ 17 w 17"/>
                <a:gd name="T13" fmla="*/ 6 h 45"/>
                <a:gd name="T14" fmla="*/ 8 w 17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5">
                  <a:moveTo>
                    <a:pt x="8" y="0"/>
                  </a:moveTo>
                  <a:cubicBezTo>
                    <a:pt x="4" y="0"/>
                    <a:pt x="1" y="3"/>
                    <a:pt x="0" y="8"/>
                  </a:cubicBezTo>
                  <a:cubicBezTo>
                    <a:pt x="0" y="13"/>
                    <a:pt x="2" y="18"/>
                    <a:pt x="3" y="21"/>
                  </a:cubicBezTo>
                  <a:cubicBezTo>
                    <a:pt x="5" y="29"/>
                    <a:pt x="3" y="37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5" y="41"/>
                    <a:pt x="9" y="36"/>
                    <a:pt x="12" y="32"/>
                  </a:cubicBezTo>
                  <a:cubicBezTo>
                    <a:pt x="11" y="22"/>
                    <a:pt x="12" y="13"/>
                    <a:pt x="17" y="6"/>
                  </a:cubicBezTo>
                  <a:cubicBezTo>
                    <a:pt x="15" y="2"/>
                    <a:pt x="11" y="0"/>
                    <a:pt x="8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5"/>
            <p:cNvSpPr>
              <a:spLocks/>
            </p:cNvSpPr>
            <p:nvPr/>
          </p:nvSpPr>
          <p:spPr bwMode="auto">
            <a:xfrm>
              <a:off x="5417807" y="5210004"/>
              <a:ext cx="72629" cy="107215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6 h 6"/>
                <a:gd name="T4" fmla="*/ 4 w 4"/>
                <a:gd name="T5" fmla="*/ 1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3" y="2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6"/>
            <p:cNvSpPr>
              <a:spLocks/>
            </p:cNvSpPr>
            <p:nvPr/>
          </p:nvSpPr>
          <p:spPr bwMode="auto">
            <a:xfrm>
              <a:off x="5670281" y="4520024"/>
              <a:ext cx="143530" cy="472091"/>
            </a:xfrm>
            <a:custGeom>
              <a:avLst/>
              <a:gdLst>
                <a:gd name="T0" fmla="*/ 6 w 8"/>
                <a:gd name="T1" fmla="*/ 0 h 26"/>
                <a:gd name="T2" fmla="*/ 1 w 8"/>
                <a:gd name="T3" fmla="*/ 26 h 26"/>
                <a:gd name="T4" fmla="*/ 7 w 8"/>
                <a:gd name="T5" fmla="*/ 5 h 26"/>
                <a:gd name="T6" fmla="*/ 6 w 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6">
                  <a:moveTo>
                    <a:pt x="6" y="0"/>
                  </a:moveTo>
                  <a:cubicBezTo>
                    <a:pt x="1" y="7"/>
                    <a:pt x="0" y="16"/>
                    <a:pt x="1" y="26"/>
                  </a:cubicBezTo>
                  <a:cubicBezTo>
                    <a:pt x="5" y="19"/>
                    <a:pt x="8" y="12"/>
                    <a:pt x="7" y="5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BE0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7"/>
            <p:cNvSpPr>
              <a:spLocks/>
            </p:cNvSpPr>
            <p:nvPr/>
          </p:nvSpPr>
          <p:spPr bwMode="auto">
            <a:xfrm>
              <a:off x="4518586" y="3523964"/>
              <a:ext cx="233452" cy="235181"/>
            </a:xfrm>
            <a:custGeom>
              <a:avLst/>
              <a:gdLst>
                <a:gd name="T0" fmla="*/ 7 w 13"/>
                <a:gd name="T1" fmla="*/ 0 h 13"/>
                <a:gd name="T2" fmla="*/ 2 w 13"/>
                <a:gd name="T3" fmla="*/ 2 h 13"/>
                <a:gd name="T4" fmla="*/ 2 w 13"/>
                <a:gd name="T5" fmla="*/ 11 h 13"/>
                <a:gd name="T6" fmla="*/ 7 w 13"/>
                <a:gd name="T7" fmla="*/ 13 h 13"/>
                <a:gd name="T8" fmla="*/ 11 w 13"/>
                <a:gd name="T9" fmla="*/ 11 h 13"/>
                <a:gd name="T10" fmla="*/ 11 w 13"/>
                <a:gd name="T11" fmla="*/ 2 h 13"/>
                <a:gd name="T12" fmla="*/ 7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3" y="8"/>
                    <a:pt x="13" y="4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8"/>
            <p:cNvSpPr>
              <a:spLocks/>
            </p:cNvSpPr>
            <p:nvPr/>
          </p:nvSpPr>
          <p:spPr bwMode="auto">
            <a:xfrm>
              <a:off x="4895567" y="3596593"/>
              <a:ext cx="162552" cy="145259"/>
            </a:xfrm>
            <a:custGeom>
              <a:avLst/>
              <a:gdLst>
                <a:gd name="T0" fmla="*/ 5 w 9"/>
                <a:gd name="T1" fmla="*/ 0 h 8"/>
                <a:gd name="T2" fmla="*/ 2 w 9"/>
                <a:gd name="T3" fmla="*/ 1 h 8"/>
                <a:gd name="T4" fmla="*/ 2 w 9"/>
                <a:gd name="T5" fmla="*/ 7 h 8"/>
                <a:gd name="T6" fmla="*/ 5 w 9"/>
                <a:gd name="T7" fmla="*/ 8 h 8"/>
                <a:gd name="T8" fmla="*/ 8 w 9"/>
                <a:gd name="T9" fmla="*/ 7 h 8"/>
                <a:gd name="T10" fmla="*/ 8 w 9"/>
                <a:gd name="T11" fmla="*/ 1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9"/>
            <p:cNvSpPr>
              <a:spLocks/>
            </p:cNvSpPr>
            <p:nvPr/>
          </p:nvSpPr>
          <p:spPr bwMode="auto">
            <a:xfrm>
              <a:off x="2142566" y="3977033"/>
              <a:ext cx="145259" cy="145259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1 h 8"/>
                <a:gd name="T4" fmla="*/ 1 w 8"/>
                <a:gd name="T5" fmla="*/ 5 h 8"/>
                <a:gd name="T6" fmla="*/ 4 w 8"/>
                <a:gd name="T7" fmla="*/ 8 h 8"/>
                <a:gd name="T8" fmla="*/ 5 w 8"/>
                <a:gd name="T9" fmla="*/ 8 h 8"/>
                <a:gd name="T10" fmla="*/ 8 w 8"/>
                <a:gd name="T11" fmla="*/ 3 h 8"/>
                <a:gd name="T12" fmla="*/ 4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0"/>
            <p:cNvSpPr>
              <a:spLocks/>
            </p:cNvSpPr>
            <p:nvPr/>
          </p:nvSpPr>
          <p:spPr bwMode="auto">
            <a:xfrm>
              <a:off x="8926499" y="4737913"/>
              <a:ext cx="359689" cy="126237"/>
            </a:xfrm>
            <a:custGeom>
              <a:avLst/>
              <a:gdLst>
                <a:gd name="T0" fmla="*/ 20 w 20"/>
                <a:gd name="T1" fmla="*/ 0 h 7"/>
                <a:gd name="T2" fmla="*/ 8 w 20"/>
                <a:gd name="T3" fmla="*/ 0 h 7"/>
                <a:gd name="T4" fmla="*/ 0 w 20"/>
                <a:gd name="T5" fmla="*/ 1 h 7"/>
                <a:gd name="T6" fmla="*/ 2 w 20"/>
                <a:gd name="T7" fmla="*/ 3 h 7"/>
                <a:gd name="T8" fmla="*/ 7 w 20"/>
                <a:gd name="T9" fmla="*/ 7 h 7"/>
                <a:gd name="T10" fmla="*/ 15 w 20"/>
                <a:gd name="T11" fmla="*/ 5 h 7"/>
                <a:gd name="T12" fmla="*/ 16 w 20"/>
                <a:gd name="T13" fmla="*/ 5 h 7"/>
                <a:gd name="T14" fmla="*/ 20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cubicBezTo>
                    <a:pt x="16" y="0"/>
                    <a:pt x="11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5" y="6"/>
                    <a:pt x="7" y="7"/>
                  </a:cubicBezTo>
                  <a:cubicBezTo>
                    <a:pt x="10" y="6"/>
                    <a:pt x="13" y="5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3"/>
                    <a:pt x="19" y="2"/>
                    <a:pt x="20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1"/>
            <p:cNvSpPr>
              <a:spLocks/>
            </p:cNvSpPr>
            <p:nvPr/>
          </p:nvSpPr>
          <p:spPr bwMode="auto">
            <a:xfrm>
              <a:off x="9052736" y="4827835"/>
              <a:ext cx="143530" cy="3631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3 w 8"/>
                <a:gd name="T5" fmla="*/ 2 h 2"/>
                <a:gd name="T6" fmla="*/ 8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2"/>
            <p:cNvSpPr>
              <a:spLocks/>
            </p:cNvSpPr>
            <p:nvPr/>
          </p:nvSpPr>
          <p:spPr bwMode="auto">
            <a:xfrm>
              <a:off x="8890185" y="4483710"/>
              <a:ext cx="413296" cy="273225"/>
            </a:xfrm>
            <a:custGeom>
              <a:avLst/>
              <a:gdLst>
                <a:gd name="T0" fmla="*/ 12 w 23"/>
                <a:gd name="T1" fmla="*/ 0 h 15"/>
                <a:gd name="T2" fmla="*/ 5 w 23"/>
                <a:gd name="T3" fmla="*/ 2 h 15"/>
                <a:gd name="T4" fmla="*/ 2 w 23"/>
                <a:gd name="T5" fmla="*/ 15 h 15"/>
                <a:gd name="T6" fmla="*/ 10 w 23"/>
                <a:gd name="T7" fmla="*/ 14 h 15"/>
                <a:gd name="T8" fmla="*/ 22 w 23"/>
                <a:gd name="T9" fmla="*/ 14 h 15"/>
                <a:gd name="T10" fmla="*/ 20 w 23"/>
                <a:gd name="T11" fmla="*/ 4 h 15"/>
                <a:gd name="T12" fmla="*/ 12 w 2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5">
                  <a:moveTo>
                    <a:pt x="12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1" y="6"/>
                    <a:pt x="0" y="11"/>
                    <a:pt x="2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8" y="14"/>
                    <a:pt x="22" y="14"/>
                  </a:cubicBezTo>
                  <a:cubicBezTo>
                    <a:pt x="23" y="11"/>
                    <a:pt x="22" y="7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3"/>
            <p:cNvSpPr>
              <a:spLocks/>
            </p:cNvSpPr>
            <p:nvPr/>
          </p:nvSpPr>
          <p:spPr bwMode="auto">
            <a:xfrm>
              <a:off x="7235272" y="2889321"/>
              <a:ext cx="216159" cy="181574"/>
            </a:xfrm>
            <a:custGeom>
              <a:avLst/>
              <a:gdLst>
                <a:gd name="T0" fmla="*/ 6 w 12"/>
                <a:gd name="T1" fmla="*/ 0 h 10"/>
                <a:gd name="T2" fmla="*/ 2 w 12"/>
                <a:gd name="T3" fmla="*/ 1 h 10"/>
                <a:gd name="T4" fmla="*/ 2 w 12"/>
                <a:gd name="T5" fmla="*/ 8 h 10"/>
                <a:gd name="T6" fmla="*/ 6 w 12"/>
                <a:gd name="T7" fmla="*/ 10 h 10"/>
                <a:gd name="T8" fmla="*/ 9 w 12"/>
                <a:gd name="T9" fmla="*/ 9 h 10"/>
                <a:gd name="T10" fmla="*/ 10 w 12"/>
                <a:gd name="T11" fmla="*/ 2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11" y="7"/>
                    <a:pt x="12" y="4"/>
                    <a:pt x="10" y="2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4"/>
            <p:cNvSpPr>
              <a:spLocks noEditPoints="1"/>
            </p:cNvSpPr>
            <p:nvPr/>
          </p:nvSpPr>
          <p:spPr bwMode="auto">
            <a:xfrm>
              <a:off x="6083577" y="4085977"/>
              <a:ext cx="989143" cy="2047458"/>
            </a:xfrm>
            <a:custGeom>
              <a:avLst/>
              <a:gdLst>
                <a:gd name="T0" fmla="*/ 10 w 55"/>
                <a:gd name="T1" fmla="*/ 43 h 113"/>
                <a:gd name="T2" fmla="*/ 8 w 55"/>
                <a:gd name="T3" fmla="*/ 42 h 113"/>
                <a:gd name="T4" fmla="*/ 5 w 55"/>
                <a:gd name="T5" fmla="*/ 36 h 113"/>
                <a:gd name="T6" fmla="*/ 10 w 55"/>
                <a:gd name="T7" fmla="*/ 33 h 113"/>
                <a:gd name="T8" fmla="*/ 12 w 55"/>
                <a:gd name="T9" fmla="*/ 33 h 113"/>
                <a:gd name="T10" fmla="*/ 14 w 55"/>
                <a:gd name="T11" fmla="*/ 40 h 113"/>
                <a:gd name="T12" fmla="*/ 10 w 55"/>
                <a:gd name="T13" fmla="*/ 43 h 113"/>
                <a:gd name="T14" fmla="*/ 37 w 55"/>
                <a:gd name="T15" fmla="*/ 30 h 113"/>
                <a:gd name="T16" fmla="*/ 35 w 55"/>
                <a:gd name="T17" fmla="*/ 30 h 113"/>
                <a:gd name="T18" fmla="*/ 34 w 55"/>
                <a:gd name="T19" fmla="*/ 25 h 113"/>
                <a:gd name="T20" fmla="*/ 37 w 55"/>
                <a:gd name="T21" fmla="*/ 23 h 113"/>
                <a:gd name="T22" fmla="*/ 38 w 55"/>
                <a:gd name="T23" fmla="*/ 24 h 113"/>
                <a:gd name="T24" fmla="*/ 40 w 55"/>
                <a:gd name="T25" fmla="*/ 28 h 113"/>
                <a:gd name="T26" fmla="*/ 37 w 55"/>
                <a:gd name="T27" fmla="*/ 30 h 113"/>
                <a:gd name="T28" fmla="*/ 32 w 55"/>
                <a:gd name="T29" fmla="*/ 8 h 113"/>
                <a:gd name="T30" fmla="*/ 29 w 55"/>
                <a:gd name="T31" fmla="*/ 7 h 113"/>
                <a:gd name="T32" fmla="*/ 29 w 55"/>
                <a:gd name="T33" fmla="*/ 2 h 113"/>
                <a:gd name="T34" fmla="*/ 32 w 55"/>
                <a:gd name="T35" fmla="*/ 1 h 113"/>
                <a:gd name="T36" fmla="*/ 35 w 55"/>
                <a:gd name="T37" fmla="*/ 2 h 113"/>
                <a:gd name="T38" fmla="*/ 34 w 55"/>
                <a:gd name="T39" fmla="*/ 7 h 113"/>
                <a:gd name="T40" fmla="*/ 32 w 55"/>
                <a:gd name="T41" fmla="*/ 8 h 113"/>
                <a:gd name="T42" fmla="*/ 26 w 55"/>
                <a:gd name="T43" fmla="*/ 0 h 113"/>
                <a:gd name="T44" fmla="*/ 4 w 55"/>
                <a:gd name="T45" fmla="*/ 19 h 113"/>
                <a:gd name="T46" fmla="*/ 3 w 55"/>
                <a:gd name="T47" fmla="*/ 48 h 113"/>
                <a:gd name="T48" fmla="*/ 21 w 55"/>
                <a:gd name="T49" fmla="*/ 75 h 113"/>
                <a:gd name="T50" fmla="*/ 0 w 55"/>
                <a:gd name="T51" fmla="*/ 113 h 113"/>
                <a:gd name="T52" fmla="*/ 18 w 55"/>
                <a:gd name="T53" fmla="*/ 98 h 113"/>
                <a:gd name="T54" fmla="*/ 20 w 55"/>
                <a:gd name="T55" fmla="*/ 93 h 113"/>
                <a:gd name="T56" fmla="*/ 40 w 55"/>
                <a:gd name="T57" fmla="*/ 54 h 113"/>
                <a:gd name="T58" fmla="*/ 53 w 55"/>
                <a:gd name="T59" fmla="*/ 44 h 113"/>
                <a:gd name="T60" fmla="*/ 54 w 55"/>
                <a:gd name="T61" fmla="*/ 37 h 113"/>
                <a:gd name="T62" fmla="*/ 52 w 55"/>
                <a:gd name="T63" fmla="*/ 19 h 113"/>
                <a:gd name="T64" fmla="*/ 49 w 55"/>
                <a:gd name="T65" fmla="*/ 13 h 113"/>
                <a:gd name="T66" fmla="*/ 26 w 55"/>
                <a:gd name="T6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13">
                  <a:moveTo>
                    <a:pt x="10" y="43"/>
                  </a:moveTo>
                  <a:cubicBezTo>
                    <a:pt x="9" y="43"/>
                    <a:pt x="9" y="43"/>
                    <a:pt x="8" y="42"/>
                  </a:cubicBezTo>
                  <a:cubicBezTo>
                    <a:pt x="6" y="41"/>
                    <a:pt x="5" y="39"/>
                    <a:pt x="5" y="36"/>
                  </a:cubicBezTo>
                  <a:cubicBezTo>
                    <a:pt x="6" y="34"/>
                    <a:pt x="8" y="33"/>
                    <a:pt x="10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4" y="34"/>
                    <a:pt x="15" y="37"/>
                    <a:pt x="14" y="40"/>
                  </a:cubicBezTo>
                  <a:cubicBezTo>
                    <a:pt x="14" y="41"/>
                    <a:pt x="12" y="43"/>
                    <a:pt x="10" y="43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5" y="30"/>
                  </a:cubicBezTo>
                  <a:cubicBezTo>
                    <a:pt x="33" y="29"/>
                    <a:pt x="33" y="27"/>
                    <a:pt x="34" y="25"/>
                  </a:cubicBezTo>
                  <a:cubicBezTo>
                    <a:pt x="34" y="24"/>
                    <a:pt x="35" y="23"/>
                    <a:pt x="37" y="23"/>
                  </a:cubicBezTo>
                  <a:cubicBezTo>
                    <a:pt x="37" y="23"/>
                    <a:pt x="38" y="23"/>
                    <a:pt x="38" y="24"/>
                  </a:cubicBezTo>
                  <a:cubicBezTo>
                    <a:pt x="40" y="24"/>
                    <a:pt x="41" y="26"/>
                    <a:pt x="40" y="28"/>
                  </a:cubicBezTo>
                  <a:cubicBezTo>
                    <a:pt x="39" y="29"/>
                    <a:pt x="38" y="30"/>
                    <a:pt x="37" y="30"/>
                  </a:cubicBezTo>
                  <a:moveTo>
                    <a:pt x="32" y="8"/>
                  </a:moveTo>
                  <a:cubicBezTo>
                    <a:pt x="31" y="8"/>
                    <a:pt x="30" y="8"/>
                    <a:pt x="29" y="7"/>
                  </a:cubicBezTo>
                  <a:cubicBezTo>
                    <a:pt x="28" y="5"/>
                    <a:pt x="28" y="3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4" y="1"/>
                    <a:pt x="35" y="2"/>
                  </a:cubicBezTo>
                  <a:cubicBezTo>
                    <a:pt x="36" y="4"/>
                    <a:pt x="36" y="6"/>
                    <a:pt x="34" y="7"/>
                  </a:cubicBezTo>
                  <a:cubicBezTo>
                    <a:pt x="34" y="8"/>
                    <a:pt x="33" y="8"/>
                    <a:pt x="32" y="8"/>
                  </a:cubicBezTo>
                  <a:moveTo>
                    <a:pt x="26" y="0"/>
                  </a:moveTo>
                  <a:cubicBezTo>
                    <a:pt x="17" y="0"/>
                    <a:pt x="7" y="6"/>
                    <a:pt x="4" y="19"/>
                  </a:cubicBezTo>
                  <a:cubicBezTo>
                    <a:pt x="2" y="28"/>
                    <a:pt x="2" y="39"/>
                    <a:pt x="3" y="48"/>
                  </a:cubicBezTo>
                  <a:cubicBezTo>
                    <a:pt x="12" y="49"/>
                    <a:pt x="22" y="59"/>
                    <a:pt x="21" y="75"/>
                  </a:cubicBezTo>
                  <a:cubicBezTo>
                    <a:pt x="20" y="89"/>
                    <a:pt x="11" y="102"/>
                    <a:pt x="0" y="113"/>
                  </a:cubicBezTo>
                  <a:cubicBezTo>
                    <a:pt x="6" y="108"/>
                    <a:pt x="12" y="103"/>
                    <a:pt x="18" y="98"/>
                  </a:cubicBezTo>
                  <a:cubicBezTo>
                    <a:pt x="19" y="96"/>
                    <a:pt x="20" y="95"/>
                    <a:pt x="20" y="93"/>
                  </a:cubicBezTo>
                  <a:cubicBezTo>
                    <a:pt x="25" y="81"/>
                    <a:pt x="31" y="64"/>
                    <a:pt x="40" y="54"/>
                  </a:cubicBezTo>
                  <a:cubicBezTo>
                    <a:pt x="44" y="49"/>
                    <a:pt x="49" y="46"/>
                    <a:pt x="53" y="44"/>
                  </a:cubicBezTo>
                  <a:cubicBezTo>
                    <a:pt x="54" y="42"/>
                    <a:pt x="54" y="40"/>
                    <a:pt x="54" y="37"/>
                  </a:cubicBezTo>
                  <a:cubicBezTo>
                    <a:pt x="55" y="30"/>
                    <a:pt x="54" y="24"/>
                    <a:pt x="52" y="19"/>
                  </a:cubicBezTo>
                  <a:cubicBezTo>
                    <a:pt x="50" y="17"/>
                    <a:pt x="49" y="15"/>
                    <a:pt x="49" y="13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6965505" y="4321158"/>
              <a:ext cx="53607" cy="108944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2"/>
                    <a:pt x="1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6406950" y="4883172"/>
              <a:ext cx="629455" cy="978768"/>
            </a:xfrm>
            <a:custGeom>
              <a:avLst/>
              <a:gdLst>
                <a:gd name="T0" fmla="*/ 35 w 35"/>
                <a:gd name="T1" fmla="*/ 0 h 54"/>
                <a:gd name="T2" fmla="*/ 22 w 35"/>
                <a:gd name="T3" fmla="*/ 10 h 54"/>
                <a:gd name="T4" fmla="*/ 2 w 35"/>
                <a:gd name="T5" fmla="*/ 49 h 54"/>
                <a:gd name="T6" fmla="*/ 0 w 35"/>
                <a:gd name="T7" fmla="*/ 54 h 54"/>
                <a:gd name="T8" fmla="*/ 35 w 3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cubicBezTo>
                    <a:pt x="31" y="2"/>
                    <a:pt x="26" y="5"/>
                    <a:pt x="22" y="10"/>
                  </a:cubicBezTo>
                  <a:cubicBezTo>
                    <a:pt x="13" y="20"/>
                    <a:pt x="7" y="37"/>
                    <a:pt x="2" y="49"/>
                  </a:cubicBezTo>
                  <a:cubicBezTo>
                    <a:pt x="2" y="51"/>
                    <a:pt x="1" y="52"/>
                    <a:pt x="0" y="54"/>
                  </a:cubicBezTo>
                  <a:cubicBezTo>
                    <a:pt x="17" y="38"/>
                    <a:pt x="31" y="20"/>
                    <a:pt x="35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6676717" y="4502732"/>
              <a:ext cx="145259" cy="126237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4 w 8"/>
                <a:gd name="T7" fmla="*/ 7 h 7"/>
                <a:gd name="T8" fmla="*/ 7 w 8"/>
                <a:gd name="T9" fmla="*/ 5 h 7"/>
                <a:gd name="T10" fmla="*/ 5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6586795" y="4103270"/>
              <a:ext cx="145259" cy="127966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1 h 7"/>
                <a:gd name="T4" fmla="*/ 1 w 8"/>
                <a:gd name="T5" fmla="*/ 6 h 7"/>
                <a:gd name="T6" fmla="*/ 4 w 8"/>
                <a:gd name="T7" fmla="*/ 7 h 7"/>
                <a:gd name="T8" fmla="*/ 6 w 8"/>
                <a:gd name="T9" fmla="*/ 6 h 7"/>
                <a:gd name="T10" fmla="*/ 7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0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3 h 10"/>
                <a:gd name="T4" fmla="*/ 3 w 10"/>
                <a:gd name="T5" fmla="*/ 9 h 10"/>
                <a:gd name="T6" fmla="*/ 5 w 10"/>
                <a:gd name="T7" fmla="*/ 10 h 10"/>
                <a:gd name="T8" fmla="*/ 9 w 10"/>
                <a:gd name="T9" fmla="*/ 7 h 10"/>
                <a:gd name="T10" fmla="*/ 7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8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/>
            </p:cNvSpPr>
            <p:nvPr/>
          </p:nvSpPr>
          <p:spPr bwMode="auto">
            <a:xfrm>
              <a:off x="5921025" y="3325098"/>
              <a:ext cx="738399" cy="1105005"/>
            </a:xfrm>
            <a:custGeom>
              <a:avLst/>
              <a:gdLst>
                <a:gd name="T0" fmla="*/ 25 w 41"/>
                <a:gd name="T1" fmla="*/ 0 h 61"/>
                <a:gd name="T2" fmla="*/ 12 w 41"/>
                <a:gd name="T3" fmla="*/ 6 h 61"/>
                <a:gd name="T4" fmla="*/ 5 w 41"/>
                <a:gd name="T5" fmla="*/ 60 h 61"/>
                <a:gd name="T6" fmla="*/ 6 w 41"/>
                <a:gd name="T7" fmla="*/ 61 h 61"/>
                <a:gd name="T8" fmla="*/ 22 w 41"/>
                <a:gd name="T9" fmla="*/ 31 h 61"/>
                <a:gd name="T10" fmla="*/ 35 w 41"/>
                <a:gd name="T11" fmla="*/ 18 h 61"/>
                <a:gd name="T12" fmla="*/ 25 w 41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1">
                  <a:moveTo>
                    <a:pt x="25" y="0"/>
                  </a:moveTo>
                  <a:cubicBezTo>
                    <a:pt x="21" y="0"/>
                    <a:pt x="16" y="2"/>
                    <a:pt x="12" y="6"/>
                  </a:cubicBezTo>
                  <a:cubicBezTo>
                    <a:pt x="0" y="19"/>
                    <a:pt x="2" y="42"/>
                    <a:pt x="5" y="60"/>
                  </a:cubicBezTo>
                  <a:cubicBezTo>
                    <a:pt x="5" y="60"/>
                    <a:pt x="6" y="61"/>
                    <a:pt x="6" y="61"/>
                  </a:cubicBezTo>
                  <a:cubicBezTo>
                    <a:pt x="8" y="49"/>
                    <a:pt x="12" y="38"/>
                    <a:pt x="22" y="31"/>
                  </a:cubicBezTo>
                  <a:cubicBezTo>
                    <a:pt x="26" y="27"/>
                    <a:pt x="32" y="23"/>
                    <a:pt x="35" y="18"/>
                  </a:cubicBezTo>
                  <a:cubicBezTo>
                    <a:pt x="41" y="8"/>
                    <a:pt x="34" y="0"/>
                    <a:pt x="25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6010947" y="4411080"/>
              <a:ext cx="19022" cy="145259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1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0" y="3"/>
                    <a:pt x="0" y="6"/>
                    <a:pt x="1" y="8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3"/>
            <p:cNvSpPr>
              <a:spLocks/>
            </p:cNvSpPr>
            <p:nvPr/>
          </p:nvSpPr>
          <p:spPr bwMode="auto">
            <a:xfrm>
              <a:off x="6659424" y="3705537"/>
              <a:ext cx="269766" cy="235181"/>
            </a:xfrm>
            <a:custGeom>
              <a:avLst/>
              <a:gdLst>
                <a:gd name="T0" fmla="*/ 7 w 15"/>
                <a:gd name="T1" fmla="*/ 0 h 13"/>
                <a:gd name="T2" fmla="*/ 1 w 15"/>
                <a:gd name="T3" fmla="*/ 4 h 13"/>
                <a:gd name="T4" fmla="*/ 5 w 15"/>
                <a:gd name="T5" fmla="*/ 13 h 13"/>
                <a:gd name="T6" fmla="*/ 7 w 15"/>
                <a:gd name="T7" fmla="*/ 13 h 13"/>
                <a:gd name="T8" fmla="*/ 13 w 15"/>
                <a:gd name="T9" fmla="*/ 9 h 13"/>
                <a:gd name="T10" fmla="*/ 9 w 15"/>
                <a:gd name="T11" fmla="*/ 0 h 13"/>
                <a:gd name="T12" fmla="*/ 7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0" y="8"/>
                    <a:pt x="1" y="11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10" y="13"/>
                    <a:pt x="12" y="12"/>
                    <a:pt x="13" y="9"/>
                  </a:cubicBezTo>
                  <a:cubicBezTo>
                    <a:pt x="15" y="5"/>
                    <a:pt x="13" y="2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5"/>
            <p:cNvSpPr>
              <a:spLocks/>
            </p:cNvSpPr>
            <p:nvPr/>
          </p:nvSpPr>
          <p:spPr bwMode="auto">
            <a:xfrm>
              <a:off x="9735799" y="3088187"/>
              <a:ext cx="1871072" cy="1250264"/>
            </a:xfrm>
            <a:custGeom>
              <a:avLst/>
              <a:gdLst>
                <a:gd name="T0" fmla="*/ 71 w 104"/>
                <a:gd name="T1" fmla="*/ 0 h 69"/>
                <a:gd name="T2" fmla="*/ 65 w 104"/>
                <a:gd name="T3" fmla="*/ 0 h 69"/>
                <a:gd name="T4" fmla="*/ 0 w 104"/>
                <a:gd name="T5" fmla="*/ 69 h 69"/>
                <a:gd name="T6" fmla="*/ 54 w 104"/>
                <a:gd name="T7" fmla="*/ 38 h 69"/>
                <a:gd name="T8" fmla="*/ 82 w 104"/>
                <a:gd name="T9" fmla="*/ 35 h 69"/>
                <a:gd name="T10" fmla="*/ 71 w 10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9">
                  <a:moveTo>
                    <a:pt x="71" y="0"/>
                  </a:moveTo>
                  <a:cubicBezTo>
                    <a:pt x="69" y="0"/>
                    <a:pt x="67" y="0"/>
                    <a:pt x="65" y="0"/>
                  </a:cubicBezTo>
                  <a:cubicBezTo>
                    <a:pt x="34" y="6"/>
                    <a:pt x="15" y="44"/>
                    <a:pt x="0" y="69"/>
                  </a:cubicBezTo>
                  <a:cubicBezTo>
                    <a:pt x="14" y="52"/>
                    <a:pt x="31" y="39"/>
                    <a:pt x="54" y="38"/>
                  </a:cubicBezTo>
                  <a:cubicBezTo>
                    <a:pt x="62" y="38"/>
                    <a:pt x="74" y="39"/>
                    <a:pt x="82" y="35"/>
                  </a:cubicBezTo>
                  <a:cubicBezTo>
                    <a:pt x="104" y="27"/>
                    <a:pt x="95" y="0"/>
                    <a:pt x="71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944277" y="2448268"/>
              <a:ext cx="11429868" cy="4404858"/>
              <a:chOff x="944277" y="2448268"/>
              <a:chExt cx="11429868" cy="4404858"/>
            </a:xfrm>
          </p:grpSpPr>
          <p:sp>
            <p:nvSpPr>
              <p:cNvPr id="194" name="Freeform 35"/>
              <p:cNvSpPr>
                <a:spLocks/>
              </p:cNvSpPr>
              <p:nvPr/>
            </p:nvSpPr>
            <p:spPr bwMode="auto">
              <a:xfrm>
                <a:off x="9663169" y="4516367"/>
                <a:ext cx="162552" cy="181574"/>
              </a:xfrm>
              <a:custGeom>
                <a:avLst/>
                <a:gdLst>
                  <a:gd name="T0" fmla="*/ 2 w 9"/>
                  <a:gd name="T1" fmla="*/ 9 h 10"/>
                  <a:gd name="T2" fmla="*/ 8 w 9"/>
                  <a:gd name="T3" fmla="*/ 7 h 10"/>
                  <a:gd name="T4" fmla="*/ 7 w 9"/>
                  <a:gd name="T5" fmla="*/ 1 h 10"/>
                  <a:gd name="T6" fmla="*/ 1 w 9"/>
                  <a:gd name="T7" fmla="*/ 3 h 10"/>
                  <a:gd name="T8" fmla="*/ 2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2" y="9"/>
                    </a:moveTo>
                    <a:cubicBezTo>
                      <a:pt x="4" y="10"/>
                      <a:pt x="7" y="9"/>
                      <a:pt x="8" y="7"/>
                    </a:cubicBezTo>
                    <a:cubicBezTo>
                      <a:pt x="9" y="5"/>
                      <a:pt x="9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0" y="7"/>
                      <a:pt x="2" y="9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2161588" y="5512428"/>
                <a:ext cx="17293" cy="1902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9FD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7"/>
              <p:cNvSpPr>
                <a:spLocks/>
              </p:cNvSpPr>
              <p:nvPr/>
            </p:nvSpPr>
            <p:spPr bwMode="auto">
              <a:xfrm>
                <a:off x="9663169" y="4533660"/>
                <a:ext cx="162552" cy="145259"/>
              </a:xfrm>
              <a:custGeom>
                <a:avLst/>
                <a:gdLst>
                  <a:gd name="T0" fmla="*/ 4 w 9"/>
                  <a:gd name="T1" fmla="*/ 0 h 8"/>
                  <a:gd name="T2" fmla="*/ 1 w 9"/>
                  <a:gd name="T3" fmla="*/ 2 h 8"/>
                  <a:gd name="T4" fmla="*/ 2 w 9"/>
                  <a:gd name="T5" fmla="*/ 8 h 8"/>
                  <a:gd name="T6" fmla="*/ 4 w 9"/>
                  <a:gd name="T7" fmla="*/ 8 h 8"/>
                  <a:gd name="T8" fmla="*/ 8 w 9"/>
                  <a:gd name="T9" fmla="*/ 6 h 8"/>
                  <a:gd name="T10" fmla="*/ 7 w 9"/>
                  <a:gd name="T11" fmla="*/ 0 h 8"/>
                  <a:gd name="T12" fmla="*/ 4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2" y="0"/>
                      <a:pt x="1" y="2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6" y="8"/>
                      <a:pt x="7" y="8"/>
                      <a:pt x="8" y="6"/>
                    </a:cubicBezTo>
                    <a:cubicBezTo>
                      <a:pt x="9" y="4"/>
                      <a:pt x="9" y="2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2754728" y="6636454"/>
                <a:ext cx="72629" cy="3631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B88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2"/>
              <p:cNvSpPr>
                <a:spLocks noEditPoints="1"/>
              </p:cNvSpPr>
              <p:nvPr/>
            </p:nvSpPr>
            <p:spPr bwMode="auto">
              <a:xfrm>
                <a:off x="9830642" y="3814812"/>
                <a:ext cx="977662" cy="956571"/>
              </a:xfrm>
              <a:custGeom>
                <a:avLst/>
                <a:gdLst>
                  <a:gd name="T0" fmla="*/ 9 w 52"/>
                  <a:gd name="T1" fmla="*/ 10 h 52"/>
                  <a:gd name="T2" fmla="*/ 4 w 52"/>
                  <a:gd name="T3" fmla="*/ 10 h 52"/>
                  <a:gd name="T4" fmla="*/ 2 w 52"/>
                  <a:gd name="T5" fmla="*/ 10 h 52"/>
                  <a:gd name="T6" fmla="*/ 0 w 52"/>
                  <a:gd name="T7" fmla="*/ 14 h 52"/>
                  <a:gd name="T8" fmla="*/ 2 w 52"/>
                  <a:gd name="T9" fmla="*/ 17 h 52"/>
                  <a:gd name="T10" fmla="*/ 9 w 52"/>
                  <a:gd name="T11" fmla="*/ 10 h 52"/>
                  <a:gd name="T12" fmla="*/ 33 w 52"/>
                  <a:gd name="T13" fmla="*/ 0 h 52"/>
                  <a:gd name="T14" fmla="*/ 20 w 52"/>
                  <a:gd name="T15" fmla="*/ 7 h 52"/>
                  <a:gd name="T16" fmla="*/ 36 w 52"/>
                  <a:gd name="T17" fmla="*/ 25 h 52"/>
                  <a:gd name="T18" fmla="*/ 19 w 52"/>
                  <a:gd name="T19" fmla="*/ 43 h 52"/>
                  <a:gd name="T20" fmla="*/ 18 w 52"/>
                  <a:gd name="T21" fmla="*/ 43 h 52"/>
                  <a:gd name="T22" fmla="*/ 13 w 52"/>
                  <a:gd name="T23" fmla="*/ 43 h 52"/>
                  <a:gd name="T24" fmla="*/ 13 w 52"/>
                  <a:gd name="T25" fmla="*/ 44 h 52"/>
                  <a:gd name="T26" fmla="*/ 13 w 52"/>
                  <a:gd name="T27" fmla="*/ 50 h 52"/>
                  <a:gd name="T28" fmla="*/ 25 w 52"/>
                  <a:gd name="T29" fmla="*/ 52 h 52"/>
                  <a:gd name="T30" fmla="*/ 25 w 52"/>
                  <a:gd name="T31" fmla="*/ 52 h 52"/>
                  <a:gd name="T32" fmla="*/ 52 w 52"/>
                  <a:gd name="T33" fmla="*/ 24 h 52"/>
                  <a:gd name="T34" fmla="*/ 39 w 52"/>
                  <a:gd name="T35" fmla="*/ 2 h 52"/>
                  <a:gd name="T36" fmla="*/ 33 w 5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9" y="10"/>
                    </a:moveTo>
                    <a:cubicBezTo>
                      <a:pt x="7" y="10"/>
                      <a:pt x="5" y="10"/>
                      <a:pt x="4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1" y="15"/>
                      <a:pt x="2" y="16"/>
                      <a:pt x="2" y="17"/>
                    </a:cubicBezTo>
                    <a:cubicBezTo>
                      <a:pt x="4" y="14"/>
                      <a:pt x="6" y="12"/>
                      <a:pt x="9" y="10"/>
                    </a:cubicBezTo>
                    <a:moveTo>
                      <a:pt x="33" y="0"/>
                    </a:moveTo>
                    <a:cubicBezTo>
                      <a:pt x="29" y="3"/>
                      <a:pt x="24" y="6"/>
                      <a:pt x="20" y="7"/>
                    </a:cubicBezTo>
                    <a:cubicBezTo>
                      <a:pt x="29" y="8"/>
                      <a:pt x="36" y="15"/>
                      <a:pt x="36" y="25"/>
                    </a:cubicBezTo>
                    <a:cubicBezTo>
                      <a:pt x="37" y="35"/>
                      <a:pt x="29" y="43"/>
                      <a:pt x="19" y="43"/>
                    </a:cubicBezTo>
                    <a:cubicBezTo>
                      <a:pt x="19" y="43"/>
                      <a:pt x="18" y="43"/>
                      <a:pt x="18" y="43"/>
                    </a:cubicBezTo>
                    <a:cubicBezTo>
                      <a:pt x="16" y="43"/>
                      <a:pt x="15" y="43"/>
                      <a:pt x="13" y="43"/>
                    </a:cubicBezTo>
                    <a:cubicBezTo>
                      <a:pt x="13" y="43"/>
                      <a:pt x="13" y="43"/>
                      <a:pt x="13" y="44"/>
                    </a:cubicBezTo>
                    <a:cubicBezTo>
                      <a:pt x="13" y="46"/>
                      <a:pt x="13" y="48"/>
                      <a:pt x="13" y="50"/>
                    </a:cubicBezTo>
                    <a:cubicBezTo>
                      <a:pt x="16" y="51"/>
                      <a:pt x="20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40" y="52"/>
                      <a:pt x="52" y="39"/>
                      <a:pt x="52" y="24"/>
                    </a:cubicBezTo>
                    <a:cubicBezTo>
                      <a:pt x="51" y="15"/>
                      <a:pt x="46" y="7"/>
                      <a:pt x="39" y="2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86"/>
              <p:cNvSpPr>
                <a:spLocks noEditPoints="1"/>
              </p:cNvSpPr>
              <p:nvPr/>
            </p:nvSpPr>
            <p:spPr bwMode="auto">
              <a:xfrm>
                <a:off x="10164477" y="2918837"/>
                <a:ext cx="1057146" cy="1041431"/>
              </a:xfrm>
              <a:custGeom>
                <a:avLst/>
                <a:gdLst>
                  <a:gd name="T0" fmla="*/ 13 w 56"/>
                  <a:gd name="T1" fmla="*/ 28 h 57"/>
                  <a:gd name="T2" fmla="*/ 0 w 56"/>
                  <a:gd name="T3" fmla="*/ 35 h 57"/>
                  <a:gd name="T4" fmla="*/ 2 w 56"/>
                  <a:gd name="T5" fmla="*/ 41 h 57"/>
                  <a:gd name="T6" fmla="*/ 15 w 56"/>
                  <a:gd name="T7" fmla="*/ 33 h 57"/>
                  <a:gd name="T8" fmla="*/ 13 w 56"/>
                  <a:gd name="T9" fmla="*/ 28 h 57"/>
                  <a:gd name="T10" fmla="*/ 23 w 56"/>
                  <a:gd name="T11" fmla="*/ 0 h 57"/>
                  <a:gd name="T12" fmla="*/ 19 w 56"/>
                  <a:gd name="T13" fmla="*/ 1 h 57"/>
                  <a:gd name="T14" fmla="*/ 20 w 56"/>
                  <a:gd name="T15" fmla="*/ 7 h 57"/>
                  <a:gd name="T16" fmla="*/ 24 w 56"/>
                  <a:gd name="T17" fmla="*/ 4 h 57"/>
                  <a:gd name="T18" fmla="*/ 23 w 56"/>
                  <a:gd name="T19" fmla="*/ 0 h 57"/>
                  <a:gd name="T20" fmla="*/ 28 w 56"/>
                  <a:gd name="T21" fmla="*/ 0 h 57"/>
                  <a:gd name="T22" fmla="*/ 26 w 56"/>
                  <a:gd name="T23" fmla="*/ 0 h 57"/>
                  <a:gd name="T24" fmla="*/ 28 w 56"/>
                  <a:gd name="T25" fmla="*/ 3 h 57"/>
                  <a:gd name="T26" fmla="*/ 32 w 56"/>
                  <a:gd name="T27" fmla="*/ 3 h 57"/>
                  <a:gd name="T28" fmla="*/ 52 w 56"/>
                  <a:gd name="T29" fmla="*/ 23 h 57"/>
                  <a:gd name="T30" fmla="*/ 32 w 56"/>
                  <a:gd name="T31" fmla="*/ 43 h 57"/>
                  <a:gd name="T32" fmla="*/ 25 w 56"/>
                  <a:gd name="T33" fmla="*/ 42 h 57"/>
                  <a:gd name="T34" fmla="*/ 15 w 56"/>
                  <a:gd name="T35" fmla="*/ 54 h 57"/>
                  <a:gd name="T36" fmla="*/ 21 w 56"/>
                  <a:gd name="T37" fmla="*/ 56 h 57"/>
                  <a:gd name="T38" fmla="*/ 28 w 56"/>
                  <a:gd name="T39" fmla="*/ 57 h 57"/>
                  <a:gd name="T40" fmla="*/ 56 w 56"/>
                  <a:gd name="T41" fmla="*/ 28 h 57"/>
                  <a:gd name="T42" fmla="*/ 49 w 56"/>
                  <a:gd name="T43" fmla="*/ 9 h 57"/>
                  <a:gd name="T44" fmla="*/ 40 w 56"/>
                  <a:gd name="T45" fmla="*/ 2 h 57"/>
                  <a:gd name="T46" fmla="*/ 28 w 56"/>
                  <a:gd name="T4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57">
                    <a:moveTo>
                      <a:pt x="13" y="28"/>
                    </a:moveTo>
                    <a:cubicBezTo>
                      <a:pt x="9" y="31"/>
                      <a:pt x="5" y="34"/>
                      <a:pt x="0" y="35"/>
                    </a:cubicBezTo>
                    <a:cubicBezTo>
                      <a:pt x="0" y="37"/>
                      <a:pt x="1" y="39"/>
                      <a:pt x="2" y="41"/>
                    </a:cubicBezTo>
                    <a:cubicBezTo>
                      <a:pt x="7" y="40"/>
                      <a:pt x="11" y="37"/>
                      <a:pt x="15" y="33"/>
                    </a:cubicBezTo>
                    <a:cubicBezTo>
                      <a:pt x="14" y="32"/>
                      <a:pt x="13" y="30"/>
                      <a:pt x="13" y="28"/>
                    </a:cubicBezTo>
                    <a:moveTo>
                      <a:pt x="23" y="0"/>
                    </a:moveTo>
                    <a:cubicBezTo>
                      <a:pt x="21" y="0"/>
                      <a:pt x="20" y="1"/>
                      <a:pt x="19" y="1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1" y="6"/>
                      <a:pt x="23" y="5"/>
                      <a:pt x="24" y="4"/>
                    </a:cubicBezTo>
                    <a:cubicBezTo>
                      <a:pt x="24" y="3"/>
                      <a:pt x="23" y="1"/>
                      <a:pt x="23" y="0"/>
                    </a:cubicBezTo>
                    <a:moveTo>
                      <a:pt x="28" y="0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27" y="1"/>
                      <a:pt x="28" y="2"/>
                      <a:pt x="28" y="3"/>
                    </a:cubicBezTo>
                    <a:cubicBezTo>
                      <a:pt x="29" y="3"/>
                      <a:pt x="31" y="3"/>
                      <a:pt x="32" y="3"/>
                    </a:cubicBezTo>
                    <a:cubicBezTo>
                      <a:pt x="43" y="3"/>
                      <a:pt x="52" y="12"/>
                      <a:pt x="52" y="23"/>
                    </a:cubicBezTo>
                    <a:cubicBezTo>
                      <a:pt x="52" y="34"/>
                      <a:pt x="43" y="43"/>
                      <a:pt x="32" y="43"/>
                    </a:cubicBezTo>
                    <a:cubicBezTo>
                      <a:pt x="30" y="43"/>
                      <a:pt x="27" y="43"/>
                      <a:pt x="25" y="42"/>
                    </a:cubicBezTo>
                    <a:cubicBezTo>
                      <a:pt x="22" y="46"/>
                      <a:pt x="19" y="50"/>
                      <a:pt x="15" y="54"/>
                    </a:cubicBezTo>
                    <a:cubicBezTo>
                      <a:pt x="17" y="55"/>
                      <a:pt x="19" y="56"/>
                      <a:pt x="21" y="56"/>
                    </a:cubicBezTo>
                    <a:cubicBezTo>
                      <a:pt x="23" y="57"/>
                      <a:pt x="25" y="57"/>
                      <a:pt x="28" y="57"/>
                    </a:cubicBezTo>
                    <a:cubicBezTo>
                      <a:pt x="43" y="57"/>
                      <a:pt x="56" y="44"/>
                      <a:pt x="56" y="28"/>
                    </a:cubicBezTo>
                    <a:cubicBezTo>
                      <a:pt x="56" y="21"/>
                      <a:pt x="53" y="14"/>
                      <a:pt x="49" y="9"/>
                    </a:cubicBezTo>
                    <a:cubicBezTo>
                      <a:pt x="45" y="7"/>
                      <a:pt x="42" y="5"/>
                      <a:pt x="40" y="2"/>
                    </a:cubicBezTo>
                    <a:cubicBezTo>
                      <a:pt x="36" y="0"/>
                      <a:pt x="32" y="0"/>
                      <a:pt x="2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87"/>
              <p:cNvSpPr>
                <a:spLocks noEditPoints="1"/>
              </p:cNvSpPr>
              <p:nvPr/>
            </p:nvSpPr>
            <p:spPr bwMode="auto">
              <a:xfrm>
                <a:off x="10466518" y="3011408"/>
                <a:ext cx="627930" cy="624859"/>
              </a:xfrm>
              <a:custGeom>
                <a:avLst/>
                <a:gdLst>
                  <a:gd name="T0" fmla="*/ 9 w 33"/>
                  <a:gd name="T1" fmla="*/ 3 h 34"/>
                  <a:gd name="T2" fmla="*/ 4 w 33"/>
                  <a:gd name="T3" fmla="*/ 6 h 34"/>
                  <a:gd name="T4" fmla="*/ 0 w 33"/>
                  <a:gd name="T5" fmla="*/ 19 h 34"/>
                  <a:gd name="T6" fmla="*/ 2 w 33"/>
                  <a:gd name="T7" fmla="*/ 25 h 34"/>
                  <a:gd name="T8" fmla="*/ 9 w 33"/>
                  <a:gd name="T9" fmla="*/ 6 h 34"/>
                  <a:gd name="T10" fmla="*/ 9 w 33"/>
                  <a:gd name="T11" fmla="*/ 3 h 34"/>
                  <a:gd name="T12" fmla="*/ 17 w 33"/>
                  <a:gd name="T13" fmla="*/ 0 h 34"/>
                  <a:gd name="T14" fmla="*/ 13 w 33"/>
                  <a:gd name="T15" fmla="*/ 1 h 34"/>
                  <a:gd name="T16" fmla="*/ 15 w 33"/>
                  <a:gd name="T17" fmla="*/ 14 h 34"/>
                  <a:gd name="T18" fmla="*/ 14 w 33"/>
                  <a:gd name="T19" fmla="*/ 20 h 34"/>
                  <a:gd name="T20" fmla="*/ 16 w 33"/>
                  <a:gd name="T21" fmla="*/ 23 h 34"/>
                  <a:gd name="T22" fmla="*/ 13 w 33"/>
                  <a:gd name="T23" fmla="*/ 27 h 34"/>
                  <a:gd name="T24" fmla="*/ 11 w 33"/>
                  <a:gd name="T25" fmla="*/ 33 h 34"/>
                  <a:gd name="T26" fmla="*/ 17 w 33"/>
                  <a:gd name="T27" fmla="*/ 34 h 34"/>
                  <a:gd name="T28" fmla="*/ 33 w 33"/>
                  <a:gd name="T29" fmla="*/ 17 h 34"/>
                  <a:gd name="T30" fmla="*/ 17 w 33"/>
                  <a:gd name="T3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4">
                    <a:moveTo>
                      <a:pt x="9" y="3"/>
                    </a:moveTo>
                    <a:cubicBezTo>
                      <a:pt x="7" y="4"/>
                      <a:pt x="5" y="5"/>
                      <a:pt x="4" y="6"/>
                    </a:cubicBezTo>
                    <a:cubicBezTo>
                      <a:pt x="4" y="11"/>
                      <a:pt x="2" y="15"/>
                      <a:pt x="0" y="19"/>
                    </a:cubicBezTo>
                    <a:cubicBezTo>
                      <a:pt x="0" y="21"/>
                      <a:pt x="1" y="23"/>
                      <a:pt x="2" y="25"/>
                    </a:cubicBezTo>
                    <a:cubicBezTo>
                      <a:pt x="6" y="20"/>
                      <a:pt x="9" y="13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moveTo>
                      <a:pt x="17" y="0"/>
                    </a:moveTo>
                    <a:cubicBezTo>
                      <a:pt x="15" y="0"/>
                      <a:pt x="14" y="1"/>
                      <a:pt x="13" y="1"/>
                    </a:cubicBezTo>
                    <a:cubicBezTo>
                      <a:pt x="14" y="5"/>
                      <a:pt x="15" y="10"/>
                      <a:pt x="15" y="14"/>
                    </a:cubicBezTo>
                    <a:cubicBezTo>
                      <a:pt x="15" y="16"/>
                      <a:pt x="15" y="18"/>
                      <a:pt x="14" y="20"/>
                    </a:cubicBezTo>
                    <a:cubicBezTo>
                      <a:pt x="15" y="21"/>
                      <a:pt x="16" y="22"/>
                      <a:pt x="16" y="23"/>
                    </a:cubicBezTo>
                    <a:cubicBezTo>
                      <a:pt x="16" y="25"/>
                      <a:pt x="15" y="26"/>
                      <a:pt x="13" y="27"/>
                    </a:cubicBezTo>
                    <a:cubicBezTo>
                      <a:pt x="12" y="29"/>
                      <a:pt x="12" y="31"/>
                      <a:pt x="11" y="33"/>
                    </a:cubicBezTo>
                    <a:cubicBezTo>
                      <a:pt x="13" y="34"/>
                      <a:pt x="15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6"/>
              <p:cNvSpPr>
                <a:spLocks noEditPoints="1"/>
              </p:cNvSpPr>
              <p:nvPr/>
            </p:nvSpPr>
            <p:spPr bwMode="auto">
              <a:xfrm>
                <a:off x="8145571" y="4315124"/>
                <a:ext cx="683566" cy="748288"/>
              </a:xfrm>
              <a:custGeom>
                <a:avLst/>
                <a:gdLst>
                  <a:gd name="T0" fmla="*/ 27 w 36"/>
                  <a:gd name="T1" fmla="*/ 22 h 41"/>
                  <a:gd name="T2" fmla="*/ 22 w 36"/>
                  <a:gd name="T3" fmla="*/ 28 h 41"/>
                  <a:gd name="T4" fmla="*/ 28 w 36"/>
                  <a:gd name="T5" fmla="*/ 41 h 41"/>
                  <a:gd name="T6" fmla="*/ 33 w 36"/>
                  <a:gd name="T7" fmla="*/ 39 h 41"/>
                  <a:gd name="T8" fmla="*/ 27 w 36"/>
                  <a:gd name="T9" fmla="*/ 24 h 41"/>
                  <a:gd name="T10" fmla="*/ 27 w 36"/>
                  <a:gd name="T11" fmla="*/ 22 h 41"/>
                  <a:gd name="T12" fmla="*/ 31 w 36"/>
                  <a:gd name="T13" fmla="*/ 2 h 41"/>
                  <a:gd name="T14" fmla="*/ 24 w 36"/>
                  <a:gd name="T15" fmla="*/ 11 h 41"/>
                  <a:gd name="T16" fmla="*/ 28 w 36"/>
                  <a:gd name="T17" fmla="*/ 18 h 41"/>
                  <a:gd name="T18" fmla="*/ 36 w 36"/>
                  <a:gd name="T19" fmla="*/ 4 h 41"/>
                  <a:gd name="T20" fmla="*/ 31 w 36"/>
                  <a:gd name="T21" fmla="*/ 2 h 41"/>
                  <a:gd name="T22" fmla="*/ 23 w 36"/>
                  <a:gd name="T23" fmla="*/ 0 h 41"/>
                  <a:gd name="T24" fmla="*/ 3 w 36"/>
                  <a:gd name="T25" fmla="*/ 14 h 41"/>
                  <a:gd name="T26" fmla="*/ 17 w 36"/>
                  <a:gd name="T27" fmla="*/ 40 h 41"/>
                  <a:gd name="T28" fmla="*/ 21 w 36"/>
                  <a:gd name="T29" fmla="*/ 41 h 41"/>
                  <a:gd name="T30" fmla="*/ 18 w 36"/>
                  <a:gd name="T31" fmla="*/ 30 h 41"/>
                  <a:gd name="T32" fmla="*/ 16 w 36"/>
                  <a:gd name="T33" fmla="*/ 30 h 41"/>
                  <a:gd name="T34" fmla="*/ 13 w 36"/>
                  <a:gd name="T35" fmla="*/ 29 h 41"/>
                  <a:gd name="T36" fmla="*/ 6 w 36"/>
                  <a:gd name="T37" fmla="*/ 15 h 41"/>
                  <a:gd name="T38" fmla="*/ 16 w 36"/>
                  <a:gd name="T39" fmla="*/ 7 h 41"/>
                  <a:gd name="T40" fmla="*/ 20 w 36"/>
                  <a:gd name="T41" fmla="*/ 8 h 41"/>
                  <a:gd name="T42" fmla="*/ 20 w 36"/>
                  <a:gd name="T43" fmla="*/ 8 h 41"/>
                  <a:gd name="T44" fmla="*/ 24 w 36"/>
                  <a:gd name="T45" fmla="*/ 0 h 41"/>
                  <a:gd name="T46" fmla="*/ 23 w 36"/>
                  <a:gd name="T4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41">
                    <a:moveTo>
                      <a:pt x="27" y="22"/>
                    </a:moveTo>
                    <a:cubicBezTo>
                      <a:pt x="26" y="25"/>
                      <a:pt x="24" y="27"/>
                      <a:pt x="22" y="28"/>
                    </a:cubicBezTo>
                    <a:cubicBezTo>
                      <a:pt x="23" y="33"/>
                      <a:pt x="25" y="37"/>
                      <a:pt x="28" y="41"/>
                    </a:cubicBezTo>
                    <a:cubicBezTo>
                      <a:pt x="29" y="40"/>
                      <a:pt x="31" y="40"/>
                      <a:pt x="33" y="39"/>
                    </a:cubicBezTo>
                    <a:cubicBezTo>
                      <a:pt x="29" y="35"/>
                      <a:pt x="27" y="30"/>
                      <a:pt x="27" y="24"/>
                    </a:cubicBezTo>
                    <a:cubicBezTo>
                      <a:pt x="27" y="23"/>
                      <a:pt x="27" y="23"/>
                      <a:pt x="27" y="22"/>
                    </a:cubicBezTo>
                    <a:moveTo>
                      <a:pt x="31" y="2"/>
                    </a:moveTo>
                    <a:cubicBezTo>
                      <a:pt x="28" y="4"/>
                      <a:pt x="26" y="7"/>
                      <a:pt x="24" y="11"/>
                    </a:cubicBezTo>
                    <a:cubicBezTo>
                      <a:pt x="26" y="13"/>
                      <a:pt x="27" y="15"/>
                      <a:pt x="28" y="18"/>
                    </a:cubicBezTo>
                    <a:cubicBezTo>
                      <a:pt x="29" y="12"/>
                      <a:pt x="32" y="8"/>
                      <a:pt x="36" y="4"/>
                    </a:cubicBezTo>
                    <a:cubicBezTo>
                      <a:pt x="35" y="3"/>
                      <a:pt x="33" y="2"/>
                      <a:pt x="31" y="2"/>
                    </a:cubicBezTo>
                    <a:moveTo>
                      <a:pt x="23" y="0"/>
                    </a:moveTo>
                    <a:cubicBezTo>
                      <a:pt x="14" y="0"/>
                      <a:pt x="6" y="5"/>
                      <a:pt x="3" y="14"/>
                    </a:cubicBezTo>
                    <a:cubicBezTo>
                      <a:pt x="0" y="25"/>
                      <a:pt x="6" y="37"/>
                      <a:pt x="17" y="40"/>
                    </a:cubicBezTo>
                    <a:cubicBezTo>
                      <a:pt x="18" y="41"/>
                      <a:pt x="20" y="41"/>
                      <a:pt x="21" y="41"/>
                    </a:cubicBezTo>
                    <a:cubicBezTo>
                      <a:pt x="20" y="38"/>
                      <a:pt x="18" y="34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7" y="27"/>
                      <a:pt x="4" y="21"/>
                      <a:pt x="6" y="15"/>
                    </a:cubicBezTo>
                    <a:cubicBezTo>
                      <a:pt x="7" y="11"/>
                      <a:pt x="12" y="7"/>
                      <a:pt x="16" y="7"/>
                    </a:cubicBezTo>
                    <a:cubicBezTo>
                      <a:pt x="18" y="7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5"/>
                      <a:pt x="22" y="2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7"/>
              <p:cNvSpPr>
                <a:spLocks noEditPoints="1"/>
              </p:cNvSpPr>
              <p:nvPr/>
            </p:nvSpPr>
            <p:spPr bwMode="auto">
              <a:xfrm>
                <a:off x="7183806" y="3157982"/>
                <a:ext cx="1096886" cy="1064571"/>
              </a:xfrm>
              <a:custGeom>
                <a:avLst/>
                <a:gdLst>
                  <a:gd name="T0" fmla="*/ 41 w 58"/>
                  <a:gd name="T1" fmla="*/ 3 h 58"/>
                  <a:gd name="T2" fmla="*/ 40 w 58"/>
                  <a:gd name="T3" fmla="*/ 5 h 58"/>
                  <a:gd name="T4" fmla="*/ 47 w 58"/>
                  <a:gd name="T5" fmla="*/ 11 h 58"/>
                  <a:gd name="T6" fmla="*/ 55 w 58"/>
                  <a:gd name="T7" fmla="*/ 29 h 58"/>
                  <a:gd name="T8" fmla="*/ 47 w 58"/>
                  <a:gd name="T9" fmla="*/ 47 h 58"/>
                  <a:gd name="T10" fmla="*/ 29 w 58"/>
                  <a:gd name="T11" fmla="*/ 55 h 58"/>
                  <a:gd name="T12" fmla="*/ 11 w 58"/>
                  <a:gd name="T13" fmla="*/ 47 h 58"/>
                  <a:gd name="T14" fmla="*/ 3 w 58"/>
                  <a:gd name="T15" fmla="*/ 29 h 58"/>
                  <a:gd name="T16" fmla="*/ 4 w 58"/>
                  <a:gd name="T17" fmla="*/ 21 h 58"/>
                  <a:gd name="T18" fmla="*/ 2 w 58"/>
                  <a:gd name="T19" fmla="*/ 19 h 58"/>
                  <a:gd name="T20" fmla="*/ 0 w 58"/>
                  <a:gd name="T21" fmla="*/ 29 h 58"/>
                  <a:gd name="T22" fmla="*/ 9 w 58"/>
                  <a:gd name="T23" fmla="*/ 49 h 58"/>
                  <a:gd name="T24" fmla="*/ 29 w 58"/>
                  <a:gd name="T25" fmla="*/ 58 h 58"/>
                  <a:gd name="T26" fmla="*/ 49 w 58"/>
                  <a:gd name="T27" fmla="*/ 49 h 58"/>
                  <a:gd name="T28" fmla="*/ 58 w 58"/>
                  <a:gd name="T29" fmla="*/ 29 h 58"/>
                  <a:gd name="T30" fmla="*/ 49 w 58"/>
                  <a:gd name="T31" fmla="*/ 9 h 58"/>
                  <a:gd name="T32" fmla="*/ 41 w 58"/>
                  <a:gd name="T33" fmla="*/ 3 h 58"/>
                  <a:gd name="T34" fmla="*/ 29 w 58"/>
                  <a:gd name="T35" fmla="*/ 0 h 58"/>
                  <a:gd name="T36" fmla="*/ 9 w 58"/>
                  <a:gd name="T37" fmla="*/ 9 h 58"/>
                  <a:gd name="T38" fmla="*/ 3 w 58"/>
                  <a:gd name="T39" fmla="*/ 17 h 58"/>
                  <a:gd name="T40" fmla="*/ 5 w 58"/>
                  <a:gd name="T41" fmla="*/ 19 h 58"/>
                  <a:gd name="T42" fmla="*/ 11 w 58"/>
                  <a:gd name="T43" fmla="*/ 11 h 58"/>
                  <a:gd name="T44" fmla="*/ 29 w 58"/>
                  <a:gd name="T45" fmla="*/ 3 h 58"/>
                  <a:gd name="T46" fmla="*/ 38 w 58"/>
                  <a:gd name="T47" fmla="*/ 5 h 58"/>
                  <a:gd name="T48" fmla="*/ 38 w 58"/>
                  <a:gd name="T49" fmla="*/ 2 h 58"/>
                  <a:gd name="T50" fmla="*/ 29 w 58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58">
                    <a:moveTo>
                      <a:pt x="41" y="3"/>
                    </a:moveTo>
                    <a:cubicBezTo>
                      <a:pt x="40" y="4"/>
                      <a:pt x="40" y="4"/>
                      <a:pt x="40" y="5"/>
                    </a:cubicBezTo>
                    <a:cubicBezTo>
                      <a:pt x="43" y="7"/>
                      <a:pt x="45" y="8"/>
                      <a:pt x="47" y="11"/>
                    </a:cubicBezTo>
                    <a:cubicBezTo>
                      <a:pt x="52" y="15"/>
                      <a:pt x="55" y="22"/>
                      <a:pt x="55" y="29"/>
                    </a:cubicBezTo>
                    <a:cubicBezTo>
                      <a:pt x="55" y="36"/>
                      <a:pt x="52" y="43"/>
                      <a:pt x="47" y="47"/>
                    </a:cubicBezTo>
                    <a:cubicBezTo>
                      <a:pt x="43" y="52"/>
                      <a:pt x="36" y="55"/>
                      <a:pt x="29" y="55"/>
                    </a:cubicBezTo>
                    <a:cubicBezTo>
                      <a:pt x="22" y="55"/>
                      <a:pt x="15" y="52"/>
                      <a:pt x="11" y="47"/>
                    </a:cubicBezTo>
                    <a:cubicBezTo>
                      <a:pt x="6" y="43"/>
                      <a:pt x="3" y="36"/>
                      <a:pt x="3" y="29"/>
                    </a:cubicBezTo>
                    <a:cubicBezTo>
                      <a:pt x="3" y="26"/>
                      <a:pt x="3" y="23"/>
                      <a:pt x="4" y="21"/>
                    </a:cubicBezTo>
                    <a:cubicBezTo>
                      <a:pt x="3" y="20"/>
                      <a:pt x="3" y="20"/>
                      <a:pt x="2" y="19"/>
                    </a:cubicBezTo>
                    <a:cubicBezTo>
                      <a:pt x="1" y="22"/>
                      <a:pt x="0" y="26"/>
                      <a:pt x="0" y="29"/>
                    </a:cubicBezTo>
                    <a:cubicBezTo>
                      <a:pt x="0" y="37"/>
                      <a:pt x="3" y="44"/>
                      <a:pt x="9" y="49"/>
                    </a:cubicBezTo>
                    <a:cubicBezTo>
                      <a:pt x="14" y="55"/>
                      <a:pt x="21" y="58"/>
                      <a:pt x="29" y="58"/>
                    </a:cubicBezTo>
                    <a:cubicBezTo>
                      <a:pt x="37" y="58"/>
                      <a:pt x="44" y="55"/>
                      <a:pt x="49" y="49"/>
                    </a:cubicBezTo>
                    <a:cubicBezTo>
                      <a:pt x="55" y="44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49" y="9"/>
                    </a:cubicBezTo>
                    <a:cubicBezTo>
                      <a:pt x="47" y="6"/>
                      <a:pt x="44" y="4"/>
                      <a:pt x="41" y="3"/>
                    </a:cubicBezTo>
                    <a:moveTo>
                      <a:pt x="29" y="0"/>
                    </a:moveTo>
                    <a:cubicBezTo>
                      <a:pt x="21" y="0"/>
                      <a:pt x="14" y="3"/>
                      <a:pt x="9" y="9"/>
                    </a:cubicBezTo>
                    <a:cubicBezTo>
                      <a:pt x="6" y="11"/>
                      <a:pt x="4" y="14"/>
                      <a:pt x="3" y="17"/>
                    </a:cubicBezTo>
                    <a:cubicBezTo>
                      <a:pt x="4" y="18"/>
                      <a:pt x="4" y="18"/>
                      <a:pt x="5" y="19"/>
                    </a:cubicBezTo>
                    <a:cubicBezTo>
                      <a:pt x="6" y="16"/>
                      <a:pt x="8" y="13"/>
                      <a:pt x="11" y="11"/>
                    </a:cubicBezTo>
                    <a:cubicBezTo>
                      <a:pt x="15" y="6"/>
                      <a:pt x="22" y="3"/>
                      <a:pt x="29" y="3"/>
                    </a:cubicBezTo>
                    <a:cubicBezTo>
                      <a:pt x="32" y="3"/>
                      <a:pt x="35" y="4"/>
                      <a:pt x="38" y="5"/>
                    </a:cubicBezTo>
                    <a:cubicBezTo>
                      <a:pt x="38" y="4"/>
                      <a:pt x="38" y="3"/>
                      <a:pt x="38" y="2"/>
                    </a:cubicBezTo>
                    <a:cubicBezTo>
                      <a:pt x="35" y="1"/>
                      <a:pt x="32" y="0"/>
                      <a:pt x="2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9"/>
              <p:cNvSpPr>
                <a:spLocks/>
              </p:cNvSpPr>
              <p:nvPr/>
            </p:nvSpPr>
            <p:spPr bwMode="auto">
              <a:xfrm>
                <a:off x="8884774" y="3119408"/>
                <a:ext cx="262301" cy="532288"/>
              </a:xfrm>
              <a:custGeom>
                <a:avLst/>
                <a:gdLst>
                  <a:gd name="T0" fmla="*/ 9 w 14"/>
                  <a:gd name="T1" fmla="*/ 0 h 29"/>
                  <a:gd name="T2" fmla="*/ 4 w 14"/>
                  <a:gd name="T3" fmla="*/ 3 h 29"/>
                  <a:gd name="T4" fmla="*/ 0 w 14"/>
                  <a:gd name="T5" fmla="*/ 14 h 29"/>
                  <a:gd name="T6" fmla="*/ 4 w 14"/>
                  <a:gd name="T7" fmla="*/ 25 h 29"/>
                  <a:gd name="T8" fmla="*/ 14 w 14"/>
                  <a:gd name="T9" fmla="*/ 29 h 29"/>
                  <a:gd name="T10" fmla="*/ 13 w 14"/>
                  <a:gd name="T11" fmla="*/ 28 h 29"/>
                  <a:gd name="T12" fmla="*/ 5 w 14"/>
                  <a:gd name="T13" fmla="*/ 24 h 29"/>
                  <a:gd name="T14" fmla="*/ 1 w 14"/>
                  <a:gd name="T15" fmla="*/ 14 h 29"/>
                  <a:gd name="T16" fmla="*/ 5 w 14"/>
                  <a:gd name="T17" fmla="*/ 5 h 29"/>
                  <a:gd name="T18" fmla="*/ 9 w 14"/>
                  <a:gd name="T19" fmla="*/ 2 h 29"/>
                  <a:gd name="T20" fmla="*/ 9 w 1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9">
                    <a:moveTo>
                      <a:pt x="9" y="0"/>
                    </a:moveTo>
                    <a:cubicBezTo>
                      <a:pt x="7" y="1"/>
                      <a:pt x="6" y="2"/>
                      <a:pt x="4" y="3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18"/>
                      <a:pt x="2" y="22"/>
                      <a:pt x="4" y="25"/>
                    </a:cubicBezTo>
                    <a:cubicBezTo>
                      <a:pt x="7" y="27"/>
                      <a:pt x="10" y="29"/>
                      <a:pt x="14" y="29"/>
                    </a:cubicBezTo>
                    <a:cubicBezTo>
                      <a:pt x="14" y="29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3" y="21"/>
                      <a:pt x="1" y="18"/>
                      <a:pt x="1" y="14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6" y="3"/>
                      <a:pt x="8" y="2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>
                <a:spLocks noEditPoints="1"/>
              </p:cNvSpPr>
              <p:nvPr/>
            </p:nvSpPr>
            <p:spPr bwMode="auto">
              <a:xfrm>
                <a:off x="4982089" y="3929410"/>
                <a:ext cx="1939421" cy="1882285"/>
              </a:xfrm>
              <a:custGeom>
                <a:avLst/>
                <a:gdLst>
                  <a:gd name="T0" fmla="*/ 64 w 103"/>
                  <a:gd name="T1" fmla="*/ 96 h 103"/>
                  <a:gd name="T2" fmla="*/ 52 w 103"/>
                  <a:gd name="T3" fmla="*/ 98 h 103"/>
                  <a:gd name="T4" fmla="*/ 48 w 103"/>
                  <a:gd name="T5" fmla="*/ 98 h 103"/>
                  <a:gd name="T6" fmla="*/ 51 w 103"/>
                  <a:gd name="T7" fmla="*/ 103 h 103"/>
                  <a:gd name="T8" fmla="*/ 52 w 103"/>
                  <a:gd name="T9" fmla="*/ 103 h 103"/>
                  <a:gd name="T10" fmla="*/ 69 w 103"/>
                  <a:gd name="T11" fmla="*/ 100 h 103"/>
                  <a:gd name="T12" fmla="*/ 64 w 103"/>
                  <a:gd name="T13" fmla="*/ 96 h 103"/>
                  <a:gd name="T14" fmla="*/ 5 w 103"/>
                  <a:gd name="T15" fmla="*/ 30 h 103"/>
                  <a:gd name="T16" fmla="*/ 0 w 103"/>
                  <a:gd name="T17" fmla="*/ 51 h 103"/>
                  <a:gd name="T18" fmla="*/ 15 w 103"/>
                  <a:gd name="T19" fmla="*/ 88 h 103"/>
                  <a:gd name="T20" fmla="*/ 44 w 103"/>
                  <a:gd name="T21" fmla="*/ 102 h 103"/>
                  <a:gd name="T22" fmla="*/ 42 w 103"/>
                  <a:gd name="T23" fmla="*/ 97 h 103"/>
                  <a:gd name="T24" fmla="*/ 19 w 103"/>
                  <a:gd name="T25" fmla="*/ 84 h 103"/>
                  <a:gd name="T26" fmla="*/ 5 w 103"/>
                  <a:gd name="T27" fmla="*/ 51 h 103"/>
                  <a:gd name="T28" fmla="*/ 10 w 103"/>
                  <a:gd name="T29" fmla="*/ 31 h 103"/>
                  <a:gd name="T30" fmla="*/ 5 w 103"/>
                  <a:gd name="T31" fmla="*/ 30 h 103"/>
                  <a:gd name="T32" fmla="*/ 93 w 103"/>
                  <a:gd name="T33" fmla="*/ 28 h 103"/>
                  <a:gd name="T34" fmla="*/ 92 w 103"/>
                  <a:gd name="T35" fmla="*/ 28 h 103"/>
                  <a:gd name="T36" fmla="*/ 97 w 103"/>
                  <a:gd name="T37" fmla="*/ 41 h 103"/>
                  <a:gd name="T38" fmla="*/ 103 w 103"/>
                  <a:gd name="T39" fmla="*/ 44 h 103"/>
                  <a:gd name="T40" fmla="*/ 98 w 103"/>
                  <a:gd name="T41" fmla="*/ 28 h 103"/>
                  <a:gd name="T42" fmla="*/ 93 w 103"/>
                  <a:gd name="T43" fmla="*/ 28 h 103"/>
                  <a:gd name="T44" fmla="*/ 58 w 103"/>
                  <a:gd name="T45" fmla="*/ 0 h 103"/>
                  <a:gd name="T46" fmla="*/ 56 w 103"/>
                  <a:gd name="T47" fmla="*/ 5 h 103"/>
                  <a:gd name="T48" fmla="*/ 85 w 103"/>
                  <a:gd name="T49" fmla="*/ 19 h 103"/>
                  <a:gd name="T50" fmla="*/ 89 w 103"/>
                  <a:gd name="T51" fmla="*/ 23 h 103"/>
                  <a:gd name="T52" fmla="*/ 93 w 103"/>
                  <a:gd name="T53" fmla="*/ 23 h 103"/>
                  <a:gd name="T54" fmla="*/ 95 w 103"/>
                  <a:gd name="T55" fmla="*/ 23 h 103"/>
                  <a:gd name="T56" fmla="*/ 88 w 103"/>
                  <a:gd name="T57" fmla="*/ 15 h 103"/>
                  <a:gd name="T58" fmla="*/ 58 w 103"/>
                  <a:gd name="T59" fmla="*/ 0 h 103"/>
                  <a:gd name="T60" fmla="*/ 52 w 103"/>
                  <a:gd name="T61" fmla="*/ 0 h 103"/>
                  <a:gd name="T62" fmla="*/ 15 w 103"/>
                  <a:gd name="T63" fmla="*/ 15 h 103"/>
                  <a:gd name="T64" fmla="*/ 7 w 103"/>
                  <a:gd name="T65" fmla="*/ 26 h 103"/>
                  <a:gd name="T66" fmla="*/ 13 w 103"/>
                  <a:gd name="T67" fmla="*/ 26 h 103"/>
                  <a:gd name="T68" fmla="*/ 19 w 103"/>
                  <a:gd name="T69" fmla="*/ 19 h 103"/>
                  <a:gd name="T70" fmla="*/ 51 w 103"/>
                  <a:gd name="T71" fmla="*/ 5 h 103"/>
                  <a:gd name="T72" fmla="*/ 53 w 103"/>
                  <a:gd name="T73" fmla="*/ 0 h 103"/>
                  <a:gd name="T74" fmla="*/ 52 w 103"/>
                  <a:gd name="T7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64" y="96"/>
                    </a:moveTo>
                    <a:cubicBezTo>
                      <a:pt x="60" y="97"/>
                      <a:pt x="56" y="98"/>
                      <a:pt x="52" y="98"/>
                    </a:cubicBezTo>
                    <a:cubicBezTo>
                      <a:pt x="51" y="98"/>
                      <a:pt x="49" y="98"/>
                      <a:pt x="48" y="98"/>
                    </a:cubicBezTo>
                    <a:cubicBezTo>
                      <a:pt x="49" y="100"/>
                      <a:pt x="50" y="101"/>
                      <a:pt x="51" y="103"/>
                    </a:cubicBezTo>
                    <a:cubicBezTo>
                      <a:pt x="51" y="103"/>
                      <a:pt x="51" y="103"/>
                      <a:pt x="52" y="103"/>
                    </a:cubicBezTo>
                    <a:cubicBezTo>
                      <a:pt x="58" y="103"/>
                      <a:pt x="64" y="102"/>
                      <a:pt x="69" y="100"/>
                    </a:cubicBezTo>
                    <a:cubicBezTo>
                      <a:pt x="68" y="99"/>
                      <a:pt x="66" y="98"/>
                      <a:pt x="64" y="96"/>
                    </a:cubicBezTo>
                    <a:moveTo>
                      <a:pt x="5" y="30"/>
                    </a:moveTo>
                    <a:cubicBezTo>
                      <a:pt x="2" y="36"/>
                      <a:pt x="0" y="44"/>
                      <a:pt x="0" y="51"/>
                    </a:cubicBezTo>
                    <a:cubicBezTo>
                      <a:pt x="0" y="66"/>
                      <a:pt x="6" y="79"/>
                      <a:pt x="15" y="88"/>
                    </a:cubicBezTo>
                    <a:cubicBezTo>
                      <a:pt x="23" y="96"/>
                      <a:pt x="33" y="101"/>
                      <a:pt x="44" y="102"/>
                    </a:cubicBezTo>
                    <a:cubicBezTo>
                      <a:pt x="43" y="101"/>
                      <a:pt x="43" y="99"/>
                      <a:pt x="42" y="97"/>
                    </a:cubicBezTo>
                    <a:cubicBezTo>
                      <a:pt x="33" y="95"/>
                      <a:pt x="25" y="91"/>
                      <a:pt x="19" y="84"/>
                    </a:cubicBezTo>
                    <a:cubicBezTo>
                      <a:pt x="10" y="76"/>
                      <a:pt x="5" y="64"/>
                      <a:pt x="5" y="51"/>
                    </a:cubicBezTo>
                    <a:cubicBezTo>
                      <a:pt x="5" y="44"/>
                      <a:pt x="7" y="37"/>
                      <a:pt x="10" y="31"/>
                    </a:cubicBezTo>
                    <a:cubicBezTo>
                      <a:pt x="8" y="30"/>
                      <a:pt x="7" y="30"/>
                      <a:pt x="5" y="30"/>
                    </a:cubicBezTo>
                    <a:moveTo>
                      <a:pt x="93" y="28"/>
                    </a:moveTo>
                    <a:cubicBezTo>
                      <a:pt x="93" y="28"/>
                      <a:pt x="93" y="28"/>
                      <a:pt x="92" y="28"/>
                    </a:cubicBezTo>
                    <a:cubicBezTo>
                      <a:pt x="94" y="32"/>
                      <a:pt x="96" y="36"/>
                      <a:pt x="97" y="41"/>
                    </a:cubicBezTo>
                    <a:cubicBezTo>
                      <a:pt x="99" y="42"/>
                      <a:pt x="101" y="43"/>
                      <a:pt x="103" y="44"/>
                    </a:cubicBezTo>
                    <a:cubicBezTo>
                      <a:pt x="102" y="38"/>
                      <a:pt x="100" y="33"/>
                      <a:pt x="98" y="28"/>
                    </a:cubicBezTo>
                    <a:cubicBezTo>
                      <a:pt x="96" y="28"/>
                      <a:pt x="95" y="28"/>
                      <a:pt x="93" y="28"/>
                    </a:cubicBezTo>
                    <a:moveTo>
                      <a:pt x="58" y="0"/>
                    </a:moveTo>
                    <a:cubicBezTo>
                      <a:pt x="57" y="2"/>
                      <a:pt x="57" y="4"/>
                      <a:pt x="56" y="5"/>
                    </a:cubicBezTo>
                    <a:cubicBezTo>
                      <a:pt x="67" y="6"/>
                      <a:pt x="77" y="11"/>
                      <a:pt x="85" y="19"/>
                    </a:cubicBezTo>
                    <a:cubicBezTo>
                      <a:pt x="86" y="20"/>
                      <a:pt x="87" y="21"/>
                      <a:pt x="89" y="23"/>
                    </a:cubicBezTo>
                    <a:cubicBezTo>
                      <a:pt x="90" y="23"/>
                      <a:pt x="92" y="23"/>
                      <a:pt x="93" y="23"/>
                    </a:cubicBezTo>
                    <a:cubicBezTo>
                      <a:pt x="94" y="23"/>
                      <a:pt x="94" y="23"/>
                      <a:pt x="95" y="23"/>
                    </a:cubicBezTo>
                    <a:cubicBezTo>
                      <a:pt x="93" y="20"/>
                      <a:pt x="91" y="17"/>
                      <a:pt x="88" y="15"/>
                    </a:cubicBezTo>
                    <a:cubicBezTo>
                      <a:pt x="80" y="7"/>
                      <a:pt x="70" y="2"/>
                      <a:pt x="58" y="0"/>
                    </a:cubicBezTo>
                    <a:moveTo>
                      <a:pt x="52" y="0"/>
                    </a:moveTo>
                    <a:cubicBezTo>
                      <a:pt x="38" y="0"/>
                      <a:pt x="25" y="6"/>
                      <a:pt x="15" y="15"/>
                    </a:cubicBezTo>
                    <a:cubicBezTo>
                      <a:pt x="12" y="18"/>
                      <a:pt x="9" y="22"/>
                      <a:pt x="7" y="26"/>
                    </a:cubicBezTo>
                    <a:cubicBezTo>
                      <a:pt x="9" y="26"/>
                      <a:pt x="11" y="26"/>
                      <a:pt x="13" y="26"/>
                    </a:cubicBezTo>
                    <a:cubicBezTo>
                      <a:pt x="14" y="24"/>
                      <a:pt x="16" y="21"/>
                      <a:pt x="19" y="19"/>
                    </a:cubicBezTo>
                    <a:cubicBezTo>
                      <a:pt x="27" y="10"/>
                      <a:pt x="39" y="5"/>
                      <a:pt x="51" y="5"/>
                    </a:cubicBezTo>
                    <a:cubicBezTo>
                      <a:pt x="52" y="3"/>
                      <a:pt x="53" y="2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>
                <a:spLocks noEditPoints="1"/>
              </p:cNvSpPr>
              <p:nvPr/>
            </p:nvSpPr>
            <p:spPr bwMode="auto">
              <a:xfrm>
                <a:off x="5284130" y="4222553"/>
                <a:ext cx="1335339" cy="1296000"/>
              </a:xfrm>
              <a:custGeom>
                <a:avLst/>
                <a:gdLst>
                  <a:gd name="T0" fmla="*/ 28 w 71"/>
                  <a:gd name="T1" fmla="*/ 67 h 71"/>
                  <a:gd name="T2" fmla="*/ 28 w 71"/>
                  <a:gd name="T3" fmla="*/ 70 h 71"/>
                  <a:gd name="T4" fmla="*/ 36 w 71"/>
                  <a:gd name="T5" fmla="*/ 71 h 71"/>
                  <a:gd name="T6" fmla="*/ 41 w 71"/>
                  <a:gd name="T7" fmla="*/ 71 h 71"/>
                  <a:gd name="T8" fmla="*/ 39 w 71"/>
                  <a:gd name="T9" fmla="*/ 67 h 71"/>
                  <a:gd name="T10" fmla="*/ 36 w 71"/>
                  <a:gd name="T11" fmla="*/ 68 h 71"/>
                  <a:gd name="T12" fmla="*/ 28 w 71"/>
                  <a:gd name="T13" fmla="*/ 67 h 71"/>
                  <a:gd name="T14" fmla="*/ 68 w 71"/>
                  <a:gd name="T15" fmla="*/ 37 h 71"/>
                  <a:gd name="T16" fmla="*/ 59 w 71"/>
                  <a:gd name="T17" fmla="*/ 58 h 71"/>
                  <a:gd name="T18" fmla="*/ 48 w 71"/>
                  <a:gd name="T19" fmla="*/ 65 h 71"/>
                  <a:gd name="T20" fmla="*/ 51 w 71"/>
                  <a:gd name="T21" fmla="*/ 68 h 71"/>
                  <a:gd name="T22" fmla="*/ 61 w 71"/>
                  <a:gd name="T23" fmla="*/ 61 h 71"/>
                  <a:gd name="T24" fmla="*/ 71 w 71"/>
                  <a:gd name="T25" fmla="*/ 39 h 71"/>
                  <a:gd name="T26" fmla="*/ 68 w 71"/>
                  <a:gd name="T27" fmla="*/ 37 h 71"/>
                  <a:gd name="T28" fmla="*/ 64 w 71"/>
                  <a:gd name="T29" fmla="*/ 14 h 71"/>
                  <a:gd name="T30" fmla="*/ 61 w 71"/>
                  <a:gd name="T31" fmla="*/ 15 h 71"/>
                  <a:gd name="T32" fmla="*/ 65 w 71"/>
                  <a:gd name="T33" fmla="*/ 23 h 71"/>
                  <a:gd name="T34" fmla="*/ 69 w 71"/>
                  <a:gd name="T35" fmla="*/ 23 h 71"/>
                  <a:gd name="T36" fmla="*/ 64 w 71"/>
                  <a:gd name="T37" fmla="*/ 14 h 71"/>
                  <a:gd name="T38" fmla="*/ 13 w 71"/>
                  <a:gd name="T39" fmla="*/ 13 h 71"/>
                  <a:gd name="T40" fmla="*/ 7 w 71"/>
                  <a:gd name="T41" fmla="*/ 14 h 71"/>
                  <a:gd name="T42" fmla="*/ 0 w 71"/>
                  <a:gd name="T43" fmla="*/ 35 h 71"/>
                  <a:gd name="T44" fmla="*/ 11 w 71"/>
                  <a:gd name="T45" fmla="*/ 61 h 71"/>
                  <a:gd name="T46" fmla="*/ 23 w 71"/>
                  <a:gd name="T47" fmla="*/ 69 h 71"/>
                  <a:gd name="T48" fmla="*/ 22 w 71"/>
                  <a:gd name="T49" fmla="*/ 65 h 71"/>
                  <a:gd name="T50" fmla="*/ 13 w 71"/>
                  <a:gd name="T51" fmla="*/ 58 h 71"/>
                  <a:gd name="T52" fmla="*/ 4 w 71"/>
                  <a:gd name="T53" fmla="*/ 35 h 71"/>
                  <a:gd name="T54" fmla="*/ 13 w 71"/>
                  <a:gd name="T55" fmla="*/ 13 h 71"/>
                  <a:gd name="T56" fmla="*/ 13 w 71"/>
                  <a:gd name="T57" fmla="*/ 13 h 71"/>
                  <a:gd name="T58" fmla="*/ 24 w 71"/>
                  <a:gd name="T59" fmla="*/ 2 h 71"/>
                  <a:gd name="T60" fmla="*/ 13 w 71"/>
                  <a:gd name="T61" fmla="*/ 8 h 71"/>
                  <a:gd name="T62" fmla="*/ 24 w 71"/>
                  <a:gd name="T63" fmla="*/ 2 h 71"/>
                  <a:gd name="T64" fmla="*/ 36 w 71"/>
                  <a:gd name="T65" fmla="*/ 0 h 71"/>
                  <a:gd name="T66" fmla="*/ 33 w 71"/>
                  <a:gd name="T67" fmla="*/ 0 h 71"/>
                  <a:gd name="T68" fmla="*/ 31 w 71"/>
                  <a:gd name="T69" fmla="*/ 2 h 71"/>
                  <a:gd name="T70" fmla="*/ 28 w 71"/>
                  <a:gd name="T71" fmla="*/ 4 h 71"/>
                  <a:gd name="T72" fmla="*/ 36 w 71"/>
                  <a:gd name="T73" fmla="*/ 3 h 71"/>
                  <a:gd name="T74" fmla="*/ 56 w 71"/>
                  <a:gd name="T75" fmla="*/ 11 h 71"/>
                  <a:gd name="T76" fmla="*/ 60 w 71"/>
                  <a:gd name="T77" fmla="*/ 9 h 71"/>
                  <a:gd name="T78" fmla="*/ 36 w 71"/>
                  <a:gd name="T7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71">
                    <a:moveTo>
                      <a:pt x="28" y="67"/>
                    </a:moveTo>
                    <a:cubicBezTo>
                      <a:pt x="28" y="68"/>
                      <a:pt x="28" y="69"/>
                      <a:pt x="28" y="70"/>
                    </a:cubicBezTo>
                    <a:cubicBezTo>
                      <a:pt x="31" y="71"/>
                      <a:pt x="33" y="71"/>
                      <a:pt x="36" y="71"/>
                    </a:cubicBezTo>
                    <a:cubicBezTo>
                      <a:pt x="37" y="71"/>
                      <a:pt x="39" y="71"/>
                      <a:pt x="41" y="71"/>
                    </a:cubicBezTo>
                    <a:cubicBezTo>
                      <a:pt x="40" y="70"/>
                      <a:pt x="39" y="69"/>
                      <a:pt x="39" y="67"/>
                    </a:cubicBezTo>
                    <a:cubicBezTo>
                      <a:pt x="38" y="68"/>
                      <a:pt x="37" y="68"/>
                      <a:pt x="36" y="68"/>
                    </a:cubicBezTo>
                    <a:cubicBezTo>
                      <a:pt x="33" y="68"/>
                      <a:pt x="30" y="67"/>
                      <a:pt x="28" y="67"/>
                    </a:cubicBezTo>
                    <a:moveTo>
                      <a:pt x="68" y="37"/>
                    </a:moveTo>
                    <a:cubicBezTo>
                      <a:pt x="67" y="45"/>
                      <a:pt x="64" y="53"/>
                      <a:pt x="59" y="58"/>
                    </a:cubicBezTo>
                    <a:cubicBezTo>
                      <a:pt x="55" y="61"/>
                      <a:pt x="52" y="64"/>
                      <a:pt x="48" y="65"/>
                    </a:cubicBezTo>
                    <a:cubicBezTo>
                      <a:pt x="49" y="66"/>
                      <a:pt x="50" y="67"/>
                      <a:pt x="51" y="68"/>
                    </a:cubicBezTo>
                    <a:cubicBezTo>
                      <a:pt x="55" y="66"/>
                      <a:pt x="58" y="63"/>
                      <a:pt x="61" y="61"/>
                    </a:cubicBezTo>
                    <a:cubicBezTo>
                      <a:pt x="67" y="55"/>
                      <a:pt x="70" y="48"/>
                      <a:pt x="71" y="39"/>
                    </a:cubicBezTo>
                    <a:cubicBezTo>
                      <a:pt x="70" y="38"/>
                      <a:pt x="69" y="38"/>
                      <a:pt x="68" y="37"/>
                    </a:cubicBezTo>
                    <a:moveTo>
                      <a:pt x="64" y="14"/>
                    </a:moveTo>
                    <a:cubicBezTo>
                      <a:pt x="63" y="14"/>
                      <a:pt x="62" y="15"/>
                      <a:pt x="61" y="15"/>
                    </a:cubicBezTo>
                    <a:cubicBezTo>
                      <a:pt x="63" y="17"/>
                      <a:pt x="64" y="20"/>
                      <a:pt x="65" y="23"/>
                    </a:cubicBezTo>
                    <a:cubicBezTo>
                      <a:pt x="67" y="23"/>
                      <a:pt x="68" y="23"/>
                      <a:pt x="69" y="23"/>
                    </a:cubicBezTo>
                    <a:cubicBezTo>
                      <a:pt x="68" y="20"/>
                      <a:pt x="66" y="17"/>
                      <a:pt x="64" y="14"/>
                    </a:cubicBezTo>
                    <a:moveTo>
                      <a:pt x="13" y="13"/>
                    </a:moveTo>
                    <a:cubicBezTo>
                      <a:pt x="11" y="13"/>
                      <a:pt x="9" y="14"/>
                      <a:pt x="7" y="14"/>
                    </a:cubicBezTo>
                    <a:cubicBezTo>
                      <a:pt x="3" y="20"/>
                      <a:pt x="0" y="27"/>
                      <a:pt x="0" y="35"/>
                    </a:cubicBezTo>
                    <a:cubicBezTo>
                      <a:pt x="0" y="45"/>
                      <a:pt x="4" y="54"/>
                      <a:pt x="11" y="61"/>
                    </a:cubicBezTo>
                    <a:cubicBezTo>
                      <a:pt x="14" y="64"/>
                      <a:pt x="18" y="67"/>
                      <a:pt x="23" y="69"/>
                    </a:cubicBezTo>
                    <a:cubicBezTo>
                      <a:pt x="23" y="67"/>
                      <a:pt x="23" y="66"/>
                      <a:pt x="22" y="65"/>
                    </a:cubicBezTo>
                    <a:cubicBezTo>
                      <a:pt x="19" y="63"/>
                      <a:pt x="16" y="61"/>
                      <a:pt x="13" y="58"/>
                    </a:cubicBezTo>
                    <a:cubicBezTo>
                      <a:pt x="7" y="52"/>
                      <a:pt x="4" y="44"/>
                      <a:pt x="4" y="35"/>
                    </a:cubicBezTo>
                    <a:cubicBezTo>
                      <a:pt x="4" y="27"/>
                      <a:pt x="7" y="19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moveTo>
                      <a:pt x="24" y="2"/>
                    </a:moveTo>
                    <a:cubicBezTo>
                      <a:pt x="20" y="3"/>
                      <a:pt x="16" y="5"/>
                      <a:pt x="13" y="8"/>
                    </a:cubicBezTo>
                    <a:cubicBezTo>
                      <a:pt x="17" y="7"/>
                      <a:pt x="21" y="4"/>
                      <a:pt x="24" y="2"/>
                    </a:cubicBezTo>
                    <a:moveTo>
                      <a:pt x="36" y="0"/>
                    </a:moveTo>
                    <a:cubicBezTo>
                      <a:pt x="35" y="0"/>
                      <a:pt x="34" y="0"/>
                      <a:pt x="33" y="0"/>
                    </a:cubicBezTo>
                    <a:cubicBezTo>
                      <a:pt x="32" y="1"/>
                      <a:pt x="32" y="1"/>
                      <a:pt x="31" y="2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31" y="4"/>
                      <a:pt x="33" y="3"/>
                      <a:pt x="36" y="3"/>
                    </a:cubicBezTo>
                    <a:cubicBezTo>
                      <a:pt x="44" y="3"/>
                      <a:pt x="51" y="6"/>
                      <a:pt x="56" y="11"/>
                    </a:cubicBezTo>
                    <a:cubicBezTo>
                      <a:pt x="58" y="10"/>
                      <a:pt x="59" y="10"/>
                      <a:pt x="60" y="9"/>
                    </a:cubicBezTo>
                    <a:cubicBezTo>
                      <a:pt x="54" y="4"/>
                      <a:pt x="45" y="0"/>
                      <a:pt x="36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21"/>
              <p:cNvSpPr>
                <a:spLocks noEditPoints="1"/>
              </p:cNvSpPr>
              <p:nvPr/>
            </p:nvSpPr>
            <p:spPr bwMode="auto">
              <a:xfrm>
                <a:off x="5522583" y="4438553"/>
                <a:ext cx="874329" cy="840859"/>
              </a:xfrm>
              <a:custGeom>
                <a:avLst/>
                <a:gdLst>
                  <a:gd name="T0" fmla="*/ 15 w 46"/>
                  <a:gd name="T1" fmla="*/ 43 h 46"/>
                  <a:gd name="T2" fmla="*/ 15 w 46"/>
                  <a:gd name="T3" fmla="*/ 45 h 46"/>
                  <a:gd name="T4" fmla="*/ 23 w 46"/>
                  <a:gd name="T5" fmla="*/ 46 h 46"/>
                  <a:gd name="T6" fmla="*/ 24 w 46"/>
                  <a:gd name="T7" fmla="*/ 46 h 46"/>
                  <a:gd name="T8" fmla="*/ 24 w 46"/>
                  <a:gd name="T9" fmla="*/ 44 h 46"/>
                  <a:gd name="T10" fmla="*/ 23 w 46"/>
                  <a:gd name="T11" fmla="*/ 44 h 46"/>
                  <a:gd name="T12" fmla="*/ 15 w 46"/>
                  <a:gd name="T13" fmla="*/ 43 h 46"/>
                  <a:gd name="T14" fmla="*/ 46 w 46"/>
                  <a:gd name="T15" fmla="*/ 23 h 46"/>
                  <a:gd name="T16" fmla="*/ 44 w 46"/>
                  <a:gd name="T17" fmla="*/ 23 h 46"/>
                  <a:gd name="T18" fmla="*/ 44 w 46"/>
                  <a:gd name="T19" fmla="*/ 23 h 46"/>
                  <a:gd name="T20" fmla="*/ 38 w 46"/>
                  <a:gd name="T21" fmla="*/ 38 h 46"/>
                  <a:gd name="T22" fmla="*/ 29 w 46"/>
                  <a:gd name="T23" fmla="*/ 43 h 46"/>
                  <a:gd name="T24" fmla="*/ 30 w 46"/>
                  <a:gd name="T25" fmla="*/ 45 h 46"/>
                  <a:gd name="T26" fmla="*/ 39 w 46"/>
                  <a:gd name="T27" fmla="*/ 40 h 46"/>
                  <a:gd name="T28" fmla="*/ 46 w 46"/>
                  <a:gd name="T29" fmla="*/ 23 h 46"/>
                  <a:gd name="T30" fmla="*/ 46 w 46"/>
                  <a:gd name="T31" fmla="*/ 23 h 46"/>
                  <a:gd name="T32" fmla="*/ 39 w 46"/>
                  <a:gd name="T33" fmla="*/ 7 h 46"/>
                  <a:gd name="T34" fmla="*/ 37 w 46"/>
                  <a:gd name="T35" fmla="*/ 8 h 46"/>
                  <a:gd name="T36" fmla="*/ 38 w 46"/>
                  <a:gd name="T37" fmla="*/ 9 h 46"/>
                  <a:gd name="T38" fmla="*/ 41 w 46"/>
                  <a:gd name="T39" fmla="*/ 14 h 46"/>
                  <a:gd name="T40" fmla="*/ 43 w 46"/>
                  <a:gd name="T41" fmla="*/ 13 h 46"/>
                  <a:gd name="T42" fmla="*/ 39 w 46"/>
                  <a:gd name="T43" fmla="*/ 7 h 46"/>
                  <a:gd name="T44" fmla="*/ 39 w 46"/>
                  <a:gd name="T45" fmla="*/ 7 h 46"/>
                  <a:gd name="T46" fmla="*/ 23 w 46"/>
                  <a:gd name="T47" fmla="*/ 0 h 46"/>
                  <a:gd name="T48" fmla="*/ 6 w 46"/>
                  <a:gd name="T49" fmla="*/ 7 h 46"/>
                  <a:gd name="T50" fmla="*/ 0 w 46"/>
                  <a:gd name="T51" fmla="*/ 23 h 46"/>
                  <a:gd name="T52" fmla="*/ 6 w 46"/>
                  <a:gd name="T53" fmla="*/ 40 h 46"/>
                  <a:gd name="T54" fmla="*/ 10 w 46"/>
                  <a:gd name="T55" fmla="*/ 43 h 46"/>
                  <a:gd name="T56" fmla="*/ 10 w 46"/>
                  <a:gd name="T57" fmla="*/ 40 h 46"/>
                  <a:gd name="T58" fmla="*/ 8 w 46"/>
                  <a:gd name="T59" fmla="*/ 38 h 46"/>
                  <a:gd name="T60" fmla="*/ 2 w 46"/>
                  <a:gd name="T61" fmla="*/ 23 h 46"/>
                  <a:gd name="T62" fmla="*/ 8 w 46"/>
                  <a:gd name="T63" fmla="*/ 9 h 46"/>
                  <a:gd name="T64" fmla="*/ 23 w 46"/>
                  <a:gd name="T65" fmla="*/ 3 h 46"/>
                  <a:gd name="T66" fmla="*/ 32 w 46"/>
                  <a:gd name="T67" fmla="*/ 5 h 46"/>
                  <a:gd name="T68" fmla="*/ 34 w 46"/>
                  <a:gd name="T69" fmla="*/ 4 h 46"/>
                  <a:gd name="T70" fmla="*/ 23 w 46"/>
                  <a:gd name="T7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46">
                    <a:moveTo>
                      <a:pt x="15" y="43"/>
                    </a:moveTo>
                    <a:cubicBezTo>
                      <a:pt x="15" y="44"/>
                      <a:pt x="15" y="44"/>
                      <a:pt x="15" y="45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6"/>
                      <a:pt x="24" y="45"/>
                      <a:pt x="24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0" y="44"/>
                      <a:pt x="18" y="44"/>
                      <a:pt x="15" y="43"/>
                    </a:cubicBezTo>
                    <a:moveTo>
                      <a:pt x="46" y="23"/>
                    </a:moveTo>
                    <a:cubicBezTo>
                      <a:pt x="45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5" y="40"/>
                      <a:pt x="32" y="42"/>
                      <a:pt x="29" y="43"/>
                    </a:cubicBezTo>
                    <a:cubicBezTo>
                      <a:pt x="29" y="44"/>
                      <a:pt x="29" y="45"/>
                      <a:pt x="30" y="45"/>
                    </a:cubicBezTo>
                    <a:cubicBezTo>
                      <a:pt x="33" y="44"/>
                      <a:pt x="36" y="42"/>
                      <a:pt x="39" y="40"/>
                    </a:cubicBezTo>
                    <a:cubicBezTo>
                      <a:pt x="43" y="36"/>
                      <a:pt x="46" y="3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moveTo>
                      <a:pt x="39" y="7"/>
                    </a:moveTo>
                    <a:cubicBezTo>
                      <a:pt x="38" y="7"/>
                      <a:pt x="38" y="8"/>
                      <a:pt x="37" y="8"/>
                    </a:cubicBezTo>
                    <a:cubicBezTo>
                      <a:pt x="37" y="8"/>
                      <a:pt x="37" y="9"/>
                      <a:pt x="38" y="9"/>
                    </a:cubicBezTo>
                    <a:cubicBezTo>
                      <a:pt x="39" y="10"/>
                      <a:pt x="40" y="12"/>
                      <a:pt x="41" y="14"/>
                    </a:cubicBezTo>
                    <a:cubicBezTo>
                      <a:pt x="42" y="14"/>
                      <a:pt x="43" y="14"/>
                      <a:pt x="43" y="13"/>
                    </a:cubicBezTo>
                    <a:cubicBezTo>
                      <a:pt x="42" y="11"/>
                      <a:pt x="41" y="9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moveTo>
                      <a:pt x="23" y="0"/>
                    </a:moveTo>
                    <a:cubicBezTo>
                      <a:pt x="16" y="0"/>
                      <a:pt x="11" y="3"/>
                      <a:pt x="6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30"/>
                      <a:pt x="2" y="36"/>
                      <a:pt x="6" y="40"/>
                    </a:cubicBezTo>
                    <a:cubicBezTo>
                      <a:pt x="8" y="41"/>
                      <a:pt x="9" y="42"/>
                      <a:pt x="10" y="43"/>
                    </a:cubicBezTo>
                    <a:cubicBezTo>
                      <a:pt x="10" y="42"/>
                      <a:pt x="10" y="41"/>
                      <a:pt x="10" y="40"/>
                    </a:cubicBezTo>
                    <a:cubicBezTo>
                      <a:pt x="9" y="39"/>
                      <a:pt x="9" y="39"/>
                      <a:pt x="8" y="38"/>
                    </a:cubicBezTo>
                    <a:cubicBezTo>
                      <a:pt x="4" y="34"/>
                      <a:pt x="2" y="29"/>
                      <a:pt x="2" y="23"/>
                    </a:cubicBezTo>
                    <a:cubicBezTo>
                      <a:pt x="2" y="18"/>
                      <a:pt x="4" y="13"/>
                      <a:pt x="8" y="9"/>
                    </a:cubicBezTo>
                    <a:cubicBezTo>
                      <a:pt x="12" y="5"/>
                      <a:pt x="17" y="3"/>
                      <a:pt x="23" y="3"/>
                    </a:cubicBezTo>
                    <a:cubicBezTo>
                      <a:pt x="26" y="3"/>
                      <a:pt x="30" y="4"/>
                      <a:pt x="32" y="5"/>
                    </a:cubicBezTo>
                    <a:cubicBezTo>
                      <a:pt x="33" y="5"/>
                      <a:pt x="34" y="4"/>
                      <a:pt x="34" y="4"/>
                    </a:cubicBezTo>
                    <a:cubicBezTo>
                      <a:pt x="31" y="2"/>
                      <a:pt x="27" y="0"/>
                      <a:pt x="23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22"/>
              <p:cNvSpPr>
                <a:spLocks noEditPoints="1"/>
              </p:cNvSpPr>
              <p:nvPr/>
            </p:nvSpPr>
            <p:spPr bwMode="auto">
              <a:xfrm>
                <a:off x="11094442" y="6691124"/>
                <a:ext cx="675621" cy="162002"/>
              </a:xfrm>
              <a:custGeom>
                <a:avLst/>
                <a:gdLst>
                  <a:gd name="T0" fmla="*/ 34 w 36"/>
                  <a:gd name="T1" fmla="*/ 7 h 9"/>
                  <a:gd name="T2" fmla="*/ 33 w 36"/>
                  <a:gd name="T3" fmla="*/ 9 h 9"/>
                  <a:gd name="T4" fmla="*/ 36 w 36"/>
                  <a:gd name="T5" fmla="*/ 9 h 9"/>
                  <a:gd name="T6" fmla="*/ 34 w 36"/>
                  <a:gd name="T7" fmla="*/ 7 h 9"/>
                  <a:gd name="T8" fmla="*/ 6 w 36"/>
                  <a:gd name="T9" fmla="*/ 2 h 9"/>
                  <a:gd name="T10" fmla="*/ 0 w 36"/>
                  <a:gd name="T11" fmla="*/ 6 h 9"/>
                  <a:gd name="T12" fmla="*/ 2 w 36"/>
                  <a:gd name="T13" fmla="*/ 9 h 9"/>
                  <a:gd name="T14" fmla="*/ 4 w 36"/>
                  <a:gd name="T15" fmla="*/ 9 h 9"/>
                  <a:gd name="T16" fmla="*/ 7 w 36"/>
                  <a:gd name="T17" fmla="*/ 7 h 9"/>
                  <a:gd name="T18" fmla="*/ 6 w 36"/>
                  <a:gd name="T19" fmla="*/ 2 h 9"/>
                  <a:gd name="T20" fmla="*/ 9 w 36"/>
                  <a:gd name="T21" fmla="*/ 0 h 9"/>
                  <a:gd name="T22" fmla="*/ 7 w 36"/>
                  <a:gd name="T23" fmla="*/ 1 h 9"/>
                  <a:gd name="T24" fmla="*/ 10 w 36"/>
                  <a:gd name="T25" fmla="*/ 9 h 9"/>
                  <a:gd name="T26" fmla="*/ 12 w 36"/>
                  <a:gd name="T27" fmla="*/ 9 h 9"/>
                  <a:gd name="T28" fmla="*/ 12 w 36"/>
                  <a:gd name="T29" fmla="*/ 7 h 9"/>
                  <a:gd name="T30" fmla="*/ 9 w 3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9">
                    <a:moveTo>
                      <a:pt x="34" y="7"/>
                    </a:moveTo>
                    <a:cubicBezTo>
                      <a:pt x="34" y="8"/>
                      <a:pt x="33" y="9"/>
                      <a:pt x="3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8"/>
                      <a:pt x="34" y="7"/>
                    </a:cubicBezTo>
                    <a:moveTo>
                      <a:pt x="6" y="2"/>
                    </a:moveTo>
                    <a:cubicBezTo>
                      <a:pt x="4" y="3"/>
                      <a:pt x="2" y="4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8" y="5"/>
                      <a:pt x="8" y="3"/>
                      <a:pt x="6" y="2"/>
                    </a:cubicBezTo>
                    <a:moveTo>
                      <a:pt x="9" y="0"/>
                    </a:moveTo>
                    <a:cubicBezTo>
                      <a:pt x="8" y="0"/>
                      <a:pt x="8" y="1"/>
                      <a:pt x="7" y="1"/>
                    </a:cubicBezTo>
                    <a:cubicBezTo>
                      <a:pt x="10" y="3"/>
                      <a:pt x="11" y="6"/>
                      <a:pt x="10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8"/>
                      <a:pt x="12" y="7"/>
                    </a:cubicBezTo>
                    <a:cubicBezTo>
                      <a:pt x="12" y="4"/>
                      <a:pt x="11" y="2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3"/>
              <p:cNvSpPr>
                <a:spLocks/>
              </p:cNvSpPr>
              <p:nvPr/>
            </p:nvSpPr>
            <p:spPr bwMode="auto">
              <a:xfrm>
                <a:off x="11436228" y="5881121"/>
                <a:ext cx="882280" cy="933431"/>
              </a:xfrm>
              <a:custGeom>
                <a:avLst/>
                <a:gdLst>
                  <a:gd name="T0" fmla="*/ 22 w 47"/>
                  <a:gd name="T1" fmla="*/ 0 h 51"/>
                  <a:gd name="T2" fmla="*/ 0 w 47"/>
                  <a:gd name="T3" fmla="*/ 13 h 51"/>
                  <a:gd name="T4" fmla="*/ 4 w 47"/>
                  <a:gd name="T5" fmla="*/ 14 h 51"/>
                  <a:gd name="T6" fmla="*/ 19 w 47"/>
                  <a:gd name="T7" fmla="*/ 3 h 51"/>
                  <a:gd name="T8" fmla="*/ 36 w 47"/>
                  <a:gd name="T9" fmla="*/ 20 h 51"/>
                  <a:gd name="T10" fmla="*/ 19 w 47"/>
                  <a:gd name="T11" fmla="*/ 37 h 51"/>
                  <a:gd name="T12" fmla="*/ 19 w 47"/>
                  <a:gd name="T13" fmla="*/ 39 h 51"/>
                  <a:gd name="T14" fmla="*/ 16 w 47"/>
                  <a:gd name="T15" fmla="*/ 51 h 51"/>
                  <a:gd name="T16" fmla="*/ 22 w 47"/>
                  <a:gd name="T17" fmla="*/ 51 h 51"/>
                  <a:gd name="T18" fmla="*/ 33 w 47"/>
                  <a:gd name="T19" fmla="*/ 49 h 51"/>
                  <a:gd name="T20" fmla="*/ 47 w 47"/>
                  <a:gd name="T21" fmla="*/ 20 h 51"/>
                  <a:gd name="T22" fmla="*/ 46 w 47"/>
                  <a:gd name="T23" fmla="*/ 18 h 51"/>
                  <a:gd name="T24" fmla="*/ 35 w 47"/>
                  <a:gd name="T25" fmla="*/ 4 h 51"/>
                  <a:gd name="T26" fmla="*/ 22 w 4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51">
                    <a:moveTo>
                      <a:pt x="22" y="0"/>
                    </a:moveTo>
                    <a:cubicBezTo>
                      <a:pt x="13" y="0"/>
                      <a:pt x="5" y="5"/>
                      <a:pt x="0" y="13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6" y="8"/>
                      <a:pt x="12" y="3"/>
                      <a:pt x="19" y="3"/>
                    </a:cubicBezTo>
                    <a:cubicBezTo>
                      <a:pt x="29" y="3"/>
                      <a:pt x="36" y="11"/>
                      <a:pt x="36" y="20"/>
                    </a:cubicBezTo>
                    <a:cubicBezTo>
                      <a:pt x="36" y="30"/>
                      <a:pt x="29" y="37"/>
                      <a:pt x="19" y="37"/>
                    </a:cubicBezTo>
                    <a:cubicBezTo>
                      <a:pt x="19" y="38"/>
                      <a:pt x="19" y="38"/>
                      <a:pt x="19" y="39"/>
                    </a:cubicBezTo>
                    <a:cubicBezTo>
                      <a:pt x="19" y="43"/>
                      <a:pt x="18" y="47"/>
                      <a:pt x="16" y="51"/>
                    </a:cubicBezTo>
                    <a:cubicBezTo>
                      <a:pt x="18" y="51"/>
                      <a:pt x="20" y="51"/>
                      <a:pt x="22" y="51"/>
                    </a:cubicBezTo>
                    <a:cubicBezTo>
                      <a:pt x="26" y="51"/>
                      <a:pt x="29" y="51"/>
                      <a:pt x="33" y="49"/>
                    </a:cubicBezTo>
                    <a:cubicBezTo>
                      <a:pt x="34" y="38"/>
                      <a:pt x="39" y="27"/>
                      <a:pt x="47" y="20"/>
                    </a:cubicBezTo>
                    <a:cubicBezTo>
                      <a:pt x="47" y="19"/>
                      <a:pt x="47" y="18"/>
                      <a:pt x="46" y="18"/>
                    </a:cubicBezTo>
                    <a:cubicBezTo>
                      <a:pt x="41" y="14"/>
                      <a:pt x="38" y="9"/>
                      <a:pt x="35" y="4"/>
                    </a:cubicBezTo>
                    <a:cubicBezTo>
                      <a:pt x="31" y="2"/>
                      <a:pt x="27" y="0"/>
                      <a:pt x="2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24"/>
              <p:cNvSpPr>
                <a:spLocks/>
              </p:cNvSpPr>
              <p:nvPr/>
            </p:nvSpPr>
            <p:spPr bwMode="auto">
              <a:xfrm>
                <a:off x="11523659" y="5973693"/>
                <a:ext cx="516652" cy="516859"/>
              </a:xfrm>
              <a:custGeom>
                <a:avLst/>
                <a:gdLst>
                  <a:gd name="T0" fmla="*/ 13 w 27"/>
                  <a:gd name="T1" fmla="*/ 0 h 28"/>
                  <a:gd name="T2" fmla="*/ 0 w 27"/>
                  <a:gd name="T3" fmla="*/ 10 h 28"/>
                  <a:gd name="T4" fmla="*/ 2 w 27"/>
                  <a:gd name="T5" fmla="*/ 11 h 28"/>
                  <a:gd name="T6" fmla="*/ 2 w 27"/>
                  <a:gd name="T7" fmla="*/ 11 h 28"/>
                  <a:gd name="T8" fmla="*/ 10 w 27"/>
                  <a:gd name="T9" fmla="*/ 3 h 28"/>
                  <a:gd name="T10" fmla="*/ 18 w 27"/>
                  <a:gd name="T11" fmla="*/ 11 h 28"/>
                  <a:gd name="T12" fmla="*/ 10 w 27"/>
                  <a:gd name="T13" fmla="*/ 19 h 28"/>
                  <a:gd name="T14" fmla="*/ 10 w 27"/>
                  <a:gd name="T15" fmla="*/ 19 h 28"/>
                  <a:gd name="T16" fmla="*/ 14 w 27"/>
                  <a:gd name="T17" fmla="*/ 28 h 28"/>
                  <a:gd name="T18" fmla="*/ 27 w 27"/>
                  <a:gd name="T19" fmla="*/ 14 h 28"/>
                  <a:gd name="T20" fmla="*/ 13 w 27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13" y="0"/>
                    </a:moveTo>
                    <a:cubicBezTo>
                      <a:pt x="7" y="0"/>
                      <a:pt x="1" y="4"/>
                      <a:pt x="0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6"/>
                      <a:pt x="6" y="3"/>
                      <a:pt x="10" y="3"/>
                    </a:cubicBezTo>
                    <a:cubicBezTo>
                      <a:pt x="15" y="3"/>
                      <a:pt x="18" y="6"/>
                      <a:pt x="18" y="11"/>
                    </a:cubicBezTo>
                    <a:cubicBezTo>
                      <a:pt x="18" y="15"/>
                      <a:pt x="15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21"/>
                      <a:pt x="13" y="24"/>
                      <a:pt x="14" y="28"/>
                    </a:cubicBezTo>
                    <a:cubicBezTo>
                      <a:pt x="21" y="27"/>
                      <a:pt x="27" y="21"/>
                      <a:pt x="27" y="14"/>
                    </a:cubicBezTo>
                    <a:cubicBezTo>
                      <a:pt x="27" y="6"/>
                      <a:pt x="21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25"/>
              <p:cNvSpPr>
                <a:spLocks noEditPoints="1"/>
              </p:cNvSpPr>
              <p:nvPr/>
            </p:nvSpPr>
            <p:spPr bwMode="auto">
              <a:xfrm>
                <a:off x="10561899" y="6050836"/>
                <a:ext cx="643827" cy="709714"/>
              </a:xfrm>
              <a:custGeom>
                <a:avLst/>
                <a:gdLst>
                  <a:gd name="T0" fmla="*/ 31 w 34"/>
                  <a:gd name="T1" fmla="*/ 33 h 39"/>
                  <a:gd name="T2" fmla="*/ 29 w 34"/>
                  <a:gd name="T3" fmla="*/ 33 h 39"/>
                  <a:gd name="T4" fmla="*/ 27 w 34"/>
                  <a:gd name="T5" fmla="*/ 34 h 39"/>
                  <a:gd name="T6" fmla="*/ 22 w 34"/>
                  <a:gd name="T7" fmla="*/ 39 h 39"/>
                  <a:gd name="T8" fmla="*/ 24 w 34"/>
                  <a:gd name="T9" fmla="*/ 39 h 39"/>
                  <a:gd name="T10" fmla="*/ 31 w 34"/>
                  <a:gd name="T11" fmla="*/ 35 h 39"/>
                  <a:gd name="T12" fmla="*/ 32 w 34"/>
                  <a:gd name="T13" fmla="*/ 35 h 39"/>
                  <a:gd name="T14" fmla="*/ 34 w 34"/>
                  <a:gd name="T15" fmla="*/ 33 h 39"/>
                  <a:gd name="T16" fmla="*/ 31 w 34"/>
                  <a:gd name="T17" fmla="*/ 33 h 39"/>
                  <a:gd name="T18" fmla="*/ 20 w 34"/>
                  <a:gd name="T19" fmla="*/ 0 h 39"/>
                  <a:gd name="T20" fmla="*/ 5 w 34"/>
                  <a:gd name="T21" fmla="*/ 7 h 39"/>
                  <a:gd name="T22" fmla="*/ 0 w 34"/>
                  <a:gd name="T23" fmla="*/ 18 h 39"/>
                  <a:gd name="T24" fmla="*/ 2 w 34"/>
                  <a:gd name="T25" fmla="*/ 23 h 39"/>
                  <a:gd name="T26" fmla="*/ 4 w 34"/>
                  <a:gd name="T27" fmla="*/ 31 h 39"/>
                  <a:gd name="T28" fmla="*/ 7 w 34"/>
                  <a:gd name="T29" fmla="*/ 35 h 39"/>
                  <a:gd name="T30" fmla="*/ 13 w 34"/>
                  <a:gd name="T31" fmla="*/ 38 h 39"/>
                  <a:gd name="T32" fmla="*/ 11 w 34"/>
                  <a:gd name="T33" fmla="*/ 30 h 39"/>
                  <a:gd name="T34" fmla="*/ 30 w 34"/>
                  <a:gd name="T35" fmla="*/ 4 h 39"/>
                  <a:gd name="T36" fmla="*/ 20 w 34"/>
                  <a:gd name="T3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9">
                    <a:moveTo>
                      <a:pt x="31" y="33"/>
                    </a:moveTo>
                    <a:cubicBezTo>
                      <a:pt x="30" y="33"/>
                      <a:pt x="30" y="33"/>
                      <a:pt x="29" y="33"/>
                    </a:cubicBezTo>
                    <a:cubicBezTo>
                      <a:pt x="28" y="34"/>
                      <a:pt x="28" y="34"/>
                      <a:pt x="27" y="34"/>
                    </a:cubicBezTo>
                    <a:cubicBezTo>
                      <a:pt x="25" y="35"/>
                      <a:pt x="23" y="37"/>
                      <a:pt x="22" y="39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6" y="36"/>
                      <a:pt x="28" y="35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4"/>
                      <a:pt x="33" y="34"/>
                      <a:pt x="34" y="33"/>
                    </a:cubicBezTo>
                    <a:cubicBezTo>
                      <a:pt x="33" y="33"/>
                      <a:pt x="32" y="33"/>
                      <a:pt x="31" y="33"/>
                    </a:cubicBezTo>
                    <a:moveTo>
                      <a:pt x="20" y="0"/>
                    </a:moveTo>
                    <a:cubicBezTo>
                      <a:pt x="14" y="0"/>
                      <a:pt x="9" y="3"/>
                      <a:pt x="5" y="7"/>
                    </a:cubicBezTo>
                    <a:cubicBezTo>
                      <a:pt x="2" y="11"/>
                      <a:pt x="1" y="14"/>
                      <a:pt x="0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3" y="26"/>
                      <a:pt x="4" y="28"/>
                      <a:pt x="4" y="31"/>
                    </a:cubicBezTo>
                    <a:cubicBezTo>
                      <a:pt x="5" y="32"/>
                      <a:pt x="6" y="34"/>
                      <a:pt x="7" y="35"/>
                    </a:cubicBezTo>
                    <a:cubicBezTo>
                      <a:pt x="9" y="36"/>
                      <a:pt x="11" y="37"/>
                      <a:pt x="13" y="38"/>
                    </a:cubicBezTo>
                    <a:cubicBezTo>
                      <a:pt x="12" y="35"/>
                      <a:pt x="11" y="33"/>
                      <a:pt x="11" y="30"/>
                    </a:cubicBezTo>
                    <a:cubicBezTo>
                      <a:pt x="11" y="17"/>
                      <a:pt x="19" y="7"/>
                      <a:pt x="30" y="4"/>
                    </a:cubicBezTo>
                    <a:cubicBezTo>
                      <a:pt x="27" y="2"/>
                      <a:pt x="23" y="0"/>
                      <a:pt x="2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26"/>
              <p:cNvSpPr>
                <a:spLocks/>
              </p:cNvSpPr>
              <p:nvPr/>
            </p:nvSpPr>
            <p:spPr bwMode="auto">
              <a:xfrm>
                <a:off x="12056207" y="5240838"/>
                <a:ext cx="317938" cy="995145"/>
              </a:xfrm>
              <a:custGeom>
                <a:avLst/>
                <a:gdLst>
                  <a:gd name="T0" fmla="*/ 17 w 17"/>
                  <a:gd name="T1" fmla="*/ 0 h 54"/>
                  <a:gd name="T2" fmla="*/ 0 w 17"/>
                  <a:gd name="T3" fmla="*/ 27 h 54"/>
                  <a:gd name="T4" fmla="*/ 2 w 17"/>
                  <a:gd name="T5" fmla="*/ 39 h 54"/>
                  <a:gd name="T6" fmla="*/ 13 w 17"/>
                  <a:gd name="T7" fmla="*/ 53 h 54"/>
                  <a:gd name="T8" fmla="*/ 15 w 17"/>
                  <a:gd name="T9" fmla="*/ 54 h 54"/>
                  <a:gd name="T10" fmla="*/ 17 w 17"/>
                  <a:gd name="T11" fmla="*/ 52 h 54"/>
                  <a:gd name="T12" fmla="*/ 17 w 17"/>
                  <a:gd name="T13" fmla="*/ 50 h 54"/>
                  <a:gd name="T14" fmla="*/ 10 w 17"/>
                  <a:gd name="T15" fmla="*/ 34 h 54"/>
                  <a:gd name="T16" fmla="*/ 17 w 17"/>
                  <a:gd name="T17" fmla="*/ 19 h 54"/>
                  <a:gd name="T18" fmla="*/ 17 w 1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4">
                    <a:moveTo>
                      <a:pt x="17" y="0"/>
                    </a:moveTo>
                    <a:cubicBezTo>
                      <a:pt x="7" y="5"/>
                      <a:pt x="0" y="15"/>
                      <a:pt x="0" y="27"/>
                    </a:cubicBezTo>
                    <a:cubicBezTo>
                      <a:pt x="0" y="31"/>
                      <a:pt x="1" y="35"/>
                      <a:pt x="2" y="39"/>
                    </a:cubicBezTo>
                    <a:cubicBezTo>
                      <a:pt x="5" y="44"/>
                      <a:pt x="8" y="49"/>
                      <a:pt x="13" y="53"/>
                    </a:cubicBezTo>
                    <a:cubicBezTo>
                      <a:pt x="14" y="53"/>
                      <a:pt x="15" y="53"/>
                      <a:pt x="15" y="54"/>
                    </a:cubicBezTo>
                    <a:cubicBezTo>
                      <a:pt x="16" y="53"/>
                      <a:pt x="16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3" y="46"/>
                      <a:pt x="10" y="40"/>
                      <a:pt x="10" y="34"/>
                    </a:cubicBezTo>
                    <a:cubicBezTo>
                      <a:pt x="10" y="28"/>
                      <a:pt x="13" y="23"/>
                      <a:pt x="17" y="19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27"/>
              <p:cNvSpPr>
                <a:spLocks noEditPoints="1"/>
              </p:cNvSpPr>
              <p:nvPr/>
            </p:nvSpPr>
            <p:spPr bwMode="auto">
              <a:xfrm>
                <a:off x="5697449" y="6120267"/>
                <a:ext cx="1716865" cy="732859"/>
              </a:xfrm>
              <a:custGeom>
                <a:avLst/>
                <a:gdLst>
                  <a:gd name="T0" fmla="*/ 90 w 91"/>
                  <a:gd name="T1" fmla="*/ 39 h 40"/>
                  <a:gd name="T2" fmla="*/ 86 w 91"/>
                  <a:gd name="T3" fmla="*/ 40 h 40"/>
                  <a:gd name="T4" fmla="*/ 86 w 91"/>
                  <a:gd name="T5" fmla="*/ 40 h 40"/>
                  <a:gd name="T6" fmla="*/ 91 w 91"/>
                  <a:gd name="T7" fmla="*/ 40 h 40"/>
                  <a:gd name="T8" fmla="*/ 91 w 91"/>
                  <a:gd name="T9" fmla="*/ 39 h 40"/>
                  <a:gd name="T10" fmla="*/ 90 w 91"/>
                  <a:gd name="T11" fmla="*/ 39 h 40"/>
                  <a:gd name="T12" fmla="*/ 87 w 91"/>
                  <a:gd name="T13" fmla="*/ 26 h 40"/>
                  <a:gd name="T14" fmla="*/ 82 w 91"/>
                  <a:gd name="T15" fmla="*/ 26 h 40"/>
                  <a:gd name="T16" fmla="*/ 86 w 91"/>
                  <a:gd name="T17" fmla="*/ 37 h 40"/>
                  <a:gd name="T18" fmla="*/ 90 w 91"/>
                  <a:gd name="T19" fmla="*/ 37 h 40"/>
                  <a:gd name="T20" fmla="*/ 90 w 91"/>
                  <a:gd name="T21" fmla="*/ 37 h 40"/>
                  <a:gd name="T22" fmla="*/ 87 w 91"/>
                  <a:gd name="T23" fmla="*/ 26 h 40"/>
                  <a:gd name="T24" fmla="*/ 74 w 91"/>
                  <a:gd name="T25" fmla="*/ 10 h 40"/>
                  <a:gd name="T26" fmla="*/ 68 w 91"/>
                  <a:gd name="T27" fmla="*/ 11 h 40"/>
                  <a:gd name="T28" fmla="*/ 75 w 91"/>
                  <a:gd name="T29" fmla="*/ 16 h 40"/>
                  <a:gd name="T30" fmla="*/ 80 w 91"/>
                  <a:gd name="T31" fmla="*/ 23 h 40"/>
                  <a:gd name="T32" fmla="*/ 85 w 91"/>
                  <a:gd name="T33" fmla="*/ 22 h 40"/>
                  <a:gd name="T34" fmla="*/ 78 w 91"/>
                  <a:gd name="T35" fmla="*/ 13 h 40"/>
                  <a:gd name="T36" fmla="*/ 74 w 91"/>
                  <a:gd name="T37" fmla="*/ 10 h 40"/>
                  <a:gd name="T38" fmla="*/ 26 w 91"/>
                  <a:gd name="T39" fmla="*/ 4 h 40"/>
                  <a:gd name="T40" fmla="*/ 13 w 91"/>
                  <a:gd name="T41" fmla="*/ 13 h 40"/>
                  <a:gd name="T42" fmla="*/ 0 w 91"/>
                  <a:gd name="T43" fmla="*/ 40 h 40"/>
                  <a:gd name="T44" fmla="*/ 4 w 91"/>
                  <a:gd name="T45" fmla="*/ 40 h 40"/>
                  <a:gd name="T46" fmla="*/ 16 w 91"/>
                  <a:gd name="T47" fmla="*/ 16 h 40"/>
                  <a:gd name="T48" fmla="*/ 31 w 91"/>
                  <a:gd name="T49" fmla="*/ 7 h 40"/>
                  <a:gd name="T50" fmla="*/ 26 w 91"/>
                  <a:gd name="T51" fmla="*/ 4 h 40"/>
                  <a:gd name="T52" fmla="*/ 45 w 91"/>
                  <a:gd name="T53" fmla="*/ 0 h 40"/>
                  <a:gd name="T54" fmla="*/ 32 w 91"/>
                  <a:gd name="T55" fmla="*/ 2 h 40"/>
                  <a:gd name="T56" fmla="*/ 39 w 91"/>
                  <a:gd name="T57" fmla="*/ 5 h 40"/>
                  <a:gd name="T58" fmla="*/ 45 w 91"/>
                  <a:gd name="T59" fmla="*/ 4 h 40"/>
                  <a:gd name="T60" fmla="*/ 61 w 91"/>
                  <a:gd name="T61" fmla="*/ 7 h 40"/>
                  <a:gd name="T62" fmla="*/ 68 w 91"/>
                  <a:gd name="T63" fmla="*/ 6 h 40"/>
                  <a:gd name="T64" fmla="*/ 45 w 91"/>
                  <a:gd name="T6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40">
                    <a:moveTo>
                      <a:pt x="90" y="39"/>
                    </a:moveTo>
                    <a:cubicBezTo>
                      <a:pt x="89" y="39"/>
                      <a:pt x="87" y="40"/>
                      <a:pt x="86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0" y="39"/>
                      <a:pt x="90" y="39"/>
                      <a:pt x="90" y="39"/>
                    </a:cubicBezTo>
                    <a:moveTo>
                      <a:pt x="87" y="26"/>
                    </a:moveTo>
                    <a:cubicBezTo>
                      <a:pt x="85" y="26"/>
                      <a:pt x="83" y="26"/>
                      <a:pt x="82" y="26"/>
                    </a:cubicBezTo>
                    <a:cubicBezTo>
                      <a:pt x="84" y="30"/>
                      <a:pt x="85" y="34"/>
                      <a:pt x="86" y="37"/>
                    </a:cubicBezTo>
                    <a:cubicBezTo>
                      <a:pt x="87" y="37"/>
                      <a:pt x="89" y="37"/>
                      <a:pt x="90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3"/>
                      <a:pt x="88" y="29"/>
                      <a:pt x="87" y="26"/>
                    </a:cubicBezTo>
                    <a:moveTo>
                      <a:pt x="74" y="10"/>
                    </a:moveTo>
                    <a:cubicBezTo>
                      <a:pt x="72" y="10"/>
                      <a:pt x="70" y="11"/>
                      <a:pt x="68" y="11"/>
                    </a:cubicBezTo>
                    <a:cubicBezTo>
                      <a:pt x="71" y="13"/>
                      <a:pt x="73" y="14"/>
                      <a:pt x="75" y="16"/>
                    </a:cubicBezTo>
                    <a:cubicBezTo>
                      <a:pt x="77" y="18"/>
                      <a:pt x="78" y="21"/>
                      <a:pt x="80" y="23"/>
                    </a:cubicBezTo>
                    <a:cubicBezTo>
                      <a:pt x="81" y="23"/>
                      <a:pt x="83" y="22"/>
                      <a:pt x="85" y="22"/>
                    </a:cubicBezTo>
                    <a:cubicBezTo>
                      <a:pt x="83" y="19"/>
                      <a:pt x="80" y="16"/>
                      <a:pt x="78" y="13"/>
                    </a:cubicBezTo>
                    <a:cubicBezTo>
                      <a:pt x="76" y="12"/>
                      <a:pt x="75" y="11"/>
                      <a:pt x="74" y="10"/>
                    </a:cubicBezTo>
                    <a:moveTo>
                      <a:pt x="26" y="4"/>
                    </a:moveTo>
                    <a:cubicBezTo>
                      <a:pt x="21" y="6"/>
                      <a:pt x="17" y="9"/>
                      <a:pt x="13" y="13"/>
                    </a:cubicBezTo>
                    <a:cubicBezTo>
                      <a:pt x="6" y="20"/>
                      <a:pt x="1" y="30"/>
                      <a:pt x="0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5" y="31"/>
                      <a:pt x="10" y="23"/>
                      <a:pt x="16" y="16"/>
                    </a:cubicBezTo>
                    <a:cubicBezTo>
                      <a:pt x="20" y="12"/>
                      <a:pt x="25" y="9"/>
                      <a:pt x="31" y="7"/>
                    </a:cubicBezTo>
                    <a:cubicBezTo>
                      <a:pt x="29" y="6"/>
                      <a:pt x="27" y="5"/>
                      <a:pt x="26" y="4"/>
                    </a:cubicBezTo>
                    <a:moveTo>
                      <a:pt x="45" y="0"/>
                    </a:moveTo>
                    <a:cubicBezTo>
                      <a:pt x="41" y="0"/>
                      <a:pt x="36" y="0"/>
                      <a:pt x="32" y="2"/>
                    </a:cubicBezTo>
                    <a:cubicBezTo>
                      <a:pt x="34" y="3"/>
                      <a:pt x="37" y="4"/>
                      <a:pt x="39" y="5"/>
                    </a:cubicBezTo>
                    <a:cubicBezTo>
                      <a:pt x="41" y="4"/>
                      <a:pt x="43" y="4"/>
                      <a:pt x="45" y="4"/>
                    </a:cubicBezTo>
                    <a:cubicBezTo>
                      <a:pt x="51" y="4"/>
                      <a:pt x="56" y="5"/>
                      <a:pt x="61" y="7"/>
                    </a:cubicBezTo>
                    <a:cubicBezTo>
                      <a:pt x="63" y="7"/>
                      <a:pt x="66" y="6"/>
                      <a:pt x="68" y="6"/>
                    </a:cubicBezTo>
                    <a:cubicBezTo>
                      <a:pt x="61" y="2"/>
                      <a:pt x="54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28"/>
              <p:cNvSpPr>
                <a:spLocks/>
              </p:cNvSpPr>
              <p:nvPr/>
            </p:nvSpPr>
            <p:spPr bwMode="auto">
              <a:xfrm>
                <a:off x="8034293" y="6521409"/>
                <a:ext cx="437167" cy="331717"/>
              </a:xfrm>
              <a:custGeom>
                <a:avLst/>
                <a:gdLst>
                  <a:gd name="T0" fmla="*/ 11 w 23"/>
                  <a:gd name="T1" fmla="*/ 0 h 18"/>
                  <a:gd name="T2" fmla="*/ 0 w 23"/>
                  <a:gd name="T3" fmla="*/ 11 h 18"/>
                  <a:gd name="T4" fmla="*/ 3 w 23"/>
                  <a:gd name="T5" fmla="*/ 18 h 18"/>
                  <a:gd name="T6" fmla="*/ 5 w 23"/>
                  <a:gd name="T7" fmla="*/ 18 h 18"/>
                  <a:gd name="T8" fmla="*/ 4 w 23"/>
                  <a:gd name="T9" fmla="*/ 16 h 18"/>
                  <a:gd name="T10" fmla="*/ 8 w 23"/>
                  <a:gd name="T11" fmla="*/ 12 h 18"/>
                  <a:gd name="T12" fmla="*/ 12 w 23"/>
                  <a:gd name="T13" fmla="*/ 16 h 18"/>
                  <a:gd name="T14" fmla="*/ 11 w 23"/>
                  <a:gd name="T15" fmla="*/ 18 h 18"/>
                  <a:gd name="T16" fmla="*/ 20 w 23"/>
                  <a:gd name="T17" fmla="*/ 18 h 18"/>
                  <a:gd name="T18" fmla="*/ 23 w 23"/>
                  <a:gd name="T19" fmla="*/ 11 h 18"/>
                  <a:gd name="T20" fmla="*/ 1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4"/>
                      <a:pt x="1" y="16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7"/>
                      <a:pt x="4" y="16"/>
                    </a:cubicBezTo>
                    <a:cubicBezTo>
                      <a:pt x="4" y="14"/>
                      <a:pt x="6" y="12"/>
                      <a:pt x="8" y="12"/>
                    </a:cubicBezTo>
                    <a:cubicBezTo>
                      <a:pt x="10" y="12"/>
                      <a:pt x="12" y="14"/>
                      <a:pt x="12" y="16"/>
                    </a:cubicBezTo>
                    <a:cubicBezTo>
                      <a:pt x="12" y="17"/>
                      <a:pt x="12" y="18"/>
                      <a:pt x="11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6"/>
                      <a:pt x="23" y="14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29"/>
              <p:cNvSpPr>
                <a:spLocks noEditPoints="1"/>
              </p:cNvSpPr>
              <p:nvPr/>
            </p:nvSpPr>
            <p:spPr bwMode="auto">
              <a:xfrm>
                <a:off x="9226560" y="6706552"/>
                <a:ext cx="190763" cy="146574"/>
              </a:xfrm>
              <a:custGeom>
                <a:avLst/>
                <a:gdLst>
                  <a:gd name="T0" fmla="*/ 2 w 10"/>
                  <a:gd name="T1" fmla="*/ 5 h 8"/>
                  <a:gd name="T2" fmla="*/ 0 w 10"/>
                  <a:gd name="T3" fmla="*/ 8 h 8"/>
                  <a:gd name="T4" fmla="*/ 2 w 10"/>
                  <a:gd name="T5" fmla="*/ 8 h 8"/>
                  <a:gd name="T6" fmla="*/ 2 w 10"/>
                  <a:gd name="T7" fmla="*/ 5 h 8"/>
                  <a:gd name="T8" fmla="*/ 10 w 10"/>
                  <a:gd name="T9" fmla="*/ 0 h 8"/>
                  <a:gd name="T10" fmla="*/ 6 w 10"/>
                  <a:gd name="T11" fmla="*/ 1 h 8"/>
                  <a:gd name="T12" fmla="*/ 5 w 10"/>
                  <a:gd name="T13" fmla="*/ 2 h 8"/>
                  <a:gd name="T14" fmla="*/ 6 w 10"/>
                  <a:gd name="T15" fmla="*/ 8 h 8"/>
                  <a:gd name="T16" fmla="*/ 9 w 10"/>
                  <a:gd name="T17" fmla="*/ 8 h 8"/>
                  <a:gd name="T18" fmla="*/ 10 w 10"/>
                  <a:gd name="T19" fmla="*/ 6 h 8"/>
                  <a:gd name="T20" fmla="*/ 10 w 10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8">
                    <a:moveTo>
                      <a:pt x="2" y="5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6"/>
                      <a:pt x="2" y="5"/>
                    </a:cubicBezTo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4"/>
                      <a:pt x="5" y="6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30"/>
              <p:cNvSpPr>
                <a:spLocks noEditPoints="1"/>
              </p:cNvSpPr>
              <p:nvPr/>
            </p:nvSpPr>
            <p:spPr bwMode="auto">
              <a:xfrm>
                <a:off x="8622478" y="5503124"/>
                <a:ext cx="945868" cy="933431"/>
              </a:xfrm>
              <a:custGeom>
                <a:avLst/>
                <a:gdLst>
                  <a:gd name="T0" fmla="*/ 40 w 50"/>
                  <a:gd name="T1" fmla="*/ 43 h 51"/>
                  <a:gd name="T2" fmla="*/ 25 w 50"/>
                  <a:gd name="T3" fmla="*/ 49 h 51"/>
                  <a:gd name="T4" fmla="*/ 24 w 50"/>
                  <a:gd name="T5" fmla="*/ 49 h 51"/>
                  <a:gd name="T6" fmla="*/ 24 w 50"/>
                  <a:gd name="T7" fmla="*/ 51 h 51"/>
                  <a:gd name="T8" fmla="*/ 25 w 50"/>
                  <a:gd name="T9" fmla="*/ 51 h 51"/>
                  <a:gd name="T10" fmla="*/ 37 w 50"/>
                  <a:gd name="T11" fmla="*/ 48 h 51"/>
                  <a:gd name="T12" fmla="*/ 40 w 50"/>
                  <a:gd name="T13" fmla="*/ 43 h 51"/>
                  <a:gd name="T14" fmla="*/ 2 w 50"/>
                  <a:gd name="T15" fmla="*/ 24 h 51"/>
                  <a:gd name="T16" fmla="*/ 0 w 50"/>
                  <a:gd name="T17" fmla="*/ 25 h 51"/>
                  <a:gd name="T18" fmla="*/ 0 w 50"/>
                  <a:gd name="T19" fmla="*/ 26 h 51"/>
                  <a:gd name="T20" fmla="*/ 7 w 50"/>
                  <a:gd name="T21" fmla="*/ 44 h 51"/>
                  <a:gd name="T22" fmla="*/ 21 w 50"/>
                  <a:gd name="T23" fmla="*/ 51 h 51"/>
                  <a:gd name="T24" fmla="*/ 22 w 50"/>
                  <a:gd name="T25" fmla="*/ 48 h 51"/>
                  <a:gd name="T26" fmla="*/ 9 w 50"/>
                  <a:gd name="T27" fmla="*/ 42 h 51"/>
                  <a:gd name="T28" fmla="*/ 2 w 50"/>
                  <a:gd name="T29" fmla="*/ 26 h 51"/>
                  <a:gd name="T30" fmla="*/ 2 w 50"/>
                  <a:gd name="T31" fmla="*/ 24 h 51"/>
                  <a:gd name="T32" fmla="*/ 25 w 50"/>
                  <a:gd name="T33" fmla="*/ 0 h 51"/>
                  <a:gd name="T34" fmla="*/ 7 w 50"/>
                  <a:gd name="T35" fmla="*/ 8 h 51"/>
                  <a:gd name="T36" fmla="*/ 0 w 50"/>
                  <a:gd name="T37" fmla="*/ 23 h 51"/>
                  <a:gd name="T38" fmla="*/ 2 w 50"/>
                  <a:gd name="T39" fmla="*/ 22 h 51"/>
                  <a:gd name="T40" fmla="*/ 9 w 50"/>
                  <a:gd name="T41" fmla="*/ 10 h 51"/>
                  <a:gd name="T42" fmla="*/ 25 w 50"/>
                  <a:gd name="T43" fmla="*/ 3 h 51"/>
                  <a:gd name="T44" fmla="*/ 41 w 50"/>
                  <a:gd name="T45" fmla="*/ 10 h 51"/>
                  <a:gd name="T46" fmla="*/ 48 w 50"/>
                  <a:gd name="T47" fmla="*/ 26 h 51"/>
                  <a:gd name="T48" fmla="*/ 45 w 50"/>
                  <a:gd name="T49" fmla="*/ 37 h 51"/>
                  <a:gd name="T50" fmla="*/ 49 w 50"/>
                  <a:gd name="T51" fmla="*/ 34 h 51"/>
                  <a:gd name="T52" fmla="*/ 50 w 50"/>
                  <a:gd name="T53" fmla="*/ 26 h 51"/>
                  <a:gd name="T54" fmla="*/ 43 w 50"/>
                  <a:gd name="T55" fmla="*/ 8 h 51"/>
                  <a:gd name="T56" fmla="*/ 25 w 50"/>
                  <a:gd name="T5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51">
                    <a:moveTo>
                      <a:pt x="40" y="43"/>
                    </a:moveTo>
                    <a:cubicBezTo>
                      <a:pt x="36" y="47"/>
                      <a:pt x="31" y="49"/>
                      <a:pt x="25" y="49"/>
                    </a:cubicBezTo>
                    <a:cubicBezTo>
                      <a:pt x="25" y="49"/>
                      <a:pt x="25" y="49"/>
                      <a:pt x="24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9" y="51"/>
                      <a:pt x="33" y="50"/>
                      <a:pt x="37" y="48"/>
                    </a:cubicBezTo>
                    <a:cubicBezTo>
                      <a:pt x="38" y="46"/>
                      <a:pt x="38" y="45"/>
                      <a:pt x="40" y="43"/>
                    </a:cubicBezTo>
                    <a:moveTo>
                      <a:pt x="2" y="24"/>
                    </a:moveTo>
                    <a:cubicBezTo>
                      <a:pt x="1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33"/>
                      <a:pt x="3" y="39"/>
                      <a:pt x="7" y="44"/>
                    </a:cubicBezTo>
                    <a:cubicBezTo>
                      <a:pt x="11" y="47"/>
                      <a:pt x="16" y="50"/>
                      <a:pt x="21" y="51"/>
                    </a:cubicBezTo>
                    <a:cubicBezTo>
                      <a:pt x="22" y="50"/>
                      <a:pt x="22" y="49"/>
                      <a:pt x="22" y="48"/>
                    </a:cubicBezTo>
                    <a:cubicBezTo>
                      <a:pt x="17" y="48"/>
                      <a:pt x="12" y="45"/>
                      <a:pt x="9" y="42"/>
                    </a:cubicBezTo>
                    <a:cubicBezTo>
                      <a:pt x="5" y="38"/>
                      <a:pt x="2" y="32"/>
                      <a:pt x="2" y="26"/>
                    </a:cubicBezTo>
                    <a:cubicBezTo>
                      <a:pt x="2" y="25"/>
                      <a:pt x="2" y="25"/>
                      <a:pt x="2" y="24"/>
                    </a:cubicBezTo>
                    <a:moveTo>
                      <a:pt x="25" y="0"/>
                    </a:moveTo>
                    <a:cubicBezTo>
                      <a:pt x="18" y="0"/>
                      <a:pt x="12" y="3"/>
                      <a:pt x="7" y="8"/>
                    </a:cubicBezTo>
                    <a:cubicBezTo>
                      <a:pt x="3" y="12"/>
                      <a:pt x="0" y="17"/>
                      <a:pt x="0" y="23"/>
                    </a:cubicBezTo>
                    <a:cubicBezTo>
                      <a:pt x="1" y="23"/>
                      <a:pt x="2" y="22"/>
                      <a:pt x="2" y="22"/>
                    </a:cubicBezTo>
                    <a:cubicBezTo>
                      <a:pt x="3" y="17"/>
                      <a:pt x="5" y="13"/>
                      <a:pt x="9" y="10"/>
                    </a:cubicBezTo>
                    <a:cubicBezTo>
                      <a:pt x="13" y="5"/>
                      <a:pt x="19" y="3"/>
                      <a:pt x="25" y="3"/>
                    </a:cubicBezTo>
                    <a:cubicBezTo>
                      <a:pt x="31" y="3"/>
                      <a:pt x="37" y="5"/>
                      <a:pt x="41" y="10"/>
                    </a:cubicBezTo>
                    <a:cubicBezTo>
                      <a:pt x="45" y="14"/>
                      <a:pt x="48" y="19"/>
                      <a:pt x="48" y="26"/>
                    </a:cubicBezTo>
                    <a:cubicBezTo>
                      <a:pt x="48" y="30"/>
                      <a:pt x="47" y="34"/>
                      <a:pt x="45" y="37"/>
                    </a:cubicBezTo>
                    <a:cubicBezTo>
                      <a:pt x="46" y="36"/>
                      <a:pt x="47" y="35"/>
                      <a:pt x="49" y="34"/>
                    </a:cubicBezTo>
                    <a:cubicBezTo>
                      <a:pt x="50" y="31"/>
                      <a:pt x="50" y="29"/>
                      <a:pt x="50" y="26"/>
                    </a:cubicBezTo>
                    <a:cubicBezTo>
                      <a:pt x="50" y="19"/>
                      <a:pt x="47" y="12"/>
                      <a:pt x="43" y="8"/>
                    </a:cubicBezTo>
                    <a:cubicBezTo>
                      <a:pt x="38" y="3"/>
                      <a:pt x="32" y="0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31"/>
              <p:cNvSpPr>
                <a:spLocks noEditPoints="1"/>
              </p:cNvSpPr>
              <p:nvPr/>
            </p:nvSpPr>
            <p:spPr bwMode="auto">
              <a:xfrm>
                <a:off x="8789393" y="5680550"/>
                <a:ext cx="604082" cy="570857"/>
              </a:xfrm>
              <a:custGeom>
                <a:avLst/>
                <a:gdLst>
                  <a:gd name="T0" fmla="*/ 0 w 32"/>
                  <a:gd name="T1" fmla="*/ 15 h 31"/>
                  <a:gd name="T2" fmla="*/ 0 w 32"/>
                  <a:gd name="T3" fmla="*/ 16 h 31"/>
                  <a:gd name="T4" fmla="*/ 5 w 32"/>
                  <a:gd name="T5" fmla="*/ 27 h 31"/>
                  <a:gd name="T6" fmla="*/ 14 w 32"/>
                  <a:gd name="T7" fmla="*/ 31 h 31"/>
                  <a:gd name="T8" fmla="*/ 14 w 32"/>
                  <a:gd name="T9" fmla="*/ 30 h 31"/>
                  <a:gd name="T10" fmla="*/ 6 w 32"/>
                  <a:gd name="T11" fmla="*/ 26 h 31"/>
                  <a:gd name="T12" fmla="*/ 2 w 32"/>
                  <a:gd name="T13" fmla="*/ 16 h 31"/>
                  <a:gd name="T14" fmla="*/ 2 w 32"/>
                  <a:gd name="T15" fmla="*/ 15 h 31"/>
                  <a:gd name="T16" fmla="*/ 0 w 32"/>
                  <a:gd name="T17" fmla="*/ 15 h 31"/>
                  <a:gd name="T18" fmla="*/ 16 w 32"/>
                  <a:gd name="T19" fmla="*/ 0 h 31"/>
                  <a:gd name="T20" fmla="*/ 5 w 32"/>
                  <a:gd name="T21" fmla="*/ 5 h 31"/>
                  <a:gd name="T22" fmla="*/ 1 w 32"/>
                  <a:gd name="T23" fmla="*/ 13 h 31"/>
                  <a:gd name="T24" fmla="*/ 2 w 32"/>
                  <a:gd name="T25" fmla="*/ 13 h 31"/>
                  <a:gd name="T26" fmla="*/ 6 w 32"/>
                  <a:gd name="T27" fmla="*/ 6 h 31"/>
                  <a:gd name="T28" fmla="*/ 16 w 32"/>
                  <a:gd name="T29" fmla="*/ 2 h 31"/>
                  <a:gd name="T30" fmla="*/ 26 w 32"/>
                  <a:gd name="T31" fmla="*/ 6 h 31"/>
                  <a:gd name="T32" fmla="*/ 30 w 32"/>
                  <a:gd name="T33" fmla="*/ 16 h 31"/>
                  <a:gd name="T34" fmla="*/ 26 w 32"/>
                  <a:gd name="T35" fmla="*/ 26 h 31"/>
                  <a:gd name="T36" fmla="*/ 16 w 32"/>
                  <a:gd name="T37" fmla="*/ 30 h 31"/>
                  <a:gd name="T38" fmla="*/ 16 w 32"/>
                  <a:gd name="T39" fmla="*/ 31 h 31"/>
                  <a:gd name="T40" fmla="*/ 27 w 32"/>
                  <a:gd name="T41" fmla="*/ 27 h 31"/>
                  <a:gd name="T42" fmla="*/ 32 w 32"/>
                  <a:gd name="T43" fmla="*/ 16 h 31"/>
                  <a:gd name="T44" fmla="*/ 27 w 32"/>
                  <a:gd name="T45" fmla="*/ 5 h 31"/>
                  <a:gd name="T46" fmla="*/ 16 w 32"/>
                  <a:gd name="T4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1"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20"/>
                      <a:pt x="2" y="24"/>
                      <a:pt x="5" y="27"/>
                    </a:cubicBezTo>
                    <a:cubicBezTo>
                      <a:pt x="7" y="29"/>
                      <a:pt x="11" y="31"/>
                      <a:pt x="14" y="31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1" y="29"/>
                      <a:pt x="8" y="28"/>
                      <a:pt x="6" y="26"/>
                    </a:cubicBezTo>
                    <a:cubicBezTo>
                      <a:pt x="4" y="23"/>
                      <a:pt x="2" y="20"/>
                      <a:pt x="2" y="16"/>
                    </a:cubicBezTo>
                    <a:cubicBezTo>
                      <a:pt x="2" y="16"/>
                      <a:pt x="2" y="15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moveTo>
                      <a:pt x="16" y="0"/>
                    </a:moveTo>
                    <a:cubicBezTo>
                      <a:pt x="12" y="0"/>
                      <a:pt x="8" y="2"/>
                      <a:pt x="5" y="5"/>
                    </a:cubicBezTo>
                    <a:cubicBezTo>
                      <a:pt x="3" y="7"/>
                      <a:pt x="1" y="10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0"/>
                      <a:pt x="4" y="8"/>
                      <a:pt x="6" y="6"/>
                    </a:cubicBezTo>
                    <a:cubicBezTo>
                      <a:pt x="9" y="3"/>
                      <a:pt x="12" y="2"/>
                      <a:pt x="16" y="2"/>
                    </a:cubicBezTo>
                    <a:cubicBezTo>
                      <a:pt x="20" y="2"/>
                      <a:pt x="23" y="3"/>
                      <a:pt x="26" y="6"/>
                    </a:cubicBezTo>
                    <a:cubicBezTo>
                      <a:pt x="28" y="8"/>
                      <a:pt x="30" y="12"/>
                      <a:pt x="30" y="16"/>
                    </a:cubicBezTo>
                    <a:cubicBezTo>
                      <a:pt x="30" y="20"/>
                      <a:pt x="28" y="23"/>
                      <a:pt x="26" y="26"/>
                    </a:cubicBezTo>
                    <a:cubicBezTo>
                      <a:pt x="23" y="28"/>
                      <a:pt x="20" y="30"/>
                      <a:pt x="16" y="30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20" y="31"/>
                      <a:pt x="24" y="29"/>
                      <a:pt x="27" y="27"/>
                    </a:cubicBezTo>
                    <a:cubicBezTo>
                      <a:pt x="30" y="24"/>
                      <a:pt x="32" y="20"/>
                      <a:pt x="32" y="16"/>
                    </a:cubicBezTo>
                    <a:cubicBezTo>
                      <a:pt x="32" y="11"/>
                      <a:pt x="30" y="8"/>
                      <a:pt x="27" y="5"/>
                    </a:cubicBezTo>
                    <a:cubicBezTo>
                      <a:pt x="24" y="2"/>
                      <a:pt x="20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32"/>
              <p:cNvSpPr>
                <a:spLocks noEditPoints="1"/>
              </p:cNvSpPr>
              <p:nvPr/>
            </p:nvSpPr>
            <p:spPr bwMode="auto">
              <a:xfrm>
                <a:off x="8018396" y="4129982"/>
                <a:ext cx="1319442" cy="1280571"/>
              </a:xfrm>
              <a:custGeom>
                <a:avLst/>
                <a:gdLst>
                  <a:gd name="T0" fmla="*/ 62 w 70"/>
                  <a:gd name="T1" fmla="*/ 57 h 70"/>
                  <a:gd name="T2" fmla="*/ 59 w 70"/>
                  <a:gd name="T3" fmla="*/ 57 h 70"/>
                  <a:gd name="T4" fmla="*/ 58 w 70"/>
                  <a:gd name="T5" fmla="*/ 57 h 70"/>
                  <a:gd name="T6" fmla="*/ 57 w 70"/>
                  <a:gd name="T7" fmla="*/ 57 h 70"/>
                  <a:gd name="T8" fmla="*/ 52 w 70"/>
                  <a:gd name="T9" fmla="*/ 61 h 70"/>
                  <a:gd name="T10" fmla="*/ 57 w 70"/>
                  <a:gd name="T11" fmla="*/ 62 h 70"/>
                  <a:gd name="T12" fmla="*/ 57 w 70"/>
                  <a:gd name="T13" fmla="*/ 62 h 70"/>
                  <a:gd name="T14" fmla="*/ 60 w 70"/>
                  <a:gd name="T15" fmla="*/ 59 h 70"/>
                  <a:gd name="T16" fmla="*/ 62 w 70"/>
                  <a:gd name="T17" fmla="*/ 57 h 70"/>
                  <a:gd name="T18" fmla="*/ 66 w 70"/>
                  <a:gd name="T19" fmla="*/ 20 h 70"/>
                  <a:gd name="T20" fmla="*/ 65 w 70"/>
                  <a:gd name="T21" fmla="*/ 20 h 70"/>
                  <a:gd name="T22" fmla="*/ 63 w 70"/>
                  <a:gd name="T23" fmla="*/ 20 h 70"/>
                  <a:gd name="T24" fmla="*/ 67 w 70"/>
                  <a:gd name="T25" fmla="*/ 35 h 70"/>
                  <a:gd name="T26" fmla="*/ 65 w 70"/>
                  <a:gd name="T27" fmla="*/ 46 h 70"/>
                  <a:gd name="T28" fmla="*/ 66 w 70"/>
                  <a:gd name="T29" fmla="*/ 46 h 70"/>
                  <a:gd name="T30" fmla="*/ 66 w 70"/>
                  <a:gd name="T31" fmla="*/ 46 h 70"/>
                  <a:gd name="T32" fmla="*/ 68 w 70"/>
                  <a:gd name="T33" fmla="*/ 45 h 70"/>
                  <a:gd name="T34" fmla="*/ 70 w 70"/>
                  <a:gd name="T35" fmla="*/ 35 h 70"/>
                  <a:gd name="T36" fmla="*/ 67 w 70"/>
                  <a:gd name="T37" fmla="*/ 20 h 70"/>
                  <a:gd name="T38" fmla="*/ 66 w 70"/>
                  <a:gd name="T39" fmla="*/ 20 h 70"/>
                  <a:gd name="T40" fmla="*/ 54 w 70"/>
                  <a:gd name="T41" fmla="*/ 5 h 70"/>
                  <a:gd name="T42" fmla="*/ 49 w 70"/>
                  <a:gd name="T43" fmla="*/ 6 h 70"/>
                  <a:gd name="T44" fmla="*/ 54 w 70"/>
                  <a:gd name="T45" fmla="*/ 10 h 70"/>
                  <a:gd name="T46" fmla="*/ 57 w 70"/>
                  <a:gd name="T47" fmla="*/ 9 h 70"/>
                  <a:gd name="T48" fmla="*/ 58 w 70"/>
                  <a:gd name="T49" fmla="*/ 9 h 70"/>
                  <a:gd name="T50" fmla="*/ 59 w 70"/>
                  <a:gd name="T51" fmla="*/ 9 h 70"/>
                  <a:gd name="T52" fmla="*/ 54 w 70"/>
                  <a:gd name="T53" fmla="*/ 5 h 70"/>
                  <a:gd name="T54" fmla="*/ 35 w 70"/>
                  <a:gd name="T55" fmla="*/ 0 h 70"/>
                  <a:gd name="T56" fmla="*/ 10 w 70"/>
                  <a:gd name="T57" fmla="*/ 10 h 70"/>
                  <a:gd name="T58" fmla="*/ 0 w 70"/>
                  <a:gd name="T59" fmla="*/ 35 h 70"/>
                  <a:gd name="T60" fmla="*/ 10 w 70"/>
                  <a:gd name="T61" fmla="*/ 59 h 70"/>
                  <a:gd name="T62" fmla="*/ 35 w 70"/>
                  <a:gd name="T63" fmla="*/ 70 h 70"/>
                  <a:gd name="T64" fmla="*/ 44 w 70"/>
                  <a:gd name="T65" fmla="*/ 69 h 70"/>
                  <a:gd name="T66" fmla="*/ 40 w 70"/>
                  <a:gd name="T67" fmla="*/ 66 h 70"/>
                  <a:gd name="T68" fmla="*/ 35 w 70"/>
                  <a:gd name="T69" fmla="*/ 66 h 70"/>
                  <a:gd name="T70" fmla="*/ 13 w 70"/>
                  <a:gd name="T71" fmla="*/ 57 h 70"/>
                  <a:gd name="T72" fmla="*/ 3 w 70"/>
                  <a:gd name="T73" fmla="*/ 35 h 70"/>
                  <a:gd name="T74" fmla="*/ 13 w 70"/>
                  <a:gd name="T75" fmla="*/ 12 h 70"/>
                  <a:gd name="T76" fmla="*/ 35 w 70"/>
                  <a:gd name="T77" fmla="*/ 3 h 70"/>
                  <a:gd name="T78" fmla="*/ 37 w 70"/>
                  <a:gd name="T79" fmla="*/ 3 h 70"/>
                  <a:gd name="T80" fmla="*/ 40 w 70"/>
                  <a:gd name="T81" fmla="*/ 0 h 70"/>
                  <a:gd name="T82" fmla="*/ 35 w 70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70">
                    <a:moveTo>
                      <a:pt x="62" y="57"/>
                    </a:moveTo>
                    <a:cubicBezTo>
                      <a:pt x="61" y="57"/>
                      <a:pt x="60" y="57"/>
                      <a:pt x="59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7"/>
                      <a:pt x="57" y="57"/>
                    </a:cubicBezTo>
                    <a:cubicBezTo>
                      <a:pt x="56" y="59"/>
                      <a:pt x="54" y="60"/>
                      <a:pt x="52" y="61"/>
                    </a:cubicBezTo>
                    <a:cubicBezTo>
                      <a:pt x="54" y="61"/>
                      <a:pt x="55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8" y="61"/>
                      <a:pt x="59" y="60"/>
                      <a:pt x="60" y="59"/>
                    </a:cubicBezTo>
                    <a:cubicBezTo>
                      <a:pt x="61" y="59"/>
                      <a:pt x="61" y="58"/>
                      <a:pt x="62" y="57"/>
                    </a:cubicBezTo>
                    <a:moveTo>
                      <a:pt x="66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4" y="20"/>
                      <a:pt x="63" y="20"/>
                    </a:cubicBezTo>
                    <a:cubicBezTo>
                      <a:pt x="65" y="25"/>
                      <a:pt x="67" y="30"/>
                      <a:pt x="67" y="35"/>
                    </a:cubicBezTo>
                    <a:cubicBezTo>
                      <a:pt x="67" y="39"/>
                      <a:pt x="66" y="42"/>
                      <a:pt x="65" y="46"/>
                    </a:cubicBezTo>
                    <a:cubicBezTo>
                      <a:pt x="65" y="46"/>
                      <a:pt x="65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6"/>
                      <a:pt x="68" y="45"/>
                    </a:cubicBezTo>
                    <a:cubicBezTo>
                      <a:pt x="69" y="42"/>
                      <a:pt x="70" y="38"/>
                      <a:pt x="70" y="35"/>
                    </a:cubicBezTo>
                    <a:cubicBezTo>
                      <a:pt x="70" y="29"/>
                      <a:pt x="69" y="25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moveTo>
                      <a:pt x="54" y="5"/>
                    </a:moveTo>
                    <a:cubicBezTo>
                      <a:pt x="52" y="5"/>
                      <a:pt x="50" y="6"/>
                      <a:pt x="49" y="6"/>
                    </a:cubicBezTo>
                    <a:cubicBezTo>
                      <a:pt x="51" y="7"/>
                      <a:pt x="52" y="8"/>
                      <a:pt x="54" y="10"/>
                    </a:cubicBezTo>
                    <a:cubicBezTo>
                      <a:pt x="55" y="9"/>
                      <a:pt x="56" y="9"/>
                      <a:pt x="57" y="9"/>
                    </a:cubicBezTo>
                    <a:cubicBezTo>
                      <a:pt x="57" y="9"/>
                      <a:pt x="58" y="9"/>
                      <a:pt x="58" y="9"/>
                    </a:cubicBezTo>
                    <a:cubicBezTo>
                      <a:pt x="58" y="9"/>
                      <a:pt x="59" y="9"/>
                      <a:pt x="59" y="9"/>
                    </a:cubicBezTo>
                    <a:cubicBezTo>
                      <a:pt x="57" y="8"/>
                      <a:pt x="56" y="6"/>
                      <a:pt x="54" y="5"/>
                    </a:cubicBezTo>
                    <a:moveTo>
                      <a:pt x="35" y="0"/>
                    </a:moveTo>
                    <a:cubicBezTo>
                      <a:pt x="25" y="0"/>
                      <a:pt x="17" y="4"/>
                      <a:pt x="10" y="10"/>
                    </a:cubicBezTo>
                    <a:cubicBezTo>
                      <a:pt x="4" y="16"/>
                      <a:pt x="0" y="25"/>
                      <a:pt x="0" y="35"/>
                    </a:cubicBezTo>
                    <a:cubicBezTo>
                      <a:pt x="0" y="44"/>
                      <a:pt x="4" y="53"/>
                      <a:pt x="10" y="59"/>
                    </a:cubicBezTo>
                    <a:cubicBezTo>
                      <a:pt x="17" y="66"/>
                      <a:pt x="25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2" y="68"/>
                      <a:pt x="41" y="67"/>
                      <a:pt x="40" y="66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26" y="66"/>
                      <a:pt x="18" y="63"/>
                      <a:pt x="13" y="57"/>
                    </a:cubicBezTo>
                    <a:cubicBezTo>
                      <a:pt x="7" y="51"/>
                      <a:pt x="3" y="43"/>
                      <a:pt x="3" y="35"/>
                    </a:cubicBezTo>
                    <a:cubicBezTo>
                      <a:pt x="3" y="26"/>
                      <a:pt x="7" y="18"/>
                      <a:pt x="13" y="12"/>
                    </a:cubicBezTo>
                    <a:cubicBezTo>
                      <a:pt x="18" y="7"/>
                      <a:pt x="26" y="3"/>
                      <a:pt x="35" y="3"/>
                    </a:cubicBezTo>
                    <a:cubicBezTo>
                      <a:pt x="35" y="3"/>
                      <a:pt x="36" y="3"/>
                      <a:pt x="37" y="3"/>
                    </a:cubicBezTo>
                    <a:cubicBezTo>
                      <a:pt x="38" y="2"/>
                      <a:pt x="39" y="1"/>
                      <a:pt x="40" y="0"/>
                    </a:cubicBezTo>
                    <a:cubicBezTo>
                      <a:pt x="38" y="0"/>
                      <a:pt x="37" y="0"/>
                      <a:pt x="3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3"/>
              <p:cNvSpPr>
                <a:spLocks/>
              </p:cNvSpPr>
              <p:nvPr/>
            </p:nvSpPr>
            <p:spPr bwMode="auto">
              <a:xfrm>
                <a:off x="10228064" y="5171407"/>
                <a:ext cx="842535" cy="879428"/>
              </a:xfrm>
              <a:custGeom>
                <a:avLst/>
                <a:gdLst>
                  <a:gd name="T0" fmla="*/ 26 w 45"/>
                  <a:gd name="T1" fmla="*/ 0 h 48"/>
                  <a:gd name="T2" fmla="*/ 19 w 45"/>
                  <a:gd name="T3" fmla="*/ 2 h 48"/>
                  <a:gd name="T4" fmla="*/ 4 w 45"/>
                  <a:gd name="T5" fmla="*/ 31 h 48"/>
                  <a:gd name="T6" fmla="*/ 26 w 45"/>
                  <a:gd name="T7" fmla="*/ 48 h 48"/>
                  <a:gd name="T8" fmla="*/ 33 w 45"/>
                  <a:gd name="T9" fmla="*/ 46 h 48"/>
                  <a:gd name="T10" fmla="*/ 45 w 45"/>
                  <a:gd name="T11" fmla="*/ 37 h 48"/>
                  <a:gd name="T12" fmla="*/ 36 w 45"/>
                  <a:gd name="T13" fmla="*/ 29 h 48"/>
                  <a:gd name="T14" fmla="*/ 26 w 45"/>
                  <a:gd name="T15" fmla="*/ 41 h 48"/>
                  <a:gd name="T16" fmla="*/ 21 w 45"/>
                  <a:gd name="T17" fmla="*/ 41 h 48"/>
                  <a:gd name="T18" fmla="*/ 6 w 45"/>
                  <a:gd name="T19" fmla="*/ 31 h 48"/>
                  <a:gd name="T20" fmla="*/ 16 w 45"/>
                  <a:gd name="T21" fmla="*/ 11 h 48"/>
                  <a:gd name="T22" fmla="*/ 21 w 45"/>
                  <a:gd name="T23" fmla="*/ 10 h 48"/>
                  <a:gd name="T24" fmla="*/ 30 w 45"/>
                  <a:gd name="T25" fmla="*/ 13 h 48"/>
                  <a:gd name="T26" fmla="*/ 30 w 45"/>
                  <a:gd name="T27" fmla="*/ 10 h 48"/>
                  <a:gd name="T28" fmla="*/ 31 w 45"/>
                  <a:gd name="T29" fmla="*/ 1 h 48"/>
                  <a:gd name="T30" fmla="*/ 26 w 45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48">
                    <a:moveTo>
                      <a:pt x="26" y="0"/>
                    </a:moveTo>
                    <a:cubicBezTo>
                      <a:pt x="24" y="0"/>
                      <a:pt x="21" y="1"/>
                      <a:pt x="19" y="2"/>
                    </a:cubicBezTo>
                    <a:cubicBezTo>
                      <a:pt x="6" y="6"/>
                      <a:pt x="0" y="19"/>
                      <a:pt x="4" y="31"/>
                    </a:cubicBezTo>
                    <a:cubicBezTo>
                      <a:pt x="7" y="41"/>
                      <a:pt x="16" y="48"/>
                      <a:pt x="26" y="48"/>
                    </a:cubicBezTo>
                    <a:cubicBezTo>
                      <a:pt x="28" y="48"/>
                      <a:pt x="31" y="47"/>
                      <a:pt x="33" y="46"/>
                    </a:cubicBezTo>
                    <a:cubicBezTo>
                      <a:pt x="38" y="45"/>
                      <a:pt x="43" y="42"/>
                      <a:pt x="45" y="37"/>
                    </a:cubicBezTo>
                    <a:cubicBezTo>
                      <a:pt x="42" y="35"/>
                      <a:pt x="39" y="32"/>
                      <a:pt x="36" y="29"/>
                    </a:cubicBezTo>
                    <a:cubicBezTo>
                      <a:pt x="35" y="34"/>
                      <a:pt x="31" y="39"/>
                      <a:pt x="26" y="41"/>
                    </a:cubicBezTo>
                    <a:cubicBezTo>
                      <a:pt x="24" y="41"/>
                      <a:pt x="22" y="41"/>
                      <a:pt x="21" y="41"/>
                    </a:cubicBezTo>
                    <a:cubicBezTo>
                      <a:pt x="14" y="41"/>
                      <a:pt x="8" y="37"/>
                      <a:pt x="6" y="31"/>
                    </a:cubicBezTo>
                    <a:cubicBezTo>
                      <a:pt x="3" y="22"/>
                      <a:pt x="8" y="13"/>
                      <a:pt x="16" y="11"/>
                    </a:cubicBezTo>
                    <a:cubicBezTo>
                      <a:pt x="17" y="10"/>
                      <a:pt x="19" y="10"/>
                      <a:pt x="21" y="10"/>
                    </a:cubicBezTo>
                    <a:cubicBezTo>
                      <a:pt x="24" y="10"/>
                      <a:pt x="28" y="11"/>
                      <a:pt x="30" y="13"/>
                    </a:cubicBezTo>
                    <a:cubicBezTo>
                      <a:pt x="30" y="12"/>
                      <a:pt x="30" y="11"/>
                      <a:pt x="30" y="10"/>
                    </a:cubicBezTo>
                    <a:cubicBezTo>
                      <a:pt x="30" y="7"/>
                      <a:pt x="31" y="4"/>
                      <a:pt x="31" y="1"/>
                    </a:cubicBezTo>
                    <a:cubicBezTo>
                      <a:pt x="30" y="1"/>
                      <a:pt x="28" y="0"/>
                      <a:pt x="26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35"/>
              <p:cNvSpPr>
                <a:spLocks/>
              </p:cNvSpPr>
              <p:nvPr/>
            </p:nvSpPr>
            <p:spPr bwMode="auto">
              <a:xfrm>
                <a:off x="10657280" y="5533981"/>
                <a:ext cx="174866" cy="146574"/>
              </a:xfrm>
              <a:custGeom>
                <a:avLst/>
                <a:gdLst>
                  <a:gd name="T0" fmla="*/ 5 w 9"/>
                  <a:gd name="T1" fmla="*/ 0 h 8"/>
                  <a:gd name="T2" fmla="*/ 3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3 h 8"/>
                  <a:gd name="T12" fmla="*/ 5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36"/>
              <p:cNvSpPr>
                <a:spLocks/>
              </p:cNvSpPr>
              <p:nvPr/>
            </p:nvSpPr>
            <p:spPr bwMode="auto">
              <a:xfrm>
                <a:off x="9830642" y="6289981"/>
                <a:ext cx="262301" cy="123429"/>
              </a:xfrm>
              <a:custGeom>
                <a:avLst/>
                <a:gdLst>
                  <a:gd name="T0" fmla="*/ 0 w 14"/>
                  <a:gd name="T1" fmla="*/ 0 h 7"/>
                  <a:gd name="T2" fmla="*/ 1 w 14"/>
                  <a:gd name="T3" fmla="*/ 3 h 7"/>
                  <a:gd name="T4" fmla="*/ 11 w 14"/>
                  <a:gd name="T5" fmla="*/ 7 h 7"/>
                  <a:gd name="T6" fmla="*/ 13 w 14"/>
                  <a:gd name="T7" fmla="*/ 6 h 7"/>
                  <a:gd name="T8" fmla="*/ 14 w 14"/>
                  <a:gd name="T9" fmla="*/ 5 h 7"/>
                  <a:gd name="T10" fmla="*/ 0 w 1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5" y="3"/>
                      <a:pt x="8" y="5"/>
                      <a:pt x="11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3" y="6"/>
                      <a:pt x="13" y="5"/>
                      <a:pt x="14" y="5"/>
                    </a:cubicBezTo>
                    <a:cubicBezTo>
                      <a:pt x="10" y="2"/>
                      <a:pt x="5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37"/>
              <p:cNvSpPr>
                <a:spLocks/>
              </p:cNvSpPr>
              <p:nvPr/>
            </p:nvSpPr>
            <p:spPr bwMode="auto">
              <a:xfrm>
                <a:off x="9695516" y="5117410"/>
                <a:ext cx="492804" cy="478286"/>
              </a:xfrm>
              <a:custGeom>
                <a:avLst/>
                <a:gdLst>
                  <a:gd name="T0" fmla="*/ 14 w 26"/>
                  <a:gd name="T1" fmla="*/ 0 h 26"/>
                  <a:gd name="T2" fmla="*/ 14 w 26"/>
                  <a:gd name="T3" fmla="*/ 1 h 26"/>
                  <a:gd name="T4" fmla="*/ 21 w 26"/>
                  <a:gd name="T5" fmla="*/ 5 h 26"/>
                  <a:gd name="T6" fmla="*/ 24 w 26"/>
                  <a:gd name="T7" fmla="*/ 13 h 26"/>
                  <a:gd name="T8" fmla="*/ 21 w 26"/>
                  <a:gd name="T9" fmla="*/ 21 h 26"/>
                  <a:gd name="T10" fmla="*/ 13 w 26"/>
                  <a:gd name="T11" fmla="*/ 25 h 26"/>
                  <a:gd name="T12" fmla="*/ 4 w 26"/>
                  <a:gd name="T13" fmla="*/ 21 h 26"/>
                  <a:gd name="T14" fmla="*/ 1 w 26"/>
                  <a:gd name="T15" fmla="*/ 14 h 26"/>
                  <a:gd name="T16" fmla="*/ 0 w 26"/>
                  <a:gd name="T17" fmla="*/ 15 h 26"/>
                  <a:gd name="T18" fmla="*/ 3 w 26"/>
                  <a:gd name="T19" fmla="*/ 22 h 26"/>
                  <a:gd name="T20" fmla="*/ 13 w 26"/>
                  <a:gd name="T21" fmla="*/ 26 h 26"/>
                  <a:gd name="T22" fmla="*/ 22 w 26"/>
                  <a:gd name="T23" fmla="*/ 22 h 26"/>
                  <a:gd name="T24" fmla="*/ 26 w 26"/>
                  <a:gd name="T25" fmla="*/ 13 h 26"/>
                  <a:gd name="T26" fmla="*/ 22 w 26"/>
                  <a:gd name="T27" fmla="*/ 4 h 26"/>
                  <a:gd name="T28" fmla="*/ 14 w 26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4" y="0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7" y="2"/>
                      <a:pt x="19" y="3"/>
                      <a:pt x="21" y="5"/>
                    </a:cubicBezTo>
                    <a:cubicBezTo>
                      <a:pt x="23" y="7"/>
                      <a:pt x="24" y="10"/>
                      <a:pt x="24" y="13"/>
                    </a:cubicBezTo>
                    <a:cubicBezTo>
                      <a:pt x="24" y="16"/>
                      <a:pt x="23" y="19"/>
                      <a:pt x="21" y="21"/>
                    </a:cubicBezTo>
                    <a:cubicBezTo>
                      <a:pt x="19" y="23"/>
                      <a:pt x="16" y="25"/>
                      <a:pt x="13" y="25"/>
                    </a:cubicBezTo>
                    <a:cubicBezTo>
                      <a:pt x="9" y="25"/>
                      <a:pt x="6" y="23"/>
                      <a:pt x="4" y="21"/>
                    </a:cubicBezTo>
                    <a:cubicBezTo>
                      <a:pt x="2" y="20"/>
                      <a:pt x="1" y="17"/>
                      <a:pt x="1" y="14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8"/>
                      <a:pt x="2" y="20"/>
                      <a:pt x="3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19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9"/>
                      <a:pt x="24" y="6"/>
                      <a:pt x="22" y="4"/>
                    </a:cubicBezTo>
                    <a:cubicBezTo>
                      <a:pt x="20" y="2"/>
                      <a:pt x="17" y="1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41"/>
              <p:cNvSpPr>
                <a:spLocks/>
              </p:cNvSpPr>
              <p:nvPr/>
            </p:nvSpPr>
            <p:spPr bwMode="auto">
              <a:xfrm>
                <a:off x="10777887" y="5186836"/>
                <a:ext cx="397422" cy="663428"/>
              </a:xfrm>
              <a:custGeom>
                <a:avLst/>
                <a:gdLst>
                  <a:gd name="T0" fmla="*/ 1 w 21"/>
                  <a:gd name="T1" fmla="*/ 0 h 36"/>
                  <a:gd name="T2" fmla="*/ 0 w 21"/>
                  <a:gd name="T3" fmla="*/ 9 h 36"/>
                  <a:gd name="T4" fmla="*/ 0 w 21"/>
                  <a:gd name="T5" fmla="*/ 12 h 36"/>
                  <a:gd name="T6" fmla="*/ 6 w 21"/>
                  <a:gd name="T7" fmla="*/ 20 h 36"/>
                  <a:gd name="T8" fmla="*/ 6 w 21"/>
                  <a:gd name="T9" fmla="*/ 28 h 36"/>
                  <a:gd name="T10" fmla="*/ 15 w 21"/>
                  <a:gd name="T11" fmla="*/ 36 h 36"/>
                  <a:gd name="T12" fmla="*/ 18 w 21"/>
                  <a:gd name="T13" fmla="*/ 16 h 36"/>
                  <a:gd name="T14" fmla="*/ 1 w 21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6">
                    <a:moveTo>
                      <a:pt x="1" y="0"/>
                    </a:moveTo>
                    <a:cubicBezTo>
                      <a:pt x="1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3" y="14"/>
                      <a:pt x="5" y="17"/>
                      <a:pt x="6" y="20"/>
                    </a:cubicBezTo>
                    <a:cubicBezTo>
                      <a:pt x="7" y="23"/>
                      <a:pt x="7" y="25"/>
                      <a:pt x="6" y="28"/>
                    </a:cubicBezTo>
                    <a:cubicBezTo>
                      <a:pt x="9" y="31"/>
                      <a:pt x="12" y="34"/>
                      <a:pt x="15" y="36"/>
                    </a:cubicBezTo>
                    <a:cubicBezTo>
                      <a:pt x="19" y="31"/>
                      <a:pt x="21" y="23"/>
                      <a:pt x="18" y="16"/>
                    </a:cubicBezTo>
                    <a:cubicBezTo>
                      <a:pt x="16" y="8"/>
                      <a:pt x="9" y="2"/>
                      <a:pt x="1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42"/>
              <p:cNvSpPr>
                <a:spLocks/>
              </p:cNvSpPr>
              <p:nvPr/>
            </p:nvSpPr>
            <p:spPr bwMode="auto">
              <a:xfrm>
                <a:off x="10808298" y="5464550"/>
                <a:ext cx="79484" cy="200571"/>
              </a:xfrm>
              <a:custGeom>
                <a:avLst/>
                <a:gdLst>
                  <a:gd name="T0" fmla="*/ 0 w 4"/>
                  <a:gd name="T1" fmla="*/ 0 h 11"/>
                  <a:gd name="T2" fmla="*/ 4 w 4"/>
                  <a:gd name="T3" fmla="*/ 11 h 11"/>
                  <a:gd name="T4" fmla="*/ 3 w 4"/>
                  <a:gd name="T5" fmla="*/ 5 h 11"/>
                  <a:gd name="T6" fmla="*/ 0 w 4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cubicBezTo>
                      <a:pt x="0" y="4"/>
                      <a:pt x="2" y="7"/>
                      <a:pt x="4" y="11"/>
                    </a:cubicBezTo>
                    <a:cubicBezTo>
                      <a:pt x="4" y="9"/>
                      <a:pt x="4" y="7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43"/>
              <p:cNvSpPr>
                <a:spLocks noEditPoints="1"/>
              </p:cNvSpPr>
              <p:nvPr/>
            </p:nvSpPr>
            <p:spPr bwMode="auto">
              <a:xfrm>
                <a:off x="11245465" y="5240838"/>
                <a:ext cx="659724" cy="624859"/>
              </a:xfrm>
              <a:custGeom>
                <a:avLst/>
                <a:gdLst>
                  <a:gd name="T0" fmla="*/ 13 w 35"/>
                  <a:gd name="T1" fmla="*/ 31 h 34"/>
                  <a:gd name="T2" fmla="*/ 7 w 35"/>
                  <a:gd name="T3" fmla="*/ 25 h 34"/>
                  <a:gd name="T4" fmla="*/ 13 w 35"/>
                  <a:gd name="T5" fmla="*/ 19 h 34"/>
                  <a:gd name="T6" fmla="*/ 19 w 35"/>
                  <a:gd name="T7" fmla="*/ 25 h 34"/>
                  <a:gd name="T8" fmla="*/ 13 w 35"/>
                  <a:gd name="T9" fmla="*/ 31 h 34"/>
                  <a:gd name="T10" fmla="*/ 17 w 35"/>
                  <a:gd name="T11" fmla="*/ 0 h 34"/>
                  <a:gd name="T12" fmla="*/ 0 w 35"/>
                  <a:gd name="T13" fmla="*/ 17 h 34"/>
                  <a:gd name="T14" fmla="*/ 17 w 35"/>
                  <a:gd name="T15" fmla="*/ 34 h 34"/>
                  <a:gd name="T16" fmla="*/ 35 w 35"/>
                  <a:gd name="T17" fmla="*/ 17 h 34"/>
                  <a:gd name="T18" fmla="*/ 17 w 35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3" y="31"/>
                    </a:moveTo>
                    <a:cubicBezTo>
                      <a:pt x="10" y="31"/>
                      <a:pt x="7" y="28"/>
                      <a:pt x="7" y="25"/>
                    </a:cubicBezTo>
                    <a:cubicBezTo>
                      <a:pt x="7" y="22"/>
                      <a:pt x="10" y="19"/>
                      <a:pt x="13" y="19"/>
                    </a:cubicBezTo>
                    <a:cubicBezTo>
                      <a:pt x="16" y="19"/>
                      <a:pt x="19" y="22"/>
                      <a:pt x="19" y="25"/>
                    </a:cubicBezTo>
                    <a:cubicBezTo>
                      <a:pt x="19" y="28"/>
                      <a:pt x="16" y="31"/>
                      <a:pt x="13" y="31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EditPoints="1"/>
              </p:cNvSpPr>
              <p:nvPr/>
            </p:nvSpPr>
            <p:spPr bwMode="auto">
              <a:xfrm>
                <a:off x="8773496" y="3944839"/>
                <a:ext cx="1303545" cy="1558285"/>
              </a:xfrm>
              <a:custGeom>
                <a:avLst/>
                <a:gdLst>
                  <a:gd name="T0" fmla="*/ 58 w 69"/>
                  <a:gd name="T1" fmla="*/ 15 h 85"/>
                  <a:gd name="T2" fmla="*/ 56 w 69"/>
                  <a:gd name="T3" fmla="*/ 24 h 85"/>
                  <a:gd name="T4" fmla="*/ 69 w 69"/>
                  <a:gd name="T5" fmla="*/ 41 h 85"/>
                  <a:gd name="T6" fmla="*/ 69 w 69"/>
                  <a:gd name="T7" fmla="*/ 37 h 85"/>
                  <a:gd name="T8" fmla="*/ 60 w 69"/>
                  <a:gd name="T9" fmla="*/ 24 h 85"/>
                  <a:gd name="T10" fmla="*/ 61 w 69"/>
                  <a:gd name="T11" fmla="*/ 18 h 85"/>
                  <a:gd name="T12" fmla="*/ 58 w 69"/>
                  <a:gd name="T13" fmla="*/ 15 h 85"/>
                  <a:gd name="T14" fmla="*/ 27 w 69"/>
                  <a:gd name="T15" fmla="*/ 0 h 85"/>
                  <a:gd name="T16" fmla="*/ 25 w 69"/>
                  <a:gd name="T17" fmla="*/ 0 h 85"/>
                  <a:gd name="T18" fmla="*/ 0 w 69"/>
                  <a:gd name="T19" fmla="*/ 10 h 85"/>
                  <a:gd name="T20" fmla="*/ 14 w 69"/>
                  <a:gd name="T21" fmla="*/ 15 h 85"/>
                  <a:gd name="T22" fmla="*/ 16 w 69"/>
                  <a:gd name="T23" fmla="*/ 15 h 85"/>
                  <a:gd name="T24" fmla="*/ 17 w 69"/>
                  <a:gd name="T25" fmla="*/ 15 h 85"/>
                  <a:gd name="T26" fmla="*/ 45 w 69"/>
                  <a:gd name="T27" fmla="*/ 42 h 85"/>
                  <a:gd name="T28" fmla="*/ 18 w 69"/>
                  <a:gd name="T29" fmla="*/ 72 h 85"/>
                  <a:gd name="T30" fmla="*/ 17 w 69"/>
                  <a:gd name="T31" fmla="*/ 72 h 85"/>
                  <a:gd name="T32" fmla="*/ 4 w 69"/>
                  <a:gd name="T33" fmla="*/ 79 h 85"/>
                  <a:gd name="T34" fmla="*/ 27 w 69"/>
                  <a:gd name="T35" fmla="*/ 85 h 85"/>
                  <a:gd name="T36" fmla="*/ 28 w 69"/>
                  <a:gd name="T37" fmla="*/ 85 h 85"/>
                  <a:gd name="T38" fmla="*/ 49 w 69"/>
                  <a:gd name="T39" fmla="*/ 79 h 85"/>
                  <a:gd name="T40" fmla="*/ 49 w 69"/>
                  <a:gd name="T41" fmla="*/ 77 h 85"/>
                  <a:gd name="T42" fmla="*/ 52 w 69"/>
                  <a:gd name="T43" fmla="*/ 68 h 85"/>
                  <a:gd name="T44" fmla="*/ 62 w 69"/>
                  <a:gd name="T45" fmla="*/ 64 h 85"/>
                  <a:gd name="T46" fmla="*/ 63 w 69"/>
                  <a:gd name="T47" fmla="*/ 64 h 85"/>
                  <a:gd name="T48" fmla="*/ 69 w 69"/>
                  <a:gd name="T49" fmla="*/ 48 h 85"/>
                  <a:gd name="T50" fmla="*/ 54 w 69"/>
                  <a:gd name="T51" fmla="*/ 24 h 85"/>
                  <a:gd name="T52" fmla="*/ 56 w 69"/>
                  <a:gd name="T53" fmla="*/ 12 h 85"/>
                  <a:gd name="T54" fmla="*/ 49 w 69"/>
                  <a:gd name="T55" fmla="*/ 7 h 85"/>
                  <a:gd name="T56" fmla="*/ 36 w 69"/>
                  <a:gd name="T57" fmla="*/ 1 h 85"/>
                  <a:gd name="T58" fmla="*/ 27 w 69"/>
                  <a:gd name="T5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" h="85">
                    <a:moveTo>
                      <a:pt x="58" y="15"/>
                    </a:moveTo>
                    <a:cubicBezTo>
                      <a:pt x="57" y="17"/>
                      <a:pt x="56" y="21"/>
                      <a:pt x="56" y="24"/>
                    </a:cubicBezTo>
                    <a:cubicBezTo>
                      <a:pt x="56" y="32"/>
                      <a:pt x="62" y="39"/>
                      <a:pt x="69" y="41"/>
                    </a:cubicBezTo>
                    <a:cubicBezTo>
                      <a:pt x="69" y="40"/>
                      <a:pt x="69" y="38"/>
                      <a:pt x="69" y="37"/>
                    </a:cubicBezTo>
                    <a:cubicBezTo>
                      <a:pt x="64" y="35"/>
                      <a:pt x="60" y="30"/>
                      <a:pt x="60" y="24"/>
                    </a:cubicBezTo>
                    <a:cubicBezTo>
                      <a:pt x="60" y="22"/>
                      <a:pt x="60" y="19"/>
                      <a:pt x="61" y="18"/>
                    </a:cubicBezTo>
                    <a:cubicBezTo>
                      <a:pt x="60" y="17"/>
                      <a:pt x="59" y="16"/>
                      <a:pt x="58" y="15"/>
                    </a:cubicBezTo>
                    <a:moveTo>
                      <a:pt x="27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16" y="1"/>
                      <a:pt x="7" y="4"/>
                      <a:pt x="0" y="10"/>
                    </a:cubicBezTo>
                    <a:cubicBezTo>
                      <a:pt x="5" y="11"/>
                      <a:pt x="10" y="12"/>
                      <a:pt x="14" y="15"/>
                    </a:cubicBezTo>
                    <a:cubicBezTo>
                      <a:pt x="14" y="15"/>
                      <a:pt x="15" y="15"/>
                      <a:pt x="16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32" y="15"/>
                      <a:pt x="44" y="27"/>
                      <a:pt x="45" y="42"/>
                    </a:cubicBezTo>
                    <a:cubicBezTo>
                      <a:pt x="45" y="58"/>
                      <a:pt x="33" y="71"/>
                      <a:pt x="18" y="72"/>
                    </a:cubicBezTo>
                    <a:cubicBezTo>
                      <a:pt x="18" y="72"/>
                      <a:pt x="17" y="72"/>
                      <a:pt x="17" y="72"/>
                    </a:cubicBezTo>
                    <a:cubicBezTo>
                      <a:pt x="14" y="75"/>
                      <a:pt x="9" y="77"/>
                      <a:pt x="4" y="79"/>
                    </a:cubicBezTo>
                    <a:cubicBezTo>
                      <a:pt x="10" y="83"/>
                      <a:pt x="18" y="85"/>
                      <a:pt x="27" y="85"/>
                    </a:cubicBezTo>
                    <a:cubicBezTo>
                      <a:pt x="27" y="85"/>
                      <a:pt x="28" y="85"/>
                      <a:pt x="28" y="85"/>
                    </a:cubicBezTo>
                    <a:cubicBezTo>
                      <a:pt x="36" y="85"/>
                      <a:pt x="43" y="83"/>
                      <a:pt x="49" y="79"/>
                    </a:cubicBezTo>
                    <a:cubicBezTo>
                      <a:pt x="49" y="79"/>
                      <a:pt x="49" y="78"/>
                      <a:pt x="49" y="77"/>
                    </a:cubicBezTo>
                    <a:cubicBezTo>
                      <a:pt x="49" y="73"/>
                      <a:pt x="50" y="70"/>
                      <a:pt x="52" y="68"/>
                    </a:cubicBezTo>
                    <a:cubicBezTo>
                      <a:pt x="55" y="66"/>
                      <a:pt x="58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6" y="59"/>
                      <a:pt x="68" y="54"/>
                      <a:pt x="69" y="48"/>
                    </a:cubicBezTo>
                    <a:cubicBezTo>
                      <a:pt x="60" y="43"/>
                      <a:pt x="54" y="34"/>
                      <a:pt x="54" y="24"/>
                    </a:cubicBezTo>
                    <a:cubicBezTo>
                      <a:pt x="53" y="20"/>
                      <a:pt x="54" y="16"/>
                      <a:pt x="56" y="12"/>
                    </a:cubicBezTo>
                    <a:cubicBezTo>
                      <a:pt x="54" y="10"/>
                      <a:pt x="52" y="8"/>
                      <a:pt x="49" y="7"/>
                    </a:cubicBezTo>
                    <a:cubicBezTo>
                      <a:pt x="45" y="6"/>
                      <a:pt x="40" y="4"/>
                      <a:pt x="36" y="1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46"/>
              <p:cNvSpPr>
                <a:spLocks/>
              </p:cNvSpPr>
              <p:nvPr/>
            </p:nvSpPr>
            <p:spPr bwMode="auto">
              <a:xfrm>
                <a:off x="9775000" y="4168551"/>
                <a:ext cx="302041" cy="655716"/>
              </a:xfrm>
              <a:custGeom>
                <a:avLst/>
                <a:gdLst>
                  <a:gd name="T0" fmla="*/ 3 w 16"/>
                  <a:gd name="T1" fmla="*/ 0 h 36"/>
                  <a:gd name="T2" fmla="*/ 1 w 16"/>
                  <a:gd name="T3" fmla="*/ 12 h 36"/>
                  <a:gd name="T4" fmla="*/ 16 w 16"/>
                  <a:gd name="T5" fmla="*/ 36 h 36"/>
                  <a:gd name="T6" fmla="*/ 16 w 16"/>
                  <a:gd name="T7" fmla="*/ 30 h 36"/>
                  <a:gd name="T8" fmla="*/ 16 w 16"/>
                  <a:gd name="T9" fmla="*/ 29 h 36"/>
                  <a:gd name="T10" fmla="*/ 3 w 16"/>
                  <a:gd name="T11" fmla="*/ 12 h 36"/>
                  <a:gd name="T12" fmla="*/ 5 w 16"/>
                  <a:gd name="T13" fmla="*/ 3 h 36"/>
                  <a:gd name="T14" fmla="*/ 3 w 16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6">
                    <a:moveTo>
                      <a:pt x="3" y="0"/>
                    </a:moveTo>
                    <a:cubicBezTo>
                      <a:pt x="1" y="4"/>
                      <a:pt x="0" y="8"/>
                      <a:pt x="1" y="12"/>
                    </a:cubicBezTo>
                    <a:cubicBezTo>
                      <a:pt x="1" y="22"/>
                      <a:pt x="7" y="31"/>
                      <a:pt x="16" y="36"/>
                    </a:cubicBezTo>
                    <a:cubicBezTo>
                      <a:pt x="16" y="34"/>
                      <a:pt x="16" y="32"/>
                      <a:pt x="16" y="3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9" y="27"/>
                      <a:pt x="3" y="20"/>
                      <a:pt x="3" y="12"/>
                    </a:cubicBezTo>
                    <a:cubicBezTo>
                      <a:pt x="3" y="9"/>
                      <a:pt x="4" y="5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47"/>
              <p:cNvSpPr>
                <a:spLocks/>
              </p:cNvSpPr>
              <p:nvPr/>
            </p:nvSpPr>
            <p:spPr bwMode="auto">
              <a:xfrm>
                <a:off x="9902175" y="4276551"/>
                <a:ext cx="174866" cy="347145"/>
              </a:xfrm>
              <a:custGeom>
                <a:avLst/>
                <a:gdLst>
                  <a:gd name="T0" fmla="*/ 1 w 9"/>
                  <a:gd name="T1" fmla="*/ 0 h 19"/>
                  <a:gd name="T2" fmla="*/ 0 w 9"/>
                  <a:gd name="T3" fmla="*/ 6 h 19"/>
                  <a:gd name="T4" fmla="*/ 9 w 9"/>
                  <a:gd name="T5" fmla="*/ 19 h 19"/>
                  <a:gd name="T6" fmla="*/ 1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1" y="0"/>
                    </a:moveTo>
                    <a:cubicBezTo>
                      <a:pt x="0" y="1"/>
                      <a:pt x="0" y="4"/>
                      <a:pt x="0" y="6"/>
                    </a:cubicBezTo>
                    <a:cubicBezTo>
                      <a:pt x="0" y="12"/>
                      <a:pt x="4" y="17"/>
                      <a:pt x="9" y="19"/>
                    </a:cubicBezTo>
                    <a:cubicBezTo>
                      <a:pt x="8" y="12"/>
                      <a:pt x="5" y="5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48"/>
              <p:cNvSpPr>
                <a:spLocks noEditPoints="1"/>
              </p:cNvSpPr>
              <p:nvPr/>
            </p:nvSpPr>
            <p:spPr bwMode="auto">
              <a:xfrm>
                <a:off x="8471455" y="4183979"/>
                <a:ext cx="524598" cy="1149431"/>
              </a:xfrm>
              <a:custGeom>
                <a:avLst/>
                <a:gdLst>
                  <a:gd name="T0" fmla="*/ 11 w 28"/>
                  <a:gd name="T1" fmla="*/ 48 h 63"/>
                  <a:gd name="T2" fmla="*/ 6 w 28"/>
                  <a:gd name="T3" fmla="*/ 48 h 63"/>
                  <a:gd name="T4" fmla="*/ 4 w 28"/>
                  <a:gd name="T5" fmla="*/ 48 h 63"/>
                  <a:gd name="T6" fmla="*/ 16 w 28"/>
                  <a:gd name="T7" fmla="*/ 63 h 63"/>
                  <a:gd name="T8" fmla="*/ 28 w 28"/>
                  <a:gd name="T9" fmla="*/ 58 h 63"/>
                  <a:gd name="T10" fmla="*/ 11 w 28"/>
                  <a:gd name="T11" fmla="*/ 48 h 63"/>
                  <a:gd name="T12" fmla="*/ 3 w 28"/>
                  <a:gd name="T13" fmla="*/ 15 h 63"/>
                  <a:gd name="T14" fmla="*/ 0 w 28"/>
                  <a:gd name="T15" fmla="*/ 31 h 63"/>
                  <a:gd name="T16" fmla="*/ 1 w 28"/>
                  <a:gd name="T17" fmla="*/ 37 h 63"/>
                  <a:gd name="T18" fmla="*/ 5 w 28"/>
                  <a:gd name="T19" fmla="*/ 35 h 63"/>
                  <a:gd name="T20" fmla="*/ 4 w 28"/>
                  <a:gd name="T21" fmla="*/ 31 h 63"/>
                  <a:gd name="T22" fmla="*/ 7 w 28"/>
                  <a:gd name="T23" fmla="*/ 18 h 63"/>
                  <a:gd name="T24" fmla="*/ 3 w 28"/>
                  <a:gd name="T25" fmla="*/ 15 h 63"/>
                  <a:gd name="T26" fmla="*/ 13 w 28"/>
                  <a:gd name="T27" fmla="*/ 0 h 63"/>
                  <a:gd name="T28" fmla="*/ 7 w 28"/>
                  <a:gd name="T29" fmla="*/ 7 h 63"/>
                  <a:gd name="T30" fmla="*/ 12 w 28"/>
                  <a:gd name="T31" fmla="*/ 8 h 63"/>
                  <a:gd name="T32" fmla="*/ 14 w 28"/>
                  <a:gd name="T33" fmla="*/ 9 h 63"/>
                  <a:gd name="T34" fmla="*/ 25 w 28"/>
                  <a:gd name="T35" fmla="*/ 3 h 63"/>
                  <a:gd name="T36" fmla="*/ 13 w 28"/>
                  <a:gd name="T3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3">
                    <a:moveTo>
                      <a:pt x="11" y="48"/>
                    </a:moveTo>
                    <a:cubicBezTo>
                      <a:pt x="9" y="48"/>
                      <a:pt x="7" y="48"/>
                      <a:pt x="6" y="48"/>
                    </a:cubicBezTo>
                    <a:cubicBezTo>
                      <a:pt x="5" y="48"/>
                      <a:pt x="5" y="48"/>
                      <a:pt x="4" y="48"/>
                    </a:cubicBezTo>
                    <a:cubicBezTo>
                      <a:pt x="7" y="54"/>
                      <a:pt x="11" y="59"/>
                      <a:pt x="16" y="63"/>
                    </a:cubicBezTo>
                    <a:cubicBezTo>
                      <a:pt x="20" y="62"/>
                      <a:pt x="25" y="61"/>
                      <a:pt x="28" y="58"/>
                    </a:cubicBezTo>
                    <a:cubicBezTo>
                      <a:pt x="21" y="57"/>
                      <a:pt x="15" y="53"/>
                      <a:pt x="11" y="48"/>
                    </a:cubicBezTo>
                    <a:moveTo>
                      <a:pt x="3" y="15"/>
                    </a:moveTo>
                    <a:cubicBezTo>
                      <a:pt x="1" y="20"/>
                      <a:pt x="0" y="26"/>
                      <a:pt x="0" y="31"/>
                    </a:cubicBezTo>
                    <a:cubicBezTo>
                      <a:pt x="0" y="33"/>
                      <a:pt x="1" y="35"/>
                      <a:pt x="1" y="37"/>
                    </a:cubicBezTo>
                    <a:cubicBezTo>
                      <a:pt x="2" y="36"/>
                      <a:pt x="4" y="36"/>
                      <a:pt x="5" y="35"/>
                    </a:cubicBezTo>
                    <a:cubicBezTo>
                      <a:pt x="5" y="34"/>
                      <a:pt x="4" y="33"/>
                      <a:pt x="4" y="31"/>
                    </a:cubicBezTo>
                    <a:cubicBezTo>
                      <a:pt x="4" y="26"/>
                      <a:pt x="5" y="22"/>
                      <a:pt x="7" y="18"/>
                    </a:cubicBezTo>
                    <a:cubicBezTo>
                      <a:pt x="6" y="17"/>
                      <a:pt x="5" y="16"/>
                      <a:pt x="3" y="15"/>
                    </a:cubicBezTo>
                    <a:moveTo>
                      <a:pt x="13" y="0"/>
                    </a:moveTo>
                    <a:cubicBezTo>
                      <a:pt x="11" y="2"/>
                      <a:pt x="9" y="4"/>
                      <a:pt x="7" y="7"/>
                    </a:cubicBezTo>
                    <a:cubicBezTo>
                      <a:pt x="9" y="7"/>
                      <a:pt x="10" y="7"/>
                      <a:pt x="12" y="8"/>
                    </a:cubicBezTo>
                    <a:cubicBezTo>
                      <a:pt x="13" y="8"/>
                      <a:pt x="14" y="8"/>
                      <a:pt x="14" y="9"/>
                    </a:cubicBezTo>
                    <a:cubicBezTo>
                      <a:pt x="17" y="6"/>
                      <a:pt x="21" y="4"/>
                      <a:pt x="25" y="3"/>
                    </a:cubicBezTo>
                    <a:cubicBezTo>
                      <a:pt x="21" y="1"/>
                      <a:pt x="17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49"/>
              <p:cNvSpPr>
                <a:spLocks noEditPoints="1"/>
              </p:cNvSpPr>
              <p:nvPr/>
            </p:nvSpPr>
            <p:spPr bwMode="auto">
              <a:xfrm>
                <a:off x="8487352" y="4315124"/>
                <a:ext cx="246404" cy="748288"/>
              </a:xfrm>
              <a:custGeom>
                <a:avLst/>
                <a:gdLst>
                  <a:gd name="T0" fmla="*/ 4 w 13"/>
                  <a:gd name="T1" fmla="*/ 28 h 41"/>
                  <a:gd name="T2" fmla="*/ 0 w 13"/>
                  <a:gd name="T3" fmla="*/ 30 h 41"/>
                  <a:gd name="T4" fmla="*/ 3 w 13"/>
                  <a:gd name="T5" fmla="*/ 41 h 41"/>
                  <a:gd name="T6" fmla="*/ 5 w 13"/>
                  <a:gd name="T7" fmla="*/ 41 h 41"/>
                  <a:gd name="T8" fmla="*/ 10 w 13"/>
                  <a:gd name="T9" fmla="*/ 41 h 41"/>
                  <a:gd name="T10" fmla="*/ 4 w 13"/>
                  <a:gd name="T11" fmla="*/ 28 h 41"/>
                  <a:gd name="T12" fmla="*/ 6 w 13"/>
                  <a:gd name="T13" fmla="*/ 0 h 41"/>
                  <a:gd name="T14" fmla="*/ 2 w 13"/>
                  <a:gd name="T15" fmla="*/ 8 h 41"/>
                  <a:gd name="T16" fmla="*/ 6 w 13"/>
                  <a:gd name="T17" fmla="*/ 11 h 41"/>
                  <a:gd name="T18" fmla="*/ 13 w 13"/>
                  <a:gd name="T19" fmla="*/ 2 h 41"/>
                  <a:gd name="T20" fmla="*/ 11 w 13"/>
                  <a:gd name="T21" fmla="*/ 1 h 41"/>
                  <a:gd name="T22" fmla="*/ 6 w 13"/>
                  <a:gd name="T2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1">
                    <a:moveTo>
                      <a:pt x="4" y="28"/>
                    </a:moveTo>
                    <a:cubicBezTo>
                      <a:pt x="3" y="29"/>
                      <a:pt x="1" y="29"/>
                      <a:pt x="0" y="30"/>
                    </a:cubicBezTo>
                    <a:cubicBezTo>
                      <a:pt x="0" y="34"/>
                      <a:pt x="2" y="38"/>
                      <a:pt x="3" y="41"/>
                    </a:cubicBezTo>
                    <a:cubicBezTo>
                      <a:pt x="4" y="41"/>
                      <a:pt x="4" y="41"/>
                      <a:pt x="5" y="41"/>
                    </a:cubicBezTo>
                    <a:cubicBezTo>
                      <a:pt x="6" y="41"/>
                      <a:pt x="8" y="41"/>
                      <a:pt x="10" y="41"/>
                    </a:cubicBezTo>
                    <a:cubicBezTo>
                      <a:pt x="7" y="37"/>
                      <a:pt x="5" y="33"/>
                      <a:pt x="4" y="28"/>
                    </a:cubicBezTo>
                    <a:moveTo>
                      <a:pt x="6" y="0"/>
                    </a:moveTo>
                    <a:cubicBezTo>
                      <a:pt x="4" y="2"/>
                      <a:pt x="3" y="5"/>
                      <a:pt x="2" y="8"/>
                    </a:cubicBezTo>
                    <a:cubicBezTo>
                      <a:pt x="4" y="9"/>
                      <a:pt x="5" y="10"/>
                      <a:pt x="6" y="11"/>
                    </a:cubicBezTo>
                    <a:cubicBezTo>
                      <a:pt x="8" y="7"/>
                      <a:pt x="10" y="4"/>
                      <a:pt x="13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50"/>
              <p:cNvSpPr>
                <a:spLocks noEditPoints="1"/>
              </p:cNvSpPr>
              <p:nvPr/>
            </p:nvSpPr>
            <p:spPr bwMode="auto">
              <a:xfrm>
                <a:off x="8717859" y="4129982"/>
                <a:ext cx="373580" cy="1257431"/>
              </a:xfrm>
              <a:custGeom>
                <a:avLst/>
                <a:gdLst>
                  <a:gd name="T0" fmla="*/ 15 w 20"/>
                  <a:gd name="T1" fmla="*/ 61 h 69"/>
                  <a:gd name="T2" fmla="*/ 3 w 20"/>
                  <a:gd name="T3" fmla="*/ 66 h 69"/>
                  <a:gd name="T4" fmla="*/ 7 w 20"/>
                  <a:gd name="T5" fmla="*/ 69 h 69"/>
                  <a:gd name="T6" fmla="*/ 20 w 20"/>
                  <a:gd name="T7" fmla="*/ 62 h 69"/>
                  <a:gd name="T8" fmla="*/ 20 w 20"/>
                  <a:gd name="T9" fmla="*/ 62 h 69"/>
                  <a:gd name="T10" fmla="*/ 15 w 20"/>
                  <a:gd name="T11" fmla="*/ 61 h 69"/>
                  <a:gd name="T12" fmla="*/ 3 w 20"/>
                  <a:gd name="T13" fmla="*/ 0 h 69"/>
                  <a:gd name="T14" fmla="*/ 0 w 20"/>
                  <a:gd name="T15" fmla="*/ 3 h 69"/>
                  <a:gd name="T16" fmla="*/ 12 w 20"/>
                  <a:gd name="T17" fmla="*/ 6 h 69"/>
                  <a:gd name="T18" fmla="*/ 17 w 20"/>
                  <a:gd name="T19" fmla="*/ 5 h 69"/>
                  <a:gd name="T20" fmla="*/ 3 w 20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69">
                    <a:moveTo>
                      <a:pt x="15" y="61"/>
                    </a:moveTo>
                    <a:cubicBezTo>
                      <a:pt x="12" y="64"/>
                      <a:pt x="7" y="65"/>
                      <a:pt x="3" y="66"/>
                    </a:cubicBezTo>
                    <a:cubicBezTo>
                      <a:pt x="4" y="67"/>
                      <a:pt x="5" y="68"/>
                      <a:pt x="7" y="69"/>
                    </a:cubicBezTo>
                    <a:cubicBezTo>
                      <a:pt x="12" y="67"/>
                      <a:pt x="17" y="65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7" y="61"/>
                      <a:pt x="15" y="61"/>
                    </a:cubicBezTo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8" y="4"/>
                      <a:pt x="12" y="6"/>
                    </a:cubicBezTo>
                    <a:cubicBezTo>
                      <a:pt x="13" y="6"/>
                      <a:pt x="15" y="5"/>
                      <a:pt x="17" y="5"/>
                    </a:cubicBezTo>
                    <a:cubicBezTo>
                      <a:pt x="13" y="2"/>
                      <a:pt x="8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51"/>
              <p:cNvSpPr>
                <a:spLocks/>
              </p:cNvSpPr>
              <p:nvPr/>
            </p:nvSpPr>
            <p:spPr bwMode="auto">
              <a:xfrm>
                <a:off x="9719364" y="5132838"/>
                <a:ext cx="238453" cy="239145"/>
              </a:xfrm>
              <a:custGeom>
                <a:avLst/>
                <a:gdLst>
                  <a:gd name="T0" fmla="*/ 12 w 13"/>
                  <a:gd name="T1" fmla="*/ 0 h 13"/>
                  <a:gd name="T2" fmla="*/ 3 w 13"/>
                  <a:gd name="T3" fmla="*/ 4 h 13"/>
                  <a:gd name="T4" fmla="*/ 0 w 13"/>
                  <a:gd name="T5" fmla="*/ 12 h 13"/>
                  <a:gd name="T6" fmla="*/ 0 w 13"/>
                  <a:gd name="T7" fmla="*/ 13 h 13"/>
                  <a:gd name="T8" fmla="*/ 13 w 13"/>
                  <a:gd name="T9" fmla="*/ 0 h 13"/>
                  <a:gd name="T10" fmla="*/ 12 w 1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2" y="0"/>
                    </a:moveTo>
                    <a:cubicBezTo>
                      <a:pt x="8" y="0"/>
                      <a:pt x="5" y="2"/>
                      <a:pt x="3" y="4"/>
                    </a:cubicBezTo>
                    <a:cubicBezTo>
                      <a:pt x="1" y="6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0"/>
                      <a:pt x="9" y="6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52"/>
              <p:cNvSpPr>
                <a:spLocks/>
              </p:cNvSpPr>
              <p:nvPr/>
            </p:nvSpPr>
            <p:spPr bwMode="auto">
              <a:xfrm>
                <a:off x="9695516" y="5117410"/>
                <a:ext cx="262301" cy="270002"/>
              </a:xfrm>
              <a:custGeom>
                <a:avLst/>
                <a:gdLst>
                  <a:gd name="T0" fmla="*/ 13 w 14"/>
                  <a:gd name="T1" fmla="*/ 0 h 15"/>
                  <a:gd name="T2" fmla="*/ 3 w 14"/>
                  <a:gd name="T3" fmla="*/ 4 h 15"/>
                  <a:gd name="T4" fmla="*/ 0 w 14"/>
                  <a:gd name="T5" fmla="*/ 13 h 15"/>
                  <a:gd name="T6" fmla="*/ 0 w 14"/>
                  <a:gd name="T7" fmla="*/ 15 h 15"/>
                  <a:gd name="T8" fmla="*/ 1 w 14"/>
                  <a:gd name="T9" fmla="*/ 14 h 15"/>
                  <a:gd name="T10" fmla="*/ 1 w 14"/>
                  <a:gd name="T11" fmla="*/ 13 h 15"/>
                  <a:gd name="T12" fmla="*/ 4 w 14"/>
                  <a:gd name="T13" fmla="*/ 5 h 15"/>
                  <a:gd name="T14" fmla="*/ 13 w 14"/>
                  <a:gd name="T15" fmla="*/ 1 h 15"/>
                  <a:gd name="T16" fmla="*/ 14 w 14"/>
                  <a:gd name="T17" fmla="*/ 1 h 15"/>
                  <a:gd name="T18" fmla="*/ 14 w 14"/>
                  <a:gd name="T19" fmla="*/ 0 h 15"/>
                  <a:gd name="T20" fmla="*/ 13 w 14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5">
                    <a:moveTo>
                      <a:pt x="13" y="0"/>
                    </a:moveTo>
                    <a:cubicBezTo>
                      <a:pt x="9" y="0"/>
                      <a:pt x="6" y="2"/>
                      <a:pt x="3" y="4"/>
                    </a:cubicBezTo>
                    <a:cubicBezTo>
                      <a:pt x="1" y="6"/>
                      <a:pt x="0" y="9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0"/>
                      <a:pt x="2" y="7"/>
                      <a:pt x="4" y="5"/>
                    </a:cubicBezTo>
                    <a:cubicBezTo>
                      <a:pt x="6" y="3"/>
                      <a:pt x="9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53"/>
              <p:cNvSpPr>
                <a:spLocks noEditPoints="1"/>
              </p:cNvSpPr>
              <p:nvPr/>
            </p:nvSpPr>
            <p:spPr bwMode="auto">
              <a:xfrm>
                <a:off x="8662217" y="4291979"/>
                <a:ext cx="906123" cy="879428"/>
              </a:xfrm>
              <a:custGeom>
                <a:avLst/>
                <a:gdLst>
                  <a:gd name="T0" fmla="*/ 1 w 48"/>
                  <a:gd name="T1" fmla="*/ 19 h 48"/>
                  <a:gd name="T2" fmla="*/ 0 w 48"/>
                  <a:gd name="T3" fmla="*/ 23 h 48"/>
                  <a:gd name="T4" fmla="*/ 0 w 48"/>
                  <a:gd name="T5" fmla="*/ 23 h 48"/>
                  <a:gd name="T6" fmla="*/ 1 w 48"/>
                  <a:gd name="T7" fmla="*/ 19 h 48"/>
                  <a:gd name="T8" fmla="*/ 20 w 48"/>
                  <a:gd name="T9" fmla="*/ 1 h 48"/>
                  <a:gd name="T10" fmla="*/ 9 w 48"/>
                  <a:gd name="T11" fmla="*/ 5 h 48"/>
                  <a:gd name="T12" fmla="*/ 16 w 48"/>
                  <a:gd name="T13" fmla="*/ 28 h 48"/>
                  <a:gd name="T14" fmla="*/ 6 w 48"/>
                  <a:gd name="T15" fmla="*/ 40 h 48"/>
                  <a:gd name="T16" fmla="*/ 23 w 48"/>
                  <a:gd name="T17" fmla="*/ 48 h 48"/>
                  <a:gd name="T18" fmla="*/ 23 w 48"/>
                  <a:gd name="T19" fmla="*/ 48 h 48"/>
                  <a:gd name="T20" fmla="*/ 31 w 48"/>
                  <a:gd name="T21" fmla="*/ 37 h 48"/>
                  <a:gd name="T22" fmla="*/ 19 w 48"/>
                  <a:gd name="T23" fmla="*/ 24 h 48"/>
                  <a:gd name="T24" fmla="*/ 29 w 48"/>
                  <a:gd name="T25" fmla="*/ 11 h 48"/>
                  <a:gd name="T26" fmla="*/ 23 w 48"/>
                  <a:gd name="T27" fmla="*/ 3 h 48"/>
                  <a:gd name="T28" fmla="*/ 20 w 48"/>
                  <a:gd name="T29" fmla="*/ 1 h 48"/>
                  <a:gd name="T30" fmla="*/ 25 w 48"/>
                  <a:gd name="T31" fmla="*/ 0 h 48"/>
                  <a:gd name="T32" fmla="*/ 26 w 48"/>
                  <a:gd name="T33" fmla="*/ 1 h 48"/>
                  <a:gd name="T34" fmla="*/ 33 w 48"/>
                  <a:gd name="T35" fmla="*/ 11 h 48"/>
                  <a:gd name="T36" fmla="*/ 44 w 48"/>
                  <a:gd name="T37" fmla="*/ 24 h 48"/>
                  <a:gd name="T38" fmla="*/ 34 w 48"/>
                  <a:gd name="T39" fmla="*/ 36 h 48"/>
                  <a:gd name="T40" fmla="*/ 28 w 48"/>
                  <a:gd name="T41" fmla="*/ 48 h 48"/>
                  <a:gd name="T42" fmla="*/ 48 w 48"/>
                  <a:gd name="T43" fmla="*/ 23 h 48"/>
                  <a:gd name="T44" fmla="*/ 25 w 48"/>
                  <a:gd name="T4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1" y="19"/>
                    </a:moveTo>
                    <a:cubicBezTo>
                      <a:pt x="0" y="20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1" y="19"/>
                    </a:cubicBezTo>
                    <a:moveTo>
                      <a:pt x="20" y="1"/>
                    </a:moveTo>
                    <a:cubicBezTo>
                      <a:pt x="16" y="1"/>
                      <a:pt x="12" y="3"/>
                      <a:pt x="9" y="5"/>
                    </a:cubicBezTo>
                    <a:cubicBezTo>
                      <a:pt x="15" y="11"/>
                      <a:pt x="18" y="19"/>
                      <a:pt x="16" y="28"/>
                    </a:cubicBezTo>
                    <a:cubicBezTo>
                      <a:pt x="14" y="33"/>
                      <a:pt x="10" y="37"/>
                      <a:pt x="6" y="40"/>
                    </a:cubicBezTo>
                    <a:cubicBezTo>
                      <a:pt x="10" y="45"/>
                      <a:pt x="16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5"/>
                      <a:pt x="29" y="41"/>
                      <a:pt x="31" y="37"/>
                    </a:cubicBezTo>
                    <a:cubicBezTo>
                      <a:pt x="24" y="36"/>
                      <a:pt x="19" y="31"/>
                      <a:pt x="19" y="24"/>
                    </a:cubicBezTo>
                    <a:cubicBezTo>
                      <a:pt x="19" y="18"/>
                      <a:pt x="23" y="13"/>
                      <a:pt x="29" y="11"/>
                    </a:cubicBezTo>
                    <a:cubicBezTo>
                      <a:pt x="28" y="8"/>
                      <a:pt x="26" y="6"/>
                      <a:pt x="23" y="3"/>
                    </a:cubicBezTo>
                    <a:cubicBezTo>
                      <a:pt x="22" y="2"/>
                      <a:pt x="21" y="1"/>
                      <a:pt x="20" y="1"/>
                    </a:cubicBezTo>
                    <a:moveTo>
                      <a:pt x="25" y="0"/>
                    </a:moveTo>
                    <a:cubicBezTo>
                      <a:pt x="25" y="0"/>
                      <a:pt x="26" y="1"/>
                      <a:pt x="26" y="1"/>
                    </a:cubicBezTo>
                    <a:cubicBezTo>
                      <a:pt x="29" y="4"/>
                      <a:pt x="31" y="7"/>
                      <a:pt x="33" y="11"/>
                    </a:cubicBezTo>
                    <a:cubicBezTo>
                      <a:pt x="39" y="12"/>
                      <a:pt x="44" y="17"/>
                      <a:pt x="44" y="24"/>
                    </a:cubicBezTo>
                    <a:cubicBezTo>
                      <a:pt x="45" y="30"/>
                      <a:pt x="40" y="35"/>
                      <a:pt x="34" y="36"/>
                    </a:cubicBezTo>
                    <a:cubicBezTo>
                      <a:pt x="33" y="41"/>
                      <a:pt x="31" y="45"/>
                      <a:pt x="28" y="48"/>
                    </a:cubicBezTo>
                    <a:cubicBezTo>
                      <a:pt x="40" y="46"/>
                      <a:pt x="48" y="36"/>
                      <a:pt x="48" y="23"/>
                    </a:cubicBezTo>
                    <a:cubicBezTo>
                      <a:pt x="48" y="11"/>
                      <a:pt x="37" y="1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54"/>
              <p:cNvSpPr>
                <a:spLocks/>
              </p:cNvSpPr>
              <p:nvPr/>
            </p:nvSpPr>
            <p:spPr bwMode="auto">
              <a:xfrm>
                <a:off x="8662217" y="4384551"/>
                <a:ext cx="333835" cy="640288"/>
              </a:xfrm>
              <a:custGeom>
                <a:avLst/>
                <a:gdLst>
                  <a:gd name="T0" fmla="*/ 9 w 18"/>
                  <a:gd name="T1" fmla="*/ 0 h 35"/>
                  <a:gd name="T2" fmla="*/ 1 w 18"/>
                  <a:gd name="T3" fmla="*/ 14 h 35"/>
                  <a:gd name="T4" fmla="*/ 0 w 18"/>
                  <a:gd name="T5" fmla="*/ 18 h 35"/>
                  <a:gd name="T6" fmla="*/ 0 w 18"/>
                  <a:gd name="T7" fmla="*/ 18 h 35"/>
                  <a:gd name="T8" fmla="*/ 0 w 18"/>
                  <a:gd name="T9" fmla="*/ 20 h 35"/>
                  <a:gd name="T10" fmla="*/ 6 w 18"/>
                  <a:gd name="T11" fmla="*/ 35 h 35"/>
                  <a:gd name="T12" fmla="*/ 16 w 18"/>
                  <a:gd name="T13" fmla="*/ 23 h 35"/>
                  <a:gd name="T14" fmla="*/ 9 w 18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5">
                    <a:moveTo>
                      <a:pt x="9" y="0"/>
                    </a:moveTo>
                    <a:cubicBezTo>
                      <a:pt x="5" y="4"/>
                      <a:pt x="2" y="8"/>
                      <a:pt x="1" y="14"/>
                    </a:cubicBezTo>
                    <a:cubicBezTo>
                      <a:pt x="1" y="15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10" y="32"/>
                      <a:pt x="14" y="28"/>
                      <a:pt x="16" y="23"/>
                    </a:cubicBezTo>
                    <a:cubicBezTo>
                      <a:pt x="18" y="14"/>
                      <a:pt x="15" y="6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55"/>
              <p:cNvSpPr>
                <a:spLocks noEditPoints="1"/>
              </p:cNvSpPr>
              <p:nvPr/>
            </p:nvSpPr>
            <p:spPr bwMode="auto">
              <a:xfrm>
                <a:off x="9035797" y="4291979"/>
                <a:ext cx="262301" cy="879428"/>
              </a:xfrm>
              <a:custGeom>
                <a:avLst/>
                <a:gdLst>
                  <a:gd name="T0" fmla="*/ 14 w 14"/>
                  <a:gd name="T1" fmla="*/ 36 h 48"/>
                  <a:gd name="T2" fmla="*/ 12 w 14"/>
                  <a:gd name="T3" fmla="*/ 37 h 48"/>
                  <a:gd name="T4" fmla="*/ 12 w 14"/>
                  <a:gd name="T5" fmla="*/ 37 h 48"/>
                  <a:gd name="T6" fmla="*/ 11 w 14"/>
                  <a:gd name="T7" fmla="*/ 37 h 48"/>
                  <a:gd name="T8" fmla="*/ 3 w 14"/>
                  <a:gd name="T9" fmla="*/ 48 h 48"/>
                  <a:gd name="T10" fmla="*/ 3 w 14"/>
                  <a:gd name="T11" fmla="*/ 48 h 48"/>
                  <a:gd name="T12" fmla="*/ 4 w 14"/>
                  <a:gd name="T13" fmla="*/ 48 h 48"/>
                  <a:gd name="T14" fmla="*/ 5 w 14"/>
                  <a:gd name="T15" fmla="*/ 48 h 48"/>
                  <a:gd name="T16" fmla="*/ 8 w 14"/>
                  <a:gd name="T17" fmla="*/ 48 h 48"/>
                  <a:gd name="T18" fmla="*/ 14 w 14"/>
                  <a:gd name="T19" fmla="*/ 36 h 48"/>
                  <a:gd name="T20" fmla="*/ 4 w 14"/>
                  <a:gd name="T21" fmla="*/ 0 h 48"/>
                  <a:gd name="T22" fmla="*/ 3 w 14"/>
                  <a:gd name="T23" fmla="*/ 0 h 48"/>
                  <a:gd name="T24" fmla="*/ 0 w 14"/>
                  <a:gd name="T25" fmla="*/ 1 h 48"/>
                  <a:gd name="T26" fmla="*/ 3 w 14"/>
                  <a:gd name="T27" fmla="*/ 3 h 48"/>
                  <a:gd name="T28" fmla="*/ 9 w 14"/>
                  <a:gd name="T29" fmla="*/ 11 h 48"/>
                  <a:gd name="T30" fmla="*/ 11 w 14"/>
                  <a:gd name="T31" fmla="*/ 11 h 48"/>
                  <a:gd name="T32" fmla="*/ 12 w 14"/>
                  <a:gd name="T33" fmla="*/ 11 h 48"/>
                  <a:gd name="T34" fmla="*/ 13 w 14"/>
                  <a:gd name="T35" fmla="*/ 11 h 48"/>
                  <a:gd name="T36" fmla="*/ 6 w 14"/>
                  <a:gd name="T37" fmla="*/ 1 h 48"/>
                  <a:gd name="T38" fmla="*/ 5 w 14"/>
                  <a:gd name="T39" fmla="*/ 0 h 48"/>
                  <a:gd name="T40" fmla="*/ 4 w 14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8">
                    <a:moveTo>
                      <a:pt x="14" y="36"/>
                    </a:moveTo>
                    <a:cubicBezTo>
                      <a:pt x="14" y="37"/>
                      <a:pt x="13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9" y="41"/>
                      <a:pt x="6" y="45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6" y="48"/>
                      <a:pt x="7" y="48"/>
                      <a:pt x="8" y="48"/>
                    </a:cubicBezTo>
                    <a:cubicBezTo>
                      <a:pt x="11" y="45"/>
                      <a:pt x="13" y="41"/>
                      <a:pt x="14" y="36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6" y="6"/>
                      <a:pt x="8" y="8"/>
                      <a:pt x="9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1" y="7"/>
                      <a:pt x="9" y="4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68"/>
              <p:cNvSpPr>
                <a:spLocks noEditPoints="1"/>
              </p:cNvSpPr>
              <p:nvPr/>
            </p:nvSpPr>
            <p:spPr bwMode="auto">
              <a:xfrm>
                <a:off x="9051694" y="2448268"/>
                <a:ext cx="1685071" cy="1643145"/>
              </a:xfrm>
              <a:custGeom>
                <a:avLst/>
                <a:gdLst>
                  <a:gd name="T0" fmla="*/ 59 w 89"/>
                  <a:gd name="T1" fmla="*/ 87 h 90"/>
                  <a:gd name="T2" fmla="*/ 61 w 89"/>
                  <a:gd name="T3" fmla="*/ 87 h 90"/>
                  <a:gd name="T4" fmla="*/ 77 w 89"/>
                  <a:gd name="T5" fmla="*/ 56 h 90"/>
                  <a:gd name="T6" fmla="*/ 84 w 89"/>
                  <a:gd name="T7" fmla="*/ 68 h 90"/>
                  <a:gd name="T8" fmla="*/ 77 w 89"/>
                  <a:gd name="T9" fmla="*/ 56 h 90"/>
                  <a:gd name="T10" fmla="*/ 81 w 89"/>
                  <a:gd name="T11" fmla="*/ 54 h 90"/>
                  <a:gd name="T12" fmla="*/ 88 w 89"/>
                  <a:gd name="T13" fmla="*/ 58 h 90"/>
                  <a:gd name="T14" fmla="*/ 86 w 89"/>
                  <a:gd name="T15" fmla="*/ 49 h 90"/>
                  <a:gd name="T16" fmla="*/ 0 w 89"/>
                  <a:gd name="T17" fmla="*/ 39 h 90"/>
                  <a:gd name="T18" fmla="*/ 4 w 89"/>
                  <a:gd name="T19" fmla="*/ 65 h 90"/>
                  <a:gd name="T20" fmla="*/ 15 w 89"/>
                  <a:gd name="T21" fmla="*/ 61 h 90"/>
                  <a:gd name="T22" fmla="*/ 15 w 89"/>
                  <a:gd name="T23" fmla="*/ 42 h 90"/>
                  <a:gd name="T24" fmla="*/ 87 w 89"/>
                  <a:gd name="T25" fmla="*/ 29 h 90"/>
                  <a:gd name="T26" fmla="*/ 84 w 89"/>
                  <a:gd name="T27" fmla="*/ 34 h 90"/>
                  <a:gd name="T28" fmla="*/ 87 w 89"/>
                  <a:gd name="T29" fmla="*/ 29 h 90"/>
                  <a:gd name="T30" fmla="*/ 82 w 89"/>
                  <a:gd name="T31" fmla="*/ 26 h 90"/>
                  <a:gd name="T32" fmla="*/ 78 w 89"/>
                  <a:gd name="T33" fmla="*/ 15 h 90"/>
                  <a:gd name="T34" fmla="*/ 70 w 89"/>
                  <a:gd name="T35" fmla="*/ 10 h 90"/>
                  <a:gd name="T36" fmla="*/ 11 w 89"/>
                  <a:gd name="T37" fmla="*/ 15 h 90"/>
                  <a:gd name="T38" fmla="*/ 13 w 89"/>
                  <a:gd name="T39" fmla="*/ 16 h 90"/>
                  <a:gd name="T40" fmla="*/ 18 w 89"/>
                  <a:gd name="T41" fmla="*/ 9 h 90"/>
                  <a:gd name="T42" fmla="*/ 24 w 89"/>
                  <a:gd name="T43" fmla="*/ 5 h 90"/>
                  <a:gd name="T44" fmla="*/ 14 w 89"/>
                  <a:gd name="T45" fmla="*/ 17 h 90"/>
                  <a:gd name="T46" fmla="*/ 10 w 89"/>
                  <a:gd name="T47" fmla="*/ 16 h 90"/>
                  <a:gd name="T48" fmla="*/ 6 w 89"/>
                  <a:gd name="T49" fmla="*/ 36 h 90"/>
                  <a:gd name="T50" fmla="*/ 21 w 89"/>
                  <a:gd name="T51" fmla="*/ 51 h 90"/>
                  <a:gd name="T52" fmla="*/ 6 w 89"/>
                  <a:gd name="T53" fmla="*/ 66 h 90"/>
                  <a:gd name="T54" fmla="*/ 21 w 89"/>
                  <a:gd name="T55" fmla="*/ 83 h 90"/>
                  <a:gd name="T56" fmla="*/ 43 w 89"/>
                  <a:gd name="T57" fmla="*/ 90 h 90"/>
                  <a:gd name="T58" fmla="*/ 66 w 89"/>
                  <a:gd name="T59" fmla="*/ 78 h 90"/>
                  <a:gd name="T60" fmla="*/ 61 w 89"/>
                  <a:gd name="T61" fmla="*/ 67 h 90"/>
                  <a:gd name="T62" fmla="*/ 20 w 89"/>
                  <a:gd name="T63" fmla="*/ 37 h 90"/>
                  <a:gd name="T64" fmla="*/ 62 w 89"/>
                  <a:gd name="T65" fmla="*/ 7 h 90"/>
                  <a:gd name="T66" fmla="*/ 57 w 89"/>
                  <a:gd name="T67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9" h="90">
                    <a:moveTo>
                      <a:pt x="59" y="87"/>
                    </a:moveTo>
                    <a:cubicBezTo>
                      <a:pt x="59" y="87"/>
                      <a:pt x="59" y="87"/>
                      <a:pt x="59" y="87"/>
                    </a:cubicBezTo>
                    <a:cubicBezTo>
                      <a:pt x="55" y="87"/>
                      <a:pt x="52" y="88"/>
                      <a:pt x="50" y="90"/>
                    </a:cubicBezTo>
                    <a:cubicBezTo>
                      <a:pt x="54" y="90"/>
                      <a:pt x="57" y="89"/>
                      <a:pt x="61" y="87"/>
                    </a:cubicBezTo>
                    <a:cubicBezTo>
                      <a:pt x="60" y="87"/>
                      <a:pt x="60" y="87"/>
                      <a:pt x="59" y="87"/>
                    </a:cubicBezTo>
                    <a:moveTo>
                      <a:pt x="77" y="56"/>
                    </a:moveTo>
                    <a:cubicBezTo>
                      <a:pt x="76" y="57"/>
                      <a:pt x="75" y="58"/>
                      <a:pt x="74" y="59"/>
                    </a:cubicBezTo>
                    <a:cubicBezTo>
                      <a:pt x="76" y="63"/>
                      <a:pt x="80" y="66"/>
                      <a:pt x="84" y="68"/>
                    </a:cubicBezTo>
                    <a:cubicBezTo>
                      <a:pt x="85" y="66"/>
                      <a:pt x="85" y="65"/>
                      <a:pt x="86" y="64"/>
                    </a:cubicBezTo>
                    <a:cubicBezTo>
                      <a:pt x="82" y="62"/>
                      <a:pt x="79" y="60"/>
                      <a:pt x="77" y="56"/>
                    </a:cubicBezTo>
                    <a:moveTo>
                      <a:pt x="86" y="49"/>
                    </a:moveTo>
                    <a:cubicBezTo>
                      <a:pt x="83" y="49"/>
                      <a:pt x="81" y="51"/>
                      <a:pt x="81" y="54"/>
                    </a:cubicBezTo>
                    <a:cubicBezTo>
                      <a:pt x="81" y="56"/>
                      <a:pt x="83" y="59"/>
                      <a:pt x="86" y="59"/>
                    </a:cubicBezTo>
                    <a:cubicBezTo>
                      <a:pt x="87" y="59"/>
                      <a:pt x="87" y="58"/>
                      <a:pt x="88" y="58"/>
                    </a:cubicBezTo>
                    <a:cubicBezTo>
                      <a:pt x="89" y="56"/>
                      <a:pt x="89" y="53"/>
                      <a:pt x="89" y="51"/>
                    </a:cubicBezTo>
                    <a:cubicBezTo>
                      <a:pt x="89" y="50"/>
                      <a:pt x="87" y="49"/>
                      <a:pt x="86" y="49"/>
                    </a:cubicBezTo>
                    <a:moveTo>
                      <a:pt x="6" y="38"/>
                    </a:moveTo>
                    <a:cubicBezTo>
                      <a:pt x="4" y="38"/>
                      <a:pt x="2" y="38"/>
                      <a:pt x="0" y="39"/>
                    </a:cubicBezTo>
                    <a:cubicBezTo>
                      <a:pt x="0" y="41"/>
                      <a:pt x="0" y="43"/>
                      <a:pt x="0" y="45"/>
                    </a:cubicBezTo>
                    <a:cubicBezTo>
                      <a:pt x="0" y="52"/>
                      <a:pt x="1" y="59"/>
                      <a:pt x="4" y="65"/>
                    </a:cubicBezTo>
                    <a:cubicBezTo>
                      <a:pt x="5" y="65"/>
                      <a:pt x="5" y="65"/>
                      <a:pt x="6" y="65"/>
                    </a:cubicBezTo>
                    <a:cubicBezTo>
                      <a:pt x="10" y="65"/>
                      <a:pt x="13" y="63"/>
                      <a:pt x="15" y="61"/>
                    </a:cubicBezTo>
                    <a:cubicBezTo>
                      <a:pt x="18" y="58"/>
                      <a:pt x="19" y="55"/>
                      <a:pt x="19" y="51"/>
                    </a:cubicBezTo>
                    <a:cubicBezTo>
                      <a:pt x="19" y="47"/>
                      <a:pt x="18" y="44"/>
                      <a:pt x="15" y="42"/>
                    </a:cubicBezTo>
                    <a:cubicBezTo>
                      <a:pt x="13" y="39"/>
                      <a:pt x="10" y="38"/>
                      <a:pt x="6" y="38"/>
                    </a:cubicBezTo>
                    <a:moveTo>
                      <a:pt x="87" y="29"/>
                    </a:moveTo>
                    <a:cubicBezTo>
                      <a:pt x="86" y="29"/>
                      <a:pt x="84" y="30"/>
                      <a:pt x="83" y="30"/>
                    </a:cubicBezTo>
                    <a:cubicBezTo>
                      <a:pt x="83" y="31"/>
                      <a:pt x="83" y="33"/>
                      <a:pt x="84" y="34"/>
                    </a:cubicBezTo>
                    <a:cubicBezTo>
                      <a:pt x="85" y="33"/>
                      <a:pt x="86" y="32"/>
                      <a:pt x="88" y="32"/>
                    </a:cubicBezTo>
                    <a:cubicBezTo>
                      <a:pt x="88" y="31"/>
                      <a:pt x="87" y="30"/>
                      <a:pt x="87" y="29"/>
                    </a:cubicBezTo>
                    <a:moveTo>
                      <a:pt x="70" y="10"/>
                    </a:moveTo>
                    <a:cubicBezTo>
                      <a:pt x="75" y="14"/>
                      <a:pt x="80" y="20"/>
                      <a:pt x="82" y="26"/>
                    </a:cubicBezTo>
                    <a:cubicBezTo>
                      <a:pt x="83" y="26"/>
                      <a:pt x="84" y="26"/>
                      <a:pt x="85" y="26"/>
                    </a:cubicBezTo>
                    <a:cubicBezTo>
                      <a:pt x="83" y="22"/>
                      <a:pt x="81" y="18"/>
                      <a:pt x="78" y="15"/>
                    </a:cubicBezTo>
                    <a:cubicBezTo>
                      <a:pt x="75" y="14"/>
                      <a:pt x="73" y="12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moveTo>
                      <a:pt x="18" y="9"/>
                    </a:moveTo>
                    <a:cubicBezTo>
                      <a:pt x="16" y="10"/>
                      <a:pt x="13" y="13"/>
                      <a:pt x="11" y="15"/>
                    </a:cubicBezTo>
                    <a:cubicBezTo>
                      <a:pt x="11" y="15"/>
                      <a:pt x="11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6" y="16"/>
                      <a:pt x="18" y="14"/>
                      <a:pt x="19" y="12"/>
                    </a:cubicBezTo>
                    <a:cubicBezTo>
                      <a:pt x="19" y="11"/>
                      <a:pt x="19" y="10"/>
                      <a:pt x="18" y="9"/>
                    </a:cubicBezTo>
                    <a:moveTo>
                      <a:pt x="45" y="0"/>
                    </a:moveTo>
                    <a:cubicBezTo>
                      <a:pt x="37" y="0"/>
                      <a:pt x="30" y="2"/>
                      <a:pt x="24" y="5"/>
                    </a:cubicBezTo>
                    <a:cubicBezTo>
                      <a:pt x="24" y="7"/>
                      <a:pt x="24" y="8"/>
                      <a:pt x="24" y="10"/>
                    </a:cubicBezTo>
                    <a:cubicBezTo>
                      <a:pt x="23" y="15"/>
                      <a:pt x="19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5" y="22"/>
                      <a:pt x="2" y="29"/>
                      <a:pt x="0" y="37"/>
                    </a:cubicBezTo>
                    <a:cubicBezTo>
                      <a:pt x="2" y="36"/>
                      <a:pt x="4" y="36"/>
                      <a:pt x="6" y="36"/>
                    </a:cubicBezTo>
                    <a:cubicBezTo>
                      <a:pt x="10" y="36"/>
                      <a:pt x="14" y="38"/>
                      <a:pt x="16" y="40"/>
                    </a:cubicBezTo>
                    <a:cubicBezTo>
                      <a:pt x="19" y="43"/>
                      <a:pt x="21" y="47"/>
                      <a:pt x="21" y="51"/>
                    </a:cubicBezTo>
                    <a:cubicBezTo>
                      <a:pt x="21" y="55"/>
                      <a:pt x="19" y="59"/>
                      <a:pt x="16" y="62"/>
                    </a:cubicBezTo>
                    <a:cubicBezTo>
                      <a:pt x="14" y="64"/>
                      <a:pt x="10" y="66"/>
                      <a:pt x="6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9" y="73"/>
                      <a:pt x="14" y="79"/>
                      <a:pt x="21" y="83"/>
                    </a:cubicBezTo>
                    <a:cubicBezTo>
                      <a:pt x="25" y="86"/>
                      <a:pt x="30" y="88"/>
                      <a:pt x="34" y="89"/>
                    </a:cubicBezTo>
                    <a:cubicBezTo>
                      <a:pt x="37" y="90"/>
                      <a:pt x="40" y="90"/>
                      <a:pt x="43" y="90"/>
                    </a:cubicBezTo>
                    <a:cubicBezTo>
                      <a:pt x="48" y="83"/>
                      <a:pt x="56" y="78"/>
                      <a:pt x="65" y="78"/>
                    </a:cubicBezTo>
                    <a:cubicBezTo>
                      <a:pt x="65" y="78"/>
                      <a:pt x="65" y="78"/>
                      <a:pt x="66" y="78"/>
                    </a:cubicBezTo>
                    <a:cubicBezTo>
                      <a:pt x="68" y="78"/>
                      <a:pt x="70" y="78"/>
                      <a:pt x="71" y="79"/>
                    </a:cubicBezTo>
                    <a:cubicBezTo>
                      <a:pt x="67" y="76"/>
                      <a:pt x="63" y="72"/>
                      <a:pt x="61" y="67"/>
                    </a:cubicBezTo>
                    <a:cubicBezTo>
                      <a:pt x="58" y="68"/>
                      <a:pt x="55" y="68"/>
                      <a:pt x="52" y="68"/>
                    </a:cubicBezTo>
                    <a:cubicBezTo>
                      <a:pt x="35" y="68"/>
                      <a:pt x="20" y="54"/>
                      <a:pt x="20" y="37"/>
                    </a:cubicBezTo>
                    <a:cubicBezTo>
                      <a:pt x="20" y="19"/>
                      <a:pt x="35" y="5"/>
                      <a:pt x="52" y="5"/>
                    </a:cubicBezTo>
                    <a:cubicBezTo>
                      <a:pt x="56" y="5"/>
                      <a:pt x="59" y="6"/>
                      <a:pt x="62" y="7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69"/>
              <p:cNvSpPr>
                <a:spLocks/>
              </p:cNvSpPr>
              <p:nvPr/>
            </p:nvSpPr>
            <p:spPr bwMode="auto">
              <a:xfrm>
                <a:off x="9870382" y="3783955"/>
                <a:ext cx="580239" cy="216000"/>
              </a:xfrm>
              <a:custGeom>
                <a:avLst/>
                <a:gdLst>
                  <a:gd name="T0" fmla="*/ 23 w 31"/>
                  <a:gd name="T1" fmla="*/ 0 h 12"/>
                  <a:gd name="T2" fmla="*/ 22 w 31"/>
                  <a:gd name="T3" fmla="*/ 0 h 12"/>
                  <a:gd name="T4" fmla="*/ 0 w 31"/>
                  <a:gd name="T5" fmla="*/ 12 h 12"/>
                  <a:gd name="T6" fmla="*/ 2 w 31"/>
                  <a:gd name="T7" fmla="*/ 12 h 12"/>
                  <a:gd name="T8" fmla="*/ 7 w 31"/>
                  <a:gd name="T9" fmla="*/ 12 h 12"/>
                  <a:gd name="T10" fmla="*/ 16 w 31"/>
                  <a:gd name="T11" fmla="*/ 9 h 12"/>
                  <a:gd name="T12" fmla="*/ 16 w 31"/>
                  <a:gd name="T13" fmla="*/ 9 h 12"/>
                  <a:gd name="T14" fmla="*/ 18 w 31"/>
                  <a:gd name="T15" fmla="*/ 9 h 12"/>
                  <a:gd name="T16" fmla="*/ 31 w 31"/>
                  <a:gd name="T17" fmla="*/ 2 h 12"/>
                  <a:gd name="T18" fmla="*/ 28 w 31"/>
                  <a:gd name="T19" fmla="*/ 1 h 12"/>
                  <a:gd name="T20" fmla="*/ 23 w 31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2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3" y="0"/>
                      <a:pt x="5" y="5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2"/>
                      <a:pt x="5" y="12"/>
                      <a:pt x="7" y="12"/>
                    </a:cubicBezTo>
                    <a:cubicBezTo>
                      <a:pt x="9" y="10"/>
                      <a:pt x="12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8" y="9"/>
                    </a:cubicBezTo>
                    <a:cubicBezTo>
                      <a:pt x="22" y="8"/>
                      <a:pt x="27" y="5"/>
                      <a:pt x="31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7" y="0"/>
                      <a:pt x="25" y="0"/>
                      <a:pt x="2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73"/>
              <p:cNvSpPr>
                <a:spLocks/>
              </p:cNvSpPr>
              <p:nvPr/>
            </p:nvSpPr>
            <p:spPr bwMode="auto">
              <a:xfrm>
                <a:off x="9051694" y="3103980"/>
                <a:ext cx="397422" cy="547717"/>
              </a:xfrm>
              <a:custGeom>
                <a:avLst/>
                <a:gdLst>
                  <a:gd name="T0" fmla="*/ 6 w 21"/>
                  <a:gd name="T1" fmla="*/ 0 h 30"/>
                  <a:gd name="T2" fmla="*/ 0 w 21"/>
                  <a:gd name="T3" fmla="*/ 1 h 30"/>
                  <a:gd name="T4" fmla="*/ 0 w 21"/>
                  <a:gd name="T5" fmla="*/ 3 h 30"/>
                  <a:gd name="T6" fmla="*/ 6 w 21"/>
                  <a:gd name="T7" fmla="*/ 2 h 30"/>
                  <a:gd name="T8" fmla="*/ 15 w 21"/>
                  <a:gd name="T9" fmla="*/ 6 h 30"/>
                  <a:gd name="T10" fmla="*/ 19 w 21"/>
                  <a:gd name="T11" fmla="*/ 15 h 30"/>
                  <a:gd name="T12" fmla="*/ 15 w 21"/>
                  <a:gd name="T13" fmla="*/ 25 h 30"/>
                  <a:gd name="T14" fmla="*/ 6 w 21"/>
                  <a:gd name="T15" fmla="*/ 29 h 30"/>
                  <a:gd name="T16" fmla="*/ 4 w 21"/>
                  <a:gd name="T17" fmla="*/ 29 h 30"/>
                  <a:gd name="T18" fmla="*/ 5 w 21"/>
                  <a:gd name="T19" fmla="*/ 30 h 30"/>
                  <a:gd name="T20" fmla="*/ 6 w 21"/>
                  <a:gd name="T21" fmla="*/ 30 h 30"/>
                  <a:gd name="T22" fmla="*/ 16 w 21"/>
                  <a:gd name="T23" fmla="*/ 26 h 30"/>
                  <a:gd name="T24" fmla="*/ 21 w 21"/>
                  <a:gd name="T25" fmla="*/ 15 h 30"/>
                  <a:gd name="T26" fmla="*/ 16 w 21"/>
                  <a:gd name="T27" fmla="*/ 4 h 30"/>
                  <a:gd name="T28" fmla="*/ 6 w 21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0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10" y="2"/>
                      <a:pt x="13" y="3"/>
                      <a:pt x="15" y="6"/>
                    </a:cubicBezTo>
                    <a:cubicBezTo>
                      <a:pt x="18" y="8"/>
                      <a:pt x="19" y="11"/>
                      <a:pt x="19" y="15"/>
                    </a:cubicBezTo>
                    <a:cubicBezTo>
                      <a:pt x="19" y="19"/>
                      <a:pt x="18" y="22"/>
                      <a:pt x="15" y="25"/>
                    </a:cubicBezTo>
                    <a:cubicBezTo>
                      <a:pt x="13" y="27"/>
                      <a:pt x="10" y="29"/>
                      <a:pt x="6" y="29"/>
                    </a:cubicBezTo>
                    <a:cubicBezTo>
                      <a:pt x="5" y="29"/>
                      <a:pt x="5" y="29"/>
                      <a:pt x="4" y="29"/>
                    </a:cubicBezTo>
                    <a:cubicBezTo>
                      <a:pt x="4" y="29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10" y="30"/>
                      <a:pt x="14" y="28"/>
                      <a:pt x="16" y="26"/>
                    </a:cubicBezTo>
                    <a:cubicBezTo>
                      <a:pt x="19" y="23"/>
                      <a:pt x="21" y="19"/>
                      <a:pt x="21" y="15"/>
                    </a:cubicBezTo>
                    <a:cubicBezTo>
                      <a:pt x="21" y="11"/>
                      <a:pt x="19" y="7"/>
                      <a:pt x="16" y="4"/>
                    </a:cubicBezTo>
                    <a:cubicBezTo>
                      <a:pt x="14" y="2"/>
                      <a:pt x="10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29"/>
              <p:cNvSpPr>
                <a:spLocks noEditPoints="1"/>
              </p:cNvSpPr>
              <p:nvPr/>
            </p:nvSpPr>
            <p:spPr bwMode="auto">
              <a:xfrm>
                <a:off x="5975642" y="4639124"/>
                <a:ext cx="1287649" cy="1188000"/>
              </a:xfrm>
              <a:custGeom>
                <a:avLst/>
                <a:gdLst>
                  <a:gd name="T0" fmla="*/ 6 w 68"/>
                  <a:gd name="T1" fmla="*/ 34 h 65"/>
                  <a:gd name="T2" fmla="*/ 0 w 68"/>
                  <a:gd name="T3" fmla="*/ 35 h 65"/>
                  <a:gd name="T4" fmla="*/ 2 w 68"/>
                  <a:gd name="T5" fmla="*/ 44 h 65"/>
                  <a:gd name="T6" fmla="*/ 11 w 68"/>
                  <a:gd name="T7" fmla="*/ 42 h 65"/>
                  <a:gd name="T8" fmla="*/ 6 w 68"/>
                  <a:gd name="T9" fmla="*/ 34 h 65"/>
                  <a:gd name="T10" fmla="*/ 50 w 68"/>
                  <a:gd name="T11" fmla="*/ 5 h 65"/>
                  <a:gd name="T12" fmla="*/ 50 w 68"/>
                  <a:gd name="T13" fmla="*/ 12 h 65"/>
                  <a:gd name="T14" fmla="*/ 35 w 68"/>
                  <a:gd name="T15" fmla="*/ 49 h 65"/>
                  <a:gd name="T16" fmla="*/ 16 w 68"/>
                  <a:gd name="T17" fmla="*/ 61 h 65"/>
                  <a:gd name="T18" fmla="*/ 23 w 68"/>
                  <a:gd name="T19" fmla="*/ 64 h 65"/>
                  <a:gd name="T20" fmla="*/ 32 w 68"/>
                  <a:gd name="T21" fmla="*/ 65 h 65"/>
                  <a:gd name="T22" fmla="*/ 63 w 68"/>
                  <a:gd name="T23" fmla="*/ 42 h 65"/>
                  <a:gd name="T24" fmla="*/ 50 w 68"/>
                  <a:gd name="T25" fmla="*/ 5 h 65"/>
                  <a:gd name="T26" fmla="*/ 17 w 68"/>
                  <a:gd name="T27" fmla="*/ 3 h 65"/>
                  <a:gd name="T28" fmla="*/ 1 w 68"/>
                  <a:gd name="T29" fmla="*/ 23 h 65"/>
                  <a:gd name="T30" fmla="*/ 0 w 68"/>
                  <a:gd name="T31" fmla="*/ 33 h 65"/>
                  <a:gd name="T32" fmla="*/ 5 w 68"/>
                  <a:gd name="T33" fmla="*/ 32 h 65"/>
                  <a:gd name="T34" fmla="*/ 6 w 68"/>
                  <a:gd name="T35" fmla="*/ 24 h 65"/>
                  <a:gd name="T36" fmla="*/ 20 w 68"/>
                  <a:gd name="T37" fmla="*/ 12 h 65"/>
                  <a:gd name="T38" fmla="*/ 17 w 68"/>
                  <a:gd name="T39" fmla="*/ 3 h 65"/>
                  <a:gd name="T40" fmla="*/ 28 w 68"/>
                  <a:gd name="T41" fmla="*/ 0 h 65"/>
                  <a:gd name="T42" fmla="*/ 19 w 68"/>
                  <a:gd name="T43" fmla="*/ 2 h 65"/>
                  <a:gd name="T44" fmla="*/ 22 w 68"/>
                  <a:gd name="T45" fmla="*/ 12 h 65"/>
                  <a:gd name="T46" fmla="*/ 22 w 68"/>
                  <a:gd name="T47" fmla="*/ 12 h 65"/>
                  <a:gd name="T48" fmla="*/ 28 w 68"/>
                  <a:gd name="T49" fmla="*/ 13 h 65"/>
                  <a:gd name="T50" fmla="*/ 31 w 68"/>
                  <a:gd name="T51" fmla="*/ 14 h 65"/>
                  <a:gd name="T52" fmla="*/ 31 w 68"/>
                  <a:gd name="T53" fmla="*/ 12 h 65"/>
                  <a:gd name="T54" fmla="*/ 28 w 68"/>
                  <a:gd name="T55" fmla="*/ 0 h 65"/>
                  <a:gd name="T56" fmla="*/ 32 w 68"/>
                  <a:gd name="T57" fmla="*/ 0 h 65"/>
                  <a:gd name="T58" fmla="*/ 32 w 68"/>
                  <a:gd name="T59" fmla="*/ 0 h 65"/>
                  <a:gd name="T60" fmla="*/ 34 w 68"/>
                  <a:gd name="T61" fmla="*/ 12 h 65"/>
                  <a:gd name="T62" fmla="*/ 34 w 68"/>
                  <a:gd name="T63" fmla="*/ 16 h 65"/>
                  <a:gd name="T64" fmla="*/ 39 w 68"/>
                  <a:gd name="T65" fmla="*/ 34 h 65"/>
                  <a:gd name="T66" fmla="*/ 22 w 68"/>
                  <a:gd name="T67" fmla="*/ 47 h 65"/>
                  <a:gd name="T68" fmla="*/ 17 w 68"/>
                  <a:gd name="T69" fmla="*/ 46 h 65"/>
                  <a:gd name="T70" fmla="*/ 14 w 68"/>
                  <a:gd name="T71" fmla="*/ 45 h 65"/>
                  <a:gd name="T72" fmla="*/ 4 w 68"/>
                  <a:gd name="T73" fmla="*/ 48 h 65"/>
                  <a:gd name="T74" fmla="*/ 11 w 68"/>
                  <a:gd name="T75" fmla="*/ 57 h 65"/>
                  <a:gd name="T76" fmla="*/ 32 w 68"/>
                  <a:gd name="T77" fmla="*/ 45 h 65"/>
                  <a:gd name="T78" fmla="*/ 45 w 68"/>
                  <a:gd name="T79" fmla="*/ 12 h 65"/>
                  <a:gd name="T80" fmla="*/ 44 w 68"/>
                  <a:gd name="T81" fmla="*/ 2 h 65"/>
                  <a:gd name="T82" fmla="*/ 42 w 68"/>
                  <a:gd name="T83" fmla="*/ 1 h 65"/>
                  <a:gd name="T84" fmla="*/ 32 w 68"/>
                  <a:gd name="T8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" h="65">
                    <a:moveTo>
                      <a:pt x="6" y="34"/>
                    </a:moveTo>
                    <a:cubicBezTo>
                      <a:pt x="4" y="35"/>
                      <a:pt x="2" y="35"/>
                      <a:pt x="0" y="35"/>
                    </a:cubicBezTo>
                    <a:cubicBezTo>
                      <a:pt x="0" y="39"/>
                      <a:pt x="1" y="42"/>
                      <a:pt x="2" y="44"/>
                    </a:cubicBezTo>
                    <a:cubicBezTo>
                      <a:pt x="5" y="44"/>
                      <a:pt x="8" y="43"/>
                      <a:pt x="11" y="42"/>
                    </a:cubicBezTo>
                    <a:cubicBezTo>
                      <a:pt x="8" y="40"/>
                      <a:pt x="7" y="37"/>
                      <a:pt x="6" y="34"/>
                    </a:cubicBezTo>
                    <a:moveTo>
                      <a:pt x="50" y="5"/>
                    </a:moveTo>
                    <a:cubicBezTo>
                      <a:pt x="50" y="7"/>
                      <a:pt x="50" y="10"/>
                      <a:pt x="50" y="12"/>
                    </a:cubicBezTo>
                    <a:cubicBezTo>
                      <a:pt x="50" y="27"/>
                      <a:pt x="45" y="40"/>
                      <a:pt x="35" y="49"/>
                    </a:cubicBezTo>
                    <a:cubicBezTo>
                      <a:pt x="30" y="54"/>
                      <a:pt x="24" y="58"/>
                      <a:pt x="16" y="61"/>
                    </a:cubicBezTo>
                    <a:cubicBezTo>
                      <a:pt x="18" y="62"/>
                      <a:pt x="20" y="63"/>
                      <a:pt x="23" y="64"/>
                    </a:cubicBezTo>
                    <a:cubicBezTo>
                      <a:pt x="26" y="65"/>
                      <a:pt x="29" y="65"/>
                      <a:pt x="32" y="65"/>
                    </a:cubicBezTo>
                    <a:cubicBezTo>
                      <a:pt x="46" y="65"/>
                      <a:pt x="59" y="56"/>
                      <a:pt x="63" y="42"/>
                    </a:cubicBezTo>
                    <a:cubicBezTo>
                      <a:pt x="68" y="28"/>
                      <a:pt x="62" y="12"/>
                      <a:pt x="50" y="5"/>
                    </a:cubicBezTo>
                    <a:moveTo>
                      <a:pt x="17" y="3"/>
                    </a:moveTo>
                    <a:cubicBezTo>
                      <a:pt x="10" y="7"/>
                      <a:pt x="4" y="14"/>
                      <a:pt x="1" y="23"/>
                    </a:cubicBezTo>
                    <a:cubicBezTo>
                      <a:pt x="0" y="26"/>
                      <a:pt x="0" y="30"/>
                      <a:pt x="0" y="33"/>
                    </a:cubicBezTo>
                    <a:cubicBezTo>
                      <a:pt x="2" y="33"/>
                      <a:pt x="3" y="33"/>
                      <a:pt x="5" y="32"/>
                    </a:cubicBezTo>
                    <a:cubicBezTo>
                      <a:pt x="5" y="30"/>
                      <a:pt x="5" y="27"/>
                      <a:pt x="6" y="24"/>
                    </a:cubicBezTo>
                    <a:cubicBezTo>
                      <a:pt x="8" y="17"/>
                      <a:pt x="13" y="13"/>
                      <a:pt x="20" y="12"/>
                    </a:cubicBezTo>
                    <a:cubicBezTo>
                      <a:pt x="20" y="9"/>
                      <a:pt x="19" y="6"/>
                      <a:pt x="17" y="3"/>
                    </a:cubicBezTo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21" y="5"/>
                      <a:pt x="22" y="8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2"/>
                      <a:pt x="28" y="13"/>
                    </a:cubicBezTo>
                    <a:cubicBezTo>
                      <a:pt x="29" y="13"/>
                      <a:pt x="30" y="13"/>
                      <a:pt x="31" y="14"/>
                    </a:cubicBezTo>
                    <a:cubicBezTo>
                      <a:pt x="31" y="13"/>
                      <a:pt x="31" y="13"/>
                      <a:pt x="31" y="12"/>
                    </a:cubicBezTo>
                    <a:cubicBezTo>
                      <a:pt x="31" y="8"/>
                      <a:pt x="30" y="4"/>
                      <a:pt x="28" y="0"/>
                    </a:cubicBezTo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4" y="4"/>
                      <a:pt x="34" y="8"/>
                      <a:pt x="34" y="12"/>
                    </a:cubicBezTo>
                    <a:cubicBezTo>
                      <a:pt x="34" y="14"/>
                      <a:pt x="34" y="15"/>
                      <a:pt x="34" y="16"/>
                    </a:cubicBezTo>
                    <a:cubicBezTo>
                      <a:pt x="39" y="21"/>
                      <a:pt x="41" y="28"/>
                      <a:pt x="39" y="34"/>
                    </a:cubicBezTo>
                    <a:cubicBezTo>
                      <a:pt x="37" y="42"/>
                      <a:pt x="30" y="47"/>
                      <a:pt x="22" y="47"/>
                    </a:cubicBezTo>
                    <a:cubicBezTo>
                      <a:pt x="21" y="47"/>
                      <a:pt x="19" y="46"/>
                      <a:pt x="17" y="46"/>
                    </a:cubicBezTo>
                    <a:cubicBezTo>
                      <a:pt x="16" y="46"/>
                      <a:pt x="15" y="45"/>
                      <a:pt x="14" y="45"/>
                    </a:cubicBezTo>
                    <a:cubicBezTo>
                      <a:pt x="11" y="46"/>
                      <a:pt x="7" y="47"/>
                      <a:pt x="4" y="48"/>
                    </a:cubicBezTo>
                    <a:cubicBezTo>
                      <a:pt x="5" y="51"/>
                      <a:pt x="8" y="55"/>
                      <a:pt x="11" y="57"/>
                    </a:cubicBezTo>
                    <a:cubicBezTo>
                      <a:pt x="19" y="55"/>
                      <a:pt x="26" y="51"/>
                      <a:pt x="32" y="45"/>
                    </a:cubicBezTo>
                    <a:cubicBezTo>
                      <a:pt x="40" y="37"/>
                      <a:pt x="45" y="25"/>
                      <a:pt x="45" y="12"/>
                    </a:cubicBezTo>
                    <a:cubicBezTo>
                      <a:pt x="45" y="9"/>
                      <a:pt x="45" y="5"/>
                      <a:pt x="44" y="2"/>
                    </a:cubicBezTo>
                    <a:cubicBezTo>
                      <a:pt x="43" y="2"/>
                      <a:pt x="43" y="1"/>
                      <a:pt x="42" y="1"/>
                    </a:cubicBezTo>
                    <a:cubicBezTo>
                      <a:pt x="39" y="0"/>
                      <a:pt x="36" y="0"/>
                      <a:pt x="3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30"/>
              <p:cNvSpPr>
                <a:spLocks/>
              </p:cNvSpPr>
              <p:nvPr/>
            </p:nvSpPr>
            <p:spPr bwMode="auto">
              <a:xfrm>
                <a:off x="6190253" y="4677693"/>
                <a:ext cx="731257" cy="1080000"/>
              </a:xfrm>
              <a:custGeom>
                <a:avLst/>
                <a:gdLst>
                  <a:gd name="T0" fmla="*/ 33 w 39"/>
                  <a:gd name="T1" fmla="*/ 0 h 59"/>
                  <a:gd name="T2" fmla="*/ 34 w 39"/>
                  <a:gd name="T3" fmla="*/ 10 h 59"/>
                  <a:gd name="T4" fmla="*/ 21 w 39"/>
                  <a:gd name="T5" fmla="*/ 43 h 59"/>
                  <a:gd name="T6" fmla="*/ 0 w 39"/>
                  <a:gd name="T7" fmla="*/ 55 h 59"/>
                  <a:gd name="T8" fmla="*/ 5 w 39"/>
                  <a:gd name="T9" fmla="*/ 59 h 59"/>
                  <a:gd name="T10" fmla="*/ 24 w 39"/>
                  <a:gd name="T11" fmla="*/ 47 h 59"/>
                  <a:gd name="T12" fmla="*/ 39 w 39"/>
                  <a:gd name="T13" fmla="*/ 10 h 59"/>
                  <a:gd name="T14" fmla="*/ 39 w 39"/>
                  <a:gd name="T15" fmla="*/ 3 h 59"/>
                  <a:gd name="T16" fmla="*/ 33 w 39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59">
                    <a:moveTo>
                      <a:pt x="33" y="0"/>
                    </a:moveTo>
                    <a:cubicBezTo>
                      <a:pt x="34" y="3"/>
                      <a:pt x="34" y="7"/>
                      <a:pt x="34" y="10"/>
                    </a:cubicBezTo>
                    <a:cubicBezTo>
                      <a:pt x="34" y="23"/>
                      <a:pt x="29" y="35"/>
                      <a:pt x="21" y="43"/>
                    </a:cubicBezTo>
                    <a:cubicBezTo>
                      <a:pt x="15" y="49"/>
                      <a:pt x="8" y="53"/>
                      <a:pt x="0" y="55"/>
                    </a:cubicBezTo>
                    <a:cubicBezTo>
                      <a:pt x="2" y="57"/>
                      <a:pt x="4" y="58"/>
                      <a:pt x="5" y="59"/>
                    </a:cubicBezTo>
                    <a:cubicBezTo>
                      <a:pt x="13" y="56"/>
                      <a:pt x="19" y="52"/>
                      <a:pt x="24" y="47"/>
                    </a:cubicBezTo>
                    <a:cubicBezTo>
                      <a:pt x="34" y="38"/>
                      <a:pt x="39" y="25"/>
                      <a:pt x="39" y="10"/>
                    </a:cubicBezTo>
                    <a:cubicBezTo>
                      <a:pt x="39" y="8"/>
                      <a:pt x="39" y="5"/>
                      <a:pt x="39" y="3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31"/>
              <p:cNvSpPr>
                <a:spLocks noEditPoints="1"/>
              </p:cNvSpPr>
              <p:nvPr/>
            </p:nvSpPr>
            <p:spPr bwMode="auto">
              <a:xfrm>
                <a:off x="6015387" y="4639124"/>
                <a:ext cx="604082" cy="879428"/>
              </a:xfrm>
              <a:custGeom>
                <a:avLst/>
                <a:gdLst>
                  <a:gd name="T0" fmla="*/ 9 w 32"/>
                  <a:gd name="T1" fmla="*/ 42 h 48"/>
                  <a:gd name="T2" fmla="*/ 0 w 32"/>
                  <a:gd name="T3" fmla="*/ 44 h 48"/>
                  <a:gd name="T4" fmla="*/ 2 w 32"/>
                  <a:gd name="T5" fmla="*/ 48 h 48"/>
                  <a:gd name="T6" fmla="*/ 12 w 32"/>
                  <a:gd name="T7" fmla="*/ 45 h 48"/>
                  <a:gd name="T8" fmla="*/ 9 w 32"/>
                  <a:gd name="T9" fmla="*/ 42 h 48"/>
                  <a:gd name="T10" fmla="*/ 30 w 32"/>
                  <a:gd name="T11" fmla="*/ 0 h 48"/>
                  <a:gd name="T12" fmla="*/ 26 w 32"/>
                  <a:gd name="T13" fmla="*/ 0 h 48"/>
                  <a:gd name="T14" fmla="*/ 29 w 32"/>
                  <a:gd name="T15" fmla="*/ 12 h 48"/>
                  <a:gd name="T16" fmla="*/ 29 w 32"/>
                  <a:gd name="T17" fmla="*/ 14 h 48"/>
                  <a:gd name="T18" fmla="*/ 32 w 32"/>
                  <a:gd name="T19" fmla="*/ 16 h 48"/>
                  <a:gd name="T20" fmla="*/ 32 w 32"/>
                  <a:gd name="T21" fmla="*/ 12 h 48"/>
                  <a:gd name="T22" fmla="*/ 30 w 32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8">
                    <a:moveTo>
                      <a:pt x="9" y="42"/>
                    </a:moveTo>
                    <a:cubicBezTo>
                      <a:pt x="6" y="43"/>
                      <a:pt x="3" y="44"/>
                      <a:pt x="0" y="44"/>
                    </a:cubicBezTo>
                    <a:cubicBezTo>
                      <a:pt x="0" y="46"/>
                      <a:pt x="1" y="47"/>
                      <a:pt x="2" y="48"/>
                    </a:cubicBezTo>
                    <a:cubicBezTo>
                      <a:pt x="5" y="47"/>
                      <a:pt x="9" y="46"/>
                      <a:pt x="12" y="45"/>
                    </a:cubicBezTo>
                    <a:cubicBezTo>
                      <a:pt x="11" y="44"/>
                      <a:pt x="10" y="43"/>
                      <a:pt x="9" y="42"/>
                    </a:cubicBezTo>
                    <a:moveTo>
                      <a:pt x="30" y="0"/>
                    </a:moveTo>
                    <a:cubicBezTo>
                      <a:pt x="29" y="0"/>
                      <a:pt x="28" y="0"/>
                      <a:pt x="26" y="0"/>
                    </a:cubicBezTo>
                    <a:cubicBezTo>
                      <a:pt x="28" y="4"/>
                      <a:pt x="29" y="8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5"/>
                      <a:pt x="32" y="14"/>
                      <a:pt x="32" y="12"/>
                    </a:cubicBezTo>
                    <a:cubicBezTo>
                      <a:pt x="32" y="8"/>
                      <a:pt x="32" y="4"/>
                      <a:pt x="3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32"/>
              <p:cNvSpPr>
                <a:spLocks noEditPoints="1"/>
              </p:cNvSpPr>
              <p:nvPr/>
            </p:nvSpPr>
            <p:spPr bwMode="auto">
              <a:xfrm>
                <a:off x="5975642" y="4677693"/>
                <a:ext cx="421270" cy="601714"/>
              </a:xfrm>
              <a:custGeom>
                <a:avLst/>
                <a:gdLst>
                  <a:gd name="T0" fmla="*/ 5 w 22"/>
                  <a:gd name="T1" fmla="*/ 30 h 33"/>
                  <a:gd name="T2" fmla="*/ 0 w 22"/>
                  <a:gd name="T3" fmla="*/ 31 h 33"/>
                  <a:gd name="T4" fmla="*/ 0 w 22"/>
                  <a:gd name="T5" fmla="*/ 33 h 33"/>
                  <a:gd name="T6" fmla="*/ 6 w 22"/>
                  <a:gd name="T7" fmla="*/ 32 h 33"/>
                  <a:gd name="T8" fmla="*/ 5 w 22"/>
                  <a:gd name="T9" fmla="*/ 30 h 33"/>
                  <a:gd name="T10" fmla="*/ 19 w 22"/>
                  <a:gd name="T11" fmla="*/ 0 h 33"/>
                  <a:gd name="T12" fmla="*/ 17 w 22"/>
                  <a:gd name="T13" fmla="*/ 1 h 33"/>
                  <a:gd name="T14" fmla="*/ 20 w 22"/>
                  <a:gd name="T15" fmla="*/ 10 h 33"/>
                  <a:gd name="T16" fmla="*/ 22 w 22"/>
                  <a:gd name="T17" fmla="*/ 10 h 33"/>
                  <a:gd name="T18" fmla="*/ 19 w 22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3">
                    <a:moveTo>
                      <a:pt x="5" y="30"/>
                    </a:moveTo>
                    <a:cubicBezTo>
                      <a:pt x="3" y="31"/>
                      <a:pt x="2" y="31"/>
                      <a:pt x="0" y="31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33"/>
                      <a:pt x="4" y="33"/>
                      <a:pt x="6" y="32"/>
                    </a:cubicBezTo>
                    <a:cubicBezTo>
                      <a:pt x="5" y="32"/>
                      <a:pt x="5" y="31"/>
                      <a:pt x="5" y="30"/>
                    </a:cubicBezTo>
                    <a:moveTo>
                      <a:pt x="19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9" y="4"/>
                      <a:pt x="20" y="7"/>
                      <a:pt x="20" y="10"/>
                    </a:cubicBezTo>
                    <a:cubicBezTo>
                      <a:pt x="20" y="10"/>
                      <a:pt x="21" y="10"/>
                      <a:pt x="22" y="10"/>
                    </a:cubicBezTo>
                    <a:cubicBezTo>
                      <a:pt x="22" y="6"/>
                      <a:pt x="21" y="3"/>
                      <a:pt x="1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33"/>
              <p:cNvSpPr>
                <a:spLocks noEditPoints="1"/>
              </p:cNvSpPr>
              <p:nvPr/>
            </p:nvSpPr>
            <p:spPr bwMode="auto">
              <a:xfrm>
                <a:off x="4409801" y="2826265"/>
                <a:ext cx="1700968" cy="1666285"/>
              </a:xfrm>
              <a:custGeom>
                <a:avLst/>
                <a:gdLst>
                  <a:gd name="T0" fmla="*/ 59 w 90"/>
                  <a:gd name="T1" fmla="*/ 84 h 91"/>
                  <a:gd name="T2" fmla="*/ 45 w 90"/>
                  <a:gd name="T3" fmla="*/ 87 h 91"/>
                  <a:gd name="T4" fmla="*/ 43 w 90"/>
                  <a:gd name="T5" fmla="*/ 86 h 91"/>
                  <a:gd name="T6" fmla="*/ 40 w 90"/>
                  <a:gd name="T7" fmla="*/ 91 h 91"/>
                  <a:gd name="T8" fmla="*/ 45 w 90"/>
                  <a:gd name="T9" fmla="*/ 91 h 91"/>
                  <a:gd name="T10" fmla="*/ 53 w 90"/>
                  <a:gd name="T11" fmla="*/ 90 h 91"/>
                  <a:gd name="T12" fmla="*/ 57 w 90"/>
                  <a:gd name="T13" fmla="*/ 86 h 91"/>
                  <a:gd name="T14" fmla="*/ 59 w 90"/>
                  <a:gd name="T15" fmla="*/ 84 h 91"/>
                  <a:gd name="T16" fmla="*/ 74 w 90"/>
                  <a:gd name="T17" fmla="*/ 80 h 91"/>
                  <a:gd name="T18" fmla="*/ 59 w 90"/>
                  <a:gd name="T19" fmla="*/ 89 h 91"/>
                  <a:gd name="T20" fmla="*/ 74 w 90"/>
                  <a:gd name="T21" fmla="*/ 80 h 91"/>
                  <a:gd name="T22" fmla="*/ 82 w 90"/>
                  <a:gd name="T23" fmla="*/ 65 h 91"/>
                  <a:gd name="T24" fmla="*/ 81 w 90"/>
                  <a:gd name="T25" fmla="*/ 65 h 91"/>
                  <a:gd name="T26" fmla="*/ 74 w 90"/>
                  <a:gd name="T27" fmla="*/ 75 h 91"/>
                  <a:gd name="T28" fmla="*/ 70 w 90"/>
                  <a:gd name="T29" fmla="*/ 78 h 91"/>
                  <a:gd name="T30" fmla="*/ 79 w 90"/>
                  <a:gd name="T31" fmla="*/ 76 h 91"/>
                  <a:gd name="T32" fmla="*/ 86 w 90"/>
                  <a:gd name="T33" fmla="*/ 65 h 91"/>
                  <a:gd name="T34" fmla="*/ 82 w 90"/>
                  <a:gd name="T35" fmla="*/ 65 h 91"/>
                  <a:gd name="T36" fmla="*/ 45 w 90"/>
                  <a:gd name="T37" fmla="*/ 0 h 91"/>
                  <a:gd name="T38" fmla="*/ 13 w 90"/>
                  <a:gd name="T39" fmla="*/ 14 h 91"/>
                  <a:gd name="T40" fmla="*/ 0 w 90"/>
                  <a:gd name="T41" fmla="*/ 46 h 91"/>
                  <a:gd name="T42" fmla="*/ 13 w 90"/>
                  <a:gd name="T43" fmla="*/ 78 h 91"/>
                  <a:gd name="T44" fmla="*/ 35 w 90"/>
                  <a:gd name="T45" fmla="*/ 90 h 91"/>
                  <a:gd name="T46" fmla="*/ 37 w 90"/>
                  <a:gd name="T47" fmla="*/ 86 h 91"/>
                  <a:gd name="T48" fmla="*/ 16 w 90"/>
                  <a:gd name="T49" fmla="*/ 75 h 91"/>
                  <a:gd name="T50" fmla="*/ 4 w 90"/>
                  <a:gd name="T51" fmla="*/ 46 h 91"/>
                  <a:gd name="T52" fmla="*/ 16 w 90"/>
                  <a:gd name="T53" fmla="*/ 17 h 91"/>
                  <a:gd name="T54" fmla="*/ 45 w 90"/>
                  <a:gd name="T55" fmla="*/ 5 h 91"/>
                  <a:gd name="T56" fmla="*/ 74 w 90"/>
                  <a:gd name="T57" fmla="*/ 17 h 91"/>
                  <a:gd name="T58" fmla="*/ 86 w 90"/>
                  <a:gd name="T59" fmla="*/ 46 h 91"/>
                  <a:gd name="T60" fmla="*/ 83 w 90"/>
                  <a:gd name="T61" fmla="*/ 60 h 91"/>
                  <a:gd name="T62" fmla="*/ 88 w 90"/>
                  <a:gd name="T63" fmla="*/ 60 h 91"/>
                  <a:gd name="T64" fmla="*/ 90 w 90"/>
                  <a:gd name="T65" fmla="*/ 46 h 91"/>
                  <a:gd name="T66" fmla="*/ 77 w 90"/>
                  <a:gd name="T67" fmla="*/ 14 h 91"/>
                  <a:gd name="T68" fmla="*/ 45 w 90"/>
                  <a:gd name="T6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91">
                    <a:moveTo>
                      <a:pt x="59" y="84"/>
                    </a:moveTo>
                    <a:cubicBezTo>
                      <a:pt x="55" y="86"/>
                      <a:pt x="50" y="87"/>
                      <a:pt x="45" y="87"/>
                    </a:cubicBezTo>
                    <a:cubicBezTo>
                      <a:pt x="44" y="87"/>
                      <a:pt x="43" y="86"/>
                      <a:pt x="43" y="86"/>
                    </a:cubicBezTo>
                    <a:cubicBezTo>
                      <a:pt x="42" y="88"/>
                      <a:pt x="41" y="89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8" y="91"/>
                      <a:pt x="51" y="91"/>
                      <a:pt x="53" y="90"/>
                    </a:cubicBezTo>
                    <a:cubicBezTo>
                      <a:pt x="54" y="89"/>
                      <a:pt x="55" y="87"/>
                      <a:pt x="57" y="86"/>
                    </a:cubicBezTo>
                    <a:cubicBezTo>
                      <a:pt x="57" y="85"/>
                      <a:pt x="58" y="85"/>
                      <a:pt x="59" y="84"/>
                    </a:cubicBezTo>
                    <a:moveTo>
                      <a:pt x="74" y="80"/>
                    </a:moveTo>
                    <a:cubicBezTo>
                      <a:pt x="68" y="82"/>
                      <a:pt x="63" y="85"/>
                      <a:pt x="59" y="89"/>
                    </a:cubicBezTo>
                    <a:cubicBezTo>
                      <a:pt x="65" y="87"/>
                      <a:pt x="70" y="84"/>
                      <a:pt x="74" y="80"/>
                    </a:cubicBezTo>
                    <a:moveTo>
                      <a:pt x="82" y="65"/>
                    </a:moveTo>
                    <a:cubicBezTo>
                      <a:pt x="82" y="65"/>
                      <a:pt x="81" y="65"/>
                      <a:pt x="81" y="65"/>
                    </a:cubicBezTo>
                    <a:cubicBezTo>
                      <a:pt x="79" y="68"/>
                      <a:pt x="77" y="72"/>
                      <a:pt x="74" y="75"/>
                    </a:cubicBezTo>
                    <a:cubicBezTo>
                      <a:pt x="73" y="76"/>
                      <a:pt x="72" y="77"/>
                      <a:pt x="70" y="78"/>
                    </a:cubicBezTo>
                    <a:cubicBezTo>
                      <a:pt x="73" y="77"/>
                      <a:pt x="76" y="76"/>
                      <a:pt x="79" y="76"/>
                    </a:cubicBezTo>
                    <a:cubicBezTo>
                      <a:pt x="82" y="73"/>
                      <a:pt x="84" y="69"/>
                      <a:pt x="86" y="65"/>
                    </a:cubicBezTo>
                    <a:cubicBezTo>
                      <a:pt x="85" y="65"/>
                      <a:pt x="83" y="65"/>
                      <a:pt x="82" y="65"/>
                    </a:cubicBezTo>
                    <a:moveTo>
                      <a:pt x="45" y="0"/>
                    </a:moveTo>
                    <a:cubicBezTo>
                      <a:pt x="33" y="0"/>
                      <a:pt x="21" y="5"/>
                      <a:pt x="13" y="14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8"/>
                      <a:pt x="5" y="69"/>
                      <a:pt x="13" y="78"/>
                    </a:cubicBezTo>
                    <a:cubicBezTo>
                      <a:pt x="19" y="84"/>
                      <a:pt x="27" y="88"/>
                      <a:pt x="35" y="90"/>
                    </a:cubicBezTo>
                    <a:cubicBezTo>
                      <a:pt x="36" y="88"/>
                      <a:pt x="36" y="87"/>
                      <a:pt x="37" y="86"/>
                    </a:cubicBezTo>
                    <a:cubicBezTo>
                      <a:pt x="29" y="84"/>
                      <a:pt x="22" y="80"/>
                      <a:pt x="16" y="75"/>
                    </a:cubicBezTo>
                    <a:cubicBezTo>
                      <a:pt x="9" y="67"/>
                      <a:pt x="4" y="57"/>
                      <a:pt x="4" y="46"/>
                    </a:cubicBezTo>
                    <a:cubicBezTo>
                      <a:pt x="4" y="34"/>
                      <a:pt x="9" y="24"/>
                      <a:pt x="16" y="17"/>
                    </a:cubicBezTo>
                    <a:cubicBezTo>
                      <a:pt x="24" y="9"/>
                      <a:pt x="34" y="5"/>
                      <a:pt x="45" y="5"/>
                    </a:cubicBezTo>
                    <a:cubicBezTo>
                      <a:pt x="56" y="5"/>
                      <a:pt x="67" y="9"/>
                      <a:pt x="74" y="17"/>
                    </a:cubicBezTo>
                    <a:cubicBezTo>
                      <a:pt x="81" y="24"/>
                      <a:pt x="86" y="34"/>
                      <a:pt x="86" y="46"/>
                    </a:cubicBezTo>
                    <a:cubicBezTo>
                      <a:pt x="86" y="51"/>
                      <a:pt x="85" y="55"/>
                      <a:pt x="83" y="60"/>
                    </a:cubicBezTo>
                    <a:cubicBezTo>
                      <a:pt x="85" y="60"/>
                      <a:pt x="86" y="60"/>
                      <a:pt x="88" y="60"/>
                    </a:cubicBezTo>
                    <a:cubicBezTo>
                      <a:pt x="90" y="56"/>
                      <a:pt x="90" y="51"/>
                      <a:pt x="90" y="46"/>
                    </a:cubicBezTo>
                    <a:cubicBezTo>
                      <a:pt x="90" y="33"/>
                      <a:pt x="85" y="22"/>
                      <a:pt x="77" y="14"/>
                    </a:cubicBezTo>
                    <a:cubicBezTo>
                      <a:pt x="69" y="5"/>
                      <a:pt x="58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34"/>
              <p:cNvSpPr>
                <a:spLocks noEditPoints="1"/>
              </p:cNvSpPr>
              <p:nvPr/>
            </p:nvSpPr>
            <p:spPr bwMode="auto">
              <a:xfrm>
                <a:off x="5069519" y="3929410"/>
                <a:ext cx="1001504" cy="563145"/>
              </a:xfrm>
              <a:custGeom>
                <a:avLst/>
                <a:gdLst>
                  <a:gd name="T0" fmla="*/ 2 w 53"/>
                  <a:gd name="T1" fmla="*/ 26 h 31"/>
                  <a:gd name="T2" fmla="*/ 0 w 53"/>
                  <a:gd name="T3" fmla="*/ 30 h 31"/>
                  <a:gd name="T4" fmla="*/ 5 w 53"/>
                  <a:gd name="T5" fmla="*/ 31 h 31"/>
                  <a:gd name="T6" fmla="*/ 8 w 53"/>
                  <a:gd name="T7" fmla="*/ 26 h 31"/>
                  <a:gd name="T8" fmla="*/ 2 w 53"/>
                  <a:gd name="T9" fmla="*/ 26 h 31"/>
                  <a:gd name="T10" fmla="*/ 48 w 53"/>
                  <a:gd name="T11" fmla="*/ 0 h 31"/>
                  <a:gd name="T12" fmla="*/ 46 w 53"/>
                  <a:gd name="T13" fmla="*/ 5 h 31"/>
                  <a:gd name="T14" fmla="*/ 47 w 53"/>
                  <a:gd name="T15" fmla="*/ 5 h 31"/>
                  <a:gd name="T16" fmla="*/ 51 w 53"/>
                  <a:gd name="T17" fmla="*/ 5 h 31"/>
                  <a:gd name="T18" fmla="*/ 53 w 53"/>
                  <a:gd name="T19" fmla="*/ 0 h 31"/>
                  <a:gd name="T20" fmla="*/ 48 w 5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1">
                    <a:moveTo>
                      <a:pt x="2" y="26"/>
                    </a:moveTo>
                    <a:cubicBezTo>
                      <a:pt x="1" y="27"/>
                      <a:pt x="1" y="28"/>
                      <a:pt x="0" y="30"/>
                    </a:cubicBezTo>
                    <a:cubicBezTo>
                      <a:pt x="2" y="30"/>
                      <a:pt x="3" y="30"/>
                      <a:pt x="5" y="31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6" y="26"/>
                      <a:pt x="4" y="26"/>
                      <a:pt x="2" y="26"/>
                    </a:cubicBezTo>
                    <a:moveTo>
                      <a:pt x="48" y="0"/>
                    </a:moveTo>
                    <a:cubicBezTo>
                      <a:pt x="48" y="2"/>
                      <a:pt x="47" y="3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8" y="5"/>
                      <a:pt x="50" y="5"/>
                      <a:pt x="51" y="5"/>
                    </a:cubicBezTo>
                    <a:cubicBezTo>
                      <a:pt x="52" y="4"/>
                      <a:pt x="52" y="2"/>
                      <a:pt x="53" y="0"/>
                    </a:cubicBezTo>
                    <a:cubicBezTo>
                      <a:pt x="51" y="0"/>
                      <a:pt x="50" y="0"/>
                      <a:pt x="4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35"/>
              <p:cNvSpPr>
                <a:spLocks/>
              </p:cNvSpPr>
              <p:nvPr/>
            </p:nvSpPr>
            <p:spPr bwMode="auto">
              <a:xfrm>
                <a:off x="5411305" y="4222553"/>
                <a:ext cx="492804" cy="254574"/>
              </a:xfrm>
              <a:custGeom>
                <a:avLst/>
                <a:gdLst>
                  <a:gd name="T0" fmla="*/ 26 w 26"/>
                  <a:gd name="T1" fmla="*/ 0 h 14"/>
                  <a:gd name="T2" fmla="*/ 17 w 26"/>
                  <a:gd name="T3" fmla="*/ 2 h 14"/>
                  <a:gd name="T4" fmla="*/ 6 w 26"/>
                  <a:gd name="T5" fmla="*/ 8 h 14"/>
                  <a:gd name="T6" fmla="*/ 4 w 26"/>
                  <a:gd name="T7" fmla="*/ 10 h 14"/>
                  <a:gd name="T8" fmla="*/ 0 w 26"/>
                  <a:gd name="T9" fmla="*/ 14 h 14"/>
                  <a:gd name="T10" fmla="*/ 6 w 26"/>
                  <a:gd name="T11" fmla="*/ 13 h 14"/>
                  <a:gd name="T12" fmla="*/ 21 w 26"/>
                  <a:gd name="T13" fmla="*/ 4 h 14"/>
                  <a:gd name="T14" fmla="*/ 24 w 26"/>
                  <a:gd name="T15" fmla="*/ 2 h 14"/>
                  <a:gd name="T16" fmla="*/ 26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14" y="4"/>
                      <a:pt x="10" y="7"/>
                      <a:pt x="6" y="8"/>
                    </a:cubicBezTo>
                    <a:cubicBezTo>
                      <a:pt x="5" y="9"/>
                      <a:pt x="4" y="9"/>
                      <a:pt x="4" y="10"/>
                    </a:cubicBezTo>
                    <a:cubicBezTo>
                      <a:pt x="2" y="11"/>
                      <a:pt x="1" y="13"/>
                      <a:pt x="0" y="14"/>
                    </a:cubicBezTo>
                    <a:cubicBezTo>
                      <a:pt x="2" y="14"/>
                      <a:pt x="4" y="13"/>
                      <a:pt x="6" y="13"/>
                    </a:cubicBezTo>
                    <a:cubicBezTo>
                      <a:pt x="10" y="9"/>
                      <a:pt x="15" y="6"/>
                      <a:pt x="21" y="4"/>
                    </a:cubicBezTo>
                    <a:cubicBezTo>
                      <a:pt x="22" y="3"/>
                      <a:pt x="23" y="3"/>
                      <a:pt x="24" y="2"/>
                    </a:cubicBezTo>
                    <a:cubicBezTo>
                      <a:pt x="25" y="1"/>
                      <a:pt x="25" y="1"/>
                      <a:pt x="2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37"/>
              <p:cNvSpPr>
                <a:spLocks noEditPoints="1"/>
              </p:cNvSpPr>
              <p:nvPr/>
            </p:nvSpPr>
            <p:spPr bwMode="auto">
              <a:xfrm>
                <a:off x="7056631" y="2756839"/>
                <a:ext cx="906123" cy="856288"/>
              </a:xfrm>
              <a:custGeom>
                <a:avLst/>
                <a:gdLst>
                  <a:gd name="T0" fmla="*/ 45 w 48"/>
                  <a:gd name="T1" fmla="*/ 27 h 47"/>
                  <a:gd name="T2" fmla="*/ 39 w 48"/>
                  <a:gd name="T3" fmla="*/ 38 h 47"/>
                  <a:gd name="T4" fmla="*/ 24 w 48"/>
                  <a:gd name="T5" fmla="*/ 44 h 47"/>
                  <a:gd name="T6" fmla="*/ 12 w 48"/>
                  <a:gd name="T7" fmla="*/ 41 h 47"/>
                  <a:gd name="T8" fmla="*/ 11 w 48"/>
                  <a:gd name="T9" fmla="*/ 43 h 47"/>
                  <a:gd name="T10" fmla="*/ 24 w 48"/>
                  <a:gd name="T11" fmla="*/ 47 h 47"/>
                  <a:gd name="T12" fmla="*/ 41 w 48"/>
                  <a:gd name="T13" fmla="*/ 40 h 47"/>
                  <a:gd name="T14" fmla="*/ 47 w 48"/>
                  <a:gd name="T15" fmla="*/ 27 h 47"/>
                  <a:gd name="T16" fmla="*/ 45 w 48"/>
                  <a:gd name="T17" fmla="*/ 27 h 47"/>
                  <a:gd name="T18" fmla="*/ 24 w 48"/>
                  <a:gd name="T19" fmla="*/ 0 h 47"/>
                  <a:gd name="T20" fmla="*/ 7 w 48"/>
                  <a:gd name="T21" fmla="*/ 6 h 47"/>
                  <a:gd name="T22" fmla="*/ 0 w 48"/>
                  <a:gd name="T23" fmla="*/ 23 h 47"/>
                  <a:gd name="T24" fmla="*/ 7 w 48"/>
                  <a:gd name="T25" fmla="*/ 40 h 47"/>
                  <a:gd name="T26" fmla="*/ 9 w 48"/>
                  <a:gd name="T27" fmla="*/ 41 h 47"/>
                  <a:gd name="T28" fmla="*/ 10 w 48"/>
                  <a:gd name="T29" fmla="*/ 39 h 47"/>
                  <a:gd name="T30" fmla="*/ 9 w 48"/>
                  <a:gd name="T31" fmla="*/ 38 h 47"/>
                  <a:gd name="T32" fmla="*/ 3 w 48"/>
                  <a:gd name="T33" fmla="*/ 23 h 47"/>
                  <a:gd name="T34" fmla="*/ 9 w 48"/>
                  <a:gd name="T35" fmla="*/ 8 h 47"/>
                  <a:gd name="T36" fmla="*/ 24 w 48"/>
                  <a:gd name="T37" fmla="*/ 2 h 47"/>
                  <a:gd name="T38" fmla="*/ 39 w 48"/>
                  <a:gd name="T39" fmla="*/ 8 h 47"/>
                  <a:gd name="T40" fmla="*/ 45 w 48"/>
                  <a:gd name="T41" fmla="*/ 23 h 47"/>
                  <a:gd name="T42" fmla="*/ 45 w 48"/>
                  <a:gd name="T43" fmla="*/ 24 h 47"/>
                  <a:gd name="T44" fmla="*/ 48 w 48"/>
                  <a:gd name="T45" fmla="*/ 25 h 47"/>
                  <a:gd name="T46" fmla="*/ 48 w 48"/>
                  <a:gd name="T47" fmla="*/ 23 h 47"/>
                  <a:gd name="T48" fmla="*/ 41 w 48"/>
                  <a:gd name="T49" fmla="*/ 6 h 47"/>
                  <a:gd name="T50" fmla="*/ 24 w 48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47">
                    <a:moveTo>
                      <a:pt x="45" y="27"/>
                    </a:moveTo>
                    <a:cubicBezTo>
                      <a:pt x="44" y="31"/>
                      <a:pt x="42" y="35"/>
                      <a:pt x="39" y="38"/>
                    </a:cubicBezTo>
                    <a:cubicBezTo>
                      <a:pt x="35" y="42"/>
                      <a:pt x="30" y="44"/>
                      <a:pt x="24" y="44"/>
                    </a:cubicBezTo>
                    <a:cubicBezTo>
                      <a:pt x="20" y="44"/>
                      <a:pt x="16" y="43"/>
                      <a:pt x="12" y="41"/>
                    </a:cubicBezTo>
                    <a:cubicBezTo>
                      <a:pt x="12" y="41"/>
                      <a:pt x="12" y="42"/>
                      <a:pt x="11" y="43"/>
                    </a:cubicBezTo>
                    <a:cubicBezTo>
                      <a:pt x="15" y="45"/>
                      <a:pt x="19" y="47"/>
                      <a:pt x="24" y="47"/>
                    </a:cubicBezTo>
                    <a:cubicBezTo>
                      <a:pt x="31" y="47"/>
                      <a:pt x="36" y="44"/>
                      <a:pt x="41" y="40"/>
                    </a:cubicBezTo>
                    <a:cubicBezTo>
                      <a:pt x="44" y="36"/>
                      <a:pt x="46" y="32"/>
                      <a:pt x="47" y="27"/>
                    </a:cubicBezTo>
                    <a:cubicBezTo>
                      <a:pt x="46" y="27"/>
                      <a:pt x="46" y="27"/>
                      <a:pt x="45" y="27"/>
                    </a:cubicBezTo>
                    <a:moveTo>
                      <a:pt x="24" y="0"/>
                    </a:moveTo>
                    <a:cubicBezTo>
                      <a:pt x="18" y="0"/>
                      <a:pt x="12" y="2"/>
                      <a:pt x="7" y="6"/>
                    </a:cubicBezTo>
                    <a:cubicBezTo>
                      <a:pt x="3" y="11"/>
                      <a:pt x="0" y="17"/>
                      <a:pt x="0" y="23"/>
                    </a:cubicBezTo>
                    <a:cubicBezTo>
                      <a:pt x="0" y="30"/>
                      <a:pt x="3" y="36"/>
                      <a:pt x="7" y="40"/>
                    </a:cubicBezTo>
                    <a:cubicBezTo>
                      <a:pt x="8" y="40"/>
                      <a:pt x="8" y="41"/>
                      <a:pt x="9" y="41"/>
                    </a:cubicBezTo>
                    <a:cubicBezTo>
                      <a:pt x="9" y="40"/>
                      <a:pt x="10" y="40"/>
                      <a:pt x="10" y="39"/>
                    </a:cubicBezTo>
                    <a:cubicBezTo>
                      <a:pt x="10" y="39"/>
                      <a:pt x="9" y="38"/>
                      <a:pt x="9" y="38"/>
                    </a:cubicBezTo>
                    <a:cubicBezTo>
                      <a:pt x="5" y="34"/>
                      <a:pt x="3" y="29"/>
                      <a:pt x="3" y="23"/>
                    </a:cubicBezTo>
                    <a:cubicBezTo>
                      <a:pt x="3" y="17"/>
                      <a:pt x="5" y="12"/>
                      <a:pt x="9" y="8"/>
                    </a:cubicBezTo>
                    <a:cubicBezTo>
                      <a:pt x="13" y="4"/>
                      <a:pt x="18" y="2"/>
                      <a:pt x="24" y="2"/>
                    </a:cubicBezTo>
                    <a:cubicBezTo>
                      <a:pt x="30" y="2"/>
                      <a:pt x="35" y="4"/>
                      <a:pt x="39" y="8"/>
                    </a:cubicBezTo>
                    <a:cubicBezTo>
                      <a:pt x="43" y="12"/>
                      <a:pt x="45" y="17"/>
                      <a:pt x="45" y="23"/>
                    </a:cubicBezTo>
                    <a:cubicBezTo>
                      <a:pt x="45" y="23"/>
                      <a:pt x="45" y="23"/>
                      <a:pt x="45" y="24"/>
                    </a:cubicBezTo>
                    <a:cubicBezTo>
                      <a:pt x="46" y="24"/>
                      <a:pt x="47" y="24"/>
                      <a:pt x="48" y="25"/>
                    </a:cubicBezTo>
                    <a:cubicBezTo>
                      <a:pt x="48" y="24"/>
                      <a:pt x="48" y="24"/>
                      <a:pt x="48" y="23"/>
                    </a:cubicBezTo>
                    <a:cubicBezTo>
                      <a:pt x="48" y="17"/>
                      <a:pt x="45" y="11"/>
                      <a:pt x="41" y="6"/>
                    </a:cubicBezTo>
                    <a:cubicBezTo>
                      <a:pt x="36" y="2"/>
                      <a:pt x="31" y="0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38"/>
              <p:cNvSpPr>
                <a:spLocks noEditPoints="1"/>
              </p:cNvSpPr>
              <p:nvPr/>
            </p:nvSpPr>
            <p:spPr bwMode="auto">
              <a:xfrm>
                <a:off x="7223551" y="3196551"/>
                <a:ext cx="739208" cy="347145"/>
              </a:xfrm>
              <a:custGeom>
                <a:avLst/>
                <a:gdLst>
                  <a:gd name="T0" fmla="*/ 1 w 39"/>
                  <a:gd name="T1" fmla="*/ 15 h 19"/>
                  <a:gd name="T2" fmla="*/ 0 w 39"/>
                  <a:gd name="T3" fmla="*/ 17 h 19"/>
                  <a:gd name="T4" fmla="*/ 2 w 39"/>
                  <a:gd name="T5" fmla="*/ 19 h 19"/>
                  <a:gd name="T6" fmla="*/ 3 w 39"/>
                  <a:gd name="T7" fmla="*/ 17 h 19"/>
                  <a:gd name="T8" fmla="*/ 1 w 39"/>
                  <a:gd name="T9" fmla="*/ 15 h 19"/>
                  <a:gd name="T10" fmla="*/ 36 w 39"/>
                  <a:gd name="T11" fmla="*/ 0 h 19"/>
                  <a:gd name="T12" fmla="*/ 36 w 39"/>
                  <a:gd name="T13" fmla="*/ 3 h 19"/>
                  <a:gd name="T14" fmla="*/ 38 w 39"/>
                  <a:gd name="T15" fmla="*/ 3 h 19"/>
                  <a:gd name="T16" fmla="*/ 39 w 39"/>
                  <a:gd name="T17" fmla="*/ 1 h 19"/>
                  <a:gd name="T18" fmla="*/ 36 w 3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9">
                    <a:moveTo>
                      <a:pt x="1" y="15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2" y="16"/>
                      <a:pt x="2" y="16"/>
                      <a:pt x="1" y="15"/>
                    </a:cubicBezTo>
                    <a:moveTo>
                      <a:pt x="36" y="0"/>
                    </a:moveTo>
                    <a:cubicBezTo>
                      <a:pt x="36" y="1"/>
                      <a:pt x="36" y="2"/>
                      <a:pt x="36" y="3"/>
                    </a:cubicBezTo>
                    <a:cubicBezTo>
                      <a:pt x="37" y="3"/>
                      <a:pt x="37" y="3"/>
                      <a:pt x="38" y="3"/>
                    </a:cubicBezTo>
                    <a:cubicBezTo>
                      <a:pt x="38" y="2"/>
                      <a:pt x="38" y="2"/>
                      <a:pt x="39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3"/>
              <p:cNvSpPr>
                <a:spLocks noEditPoints="1"/>
              </p:cNvSpPr>
              <p:nvPr/>
            </p:nvSpPr>
            <p:spPr bwMode="auto">
              <a:xfrm>
                <a:off x="944277" y="4037410"/>
                <a:ext cx="3052204" cy="2815716"/>
              </a:xfrm>
              <a:custGeom>
                <a:avLst/>
                <a:gdLst>
                  <a:gd name="T0" fmla="*/ 81 w 162"/>
                  <a:gd name="T1" fmla="*/ 154 h 154"/>
                  <a:gd name="T2" fmla="*/ 29 w 162"/>
                  <a:gd name="T3" fmla="*/ 132 h 154"/>
                  <a:gd name="T4" fmla="*/ 8 w 162"/>
                  <a:gd name="T5" fmla="*/ 81 h 154"/>
                  <a:gd name="T6" fmla="*/ 29 w 162"/>
                  <a:gd name="T7" fmla="*/ 29 h 154"/>
                  <a:gd name="T8" fmla="*/ 81 w 162"/>
                  <a:gd name="T9" fmla="*/ 8 h 154"/>
                  <a:gd name="T10" fmla="*/ 133 w 162"/>
                  <a:gd name="T11" fmla="*/ 29 h 154"/>
                  <a:gd name="T12" fmla="*/ 154 w 162"/>
                  <a:gd name="T13" fmla="*/ 81 h 154"/>
                  <a:gd name="T14" fmla="*/ 133 w 162"/>
                  <a:gd name="T15" fmla="*/ 132 h 154"/>
                  <a:gd name="T16" fmla="*/ 81 w 162"/>
                  <a:gd name="T17" fmla="*/ 154 h 154"/>
                  <a:gd name="T18" fmla="*/ 81 w 162"/>
                  <a:gd name="T19" fmla="*/ 0 h 154"/>
                  <a:gd name="T20" fmla="*/ 24 w 162"/>
                  <a:gd name="T21" fmla="*/ 24 h 154"/>
                  <a:gd name="T22" fmla="*/ 0 w 162"/>
                  <a:gd name="T23" fmla="*/ 81 h 154"/>
                  <a:gd name="T24" fmla="*/ 24 w 162"/>
                  <a:gd name="T25" fmla="*/ 138 h 154"/>
                  <a:gd name="T26" fmla="*/ 47 w 162"/>
                  <a:gd name="T27" fmla="*/ 154 h 154"/>
                  <a:gd name="T28" fmla="*/ 115 w 162"/>
                  <a:gd name="T29" fmla="*/ 154 h 154"/>
                  <a:gd name="T30" fmla="*/ 138 w 162"/>
                  <a:gd name="T31" fmla="*/ 138 h 154"/>
                  <a:gd name="T32" fmla="*/ 162 w 162"/>
                  <a:gd name="T33" fmla="*/ 81 h 154"/>
                  <a:gd name="T34" fmla="*/ 138 w 162"/>
                  <a:gd name="T35" fmla="*/ 24 h 154"/>
                  <a:gd name="T36" fmla="*/ 81 w 162"/>
                  <a:gd name="T3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54">
                    <a:moveTo>
                      <a:pt x="81" y="154"/>
                    </a:moveTo>
                    <a:cubicBezTo>
                      <a:pt x="61" y="154"/>
                      <a:pt x="43" y="146"/>
                      <a:pt x="29" y="132"/>
                    </a:cubicBezTo>
                    <a:cubicBezTo>
                      <a:pt x="16" y="119"/>
                      <a:pt x="8" y="101"/>
                      <a:pt x="8" y="81"/>
                    </a:cubicBezTo>
                    <a:cubicBezTo>
                      <a:pt x="8" y="61"/>
                      <a:pt x="16" y="42"/>
                      <a:pt x="29" y="29"/>
                    </a:cubicBezTo>
                    <a:cubicBezTo>
                      <a:pt x="43" y="16"/>
                      <a:pt x="61" y="8"/>
                      <a:pt x="81" y="8"/>
                    </a:cubicBezTo>
                    <a:cubicBezTo>
                      <a:pt x="101" y="8"/>
                      <a:pt x="120" y="16"/>
                      <a:pt x="133" y="29"/>
                    </a:cubicBezTo>
                    <a:cubicBezTo>
                      <a:pt x="146" y="42"/>
                      <a:pt x="154" y="61"/>
                      <a:pt x="154" y="81"/>
                    </a:cubicBezTo>
                    <a:cubicBezTo>
                      <a:pt x="154" y="101"/>
                      <a:pt x="146" y="119"/>
                      <a:pt x="133" y="132"/>
                    </a:cubicBezTo>
                    <a:cubicBezTo>
                      <a:pt x="120" y="146"/>
                      <a:pt x="101" y="154"/>
                      <a:pt x="81" y="154"/>
                    </a:cubicBezTo>
                    <a:moveTo>
                      <a:pt x="81" y="0"/>
                    </a:moveTo>
                    <a:cubicBezTo>
                      <a:pt x="59" y="0"/>
                      <a:pt x="39" y="9"/>
                      <a:pt x="24" y="24"/>
                    </a:cubicBezTo>
                    <a:cubicBezTo>
                      <a:pt x="9" y="38"/>
                      <a:pt x="0" y="58"/>
                      <a:pt x="0" y="81"/>
                    </a:cubicBezTo>
                    <a:cubicBezTo>
                      <a:pt x="0" y="103"/>
                      <a:pt x="9" y="123"/>
                      <a:pt x="24" y="138"/>
                    </a:cubicBezTo>
                    <a:cubicBezTo>
                      <a:pt x="31" y="145"/>
                      <a:pt x="39" y="150"/>
                      <a:pt x="47" y="154"/>
                    </a:cubicBezTo>
                    <a:cubicBezTo>
                      <a:pt x="115" y="154"/>
                      <a:pt x="115" y="154"/>
                      <a:pt x="115" y="154"/>
                    </a:cubicBezTo>
                    <a:cubicBezTo>
                      <a:pt x="124" y="150"/>
                      <a:pt x="132" y="145"/>
                      <a:pt x="138" y="138"/>
                    </a:cubicBezTo>
                    <a:cubicBezTo>
                      <a:pt x="153" y="123"/>
                      <a:pt x="162" y="103"/>
                      <a:pt x="162" y="81"/>
                    </a:cubicBezTo>
                    <a:cubicBezTo>
                      <a:pt x="162" y="58"/>
                      <a:pt x="153" y="38"/>
                      <a:pt x="138" y="24"/>
                    </a:cubicBezTo>
                    <a:cubicBezTo>
                      <a:pt x="124" y="9"/>
                      <a:pt x="103" y="0"/>
                      <a:pt x="8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4"/>
              <p:cNvSpPr>
                <a:spLocks noEditPoints="1"/>
              </p:cNvSpPr>
              <p:nvPr/>
            </p:nvSpPr>
            <p:spPr bwMode="auto">
              <a:xfrm>
                <a:off x="1413233" y="4492551"/>
                <a:ext cx="2114287" cy="2051999"/>
              </a:xfrm>
              <a:custGeom>
                <a:avLst/>
                <a:gdLst>
                  <a:gd name="T0" fmla="*/ 56 w 112"/>
                  <a:gd name="T1" fmla="*/ 106 h 112"/>
                  <a:gd name="T2" fmla="*/ 20 w 112"/>
                  <a:gd name="T3" fmla="*/ 91 h 112"/>
                  <a:gd name="T4" fmla="*/ 6 w 112"/>
                  <a:gd name="T5" fmla="*/ 56 h 112"/>
                  <a:gd name="T6" fmla="*/ 20 w 112"/>
                  <a:gd name="T7" fmla="*/ 20 h 112"/>
                  <a:gd name="T8" fmla="*/ 56 w 112"/>
                  <a:gd name="T9" fmla="*/ 5 h 112"/>
                  <a:gd name="T10" fmla="*/ 92 w 112"/>
                  <a:gd name="T11" fmla="*/ 20 h 112"/>
                  <a:gd name="T12" fmla="*/ 107 w 112"/>
                  <a:gd name="T13" fmla="*/ 56 h 112"/>
                  <a:gd name="T14" fmla="*/ 92 w 112"/>
                  <a:gd name="T15" fmla="*/ 91 h 112"/>
                  <a:gd name="T16" fmla="*/ 56 w 112"/>
                  <a:gd name="T17" fmla="*/ 106 h 112"/>
                  <a:gd name="T18" fmla="*/ 56 w 112"/>
                  <a:gd name="T19" fmla="*/ 0 h 112"/>
                  <a:gd name="T20" fmla="*/ 17 w 112"/>
                  <a:gd name="T21" fmla="*/ 16 h 112"/>
                  <a:gd name="T22" fmla="*/ 0 w 112"/>
                  <a:gd name="T23" fmla="*/ 56 h 112"/>
                  <a:gd name="T24" fmla="*/ 17 w 112"/>
                  <a:gd name="T25" fmla="*/ 95 h 112"/>
                  <a:gd name="T26" fmla="*/ 56 w 112"/>
                  <a:gd name="T27" fmla="*/ 112 h 112"/>
                  <a:gd name="T28" fmla="*/ 96 w 112"/>
                  <a:gd name="T29" fmla="*/ 95 h 112"/>
                  <a:gd name="T30" fmla="*/ 112 w 112"/>
                  <a:gd name="T31" fmla="*/ 56 h 112"/>
                  <a:gd name="T32" fmla="*/ 96 w 112"/>
                  <a:gd name="T33" fmla="*/ 16 h 112"/>
                  <a:gd name="T34" fmla="*/ 56 w 112"/>
                  <a:gd name="T3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56" y="106"/>
                    </a:moveTo>
                    <a:cubicBezTo>
                      <a:pt x="42" y="106"/>
                      <a:pt x="30" y="101"/>
                      <a:pt x="20" y="91"/>
                    </a:cubicBezTo>
                    <a:cubicBezTo>
                      <a:pt x="11" y="82"/>
                      <a:pt x="6" y="70"/>
                      <a:pt x="6" y="56"/>
                    </a:cubicBezTo>
                    <a:cubicBezTo>
                      <a:pt x="6" y="42"/>
                      <a:pt x="11" y="29"/>
                      <a:pt x="20" y="20"/>
                    </a:cubicBezTo>
                    <a:cubicBezTo>
                      <a:pt x="30" y="11"/>
                      <a:pt x="42" y="5"/>
                      <a:pt x="56" y="5"/>
                    </a:cubicBezTo>
                    <a:cubicBezTo>
                      <a:pt x="70" y="5"/>
                      <a:pt x="83" y="11"/>
                      <a:pt x="92" y="20"/>
                    </a:cubicBezTo>
                    <a:cubicBezTo>
                      <a:pt x="101" y="29"/>
                      <a:pt x="107" y="42"/>
                      <a:pt x="107" y="56"/>
                    </a:cubicBezTo>
                    <a:cubicBezTo>
                      <a:pt x="107" y="70"/>
                      <a:pt x="101" y="82"/>
                      <a:pt x="92" y="91"/>
                    </a:cubicBezTo>
                    <a:cubicBezTo>
                      <a:pt x="83" y="101"/>
                      <a:pt x="70" y="106"/>
                      <a:pt x="56" y="106"/>
                    </a:cubicBezTo>
                    <a:moveTo>
                      <a:pt x="56" y="0"/>
                    </a:moveTo>
                    <a:cubicBezTo>
                      <a:pt x="41" y="0"/>
                      <a:pt x="27" y="6"/>
                      <a:pt x="17" y="16"/>
                    </a:cubicBezTo>
                    <a:cubicBezTo>
                      <a:pt x="6" y="26"/>
                      <a:pt x="0" y="40"/>
                      <a:pt x="0" y="56"/>
                    </a:cubicBezTo>
                    <a:cubicBezTo>
                      <a:pt x="0" y="71"/>
                      <a:pt x="6" y="85"/>
                      <a:pt x="17" y="95"/>
                    </a:cubicBezTo>
                    <a:cubicBezTo>
                      <a:pt x="27" y="105"/>
                      <a:pt x="41" y="112"/>
                      <a:pt x="56" y="112"/>
                    </a:cubicBezTo>
                    <a:cubicBezTo>
                      <a:pt x="72" y="112"/>
                      <a:pt x="85" y="105"/>
                      <a:pt x="96" y="95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0"/>
                      <a:pt x="106" y="26"/>
                      <a:pt x="96" y="16"/>
                    </a:cubicBezTo>
                    <a:cubicBezTo>
                      <a:pt x="85" y="6"/>
                      <a:pt x="72" y="0"/>
                      <a:pt x="5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45"/>
              <p:cNvSpPr>
                <a:spLocks noEditPoints="1"/>
              </p:cNvSpPr>
              <p:nvPr/>
            </p:nvSpPr>
            <p:spPr bwMode="auto">
              <a:xfrm>
                <a:off x="1786813" y="4862836"/>
                <a:ext cx="1359187" cy="1311428"/>
              </a:xfrm>
              <a:custGeom>
                <a:avLst/>
                <a:gdLst>
                  <a:gd name="T0" fmla="*/ 36 w 72"/>
                  <a:gd name="T1" fmla="*/ 68 h 72"/>
                  <a:gd name="T2" fmla="*/ 13 w 72"/>
                  <a:gd name="T3" fmla="*/ 59 h 72"/>
                  <a:gd name="T4" fmla="*/ 3 w 72"/>
                  <a:gd name="T5" fmla="*/ 36 h 72"/>
                  <a:gd name="T6" fmla="*/ 13 w 72"/>
                  <a:gd name="T7" fmla="*/ 13 h 72"/>
                  <a:gd name="T8" fmla="*/ 36 w 72"/>
                  <a:gd name="T9" fmla="*/ 3 h 72"/>
                  <a:gd name="T10" fmla="*/ 59 w 72"/>
                  <a:gd name="T11" fmla="*/ 13 h 72"/>
                  <a:gd name="T12" fmla="*/ 69 w 72"/>
                  <a:gd name="T13" fmla="*/ 36 h 72"/>
                  <a:gd name="T14" fmla="*/ 59 w 72"/>
                  <a:gd name="T15" fmla="*/ 59 h 72"/>
                  <a:gd name="T16" fmla="*/ 36 w 72"/>
                  <a:gd name="T17" fmla="*/ 68 h 72"/>
                  <a:gd name="T18" fmla="*/ 36 w 72"/>
                  <a:gd name="T19" fmla="*/ 0 h 72"/>
                  <a:gd name="T20" fmla="*/ 11 w 72"/>
                  <a:gd name="T21" fmla="*/ 10 h 72"/>
                  <a:gd name="T22" fmla="*/ 0 w 72"/>
                  <a:gd name="T23" fmla="*/ 36 h 72"/>
                  <a:gd name="T24" fmla="*/ 11 w 72"/>
                  <a:gd name="T25" fmla="*/ 61 h 72"/>
                  <a:gd name="T26" fmla="*/ 36 w 72"/>
                  <a:gd name="T27" fmla="*/ 72 h 72"/>
                  <a:gd name="T28" fmla="*/ 62 w 72"/>
                  <a:gd name="T29" fmla="*/ 61 h 72"/>
                  <a:gd name="T30" fmla="*/ 72 w 72"/>
                  <a:gd name="T31" fmla="*/ 36 h 72"/>
                  <a:gd name="T32" fmla="*/ 62 w 72"/>
                  <a:gd name="T33" fmla="*/ 10 h 72"/>
                  <a:gd name="T34" fmla="*/ 36 w 72"/>
                  <a:gd name="T3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2">
                    <a:moveTo>
                      <a:pt x="36" y="68"/>
                    </a:moveTo>
                    <a:cubicBezTo>
                      <a:pt x="27" y="68"/>
                      <a:pt x="19" y="65"/>
                      <a:pt x="13" y="59"/>
                    </a:cubicBezTo>
                    <a:cubicBezTo>
                      <a:pt x="7" y="53"/>
                      <a:pt x="3" y="45"/>
                      <a:pt x="3" y="36"/>
                    </a:cubicBezTo>
                    <a:cubicBezTo>
                      <a:pt x="3" y="27"/>
                      <a:pt x="7" y="19"/>
                      <a:pt x="13" y="13"/>
                    </a:cubicBezTo>
                    <a:cubicBezTo>
                      <a:pt x="19" y="7"/>
                      <a:pt x="27" y="3"/>
                      <a:pt x="36" y="3"/>
                    </a:cubicBezTo>
                    <a:cubicBezTo>
                      <a:pt x="45" y="3"/>
                      <a:pt x="53" y="7"/>
                      <a:pt x="59" y="13"/>
                    </a:cubicBezTo>
                    <a:cubicBezTo>
                      <a:pt x="65" y="19"/>
                      <a:pt x="69" y="27"/>
                      <a:pt x="69" y="36"/>
                    </a:cubicBezTo>
                    <a:cubicBezTo>
                      <a:pt x="69" y="45"/>
                      <a:pt x="65" y="53"/>
                      <a:pt x="59" y="59"/>
                    </a:cubicBezTo>
                    <a:cubicBezTo>
                      <a:pt x="53" y="65"/>
                      <a:pt x="45" y="68"/>
                      <a:pt x="36" y="68"/>
                    </a:cubicBezTo>
                    <a:moveTo>
                      <a:pt x="36" y="0"/>
                    </a:moveTo>
                    <a:cubicBezTo>
                      <a:pt x="26" y="0"/>
                      <a:pt x="17" y="4"/>
                      <a:pt x="11" y="10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46"/>
                      <a:pt x="4" y="55"/>
                      <a:pt x="11" y="61"/>
                    </a:cubicBezTo>
                    <a:cubicBezTo>
                      <a:pt x="17" y="68"/>
                      <a:pt x="26" y="72"/>
                      <a:pt x="36" y="72"/>
                    </a:cubicBezTo>
                    <a:cubicBezTo>
                      <a:pt x="46" y="72"/>
                      <a:pt x="55" y="68"/>
                      <a:pt x="62" y="61"/>
                    </a:cubicBezTo>
                    <a:cubicBezTo>
                      <a:pt x="68" y="55"/>
                      <a:pt x="72" y="46"/>
                      <a:pt x="72" y="36"/>
                    </a:cubicBezTo>
                    <a:cubicBezTo>
                      <a:pt x="72" y="26"/>
                      <a:pt x="68" y="17"/>
                      <a:pt x="62" y="10"/>
                    </a:cubicBezTo>
                    <a:cubicBezTo>
                      <a:pt x="55" y="4"/>
                      <a:pt x="46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46"/>
              <p:cNvSpPr>
                <a:spLocks noEditPoints="1"/>
              </p:cNvSpPr>
              <p:nvPr/>
            </p:nvSpPr>
            <p:spPr bwMode="auto">
              <a:xfrm>
                <a:off x="12040310" y="6235979"/>
                <a:ext cx="333835" cy="617143"/>
              </a:xfrm>
              <a:custGeom>
                <a:avLst/>
                <a:gdLst>
                  <a:gd name="T0" fmla="*/ 18 w 18"/>
                  <a:gd name="T1" fmla="*/ 13 h 34"/>
                  <a:gd name="T2" fmla="*/ 17 w 18"/>
                  <a:gd name="T3" fmla="*/ 17 h 34"/>
                  <a:gd name="T4" fmla="*/ 18 w 18"/>
                  <a:gd name="T5" fmla="*/ 22 h 34"/>
                  <a:gd name="T6" fmla="*/ 18 w 18"/>
                  <a:gd name="T7" fmla="*/ 13 h 34"/>
                  <a:gd name="T8" fmla="*/ 16 w 18"/>
                  <a:gd name="T9" fmla="*/ 0 h 34"/>
                  <a:gd name="T10" fmla="*/ 15 w 18"/>
                  <a:gd name="T11" fmla="*/ 1 h 34"/>
                  <a:gd name="T12" fmla="*/ 16 w 18"/>
                  <a:gd name="T13" fmla="*/ 7 h 34"/>
                  <a:gd name="T14" fmla="*/ 1 w 18"/>
                  <a:gd name="T15" fmla="*/ 30 h 34"/>
                  <a:gd name="T16" fmla="*/ 0 w 18"/>
                  <a:gd name="T17" fmla="*/ 34 h 34"/>
                  <a:gd name="T18" fmla="*/ 18 w 18"/>
                  <a:gd name="T19" fmla="*/ 34 h 34"/>
                  <a:gd name="T20" fmla="*/ 18 w 18"/>
                  <a:gd name="T21" fmla="*/ 33 h 34"/>
                  <a:gd name="T22" fmla="*/ 14 w 18"/>
                  <a:gd name="T23" fmla="*/ 21 h 34"/>
                  <a:gd name="T24" fmla="*/ 18 w 18"/>
                  <a:gd name="T25" fmla="*/ 9 h 34"/>
                  <a:gd name="T26" fmla="*/ 18 w 18"/>
                  <a:gd name="T27" fmla="*/ 1 h 34"/>
                  <a:gd name="T28" fmla="*/ 16 w 1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4">
                    <a:moveTo>
                      <a:pt x="18" y="13"/>
                    </a:moveTo>
                    <a:cubicBezTo>
                      <a:pt x="18" y="14"/>
                      <a:pt x="17" y="16"/>
                      <a:pt x="17" y="17"/>
                    </a:cubicBezTo>
                    <a:cubicBezTo>
                      <a:pt x="17" y="19"/>
                      <a:pt x="18" y="20"/>
                      <a:pt x="18" y="22"/>
                    </a:cubicBezTo>
                    <a:cubicBezTo>
                      <a:pt x="18" y="13"/>
                      <a:pt x="18" y="13"/>
                      <a:pt x="18" y="13"/>
                    </a:cubicBezTo>
                    <a:moveTo>
                      <a:pt x="16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16" y="3"/>
                      <a:pt x="16" y="5"/>
                      <a:pt x="16" y="7"/>
                    </a:cubicBezTo>
                    <a:cubicBezTo>
                      <a:pt x="16" y="17"/>
                      <a:pt x="9" y="26"/>
                      <a:pt x="1" y="30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0"/>
                      <a:pt x="14" y="26"/>
                      <a:pt x="14" y="21"/>
                    </a:cubicBezTo>
                    <a:cubicBezTo>
                      <a:pt x="14" y="17"/>
                      <a:pt x="16" y="13"/>
                      <a:pt x="18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7"/>
              <p:cNvSpPr>
                <a:spLocks/>
              </p:cNvSpPr>
              <p:nvPr/>
            </p:nvSpPr>
            <p:spPr bwMode="auto">
              <a:xfrm>
                <a:off x="12056207" y="6251407"/>
                <a:ext cx="286144" cy="532288"/>
              </a:xfrm>
              <a:custGeom>
                <a:avLst/>
                <a:gdLst>
                  <a:gd name="T0" fmla="*/ 14 w 15"/>
                  <a:gd name="T1" fmla="*/ 0 h 29"/>
                  <a:gd name="T2" fmla="*/ 0 w 15"/>
                  <a:gd name="T3" fmla="*/ 29 h 29"/>
                  <a:gd name="T4" fmla="*/ 15 w 15"/>
                  <a:gd name="T5" fmla="*/ 6 h 29"/>
                  <a:gd name="T6" fmla="*/ 14 w 15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9">
                    <a:moveTo>
                      <a:pt x="14" y="0"/>
                    </a:moveTo>
                    <a:cubicBezTo>
                      <a:pt x="6" y="7"/>
                      <a:pt x="1" y="18"/>
                      <a:pt x="0" y="29"/>
                    </a:cubicBezTo>
                    <a:cubicBezTo>
                      <a:pt x="8" y="25"/>
                      <a:pt x="15" y="16"/>
                      <a:pt x="15" y="6"/>
                    </a:cubicBezTo>
                    <a:cubicBezTo>
                      <a:pt x="15" y="4"/>
                      <a:pt x="15" y="2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48"/>
              <p:cNvSpPr>
                <a:spLocks/>
              </p:cNvSpPr>
              <p:nvPr/>
            </p:nvSpPr>
            <p:spPr bwMode="auto">
              <a:xfrm>
                <a:off x="12302606" y="6397981"/>
                <a:ext cx="71539" cy="439717"/>
              </a:xfrm>
              <a:custGeom>
                <a:avLst/>
                <a:gdLst>
                  <a:gd name="T0" fmla="*/ 4 w 4"/>
                  <a:gd name="T1" fmla="*/ 0 h 24"/>
                  <a:gd name="T2" fmla="*/ 0 w 4"/>
                  <a:gd name="T3" fmla="*/ 12 h 24"/>
                  <a:gd name="T4" fmla="*/ 4 w 4"/>
                  <a:gd name="T5" fmla="*/ 24 h 24"/>
                  <a:gd name="T6" fmla="*/ 4 w 4"/>
                  <a:gd name="T7" fmla="*/ 13 h 24"/>
                  <a:gd name="T8" fmla="*/ 3 w 4"/>
                  <a:gd name="T9" fmla="*/ 8 h 24"/>
                  <a:gd name="T10" fmla="*/ 4 w 4"/>
                  <a:gd name="T11" fmla="*/ 4 h 24"/>
                  <a:gd name="T12" fmla="*/ 4 w 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4">
                    <a:moveTo>
                      <a:pt x="4" y="0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7"/>
                      <a:pt x="2" y="21"/>
                      <a:pt x="4" y="2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1"/>
                      <a:pt x="3" y="10"/>
                      <a:pt x="3" y="8"/>
                    </a:cubicBezTo>
                    <a:cubicBezTo>
                      <a:pt x="3" y="7"/>
                      <a:pt x="4" y="5"/>
                      <a:pt x="4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49"/>
              <p:cNvSpPr>
                <a:spLocks/>
              </p:cNvSpPr>
              <p:nvPr/>
            </p:nvSpPr>
            <p:spPr bwMode="auto">
              <a:xfrm>
                <a:off x="12342351" y="6197410"/>
                <a:ext cx="31794" cy="54002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0"/>
              <p:cNvSpPr>
                <a:spLocks noEditPoints="1"/>
              </p:cNvSpPr>
              <p:nvPr/>
            </p:nvSpPr>
            <p:spPr bwMode="auto">
              <a:xfrm>
                <a:off x="6754590" y="6521409"/>
                <a:ext cx="1279703" cy="331717"/>
              </a:xfrm>
              <a:custGeom>
                <a:avLst/>
                <a:gdLst>
                  <a:gd name="T0" fmla="*/ 24 w 68"/>
                  <a:gd name="T1" fmla="*/ 1 h 18"/>
                  <a:gd name="T2" fmla="*/ 6 w 68"/>
                  <a:gd name="T3" fmla="*/ 11 h 18"/>
                  <a:gd name="T4" fmla="*/ 0 w 68"/>
                  <a:gd name="T5" fmla="*/ 18 h 18"/>
                  <a:gd name="T6" fmla="*/ 5 w 68"/>
                  <a:gd name="T7" fmla="*/ 18 h 18"/>
                  <a:gd name="T8" fmla="*/ 9 w 68"/>
                  <a:gd name="T9" fmla="*/ 14 h 18"/>
                  <a:gd name="T10" fmla="*/ 26 w 68"/>
                  <a:gd name="T11" fmla="*/ 4 h 18"/>
                  <a:gd name="T12" fmla="*/ 24 w 68"/>
                  <a:gd name="T13" fmla="*/ 1 h 18"/>
                  <a:gd name="T14" fmla="*/ 34 w 68"/>
                  <a:gd name="T15" fmla="*/ 0 h 18"/>
                  <a:gd name="T16" fmla="*/ 29 w 68"/>
                  <a:gd name="T17" fmla="*/ 0 h 18"/>
                  <a:gd name="T18" fmla="*/ 31 w 68"/>
                  <a:gd name="T19" fmla="*/ 4 h 18"/>
                  <a:gd name="T20" fmla="*/ 34 w 68"/>
                  <a:gd name="T21" fmla="*/ 4 h 18"/>
                  <a:gd name="T22" fmla="*/ 59 w 68"/>
                  <a:gd name="T23" fmla="*/ 14 h 18"/>
                  <a:gd name="T24" fmla="*/ 63 w 68"/>
                  <a:gd name="T25" fmla="*/ 18 h 18"/>
                  <a:gd name="T26" fmla="*/ 68 w 68"/>
                  <a:gd name="T27" fmla="*/ 18 h 18"/>
                  <a:gd name="T28" fmla="*/ 62 w 68"/>
                  <a:gd name="T29" fmla="*/ 11 h 18"/>
                  <a:gd name="T30" fmla="*/ 34 w 68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8">
                    <a:moveTo>
                      <a:pt x="24" y="1"/>
                    </a:moveTo>
                    <a:cubicBezTo>
                      <a:pt x="17" y="3"/>
                      <a:pt x="11" y="6"/>
                      <a:pt x="6" y="11"/>
                    </a:cubicBezTo>
                    <a:cubicBezTo>
                      <a:pt x="4" y="13"/>
                      <a:pt x="2" y="16"/>
                      <a:pt x="0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7"/>
                      <a:pt x="7" y="15"/>
                      <a:pt x="9" y="14"/>
                    </a:cubicBezTo>
                    <a:cubicBezTo>
                      <a:pt x="13" y="9"/>
                      <a:pt x="19" y="6"/>
                      <a:pt x="26" y="4"/>
                    </a:cubicBezTo>
                    <a:cubicBezTo>
                      <a:pt x="25" y="3"/>
                      <a:pt x="25" y="2"/>
                      <a:pt x="24" y="1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0"/>
                    </a:cubicBezTo>
                    <a:cubicBezTo>
                      <a:pt x="29" y="1"/>
                      <a:pt x="30" y="2"/>
                      <a:pt x="31" y="4"/>
                    </a:cubicBezTo>
                    <a:cubicBezTo>
                      <a:pt x="32" y="4"/>
                      <a:pt x="33" y="4"/>
                      <a:pt x="34" y="4"/>
                    </a:cubicBezTo>
                    <a:cubicBezTo>
                      <a:pt x="44" y="4"/>
                      <a:pt x="53" y="8"/>
                      <a:pt x="59" y="14"/>
                    </a:cubicBezTo>
                    <a:cubicBezTo>
                      <a:pt x="61" y="15"/>
                      <a:pt x="62" y="17"/>
                      <a:pt x="63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4" y="13"/>
                      <a:pt x="62" y="11"/>
                    </a:cubicBezTo>
                    <a:cubicBezTo>
                      <a:pt x="55" y="4"/>
                      <a:pt x="45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1"/>
              <p:cNvSpPr>
                <a:spLocks/>
              </p:cNvSpPr>
              <p:nvPr/>
            </p:nvSpPr>
            <p:spPr bwMode="auto">
              <a:xfrm>
                <a:off x="7207654" y="6521409"/>
                <a:ext cx="127175" cy="77143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1 h 4"/>
                  <a:gd name="T4" fmla="*/ 2 w 7"/>
                  <a:gd name="T5" fmla="*/ 4 h 4"/>
                  <a:gd name="T6" fmla="*/ 7 w 7"/>
                  <a:gd name="T7" fmla="*/ 4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4"/>
                      <a:pt x="5" y="4"/>
                      <a:pt x="7" y="4"/>
                    </a:cubicBezTo>
                    <a:cubicBezTo>
                      <a:pt x="6" y="2"/>
                      <a:pt x="5" y="1"/>
                      <a:pt x="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2"/>
              <p:cNvSpPr>
                <a:spLocks noEditPoints="1"/>
              </p:cNvSpPr>
              <p:nvPr/>
            </p:nvSpPr>
            <p:spPr bwMode="auto">
              <a:xfrm>
                <a:off x="7167909" y="6799124"/>
                <a:ext cx="453064" cy="54002"/>
              </a:xfrm>
              <a:custGeom>
                <a:avLst/>
                <a:gdLst>
                  <a:gd name="T0" fmla="*/ 8 w 24"/>
                  <a:gd name="T1" fmla="*/ 0 h 3"/>
                  <a:gd name="T2" fmla="*/ 0 w 24"/>
                  <a:gd name="T3" fmla="*/ 3 h 3"/>
                  <a:gd name="T4" fmla="*/ 5 w 24"/>
                  <a:gd name="T5" fmla="*/ 3 h 3"/>
                  <a:gd name="T6" fmla="*/ 8 w 24"/>
                  <a:gd name="T7" fmla="*/ 3 h 3"/>
                  <a:gd name="T8" fmla="*/ 8 w 24"/>
                  <a:gd name="T9" fmla="*/ 0 h 3"/>
                  <a:gd name="T10" fmla="*/ 12 w 24"/>
                  <a:gd name="T11" fmla="*/ 0 h 3"/>
                  <a:gd name="T12" fmla="*/ 13 w 24"/>
                  <a:gd name="T13" fmla="*/ 2 h 3"/>
                  <a:gd name="T14" fmla="*/ 18 w 24"/>
                  <a:gd name="T15" fmla="*/ 3 h 3"/>
                  <a:gd name="T16" fmla="*/ 24 w 24"/>
                  <a:gd name="T17" fmla="*/ 3 h 3"/>
                  <a:gd name="T18" fmla="*/ 12 w 24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moveTo>
                      <a:pt x="12" y="0"/>
                    </a:move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7" y="3"/>
                      <a:pt x="18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1" y="1"/>
                      <a:pt x="17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3"/>
              <p:cNvSpPr>
                <a:spLocks/>
              </p:cNvSpPr>
              <p:nvPr/>
            </p:nvSpPr>
            <p:spPr bwMode="auto">
              <a:xfrm>
                <a:off x="7318932" y="6799124"/>
                <a:ext cx="95381" cy="54002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3 h 3"/>
                  <a:gd name="T6" fmla="*/ 4 w 5"/>
                  <a:gd name="T7" fmla="*/ 2 h 3"/>
                  <a:gd name="T8" fmla="*/ 5 w 5"/>
                  <a:gd name="T9" fmla="*/ 2 h 3"/>
                  <a:gd name="T10" fmla="*/ 4 w 5"/>
                  <a:gd name="T11" fmla="*/ 0 h 3"/>
                  <a:gd name="T12" fmla="*/ 4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3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4"/>
              <p:cNvSpPr>
                <a:spLocks noEditPoints="1"/>
              </p:cNvSpPr>
              <p:nvPr/>
            </p:nvSpPr>
            <p:spPr bwMode="auto">
              <a:xfrm>
                <a:off x="5697449" y="4345982"/>
                <a:ext cx="2074547" cy="2013430"/>
              </a:xfrm>
              <a:custGeom>
                <a:avLst/>
                <a:gdLst>
                  <a:gd name="T0" fmla="*/ 39 w 110"/>
                  <a:gd name="T1" fmla="*/ 102 h 110"/>
                  <a:gd name="T2" fmla="*/ 31 w 110"/>
                  <a:gd name="T3" fmla="*/ 104 h 110"/>
                  <a:gd name="T4" fmla="*/ 55 w 110"/>
                  <a:gd name="T5" fmla="*/ 110 h 110"/>
                  <a:gd name="T6" fmla="*/ 68 w 110"/>
                  <a:gd name="T7" fmla="*/ 108 h 110"/>
                  <a:gd name="T8" fmla="*/ 61 w 110"/>
                  <a:gd name="T9" fmla="*/ 104 h 110"/>
                  <a:gd name="T10" fmla="*/ 55 w 110"/>
                  <a:gd name="T11" fmla="*/ 104 h 110"/>
                  <a:gd name="T12" fmla="*/ 39 w 110"/>
                  <a:gd name="T13" fmla="*/ 102 h 110"/>
                  <a:gd name="T14" fmla="*/ 6 w 110"/>
                  <a:gd name="T15" fmla="*/ 79 h 110"/>
                  <a:gd name="T16" fmla="*/ 16 w 110"/>
                  <a:gd name="T17" fmla="*/ 94 h 110"/>
                  <a:gd name="T18" fmla="*/ 26 w 110"/>
                  <a:gd name="T19" fmla="*/ 101 h 110"/>
                  <a:gd name="T20" fmla="*/ 32 w 110"/>
                  <a:gd name="T21" fmla="*/ 99 h 110"/>
                  <a:gd name="T22" fmla="*/ 20 w 110"/>
                  <a:gd name="T23" fmla="*/ 90 h 110"/>
                  <a:gd name="T24" fmla="*/ 13 w 110"/>
                  <a:gd name="T25" fmla="*/ 80 h 110"/>
                  <a:gd name="T26" fmla="*/ 6 w 110"/>
                  <a:gd name="T27" fmla="*/ 79 h 110"/>
                  <a:gd name="T28" fmla="*/ 1 w 110"/>
                  <a:gd name="T29" fmla="*/ 62 h 110"/>
                  <a:gd name="T30" fmla="*/ 4 w 110"/>
                  <a:gd name="T31" fmla="*/ 74 h 110"/>
                  <a:gd name="T32" fmla="*/ 10 w 110"/>
                  <a:gd name="T33" fmla="*/ 75 h 110"/>
                  <a:gd name="T34" fmla="*/ 6 w 110"/>
                  <a:gd name="T35" fmla="*/ 63 h 110"/>
                  <a:gd name="T36" fmla="*/ 1 w 110"/>
                  <a:gd name="T37" fmla="*/ 62 h 110"/>
                  <a:gd name="T38" fmla="*/ 1 w 110"/>
                  <a:gd name="T39" fmla="*/ 48 h 110"/>
                  <a:gd name="T40" fmla="*/ 0 w 110"/>
                  <a:gd name="T41" fmla="*/ 55 h 110"/>
                  <a:gd name="T42" fmla="*/ 0 w 110"/>
                  <a:gd name="T43" fmla="*/ 58 h 110"/>
                  <a:gd name="T44" fmla="*/ 6 w 110"/>
                  <a:gd name="T45" fmla="*/ 60 h 110"/>
                  <a:gd name="T46" fmla="*/ 6 w 110"/>
                  <a:gd name="T47" fmla="*/ 55 h 110"/>
                  <a:gd name="T48" fmla="*/ 6 w 110"/>
                  <a:gd name="T49" fmla="*/ 50 h 110"/>
                  <a:gd name="T50" fmla="*/ 1 w 110"/>
                  <a:gd name="T51" fmla="*/ 48 h 110"/>
                  <a:gd name="T52" fmla="*/ 23 w 110"/>
                  <a:gd name="T53" fmla="*/ 10 h 110"/>
                  <a:gd name="T54" fmla="*/ 16 w 110"/>
                  <a:gd name="T55" fmla="*/ 16 h 110"/>
                  <a:gd name="T56" fmla="*/ 1 w 110"/>
                  <a:gd name="T57" fmla="*/ 45 h 110"/>
                  <a:gd name="T58" fmla="*/ 6 w 110"/>
                  <a:gd name="T59" fmla="*/ 48 h 110"/>
                  <a:gd name="T60" fmla="*/ 20 w 110"/>
                  <a:gd name="T61" fmla="*/ 20 h 110"/>
                  <a:gd name="T62" fmla="*/ 28 w 110"/>
                  <a:gd name="T63" fmla="*/ 13 h 110"/>
                  <a:gd name="T64" fmla="*/ 23 w 110"/>
                  <a:gd name="T65" fmla="*/ 10 h 110"/>
                  <a:gd name="T66" fmla="*/ 34 w 110"/>
                  <a:gd name="T67" fmla="*/ 4 h 110"/>
                  <a:gd name="T68" fmla="*/ 25 w 110"/>
                  <a:gd name="T69" fmla="*/ 9 h 110"/>
                  <a:gd name="T70" fmla="*/ 30 w 110"/>
                  <a:gd name="T71" fmla="*/ 12 h 110"/>
                  <a:gd name="T72" fmla="*/ 39 w 110"/>
                  <a:gd name="T73" fmla="*/ 8 h 110"/>
                  <a:gd name="T74" fmla="*/ 37 w 110"/>
                  <a:gd name="T75" fmla="*/ 6 h 110"/>
                  <a:gd name="T76" fmla="*/ 34 w 110"/>
                  <a:gd name="T77" fmla="*/ 4 h 110"/>
                  <a:gd name="T78" fmla="*/ 51 w 110"/>
                  <a:gd name="T79" fmla="*/ 0 h 110"/>
                  <a:gd name="T80" fmla="*/ 38 w 110"/>
                  <a:gd name="T81" fmla="*/ 2 h 110"/>
                  <a:gd name="T82" fmla="*/ 39 w 110"/>
                  <a:gd name="T83" fmla="*/ 3 h 110"/>
                  <a:gd name="T84" fmla="*/ 42 w 110"/>
                  <a:gd name="T85" fmla="*/ 7 h 110"/>
                  <a:gd name="T86" fmla="*/ 54 w 110"/>
                  <a:gd name="T87" fmla="*/ 5 h 110"/>
                  <a:gd name="T88" fmla="*/ 51 w 110"/>
                  <a:gd name="T89" fmla="*/ 0 h 110"/>
                  <a:gd name="T90" fmla="*/ 57 w 110"/>
                  <a:gd name="T91" fmla="*/ 0 h 110"/>
                  <a:gd name="T92" fmla="*/ 60 w 110"/>
                  <a:gd name="T93" fmla="*/ 5 h 110"/>
                  <a:gd name="T94" fmla="*/ 90 w 110"/>
                  <a:gd name="T95" fmla="*/ 20 h 110"/>
                  <a:gd name="T96" fmla="*/ 105 w 110"/>
                  <a:gd name="T97" fmla="*/ 55 h 110"/>
                  <a:gd name="T98" fmla="*/ 90 w 110"/>
                  <a:gd name="T99" fmla="*/ 90 h 110"/>
                  <a:gd name="T100" fmla="*/ 68 w 110"/>
                  <a:gd name="T101" fmla="*/ 103 h 110"/>
                  <a:gd name="T102" fmla="*/ 74 w 110"/>
                  <a:gd name="T103" fmla="*/ 107 h 110"/>
                  <a:gd name="T104" fmla="*/ 94 w 110"/>
                  <a:gd name="T105" fmla="*/ 94 h 110"/>
                  <a:gd name="T106" fmla="*/ 110 w 110"/>
                  <a:gd name="T107" fmla="*/ 55 h 110"/>
                  <a:gd name="T108" fmla="*/ 94 w 110"/>
                  <a:gd name="T109" fmla="*/ 16 h 110"/>
                  <a:gd name="T110" fmla="*/ 57 w 110"/>
                  <a:gd name="T11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0" h="110">
                    <a:moveTo>
                      <a:pt x="39" y="102"/>
                    </a:moveTo>
                    <a:cubicBezTo>
                      <a:pt x="36" y="102"/>
                      <a:pt x="33" y="103"/>
                      <a:pt x="31" y="104"/>
                    </a:cubicBezTo>
                    <a:cubicBezTo>
                      <a:pt x="38" y="108"/>
                      <a:pt x="46" y="110"/>
                      <a:pt x="55" y="110"/>
                    </a:cubicBezTo>
                    <a:cubicBezTo>
                      <a:pt x="60" y="110"/>
                      <a:pt x="64" y="109"/>
                      <a:pt x="68" y="108"/>
                    </a:cubicBezTo>
                    <a:cubicBezTo>
                      <a:pt x="66" y="107"/>
                      <a:pt x="63" y="105"/>
                      <a:pt x="61" y="104"/>
                    </a:cubicBezTo>
                    <a:cubicBezTo>
                      <a:pt x="59" y="104"/>
                      <a:pt x="57" y="104"/>
                      <a:pt x="55" y="104"/>
                    </a:cubicBezTo>
                    <a:cubicBezTo>
                      <a:pt x="50" y="104"/>
                      <a:pt x="44" y="103"/>
                      <a:pt x="39" y="102"/>
                    </a:cubicBezTo>
                    <a:moveTo>
                      <a:pt x="6" y="79"/>
                    </a:moveTo>
                    <a:cubicBezTo>
                      <a:pt x="9" y="85"/>
                      <a:pt x="12" y="89"/>
                      <a:pt x="16" y="94"/>
                    </a:cubicBezTo>
                    <a:cubicBezTo>
                      <a:pt x="19" y="96"/>
                      <a:pt x="22" y="99"/>
                      <a:pt x="26" y="101"/>
                    </a:cubicBezTo>
                    <a:cubicBezTo>
                      <a:pt x="28" y="100"/>
                      <a:pt x="30" y="99"/>
                      <a:pt x="32" y="99"/>
                    </a:cubicBezTo>
                    <a:cubicBezTo>
                      <a:pt x="28" y="96"/>
                      <a:pt x="24" y="93"/>
                      <a:pt x="20" y="90"/>
                    </a:cubicBezTo>
                    <a:cubicBezTo>
                      <a:pt x="17" y="87"/>
                      <a:pt x="15" y="84"/>
                      <a:pt x="13" y="80"/>
                    </a:cubicBezTo>
                    <a:cubicBezTo>
                      <a:pt x="11" y="80"/>
                      <a:pt x="8" y="80"/>
                      <a:pt x="6" y="79"/>
                    </a:cubicBezTo>
                    <a:moveTo>
                      <a:pt x="1" y="62"/>
                    </a:moveTo>
                    <a:cubicBezTo>
                      <a:pt x="1" y="66"/>
                      <a:pt x="2" y="70"/>
                      <a:pt x="4" y="74"/>
                    </a:cubicBezTo>
                    <a:cubicBezTo>
                      <a:pt x="6" y="74"/>
                      <a:pt x="8" y="75"/>
                      <a:pt x="10" y="75"/>
                    </a:cubicBezTo>
                    <a:cubicBezTo>
                      <a:pt x="8" y="71"/>
                      <a:pt x="7" y="67"/>
                      <a:pt x="6" y="63"/>
                    </a:cubicBezTo>
                    <a:cubicBezTo>
                      <a:pt x="5" y="63"/>
                      <a:pt x="3" y="62"/>
                      <a:pt x="1" y="62"/>
                    </a:cubicBezTo>
                    <a:moveTo>
                      <a:pt x="1" y="48"/>
                    </a:moveTo>
                    <a:cubicBezTo>
                      <a:pt x="1" y="50"/>
                      <a:pt x="0" y="52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2" y="59"/>
                      <a:pt x="4" y="59"/>
                      <a:pt x="6" y="60"/>
                    </a:cubicBezTo>
                    <a:cubicBezTo>
                      <a:pt x="6" y="58"/>
                      <a:pt x="6" y="56"/>
                      <a:pt x="6" y="55"/>
                    </a:cubicBezTo>
                    <a:cubicBezTo>
                      <a:pt x="6" y="53"/>
                      <a:pt x="6" y="52"/>
                      <a:pt x="6" y="50"/>
                    </a:cubicBezTo>
                    <a:cubicBezTo>
                      <a:pt x="4" y="49"/>
                      <a:pt x="2" y="49"/>
                      <a:pt x="1" y="48"/>
                    </a:cubicBezTo>
                    <a:moveTo>
                      <a:pt x="23" y="10"/>
                    </a:moveTo>
                    <a:cubicBezTo>
                      <a:pt x="21" y="12"/>
                      <a:pt x="19" y="14"/>
                      <a:pt x="16" y="16"/>
                    </a:cubicBezTo>
                    <a:cubicBezTo>
                      <a:pt x="9" y="24"/>
                      <a:pt x="3" y="34"/>
                      <a:pt x="1" y="45"/>
                    </a:cubicBezTo>
                    <a:cubicBezTo>
                      <a:pt x="3" y="46"/>
                      <a:pt x="4" y="47"/>
                      <a:pt x="6" y="48"/>
                    </a:cubicBezTo>
                    <a:cubicBezTo>
                      <a:pt x="8" y="37"/>
                      <a:pt x="13" y="27"/>
                      <a:pt x="20" y="20"/>
                    </a:cubicBezTo>
                    <a:cubicBezTo>
                      <a:pt x="23" y="17"/>
                      <a:pt x="25" y="15"/>
                      <a:pt x="28" y="13"/>
                    </a:cubicBezTo>
                    <a:cubicBezTo>
                      <a:pt x="27" y="12"/>
                      <a:pt x="25" y="11"/>
                      <a:pt x="23" y="10"/>
                    </a:cubicBezTo>
                    <a:moveTo>
                      <a:pt x="34" y="4"/>
                    </a:moveTo>
                    <a:cubicBezTo>
                      <a:pt x="31" y="5"/>
                      <a:pt x="28" y="7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3" y="10"/>
                      <a:pt x="36" y="9"/>
                      <a:pt x="39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6" y="5"/>
                      <a:pt x="35" y="4"/>
                      <a:pt x="34" y="4"/>
                    </a:cubicBezTo>
                    <a:moveTo>
                      <a:pt x="51" y="0"/>
                    </a:moveTo>
                    <a:cubicBezTo>
                      <a:pt x="46" y="0"/>
                      <a:pt x="42" y="1"/>
                      <a:pt x="38" y="2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40" y="4"/>
                      <a:pt x="41" y="6"/>
                      <a:pt x="42" y="7"/>
                    </a:cubicBezTo>
                    <a:cubicBezTo>
                      <a:pt x="46" y="6"/>
                      <a:pt x="50" y="5"/>
                      <a:pt x="54" y="5"/>
                    </a:cubicBezTo>
                    <a:cubicBezTo>
                      <a:pt x="53" y="3"/>
                      <a:pt x="52" y="2"/>
                      <a:pt x="51" y="0"/>
                    </a:cubicBezTo>
                    <a:moveTo>
                      <a:pt x="57" y="0"/>
                    </a:moveTo>
                    <a:cubicBezTo>
                      <a:pt x="58" y="2"/>
                      <a:pt x="59" y="3"/>
                      <a:pt x="60" y="5"/>
                    </a:cubicBezTo>
                    <a:cubicBezTo>
                      <a:pt x="72" y="6"/>
                      <a:pt x="82" y="12"/>
                      <a:pt x="90" y="20"/>
                    </a:cubicBezTo>
                    <a:cubicBezTo>
                      <a:pt x="99" y="29"/>
                      <a:pt x="105" y="41"/>
                      <a:pt x="105" y="55"/>
                    </a:cubicBezTo>
                    <a:cubicBezTo>
                      <a:pt x="105" y="68"/>
                      <a:pt x="99" y="81"/>
                      <a:pt x="90" y="90"/>
                    </a:cubicBezTo>
                    <a:cubicBezTo>
                      <a:pt x="84" y="96"/>
                      <a:pt x="77" y="100"/>
                      <a:pt x="68" y="103"/>
                    </a:cubicBezTo>
                    <a:cubicBezTo>
                      <a:pt x="70" y="104"/>
                      <a:pt x="72" y="105"/>
                      <a:pt x="74" y="107"/>
                    </a:cubicBezTo>
                    <a:cubicBezTo>
                      <a:pt x="82" y="104"/>
                      <a:pt x="89" y="99"/>
                      <a:pt x="94" y="94"/>
                    </a:cubicBezTo>
                    <a:cubicBezTo>
                      <a:pt x="104" y="84"/>
                      <a:pt x="110" y="70"/>
                      <a:pt x="110" y="55"/>
                    </a:cubicBezTo>
                    <a:cubicBezTo>
                      <a:pt x="110" y="40"/>
                      <a:pt x="104" y="26"/>
                      <a:pt x="94" y="16"/>
                    </a:cubicBezTo>
                    <a:cubicBezTo>
                      <a:pt x="85" y="6"/>
                      <a:pt x="71" y="0"/>
                      <a:pt x="5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55"/>
              <p:cNvSpPr>
                <a:spLocks noEditPoints="1"/>
              </p:cNvSpPr>
              <p:nvPr/>
            </p:nvSpPr>
            <p:spPr bwMode="auto">
              <a:xfrm>
                <a:off x="5768983" y="4345982"/>
                <a:ext cx="1057146" cy="1465714"/>
              </a:xfrm>
              <a:custGeom>
                <a:avLst/>
                <a:gdLst>
                  <a:gd name="T0" fmla="*/ 0 w 56"/>
                  <a:gd name="T1" fmla="*/ 74 h 80"/>
                  <a:gd name="T2" fmla="*/ 2 w 56"/>
                  <a:gd name="T3" fmla="*/ 79 h 80"/>
                  <a:gd name="T4" fmla="*/ 9 w 56"/>
                  <a:gd name="T5" fmla="*/ 80 h 80"/>
                  <a:gd name="T6" fmla="*/ 6 w 56"/>
                  <a:gd name="T7" fmla="*/ 75 h 80"/>
                  <a:gd name="T8" fmla="*/ 0 w 56"/>
                  <a:gd name="T9" fmla="*/ 74 h 80"/>
                  <a:gd name="T10" fmla="*/ 51 w 56"/>
                  <a:gd name="T11" fmla="*/ 0 h 80"/>
                  <a:gd name="T12" fmla="*/ 47 w 56"/>
                  <a:gd name="T13" fmla="*/ 0 h 80"/>
                  <a:gd name="T14" fmla="*/ 50 w 56"/>
                  <a:gd name="T15" fmla="*/ 5 h 80"/>
                  <a:gd name="T16" fmla="*/ 51 w 56"/>
                  <a:gd name="T17" fmla="*/ 5 h 80"/>
                  <a:gd name="T18" fmla="*/ 56 w 56"/>
                  <a:gd name="T19" fmla="*/ 5 h 80"/>
                  <a:gd name="T20" fmla="*/ 53 w 56"/>
                  <a:gd name="T21" fmla="*/ 0 h 80"/>
                  <a:gd name="T22" fmla="*/ 51 w 56"/>
                  <a:gd name="T2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80">
                    <a:moveTo>
                      <a:pt x="0" y="74"/>
                    </a:moveTo>
                    <a:cubicBezTo>
                      <a:pt x="1" y="76"/>
                      <a:pt x="1" y="78"/>
                      <a:pt x="2" y="79"/>
                    </a:cubicBezTo>
                    <a:cubicBezTo>
                      <a:pt x="4" y="80"/>
                      <a:pt x="7" y="80"/>
                      <a:pt x="9" y="80"/>
                    </a:cubicBezTo>
                    <a:cubicBezTo>
                      <a:pt x="8" y="78"/>
                      <a:pt x="7" y="77"/>
                      <a:pt x="6" y="75"/>
                    </a:cubicBezTo>
                    <a:cubicBezTo>
                      <a:pt x="4" y="75"/>
                      <a:pt x="2" y="74"/>
                      <a:pt x="0" y="74"/>
                    </a:cubicBezTo>
                    <a:moveTo>
                      <a:pt x="51" y="0"/>
                    </a:moveTo>
                    <a:cubicBezTo>
                      <a:pt x="50" y="0"/>
                      <a:pt x="48" y="0"/>
                      <a:pt x="47" y="0"/>
                    </a:cubicBezTo>
                    <a:cubicBezTo>
                      <a:pt x="48" y="2"/>
                      <a:pt x="49" y="3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5"/>
                      <a:pt x="56" y="5"/>
                    </a:cubicBezTo>
                    <a:cubicBezTo>
                      <a:pt x="55" y="3"/>
                      <a:pt x="54" y="2"/>
                      <a:pt x="53" y="0"/>
                    </a:cubicBezTo>
                    <a:cubicBezTo>
                      <a:pt x="52" y="0"/>
                      <a:pt x="52" y="0"/>
                      <a:pt x="5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56"/>
              <p:cNvSpPr>
                <a:spLocks noEditPoints="1"/>
              </p:cNvSpPr>
              <p:nvPr/>
            </p:nvSpPr>
            <p:spPr bwMode="auto">
              <a:xfrm>
                <a:off x="5697449" y="4384551"/>
                <a:ext cx="794845" cy="1118573"/>
              </a:xfrm>
              <a:custGeom>
                <a:avLst/>
                <a:gdLst>
                  <a:gd name="T0" fmla="*/ 0 w 42"/>
                  <a:gd name="T1" fmla="*/ 56 h 61"/>
                  <a:gd name="T2" fmla="*/ 1 w 42"/>
                  <a:gd name="T3" fmla="*/ 60 h 61"/>
                  <a:gd name="T4" fmla="*/ 6 w 42"/>
                  <a:gd name="T5" fmla="*/ 61 h 61"/>
                  <a:gd name="T6" fmla="*/ 6 w 42"/>
                  <a:gd name="T7" fmla="*/ 58 h 61"/>
                  <a:gd name="T8" fmla="*/ 0 w 42"/>
                  <a:gd name="T9" fmla="*/ 56 h 61"/>
                  <a:gd name="T10" fmla="*/ 38 w 42"/>
                  <a:gd name="T11" fmla="*/ 0 h 61"/>
                  <a:gd name="T12" fmla="*/ 34 w 42"/>
                  <a:gd name="T13" fmla="*/ 2 h 61"/>
                  <a:gd name="T14" fmla="*/ 37 w 42"/>
                  <a:gd name="T15" fmla="*/ 4 h 61"/>
                  <a:gd name="T16" fmla="*/ 39 w 42"/>
                  <a:gd name="T17" fmla="*/ 6 h 61"/>
                  <a:gd name="T18" fmla="*/ 42 w 42"/>
                  <a:gd name="T19" fmla="*/ 5 h 61"/>
                  <a:gd name="T20" fmla="*/ 39 w 42"/>
                  <a:gd name="T21" fmla="*/ 1 h 61"/>
                  <a:gd name="T22" fmla="*/ 38 w 4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61">
                    <a:moveTo>
                      <a:pt x="0" y="56"/>
                    </a:moveTo>
                    <a:cubicBezTo>
                      <a:pt x="1" y="57"/>
                      <a:pt x="1" y="58"/>
                      <a:pt x="1" y="60"/>
                    </a:cubicBezTo>
                    <a:cubicBezTo>
                      <a:pt x="3" y="60"/>
                      <a:pt x="5" y="61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4" y="57"/>
                      <a:pt x="2" y="57"/>
                      <a:pt x="0" y="56"/>
                    </a:cubicBezTo>
                    <a:moveTo>
                      <a:pt x="38" y="0"/>
                    </a:moveTo>
                    <a:cubicBezTo>
                      <a:pt x="37" y="1"/>
                      <a:pt x="36" y="1"/>
                      <a:pt x="34" y="2"/>
                    </a:cubicBezTo>
                    <a:cubicBezTo>
                      <a:pt x="35" y="2"/>
                      <a:pt x="36" y="3"/>
                      <a:pt x="37" y="4"/>
                    </a:cubicBezTo>
                    <a:cubicBezTo>
                      <a:pt x="37" y="4"/>
                      <a:pt x="38" y="5"/>
                      <a:pt x="39" y="6"/>
                    </a:cubicBezTo>
                    <a:cubicBezTo>
                      <a:pt x="40" y="6"/>
                      <a:pt x="41" y="5"/>
                      <a:pt x="42" y="5"/>
                    </a:cubicBezTo>
                    <a:cubicBezTo>
                      <a:pt x="41" y="4"/>
                      <a:pt x="40" y="2"/>
                      <a:pt x="39" y="1"/>
                    </a:cubicBezTo>
                    <a:cubicBezTo>
                      <a:pt x="39" y="1"/>
                      <a:pt x="38" y="1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57"/>
              <p:cNvSpPr>
                <a:spLocks noEditPoints="1"/>
              </p:cNvSpPr>
              <p:nvPr/>
            </p:nvSpPr>
            <p:spPr bwMode="auto">
              <a:xfrm>
                <a:off x="5713346" y="4515696"/>
                <a:ext cx="548445" cy="748288"/>
              </a:xfrm>
              <a:custGeom>
                <a:avLst/>
                <a:gdLst>
                  <a:gd name="T0" fmla="*/ 0 w 29"/>
                  <a:gd name="T1" fmla="*/ 36 h 41"/>
                  <a:gd name="T2" fmla="*/ 0 w 29"/>
                  <a:gd name="T3" fmla="*/ 39 h 41"/>
                  <a:gd name="T4" fmla="*/ 5 w 29"/>
                  <a:gd name="T5" fmla="*/ 41 h 41"/>
                  <a:gd name="T6" fmla="*/ 5 w 29"/>
                  <a:gd name="T7" fmla="*/ 39 h 41"/>
                  <a:gd name="T8" fmla="*/ 0 w 29"/>
                  <a:gd name="T9" fmla="*/ 36 h 41"/>
                  <a:gd name="T10" fmla="*/ 24 w 29"/>
                  <a:gd name="T11" fmla="*/ 0 h 41"/>
                  <a:gd name="T12" fmla="*/ 22 w 29"/>
                  <a:gd name="T13" fmla="*/ 1 h 41"/>
                  <a:gd name="T14" fmla="*/ 27 w 29"/>
                  <a:gd name="T15" fmla="*/ 4 h 41"/>
                  <a:gd name="T16" fmla="*/ 29 w 29"/>
                  <a:gd name="T17" fmla="*/ 3 h 41"/>
                  <a:gd name="T18" fmla="*/ 24 w 29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1">
                    <a:moveTo>
                      <a:pt x="0" y="36"/>
                    </a:moveTo>
                    <a:cubicBezTo>
                      <a:pt x="0" y="37"/>
                      <a:pt x="0" y="38"/>
                      <a:pt x="0" y="39"/>
                    </a:cubicBezTo>
                    <a:cubicBezTo>
                      <a:pt x="1" y="40"/>
                      <a:pt x="3" y="40"/>
                      <a:pt x="5" y="41"/>
                    </a:cubicBezTo>
                    <a:cubicBezTo>
                      <a:pt x="5" y="40"/>
                      <a:pt x="5" y="40"/>
                      <a:pt x="5" y="39"/>
                    </a:cubicBezTo>
                    <a:cubicBezTo>
                      <a:pt x="3" y="38"/>
                      <a:pt x="2" y="37"/>
                      <a:pt x="0" y="36"/>
                    </a:cubicBezTo>
                    <a:moveTo>
                      <a:pt x="24" y="0"/>
                    </a:moveTo>
                    <a:cubicBezTo>
                      <a:pt x="24" y="0"/>
                      <a:pt x="23" y="1"/>
                      <a:pt x="22" y="1"/>
                    </a:cubicBezTo>
                    <a:cubicBezTo>
                      <a:pt x="24" y="2"/>
                      <a:pt x="26" y="3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8" y="2"/>
                      <a:pt x="26" y="1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58"/>
              <p:cNvSpPr>
                <a:spLocks noEditPoints="1"/>
              </p:cNvSpPr>
              <p:nvPr/>
            </p:nvSpPr>
            <p:spPr bwMode="auto">
              <a:xfrm>
                <a:off x="6190253" y="6158836"/>
                <a:ext cx="906123" cy="162002"/>
              </a:xfrm>
              <a:custGeom>
                <a:avLst/>
                <a:gdLst>
                  <a:gd name="T0" fmla="*/ 42 w 48"/>
                  <a:gd name="T1" fmla="*/ 4 h 9"/>
                  <a:gd name="T2" fmla="*/ 35 w 48"/>
                  <a:gd name="T3" fmla="*/ 5 h 9"/>
                  <a:gd name="T4" fmla="*/ 42 w 48"/>
                  <a:gd name="T5" fmla="*/ 9 h 9"/>
                  <a:gd name="T6" fmla="*/ 48 w 48"/>
                  <a:gd name="T7" fmla="*/ 8 h 9"/>
                  <a:gd name="T8" fmla="*/ 42 w 48"/>
                  <a:gd name="T9" fmla="*/ 4 h 9"/>
                  <a:gd name="T10" fmla="*/ 6 w 48"/>
                  <a:gd name="T11" fmla="*/ 0 h 9"/>
                  <a:gd name="T12" fmla="*/ 0 w 48"/>
                  <a:gd name="T13" fmla="*/ 2 h 9"/>
                  <a:gd name="T14" fmla="*/ 5 w 48"/>
                  <a:gd name="T15" fmla="*/ 5 h 9"/>
                  <a:gd name="T16" fmla="*/ 13 w 48"/>
                  <a:gd name="T17" fmla="*/ 3 h 9"/>
                  <a:gd name="T18" fmla="*/ 6 w 48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9">
                    <a:moveTo>
                      <a:pt x="42" y="4"/>
                    </a:moveTo>
                    <a:cubicBezTo>
                      <a:pt x="40" y="4"/>
                      <a:pt x="37" y="5"/>
                      <a:pt x="35" y="5"/>
                    </a:cubicBezTo>
                    <a:cubicBezTo>
                      <a:pt x="37" y="6"/>
                      <a:pt x="40" y="8"/>
                      <a:pt x="42" y="9"/>
                    </a:cubicBezTo>
                    <a:cubicBezTo>
                      <a:pt x="44" y="9"/>
                      <a:pt x="46" y="8"/>
                      <a:pt x="48" y="8"/>
                    </a:cubicBezTo>
                    <a:cubicBezTo>
                      <a:pt x="46" y="6"/>
                      <a:pt x="44" y="5"/>
                      <a:pt x="42" y="4"/>
                    </a:cubicBezTo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1" y="3"/>
                      <a:pt x="3" y="4"/>
                      <a:pt x="5" y="5"/>
                    </a:cubicBezTo>
                    <a:cubicBezTo>
                      <a:pt x="7" y="4"/>
                      <a:pt x="10" y="3"/>
                      <a:pt x="13" y="3"/>
                    </a:cubicBezTo>
                    <a:cubicBezTo>
                      <a:pt x="11" y="2"/>
                      <a:pt x="8" y="1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59"/>
              <p:cNvSpPr>
                <a:spLocks/>
              </p:cNvSpPr>
              <p:nvPr/>
            </p:nvSpPr>
            <p:spPr bwMode="auto">
              <a:xfrm>
                <a:off x="9226560" y="5996838"/>
                <a:ext cx="1414824" cy="856288"/>
              </a:xfrm>
              <a:custGeom>
                <a:avLst/>
                <a:gdLst>
                  <a:gd name="T0" fmla="*/ 38 w 75"/>
                  <a:gd name="T1" fmla="*/ 0 h 47"/>
                  <a:gd name="T2" fmla="*/ 27 w 75"/>
                  <a:gd name="T3" fmla="*/ 2 h 47"/>
                  <a:gd name="T4" fmla="*/ 17 w 75"/>
                  <a:gd name="T5" fmla="*/ 7 h 47"/>
                  <a:gd name="T6" fmla="*/ 11 w 75"/>
                  <a:gd name="T7" fmla="*/ 17 h 47"/>
                  <a:gd name="T8" fmla="*/ 5 w 75"/>
                  <a:gd name="T9" fmla="*/ 21 h 47"/>
                  <a:gd name="T10" fmla="*/ 2 w 75"/>
                  <a:gd name="T11" fmla="*/ 44 h 47"/>
                  <a:gd name="T12" fmla="*/ 5 w 75"/>
                  <a:gd name="T13" fmla="*/ 41 h 47"/>
                  <a:gd name="T14" fmla="*/ 22 w 75"/>
                  <a:gd name="T15" fmla="*/ 17 h 47"/>
                  <a:gd name="T16" fmla="*/ 30 w 75"/>
                  <a:gd name="T17" fmla="*/ 15 h 47"/>
                  <a:gd name="T18" fmla="*/ 32 w 75"/>
                  <a:gd name="T19" fmla="*/ 16 h 47"/>
                  <a:gd name="T20" fmla="*/ 36 w 75"/>
                  <a:gd name="T21" fmla="*/ 8 h 47"/>
                  <a:gd name="T22" fmla="*/ 40 w 75"/>
                  <a:gd name="T23" fmla="*/ 7 h 47"/>
                  <a:gd name="T24" fmla="*/ 47 w 75"/>
                  <a:gd name="T25" fmla="*/ 10 h 47"/>
                  <a:gd name="T26" fmla="*/ 46 w 75"/>
                  <a:gd name="T27" fmla="*/ 21 h 47"/>
                  <a:gd name="T28" fmla="*/ 53 w 75"/>
                  <a:gd name="T29" fmla="*/ 32 h 47"/>
                  <a:gd name="T30" fmla="*/ 53 w 75"/>
                  <a:gd name="T31" fmla="*/ 47 h 47"/>
                  <a:gd name="T32" fmla="*/ 74 w 75"/>
                  <a:gd name="T33" fmla="*/ 47 h 47"/>
                  <a:gd name="T34" fmla="*/ 75 w 75"/>
                  <a:gd name="T35" fmla="*/ 34 h 47"/>
                  <a:gd name="T36" fmla="*/ 71 w 75"/>
                  <a:gd name="T37" fmla="*/ 21 h 47"/>
                  <a:gd name="T38" fmla="*/ 38 w 7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47">
                    <a:moveTo>
                      <a:pt x="38" y="0"/>
                    </a:moveTo>
                    <a:cubicBezTo>
                      <a:pt x="34" y="0"/>
                      <a:pt x="30" y="1"/>
                      <a:pt x="27" y="2"/>
                    </a:cubicBezTo>
                    <a:cubicBezTo>
                      <a:pt x="23" y="3"/>
                      <a:pt x="20" y="5"/>
                      <a:pt x="17" y="7"/>
                    </a:cubicBezTo>
                    <a:cubicBezTo>
                      <a:pt x="16" y="11"/>
                      <a:pt x="14" y="14"/>
                      <a:pt x="11" y="17"/>
                    </a:cubicBezTo>
                    <a:cubicBezTo>
                      <a:pt x="9" y="18"/>
                      <a:pt x="7" y="20"/>
                      <a:pt x="5" y="21"/>
                    </a:cubicBezTo>
                    <a:cubicBezTo>
                      <a:pt x="1" y="28"/>
                      <a:pt x="0" y="36"/>
                      <a:pt x="2" y="44"/>
                    </a:cubicBezTo>
                    <a:cubicBezTo>
                      <a:pt x="2" y="43"/>
                      <a:pt x="4" y="42"/>
                      <a:pt x="5" y="41"/>
                    </a:cubicBezTo>
                    <a:cubicBezTo>
                      <a:pt x="5" y="30"/>
                      <a:pt x="11" y="20"/>
                      <a:pt x="22" y="17"/>
                    </a:cubicBezTo>
                    <a:cubicBezTo>
                      <a:pt x="25" y="16"/>
                      <a:pt x="27" y="15"/>
                      <a:pt x="30" y="15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3"/>
                      <a:pt x="33" y="10"/>
                      <a:pt x="36" y="8"/>
                    </a:cubicBezTo>
                    <a:cubicBezTo>
                      <a:pt x="37" y="7"/>
                      <a:pt x="39" y="7"/>
                      <a:pt x="40" y="7"/>
                    </a:cubicBezTo>
                    <a:cubicBezTo>
                      <a:pt x="43" y="7"/>
                      <a:pt x="46" y="8"/>
                      <a:pt x="47" y="10"/>
                    </a:cubicBezTo>
                    <a:cubicBezTo>
                      <a:pt x="49" y="14"/>
                      <a:pt x="49" y="19"/>
                      <a:pt x="46" y="21"/>
                    </a:cubicBezTo>
                    <a:cubicBezTo>
                      <a:pt x="49" y="24"/>
                      <a:pt x="52" y="28"/>
                      <a:pt x="53" y="32"/>
                    </a:cubicBezTo>
                    <a:cubicBezTo>
                      <a:pt x="55" y="38"/>
                      <a:pt x="55" y="43"/>
                      <a:pt x="53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3"/>
                      <a:pt x="75" y="39"/>
                      <a:pt x="75" y="34"/>
                    </a:cubicBezTo>
                    <a:cubicBezTo>
                      <a:pt x="72" y="30"/>
                      <a:pt x="71" y="26"/>
                      <a:pt x="71" y="21"/>
                    </a:cubicBezTo>
                    <a:cubicBezTo>
                      <a:pt x="65" y="8"/>
                      <a:pt x="52" y="0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0"/>
              <p:cNvSpPr>
                <a:spLocks/>
              </p:cNvSpPr>
              <p:nvPr/>
            </p:nvSpPr>
            <p:spPr bwMode="auto">
              <a:xfrm>
                <a:off x="10561899" y="6374836"/>
                <a:ext cx="79484" cy="239145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  <a:gd name="T4" fmla="*/ 2 w 4"/>
                  <a:gd name="T5" fmla="*/ 5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0"/>
                      <a:pt x="3" y="8"/>
                      <a:pt x="2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1"/>
              <p:cNvSpPr>
                <a:spLocks/>
              </p:cNvSpPr>
              <p:nvPr/>
            </p:nvSpPr>
            <p:spPr bwMode="auto">
              <a:xfrm>
                <a:off x="9266299" y="6745121"/>
                <a:ext cx="71539" cy="108000"/>
              </a:xfrm>
              <a:custGeom>
                <a:avLst/>
                <a:gdLst>
                  <a:gd name="T0" fmla="*/ 3 w 4"/>
                  <a:gd name="T1" fmla="*/ 0 h 6"/>
                  <a:gd name="T2" fmla="*/ 0 w 4"/>
                  <a:gd name="T3" fmla="*/ 3 h 6"/>
                  <a:gd name="T4" fmla="*/ 0 w 4"/>
                  <a:gd name="T5" fmla="*/ 6 h 6"/>
                  <a:gd name="T6" fmla="*/ 4 w 4"/>
                  <a:gd name="T7" fmla="*/ 6 h 6"/>
                  <a:gd name="T8" fmla="*/ 3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2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3" y="2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2"/>
              <p:cNvSpPr>
                <a:spLocks noEditPoints="1"/>
              </p:cNvSpPr>
              <p:nvPr/>
            </p:nvSpPr>
            <p:spPr bwMode="auto">
              <a:xfrm>
                <a:off x="9377578" y="6158836"/>
                <a:ext cx="755105" cy="162002"/>
              </a:xfrm>
              <a:custGeom>
                <a:avLst/>
                <a:gdLst>
                  <a:gd name="T0" fmla="*/ 5 w 40"/>
                  <a:gd name="T1" fmla="*/ 1 h 9"/>
                  <a:gd name="T2" fmla="*/ 0 w 40"/>
                  <a:gd name="T3" fmla="*/ 7 h 9"/>
                  <a:gd name="T4" fmla="*/ 1 w 40"/>
                  <a:gd name="T5" fmla="*/ 6 h 9"/>
                  <a:gd name="T6" fmla="*/ 5 w 40"/>
                  <a:gd name="T7" fmla="*/ 1 h 9"/>
                  <a:gd name="T8" fmla="*/ 34 w 40"/>
                  <a:gd name="T9" fmla="*/ 0 h 9"/>
                  <a:gd name="T10" fmla="*/ 32 w 40"/>
                  <a:gd name="T11" fmla="*/ 1 h 9"/>
                  <a:gd name="T12" fmla="*/ 31 w 40"/>
                  <a:gd name="T13" fmla="*/ 7 h 9"/>
                  <a:gd name="T14" fmla="*/ 34 w 40"/>
                  <a:gd name="T15" fmla="*/ 9 h 9"/>
                  <a:gd name="T16" fmla="*/ 37 w 40"/>
                  <a:gd name="T17" fmla="*/ 8 h 9"/>
                  <a:gd name="T18" fmla="*/ 38 w 40"/>
                  <a:gd name="T19" fmla="*/ 2 h 9"/>
                  <a:gd name="T20" fmla="*/ 34 w 4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">
                    <a:moveTo>
                      <a:pt x="5" y="1"/>
                    </a:moveTo>
                    <a:cubicBezTo>
                      <a:pt x="3" y="3"/>
                      <a:pt x="1" y="5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2" y="5"/>
                      <a:pt x="4" y="3"/>
                      <a:pt x="5" y="1"/>
                    </a:cubicBezTo>
                    <a:moveTo>
                      <a:pt x="34" y="0"/>
                    </a:moveTo>
                    <a:cubicBezTo>
                      <a:pt x="34" y="0"/>
                      <a:pt x="33" y="0"/>
                      <a:pt x="32" y="1"/>
                    </a:cubicBezTo>
                    <a:cubicBezTo>
                      <a:pt x="30" y="2"/>
                      <a:pt x="29" y="5"/>
                      <a:pt x="31" y="7"/>
                    </a:cubicBezTo>
                    <a:cubicBezTo>
                      <a:pt x="32" y="8"/>
                      <a:pt x="33" y="9"/>
                      <a:pt x="34" y="9"/>
                    </a:cubicBezTo>
                    <a:cubicBezTo>
                      <a:pt x="35" y="9"/>
                      <a:pt x="36" y="9"/>
                      <a:pt x="37" y="8"/>
                    </a:cubicBezTo>
                    <a:cubicBezTo>
                      <a:pt x="39" y="7"/>
                      <a:pt x="40" y="4"/>
                      <a:pt x="38" y="2"/>
                    </a:cubicBezTo>
                    <a:cubicBezTo>
                      <a:pt x="37" y="1"/>
                      <a:pt x="36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3"/>
              <p:cNvSpPr>
                <a:spLocks/>
              </p:cNvSpPr>
              <p:nvPr/>
            </p:nvSpPr>
            <p:spPr bwMode="auto">
              <a:xfrm>
                <a:off x="9321941" y="6120267"/>
                <a:ext cx="222557" cy="254574"/>
              </a:xfrm>
              <a:custGeom>
                <a:avLst/>
                <a:gdLst>
                  <a:gd name="T0" fmla="*/ 12 w 12"/>
                  <a:gd name="T1" fmla="*/ 0 h 14"/>
                  <a:gd name="T2" fmla="*/ 8 w 12"/>
                  <a:gd name="T3" fmla="*/ 3 h 14"/>
                  <a:gd name="T4" fmla="*/ 4 w 12"/>
                  <a:gd name="T5" fmla="*/ 8 h 14"/>
                  <a:gd name="T6" fmla="*/ 3 w 12"/>
                  <a:gd name="T7" fmla="*/ 9 h 14"/>
                  <a:gd name="T8" fmla="*/ 0 w 12"/>
                  <a:gd name="T9" fmla="*/ 14 h 14"/>
                  <a:gd name="T10" fmla="*/ 6 w 12"/>
                  <a:gd name="T11" fmla="*/ 10 h 14"/>
                  <a:gd name="T12" fmla="*/ 12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cubicBezTo>
                      <a:pt x="10" y="1"/>
                      <a:pt x="9" y="2"/>
                      <a:pt x="8" y="3"/>
                    </a:cubicBezTo>
                    <a:cubicBezTo>
                      <a:pt x="7" y="5"/>
                      <a:pt x="5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2" y="13"/>
                      <a:pt x="4" y="11"/>
                      <a:pt x="6" y="10"/>
                    </a:cubicBezTo>
                    <a:cubicBezTo>
                      <a:pt x="9" y="7"/>
                      <a:pt x="11" y="4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4"/>
              <p:cNvSpPr>
                <a:spLocks noEditPoints="1"/>
              </p:cNvSpPr>
              <p:nvPr/>
            </p:nvSpPr>
            <p:spPr bwMode="auto">
              <a:xfrm>
                <a:off x="9830642" y="6120267"/>
                <a:ext cx="317938" cy="254574"/>
              </a:xfrm>
              <a:custGeom>
                <a:avLst/>
                <a:gdLst>
                  <a:gd name="T0" fmla="*/ 10 w 17"/>
                  <a:gd name="T1" fmla="*/ 11 h 14"/>
                  <a:gd name="T2" fmla="*/ 7 w 17"/>
                  <a:gd name="T3" fmla="*/ 9 h 14"/>
                  <a:gd name="T4" fmla="*/ 8 w 17"/>
                  <a:gd name="T5" fmla="*/ 3 h 14"/>
                  <a:gd name="T6" fmla="*/ 10 w 17"/>
                  <a:gd name="T7" fmla="*/ 2 h 14"/>
                  <a:gd name="T8" fmla="*/ 14 w 17"/>
                  <a:gd name="T9" fmla="*/ 4 h 14"/>
                  <a:gd name="T10" fmla="*/ 13 w 17"/>
                  <a:gd name="T11" fmla="*/ 10 h 14"/>
                  <a:gd name="T12" fmla="*/ 10 w 17"/>
                  <a:gd name="T13" fmla="*/ 11 h 14"/>
                  <a:gd name="T14" fmla="*/ 8 w 17"/>
                  <a:gd name="T15" fmla="*/ 0 h 14"/>
                  <a:gd name="T16" fmla="*/ 4 w 17"/>
                  <a:gd name="T17" fmla="*/ 1 h 14"/>
                  <a:gd name="T18" fmla="*/ 0 w 17"/>
                  <a:gd name="T19" fmla="*/ 9 h 14"/>
                  <a:gd name="T20" fmla="*/ 14 w 17"/>
                  <a:gd name="T21" fmla="*/ 14 h 14"/>
                  <a:gd name="T22" fmla="*/ 15 w 17"/>
                  <a:gd name="T23" fmla="*/ 3 h 14"/>
                  <a:gd name="T24" fmla="*/ 8 w 1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4">
                    <a:moveTo>
                      <a:pt x="10" y="11"/>
                    </a:moveTo>
                    <a:cubicBezTo>
                      <a:pt x="9" y="11"/>
                      <a:pt x="8" y="10"/>
                      <a:pt x="7" y="9"/>
                    </a:cubicBezTo>
                    <a:cubicBezTo>
                      <a:pt x="5" y="7"/>
                      <a:pt x="6" y="4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2" y="2"/>
                      <a:pt x="13" y="3"/>
                      <a:pt x="14" y="4"/>
                    </a:cubicBezTo>
                    <a:cubicBezTo>
                      <a:pt x="16" y="6"/>
                      <a:pt x="15" y="9"/>
                      <a:pt x="13" y="10"/>
                    </a:cubicBezTo>
                    <a:cubicBezTo>
                      <a:pt x="12" y="11"/>
                      <a:pt x="11" y="11"/>
                      <a:pt x="10" y="11"/>
                    </a:cubicBezTo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6"/>
                      <a:pt x="0" y="9"/>
                    </a:cubicBezTo>
                    <a:cubicBezTo>
                      <a:pt x="5" y="9"/>
                      <a:pt x="10" y="11"/>
                      <a:pt x="14" y="14"/>
                    </a:cubicBezTo>
                    <a:cubicBezTo>
                      <a:pt x="17" y="12"/>
                      <a:pt x="17" y="7"/>
                      <a:pt x="15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65"/>
              <p:cNvSpPr>
                <a:spLocks noEditPoints="1"/>
              </p:cNvSpPr>
              <p:nvPr/>
            </p:nvSpPr>
            <p:spPr bwMode="auto">
              <a:xfrm>
                <a:off x="9417322" y="6343978"/>
                <a:ext cx="786899" cy="509143"/>
              </a:xfrm>
              <a:custGeom>
                <a:avLst/>
                <a:gdLst>
                  <a:gd name="T0" fmla="*/ 6 w 42"/>
                  <a:gd name="T1" fmla="*/ 23 h 28"/>
                  <a:gd name="T2" fmla="*/ 2 w 42"/>
                  <a:gd name="T3" fmla="*/ 24 h 28"/>
                  <a:gd name="T4" fmla="*/ 0 w 42"/>
                  <a:gd name="T5" fmla="*/ 26 h 28"/>
                  <a:gd name="T6" fmla="*/ 1 w 42"/>
                  <a:gd name="T7" fmla="*/ 27 h 28"/>
                  <a:gd name="T8" fmla="*/ 1 w 42"/>
                  <a:gd name="T9" fmla="*/ 28 h 28"/>
                  <a:gd name="T10" fmla="*/ 12 w 42"/>
                  <a:gd name="T11" fmla="*/ 28 h 28"/>
                  <a:gd name="T12" fmla="*/ 11 w 42"/>
                  <a:gd name="T13" fmla="*/ 26 h 28"/>
                  <a:gd name="T14" fmla="*/ 6 w 42"/>
                  <a:gd name="T15" fmla="*/ 23 h 28"/>
                  <a:gd name="T16" fmla="*/ 21 w 42"/>
                  <a:gd name="T17" fmla="*/ 0 h 28"/>
                  <a:gd name="T18" fmla="*/ 14 w 42"/>
                  <a:gd name="T19" fmla="*/ 1 h 28"/>
                  <a:gd name="T20" fmla="*/ 0 w 42"/>
                  <a:gd name="T21" fmla="*/ 20 h 28"/>
                  <a:gd name="T22" fmla="*/ 2 w 42"/>
                  <a:gd name="T23" fmla="*/ 19 h 28"/>
                  <a:gd name="T24" fmla="*/ 13 w 42"/>
                  <a:gd name="T25" fmla="*/ 25 h 28"/>
                  <a:gd name="T26" fmla="*/ 14 w 42"/>
                  <a:gd name="T27" fmla="*/ 28 h 28"/>
                  <a:gd name="T28" fmla="*/ 22 w 42"/>
                  <a:gd name="T29" fmla="*/ 28 h 28"/>
                  <a:gd name="T30" fmla="*/ 16 w 42"/>
                  <a:gd name="T31" fmla="*/ 22 h 28"/>
                  <a:gd name="T32" fmla="*/ 24 w 42"/>
                  <a:gd name="T33" fmla="*/ 8 h 28"/>
                  <a:gd name="T34" fmla="*/ 27 w 42"/>
                  <a:gd name="T35" fmla="*/ 7 h 28"/>
                  <a:gd name="T36" fmla="*/ 38 w 42"/>
                  <a:gd name="T37" fmla="*/ 15 h 28"/>
                  <a:gd name="T38" fmla="*/ 33 w 42"/>
                  <a:gd name="T39" fmla="*/ 28 h 28"/>
                  <a:gd name="T40" fmla="*/ 40 w 42"/>
                  <a:gd name="T41" fmla="*/ 28 h 28"/>
                  <a:gd name="T42" fmla="*/ 41 w 42"/>
                  <a:gd name="T43" fmla="*/ 14 h 28"/>
                  <a:gd name="T44" fmla="*/ 33 w 42"/>
                  <a:gd name="T45" fmla="*/ 4 h 28"/>
                  <a:gd name="T46" fmla="*/ 30 w 42"/>
                  <a:gd name="T47" fmla="*/ 4 h 28"/>
                  <a:gd name="T48" fmla="*/ 23 w 42"/>
                  <a:gd name="T49" fmla="*/ 0 h 28"/>
                  <a:gd name="T50" fmla="*/ 23 w 42"/>
                  <a:gd name="T51" fmla="*/ 0 h 28"/>
                  <a:gd name="T52" fmla="*/ 21 w 42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28">
                    <a:moveTo>
                      <a:pt x="6" y="23"/>
                    </a:moveTo>
                    <a:cubicBezTo>
                      <a:pt x="4" y="23"/>
                      <a:pt x="3" y="23"/>
                      <a:pt x="2" y="24"/>
                    </a:cubicBezTo>
                    <a:cubicBezTo>
                      <a:pt x="1" y="24"/>
                      <a:pt x="1" y="25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8"/>
                      <a:pt x="12" y="27"/>
                      <a:pt x="11" y="26"/>
                    </a:cubicBezTo>
                    <a:cubicBezTo>
                      <a:pt x="10" y="24"/>
                      <a:pt x="8" y="23"/>
                      <a:pt x="6" y="23"/>
                    </a:cubicBezTo>
                    <a:moveTo>
                      <a:pt x="21" y="0"/>
                    </a:moveTo>
                    <a:cubicBezTo>
                      <a:pt x="19" y="0"/>
                      <a:pt x="16" y="0"/>
                      <a:pt x="14" y="1"/>
                    </a:cubicBezTo>
                    <a:cubicBezTo>
                      <a:pt x="6" y="4"/>
                      <a:pt x="0" y="11"/>
                      <a:pt x="0" y="20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6" y="19"/>
                      <a:pt x="11" y="21"/>
                      <a:pt x="13" y="25"/>
                    </a:cubicBezTo>
                    <a:cubicBezTo>
                      <a:pt x="14" y="26"/>
                      <a:pt x="14" y="27"/>
                      <a:pt x="14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19" y="27"/>
                      <a:pt x="17" y="25"/>
                      <a:pt x="16" y="22"/>
                    </a:cubicBezTo>
                    <a:cubicBezTo>
                      <a:pt x="15" y="16"/>
                      <a:pt x="18" y="10"/>
                      <a:pt x="24" y="8"/>
                    </a:cubicBezTo>
                    <a:cubicBezTo>
                      <a:pt x="25" y="8"/>
                      <a:pt x="26" y="7"/>
                      <a:pt x="27" y="7"/>
                    </a:cubicBezTo>
                    <a:cubicBezTo>
                      <a:pt x="32" y="7"/>
                      <a:pt x="36" y="11"/>
                      <a:pt x="38" y="15"/>
                    </a:cubicBezTo>
                    <a:cubicBezTo>
                      <a:pt x="39" y="20"/>
                      <a:pt x="37" y="26"/>
                      <a:pt x="33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2" y="24"/>
                      <a:pt x="42" y="19"/>
                      <a:pt x="41" y="14"/>
                    </a:cubicBezTo>
                    <a:cubicBezTo>
                      <a:pt x="39" y="10"/>
                      <a:pt x="36" y="6"/>
                      <a:pt x="33" y="4"/>
                    </a:cubicBezTo>
                    <a:cubicBezTo>
                      <a:pt x="32" y="4"/>
                      <a:pt x="31" y="4"/>
                      <a:pt x="30" y="4"/>
                    </a:cubicBezTo>
                    <a:cubicBezTo>
                      <a:pt x="27" y="4"/>
                      <a:pt x="25" y="3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66"/>
              <p:cNvSpPr>
                <a:spLocks/>
              </p:cNvSpPr>
              <p:nvPr/>
            </p:nvSpPr>
            <p:spPr bwMode="auto">
              <a:xfrm>
                <a:off x="9417322" y="6691124"/>
                <a:ext cx="262301" cy="162002"/>
              </a:xfrm>
              <a:custGeom>
                <a:avLst/>
                <a:gdLst>
                  <a:gd name="T0" fmla="*/ 2 w 14"/>
                  <a:gd name="T1" fmla="*/ 0 h 9"/>
                  <a:gd name="T2" fmla="*/ 0 w 14"/>
                  <a:gd name="T3" fmla="*/ 1 h 9"/>
                  <a:gd name="T4" fmla="*/ 0 w 14"/>
                  <a:gd name="T5" fmla="*/ 7 h 9"/>
                  <a:gd name="T6" fmla="*/ 2 w 14"/>
                  <a:gd name="T7" fmla="*/ 5 h 9"/>
                  <a:gd name="T8" fmla="*/ 6 w 14"/>
                  <a:gd name="T9" fmla="*/ 4 h 9"/>
                  <a:gd name="T10" fmla="*/ 11 w 14"/>
                  <a:gd name="T11" fmla="*/ 7 h 9"/>
                  <a:gd name="T12" fmla="*/ 12 w 14"/>
                  <a:gd name="T13" fmla="*/ 9 h 9"/>
                  <a:gd name="T14" fmla="*/ 14 w 14"/>
                  <a:gd name="T15" fmla="*/ 9 h 9"/>
                  <a:gd name="T16" fmla="*/ 13 w 14"/>
                  <a:gd name="T17" fmla="*/ 6 h 9"/>
                  <a:gd name="T18" fmla="*/ 2 w 14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8" y="4"/>
                      <a:pt x="10" y="5"/>
                      <a:pt x="11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7"/>
                      <a:pt x="13" y="6"/>
                    </a:cubicBezTo>
                    <a:cubicBezTo>
                      <a:pt x="11" y="2"/>
                      <a:pt x="6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67"/>
              <p:cNvSpPr>
                <a:spLocks/>
              </p:cNvSpPr>
              <p:nvPr/>
            </p:nvSpPr>
            <p:spPr bwMode="auto">
              <a:xfrm>
                <a:off x="9846539" y="6336358"/>
                <a:ext cx="190763" cy="69431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0 h 4"/>
                  <a:gd name="T4" fmla="*/ 7 w 10"/>
                  <a:gd name="T5" fmla="*/ 4 h 4"/>
                  <a:gd name="T6" fmla="*/ 10 w 10"/>
                  <a:gd name="T7" fmla="*/ 4 h 4"/>
                  <a:gd name="T8" fmla="*/ 0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7" y="2"/>
                      <a:pt x="4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68"/>
              <p:cNvSpPr>
                <a:spLocks/>
              </p:cNvSpPr>
              <p:nvPr/>
            </p:nvSpPr>
            <p:spPr bwMode="auto">
              <a:xfrm>
                <a:off x="9846539" y="6559978"/>
                <a:ext cx="286144" cy="239145"/>
              </a:xfrm>
              <a:custGeom>
                <a:avLst/>
                <a:gdLst>
                  <a:gd name="T0" fmla="*/ 8 w 15"/>
                  <a:gd name="T1" fmla="*/ 0 h 13"/>
                  <a:gd name="T2" fmla="*/ 6 w 15"/>
                  <a:gd name="T3" fmla="*/ 0 h 13"/>
                  <a:gd name="T4" fmla="*/ 1 w 15"/>
                  <a:gd name="T5" fmla="*/ 8 h 13"/>
                  <a:gd name="T6" fmla="*/ 8 w 15"/>
                  <a:gd name="T7" fmla="*/ 13 h 13"/>
                  <a:gd name="T8" fmla="*/ 10 w 15"/>
                  <a:gd name="T9" fmla="*/ 12 h 13"/>
                  <a:gd name="T10" fmla="*/ 14 w 15"/>
                  <a:gd name="T11" fmla="*/ 4 h 13"/>
                  <a:gd name="T12" fmla="*/ 8 w 1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8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2" y="1"/>
                      <a:pt x="0" y="5"/>
                      <a:pt x="1" y="8"/>
                    </a:cubicBezTo>
                    <a:cubicBezTo>
                      <a:pt x="2" y="11"/>
                      <a:pt x="5" y="13"/>
                      <a:pt x="8" y="13"/>
                    </a:cubicBezTo>
                    <a:cubicBezTo>
                      <a:pt x="8" y="13"/>
                      <a:pt x="9" y="13"/>
                      <a:pt x="10" y="12"/>
                    </a:cubicBezTo>
                    <a:cubicBezTo>
                      <a:pt x="13" y="11"/>
                      <a:pt x="15" y="8"/>
                      <a:pt x="14" y="4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1261362" y="6667978"/>
                <a:ext cx="476907" cy="185143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1 h 10"/>
                  <a:gd name="T4" fmla="*/ 3 w 25"/>
                  <a:gd name="T5" fmla="*/ 8 h 10"/>
                  <a:gd name="T6" fmla="*/ 3 w 25"/>
                  <a:gd name="T7" fmla="*/ 10 h 10"/>
                  <a:gd name="T8" fmla="*/ 24 w 25"/>
                  <a:gd name="T9" fmla="*/ 10 h 10"/>
                  <a:gd name="T10" fmla="*/ 25 w 25"/>
                  <a:gd name="T11" fmla="*/ 8 h 10"/>
                  <a:gd name="T12" fmla="*/ 25 w 25"/>
                  <a:gd name="T13" fmla="*/ 8 h 10"/>
                  <a:gd name="T14" fmla="*/ 13 w 25"/>
                  <a:gd name="T15" fmla="*/ 1 h 10"/>
                  <a:gd name="T16" fmla="*/ 7 w 2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2" y="3"/>
                      <a:pt x="3" y="5"/>
                      <a:pt x="3" y="8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6"/>
                      <a:pt x="16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1372641" y="6120267"/>
                <a:ext cx="421270" cy="694285"/>
              </a:xfrm>
              <a:custGeom>
                <a:avLst/>
                <a:gdLst>
                  <a:gd name="T0" fmla="*/ 3 w 22"/>
                  <a:gd name="T1" fmla="*/ 0 h 38"/>
                  <a:gd name="T2" fmla="*/ 0 w 22"/>
                  <a:gd name="T3" fmla="*/ 13 h 38"/>
                  <a:gd name="T4" fmla="*/ 7 w 22"/>
                  <a:gd name="T5" fmla="*/ 31 h 38"/>
                  <a:gd name="T6" fmla="*/ 19 w 22"/>
                  <a:gd name="T7" fmla="*/ 38 h 38"/>
                  <a:gd name="T8" fmla="*/ 19 w 22"/>
                  <a:gd name="T9" fmla="*/ 38 h 38"/>
                  <a:gd name="T10" fmla="*/ 22 w 22"/>
                  <a:gd name="T11" fmla="*/ 26 h 38"/>
                  <a:gd name="T12" fmla="*/ 22 w 22"/>
                  <a:gd name="T13" fmla="*/ 24 h 38"/>
                  <a:gd name="T14" fmla="*/ 22 w 22"/>
                  <a:gd name="T15" fmla="*/ 24 h 38"/>
                  <a:gd name="T16" fmla="*/ 5 w 22"/>
                  <a:gd name="T17" fmla="*/ 7 h 38"/>
                  <a:gd name="T18" fmla="*/ 7 w 22"/>
                  <a:gd name="T19" fmla="*/ 1 h 38"/>
                  <a:gd name="T20" fmla="*/ 3 w 22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8">
                    <a:moveTo>
                      <a:pt x="3" y="0"/>
                    </a:moveTo>
                    <a:cubicBezTo>
                      <a:pt x="1" y="4"/>
                      <a:pt x="0" y="8"/>
                      <a:pt x="0" y="13"/>
                    </a:cubicBezTo>
                    <a:cubicBezTo>
                      <a:pt x="0" y="20"/>
                      <a:pt x="2" y="26"/>
                      <a:pt x="7" y="31"/>
                    </a:cubicBezTo>
                    <a:cubicBezTo>
                      <a:pt x="10" y="34"/>
                      <a:pt x="14" y="36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4"/>
                      <a:pt x="22" y="30"/>
                      <a:pt x="22" y="26"/>
                    </a:cubicBezTo>
                    <a:cubicBezTo>
                      <a:pt x="22" y="25"/>
                      <a:pt x="22" y="25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3" y="24"/>
                      <a:pt x="5" y="17"/>
                      <a:pt x="5" y="7"/>
                    </a:cubicBezTo>
                    <a:cubicBezTo>
                      <a:pt x="5" y="5"/>
                      <a:pt x="6" y="3"/>
                      <a:pt x="7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1507762" y="6158836"/>
                <a:ext cx="286144" cy="331717"/>
              </a:xfrm>
              <a:custGeom>
                <a:avLst/>
                <a:gdLst>
                  <a:gd name="T0" fmla="*/ 1 w 15"/>
                  <a:gd name="T1" fmla="*/ 0 h 18"/>
                  <a:gd name="T2" fmla="*/ 0 w 15"/>
                  <a:gd name="T3" fmla="*/ 4 h 18"/>
                  <a:gd name="T4" fmla="*/ 14 w 15"/>
                  <a:gd name="T5" fmla="*/ 18 h 18"/>
                  <a:gd name="T6" fmla="*/ 15 w 15"/>
                  <a:gd name="T7" fmla="*/ 18 h 18"/>
                  <a:gd name="T8" fmla="*/ 11 w 15"/>
                  <a:gd name="T9" fmla="*/ 9 h 18"/>
                  <a:gd name="T10" fmla="*/ 3 w 15"/>
                  <a:gd name="T11" fmla="*/ 1 h 18"/>
                  <a:gd name="T12" fmla="*/ 1 w 1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8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11"/>
                      <a:pt x="6" y="18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4" y="14"/>
                      <a:pt x="13" y="11"/>
                      <a:pt x="11" y="9"/>
                    </a:cubicBezTo>
                    <a:cubicBezTo>
                      <a:pt x="7" y="8"/>
                      <a:pt x="4" y="5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3"/>
              <p:cNvSpPr>
                <a:spLocks/>
              </p:cNvSpPr>
              <p:nvPr/>
            </p:nvSpPr>
            <p:spPr bwMode="auto">
              <a:xfrm>
                <a:off x="10768559" y="6120267"/>
                <a:ext cx="572288" cy="640288"/>
              </a:xfrm>
              <a:custGeom>
                <a:avLst/>
                <a:gdLst>
                  <a:gd name="T0" fmla="*/ 19 w 30"/>
                  <a:gd name="T1" fmla="*/ 0 h 35"/>
                  <a:gd name="T2" fmla="*/ 0 w 30"/>
                  <a:gd name="T3" fmla="*/ 26 h 35"/>
                  <a:gd name="T4" fmla="*/ 2 w 30"/>
                  <a:gd name="T5" fmla="*/ 34 h 35"/>
                  <a:gd name="T6" fmla="*/ 9 w 30"/>
                  <a:gd name="T7" fmla="*/ 35 h 35"/>
                  <a:gd name="T8" fmla="*/ 11 w 30"/>
                  <a:gd name="T9" fmla="*/ 35 h 35"/>
                  <a:gd name="T10" fmla="*/ 16 w 30"/>
                  <a:gd name="T11" fmla="*/ 30 h 35"/>
                  <a:gd name="T12" fmla="*/ 13 w 30"/>
                  <a:gd name="T13" fmla="*/ 30 h 35"/>
                  <a:gd name="T14" fmla="*/ 7 w 30"/>
                  <a:gd name="T15" fmla="*/ 28 h 35"/>
                  <a:gd name="T16" fmla="*/ 5 w 30"/>
                  <a:gd name="T17" fmla="*/ 13 h 35"/>
                  <a:gd name="T18" fmla="*/ 13 w 30"/>
                  <a:gd name="T19" fmla="*/ 10 h 35"/>
                  <a:gd name="T20" fmla="*/ 20 w 30"/>
                  <a:gd name="T21" fmla="*/ 12 h 35"/>
                  <a:gd name="T22" fmla="*/ 21 w 30"/>
                  <a:gd name="T23" fmla="*/ 27 h 35"/>
                  <a:gd name="T24" fmla="*/ 18 w 30"/>
                  <a:gd name="T25" fmla="*/ 29 h 35"/>
                  <a:gd name="T26" fmla="*/ 20 w 30"/>
                  <a:gd name="T27" fmla="*/ 29 h 35"/>
                  <a:gd name="T28" fmla="*/ 23 w 30"/>
                  <a:gd name="T29" fmla="*/ 29 h 35"/>
                  <a:gd name="T30" fmla="*/ 23 w 30"/>
                  <a:gd name="T31" fmla="*/ 28 h 35"/>
                  <a:gd name="T32" fmla="*/ 21 w 30"/>
                  <a:gd name="T33" fmla="*/ 1 h 35"/>
                  <a:gd name="T34" fmla="*/ 19 w 30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5">
                    <a:moveTo>
                      <a:pt x="19" y="0"/>
                    </a:moveTo>
                    <a:cubicBezTo>
                      <a:pt x="8" y="3"/>
                      <a:pt x="0" y="13"/>
                      <a:pt x="0" y="26"/>
                    </a:cubicBezTo>
                    <a:cubicBezTo>
                      <a:pt x="0" y="29"/>
                      <a:pt x="1" y="31"/>
                      <a:pt x="2" y="34"/>
                    </a:cubicBezTo>
                    <a:cubicBezTo>
                      <a:pt x="4" y="35"/>
                      <a:pt x="6" y="35"/>
                      <a:pt x="9" y="35"/>
                    </a:cubicBezTo>
                    <a:cubicBezTo>
                      <a:pt x="10" y="35"/>
                      <a:pt x="11" y="35"/>
                      <a:pt x="11" y="35"/>
                    </a:cubicBezTo>
                    <a:cubicBezTo>
                      <a:pt x="12" y="33"/>
                      <a:pt x="14" y="31"/>
                      <a:pt x="16" y="30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1" y="30"/>
                      <a:pt x="9" y="29"/>
                      <a:pt x="7" y="28"/>
                    </a:cubicBezTo>
                    <a:cubicBezTo>
                      <a:pt x="2" y="24"/>
                      <a:pt x="2" y="18"/>
                      <a:pt x="5" y="13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6" y="10"/>
                      <a:pt x="18" y="10"/>
                      <a:pt x="20" y="12"/>
                    </a:cubicBezTo>
                    <a:cubicBezTo>
                      <a:pt x="24" y="16"/>
                      <a:pt x="25" y="22"/>
                      <a:pt x="21" y="27"/>
                    </a:cubicBezTo>
                    <a:cubicBezTo>
                      <a:pt x="20" y="28"/>
                      <a:pt x="19" y="29"/>
                      <a:pt x="18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3" y="29"/>
                      <a:pt x="23" y="29"/>
                      <a:pt x="23" y="28"/>
                    </a:cubicBezTo>
                    <a:cubicBezTo>
                      <a:pt x="30" y="20"/>
                      <a:pt x="29" y="8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4"/>
              <p:cNvSpPr>
                <a:spLocks/>
              </p:cNvSpPr>
              <p:nvPr/>
            </p:nvSpPr>
            <p:spPr bwMode="auto">
              <a:xfrm>
                <a:off x="10999061" y="6691124"/>
                <a:ext cx="222557" cy="162002"/>
              </a:xfrm>
              <a:custGeom>
                <a:avLst/>
                <a:gdLst>
                  <a:gd name="T0" fmla="*/ 9 w 12"/>
                  <a:gd name="T1" fmla="*/ 0 h 9"/>
                  <a:gd name="T2" fmla="*/ 1 w 12"/>
                  <a:gd name="T3" fmla="*/ 4 h 9"/>
                  <a:gd name="T4" fmla="*/ 1 w 12"/>
                  <a:gd name="T5" fmla="*/ 4 h 9"/>
                  <a:gd name="T6" fmla="*/ 1 w 12"/>
                  <a:gd name="T7" fmla="*/ 9 h 9"/>
                  <a:gd name="T8" fmla="*/ 2 w 12"/>
                  <a:gd name="T9" fmla="*/ 9 h 9"/>
                  <a:gd name="T10" fmla="*/ 5 w 12"/>
                  <a:gd name="T11" fmla="*/ 6 h 9"/>
                  <a:gd name="T12" fmla="*/ 5 w 12"/>
                  <a:gd name="T13" fmla="*/ 4 h 9"/>
                  <a:gd name="T14" fmla="*/ 9 w 12"/>
                  <a:gd name="T15" fmla="*/ 1 h 9"/>
                  <a:gd name="T16" fmla="*/ 10 w 12"/>
                  <a:gd name="T17" fmla="*/ 1 h 9"/>
                  <a:gd name="T18" fmla="*/ 11 w 12"/>
                  <a:gd name="T19" fmla="*/ 2 h 9"/>
                  <a:gd name="T20" fmla="*/ 12 w 12"/>
                  <a:gd name="T21" fmla="*/ 1 h 9"/>
                  <a:gd name="T22" fmla="*/ 11 w 12"/>
                  <a:gd name="T23" fmla="*/ 0 h 9"/>
                  <a:gd name="T24" fmla="*/ 9 w 1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7" y="2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4" y="7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6" y="2"/>
                      <a:pt x="7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5"/>
              <p:cNvSpPr>
                <a:spLocks/>
              </p:cNvSpPr>
              <p:nvPr/>
            </p:nvSpPr>
            <p:spPr bwMode="auto">
              <a:xfrm>
                <a:off x="11038806" y="6706552"/>
                <a:ext cx="262301" cy="146574"/>
              </a:xfrm>
              <a:custGeom>
                <a:avLst/>
                <a:gdLst>
                  <a:gd name="T0" fmla="*/ 10 w 14"/>
                  <a:gd name="T1" fmla="*/ 0 h 8"/>
                  <a:gd name="T2" fmla="*/ 9 w 14"/>
                  <a:gd name="T3" fmla="*/ 1 h 8"/>
                  <a:gd name="T4" fmla="*/ 10 w 14"/>
                  <a:gd name="T5" fmla="*/ 6 h 8"/>
                  <a:gd name="T6" fmla="*/ 7 w 14"/>
                  <a:gd name="T7" fmla="*/ 8 h 8"/>
                  <a:gd name="T8" fmla="*/ 5 w 14"/>
                  <a:gd name="T9" fmla="*/ 8 h 8"/>
                  <a:gd name="T10" fmla="*/ 3 w 14"/>
                  <a:gd name="T11" fmla="*/ 5 h 8"/>
                  <a:gd name="T12" fmla="*/ 0 w 14"/>
                  <a:gd name="T13" fmla="*/ 8 h 8"/>
                  <a:gd name="T14" fmla="*/ 13 w 14"/>
                  <a:gd name="T15" fmla="*/ 8 h 8"/>
                  <a:gd name="T16" fmla="*/ 10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10" y="0"/>
                      <a:pt x="9" y="0"/>
                      <a:pt x="9" y="1"/>
                    </a:cubicBezTo>
                    <a:cubicBezTo>
                      <a:pt x="11" y="2"/>
                      <a:pt x="11" y="4"/>
                      <a:pt x="10" y="6"/>
                    </a:cubicBezTo>
                    <a:cubicBezTo>
                      <a:pt x="10" y="7"/>
                      <a:pt x="8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3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1014958" y="6691124"/>
                <a:ext cx="151023" cy="69431"/>
              </a:xfrm>
              <a:custGeom>
                <a:avLst/>
                <a:gdLst>
                  <a:gd name="T0" fmla="*/ 7 w 8"/>
                  <a:gd name="T1" fmla="*/ 0 h 4"/>
                  <a:gd name="T2" fmla="*/ 0 w 8"/>
                  <a:gd name="T3" fmla="*/ 4 h 4"/>
                  <a:gd name="T4" fmla="*/ 8 w 8"/>
                  <a:gd name="T5" fmla="*/ 0 h 4"/>
                  <a:gd name="T6" fmla="*/ 7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7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3"/>
                      <a:pt x="6" y="2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77"/>
              <p:cNvSpPr>
                <a:spLocks noEditPoints="1"/>
              </p:cNvSpPr>
              <p:nvPr/>
            </p:nvSpPr>
            <p:spPr bwMode="auto">
              <a:xfrm>
                <a:off x="8336334" y="5904267"/>
                <a:ext cx="755105" cy="748288"/>
              </a:xfrm>
              <a:custGeom>
                <a:avLst/>
                <a:gdLst>
                  <a:gd name="T0" fmla="*/ 38 w 40"/>
                  <a:gd name="T1" fmla="*/ 19 h 41"/>
                  <a:gd name="T2" fmla="*/ 38 w 40"/>
                  <a:gd name="T3" fmla="*/ 21 h 41"/>
                  <a:gd name="T4" fmla="*/ 37 w 40"/>
                  <a:gd name="T5" fmla="*/ 26 h 41"/>
                  <a:gd name="T6" fmla="*/ 39 w 40"/>
                  <a:gd name="T7" fmla="*/ 27 h 41"/>
                  <a:gd name="T8" fmla="*/ 40 w 40"/>
                  <a:gd name="T9" fmla="*/ 21 h 41"/>
                  <a:gd name="T10" fmla="*/ 40 w 40"/>
                  <a:gd name="T11" fmla="*/ 19 h 41"/>
                  <a:gd name="T12" fmla="*/ 40 w 40"/>
                  <a:gd name="T13" fmla="*/ 19 h 41"/>
                  <a:gd name="T14" fmla="*/ 38 w 40"/>
                  <a:gd name="T15" fmla="*/ 19 h 41"/>
                  <a:gd name="T16" fmla="*/ 26 w 40"/>
                  <a:gd name="T17" fmla="*/ 1 h 41"/>
                  <a:gd name="T18" fmla="*/ 26 w 40"/>
                  <a:gd name="T19" fmla="*/ 3 h 41"/>
                  <a:gd name="T20" fmla="*/ 33 w 40"/>
                  <a:gd name="T21" fmla="*/ 8 h 41"/>
                  <a:gd name="T22" fmla="*/ 38 w 40"/>
                  <a:gd name="T23" fmla="*/ 18 h 41"/>
                  <a:gd name="T24" fmla="*/ 40 w 40"/>
                  <a:gd name="T25" fmla="*/ 18 h 41"/>
                  <a:gd name="T26" fmla="*/ 40 w 40"/>
                  <a:gd name="T27" fmla="*/ 18 h 41"/>
                  <a:gd name="T28" fmla="*/ 34 w 40"/>
                  <a:gd name="T29" fmla="*/ 6 h 41"/>
                  <a:gd name="T30" fmla="*/ 26 w 40"/>
                  <a:gd name="T31" fmla="*/ 1 h 41"/>
                  <a:gd name="T32" fmla="*/ 15 w 40"/>
                  <a:gd name="T33" fmla="*/ 1 h 41"/>
                  <a:gd name="T34" fmla="*/ 6 w 40"/>
                  <a:gd name="T35" fmla="*/ 6 h 41"/>
                  <a:gd name="T36" fmla="*/ 0 w 40"/>
                  <a:gd name="T37" fmla="*/ 21 h 41"/>
                  <a:gd name="T38" fmla="*/ 6 w 40"/>
                  <a:gd name="T39" fmla="*/ 35 h 41"/>
                  <a:gd name="T40" fmla="*/ 20 w 40"/>
                  <a:gd name="T41" fmla="*/ 41 h 41"/>
                  <a:gd name="T42" fmla="*/ 34 w 40"/>
                  <a:gd name="T43" fmla="*/ 35 h 41"/>
                  <a:gd name="T44" fmla="*/ 39 w 40"/>
                  <a:gd name="T45" fmla="*/ 29 h 41"/>
                  <a:gd name="T46" fmla="*/ 36 w 40"/>
                  <a:gd name="T47" fmla="*/ 29 h 41"/>
                  <a:gd name="T48" fmla="*/ 33 w 40"/>
                  <a:gd name="T49" fmla="*/ 34 h 41"/>
                  <a:gd name="T50" fmla="*/ 20 w 40"/>
                  <a:gd name="T51" fmla="*/ 39 h 41"/>
                  <a:gd name="T52" fmla="*/ 7 w 40"/>
                  <a:gd name="T53" fmla="*/ 34 h 41"/>
                  <a:gd name="T54" fmla="*/ 2 w 40"/>
                  <a:gd name="T55" fmla="*/ 21 h 41"/>
                  <a:gd name="T56" fmla="*/ 7 w 40"/>
                  <a:gd name="T57" fmla="*/ 8 h 41"/>
                  <a:gd name="T58" fmla="*/ 15 w 40"/>
                  <a:gd name="T59" fmla="*/ 3 h 41"/>
                  <a:gd name="T60" fmla="*/ 15 w 40"/>
                  <a:gd name="T61" fmla="*/ 1 h 41"/>
                  <a:gd name="T62" fmla="*/ 20 w 40"/>
                  <a:gd name="T63" fmla="*/ 0 h 41"/>
                  <a:gd name="T64" fmla="*/ 17 w 40"/>
                  <a:gd name="T65" fmla="*/ 0 h 41"/>
                  <a:gd name="T66" fmla="*/ 17 w 40"/>
                  <a:gd name="T67" fmla="*/ 2 h 41"/>
                  <a:gd name="T68" fmla="*/ 20 w 40"/>
                  <a:gd name="T69" fmla="*/ 2 h 41"/>
                  <a:gd name="T70" fmla="*/ 24 w 40"/>
                  <a:gd name="T71" fmla="*/ 3 h 41"/>
                  <a:gd name="T72" fmla="*/ 25 w 40"/>
                  <a:gd name="T73" fmla="*/ 1 h 41"/>
                  <a:gd name="T74" fmla="*/ 20 w 40"/>
                  <a:gd name="T7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1">
                    <a:moveTo>
                      <a:pt x="38" y="19"/>
                    </a:moveTo>
                    <a:cubicBezTo>
                      <a:pt x="38" y="20"/>
                      <a:pt x="38" y="20"/>
                      <a:pt x="38" y="21"/>
                    </a:cubicBezTo>
                    <a:cubicBezTo>
                      <a:pt x="38" y="23"/>
                      <a:pt x="38" y="25"/>
                      <a:pt x="37" y="26"/>
                    </a:cubicBezTo>
                    <a:cubicBezTo>
                      <a:pt x="38" y="26"/>
                      <a:pt x="39" y="27"/>
                      <a:pt x="39" y="27"/>
                    </a:cubicBezTo>
                    <a:cubicBezTo>
                      <a:pt x="40" y="25"/>
                      <a:pt x="40" y="23"/>
                      <a:pt x="40" y="21"/>
                    </a:cubicBezTo>
                    <a:cubicBezTo>
                      <a:pt x="40" y="20"/>
                      <a:pt x="40" y="20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8" y="19"/>
                    </a:cubicBezTo>
                    <a:moveTo>
                      <a:pt x="26" y="1"/>
                    </a:moveTo>
                    <a:cubicBezTo>
                      <a:pt x="26" y="2"/>
                      <a:pt x="26" y="3"/>
                      <a:pt x="26" y="3"/>
                    </a:cubicBezTo>
                    <a:cubicBezTo>
                      <a:pt x="29" y="4"/>
                      <a:pt x="31" y="6"/>
                      <a:pt x="33" y="8"/>
                    </a:cubicBezTo>
                    <a:cubicBezTo>
                      <a:pt x="36" y="10"/>
                      <a:pt x="37" y="14"/>
                      <a:pt x="38" y="18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3"/>
                      <a:pt x="37" y="9"/>
                      <a:pt x="34" y="6"/>
                    </a:cubicBezTo>
                    <a:cubicBezTo>
                      <a:pt x="32" y="4"/>
                      <a:pt x="29" y="2"/>
                      <a:pt x="26" y="1"/>
                    </a:cubicBezTo>
                    <a:moveTo>
                      <a:pt x="15" y="1"/>
                    </a:moveTo>
                    <a:cubicBezTo>
                      <a:pt x="11" y="2"/>
                      <a:pt x="8" y="4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9" y="39"/>
                      <a:pt x="14" y="41"/>
                      <a:pt x="20" y="41"/>
                    </a:cubicBezTo>
                    <a:cubicBezTo>
                      <a:pt x="26" y="41"/>
                      <a:pt x="31" y="39"/>
                      <a:pt x="34" y="35"/>
                    </a:cubicBezTo>
                    <a:cubicBezTo>
                      <a:pt x="36" y="33"/>
                      <a:pt x="37" y="31"/>
                      <a:pt x="39" y="29"/>
                    </a:cubicBezTo>
                    <a:cubicBezTo>
                      <a:pt x="38" y="29"/>
                      <a:pt x="37" y="29"/>
                      <a:pt x="36" y="29"/>
                    </a:cubicBezTo>
                    <a:cubicBezTo>
                      <a:pt x="36" y="31"/>
                      <a:pt x="34" y="32"/>
                      <a:pt x="33" y="34"/>
                    </a:cubicBezTo>
                    <a:cubicBezTo>
                      <a:pt x="30" y="37"/>
                      <a:pt x="25" y="39"/>
                      <a:pt x="20" y="39"/>
                    </a:cubicBezTo>
                    <a:cubicBezTo>
                      <a:pt x="15" y="39"/>
                      <a:pt x="10" y="37"/>
                      <a:pt x="7" y="34"/>
                    </a:cubicBezTo>
                    <a:cubicBezTo>
                      <a:pt x="4" y="30"/>
                      <a:pt x="2" y="26"/>
                      <a:pt x="2" y="21"/>
                    </a:cubicBezTo>
                    <a:cubicBezTo>
                      <a:pt x="2" y="16"/>
                      <a:pt x="4" y="11"/>
                      <a:pt x="7" y="8"/>
                    </a:cubicBezTo>
                    <a:cubicBezTo>
                      <a:pt x="9" y="5"/>
                      <a:pt x="12" y="4"/>
                      <a:pt x="15" y="3"/>
                    </a:cubicBezTo>
                    <a:cubicBezTo>
                      <a:pt x="15" y="2"/>
                      <a:pt x="15" y="2"/>
                      <a:pt x="15" y="1"/>
                    </a:cubicBezTo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8" y="2"/>
                      <a:pt x="19" y="2"/>
                      <a:pt x="20" y="2"/>
                    </a:cubicBezTo>
                    <a:cubicBezTo>
                      <a:pt x="22" y="2"/>
                      <a:pt x="23" y="2"/>
                      <a:pt x="24" y="3"/>
                    </a:cubicBezTo>
                    <a:cubicBezTo>
                      <a:pt x="25" y="2"/>
                      <a:pt x="25" y="1"/>
                      <a:pt x="25" y="1"/>
                    </a:cubicBezTo>
                    <a:cubicBezTo>
                      <a:pt x="23" y="0"/>
                      <a:pt x="22" y="0"/>
                      <a:pt x="2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8"/>
              <p:cNvSpPr>
                <a:spLocks noEditPoints="1"/>
              </p:cNvSpPr>
              <p:nvPr/>
            </p:nvSpPr>
            <p:spPr bwMode="auto">
              <a:xfrm>
                <a:off x="8622478" y="5904267"/>
                <a:ext cx="453064" cy="532288"/>
              </a:xfrm>
              <a:custGeom>
                <a:avLst/>
                <a:gdLst>
                  <a:gd name="T0" fmla="*/ 22 w 24"/>
                  <a:gd name="T1" fmla="*/ 26 h 29"/>
                  <a:gd name="T2" fmla="*/ 21 w 24"/>
                  <a:gd name="T3" fmla="*/ 29 h 29"/>
                  <a:gd name="T4" fmla="*/ 24 w 24"/>
                  <a:gd name="T5" fmla="*/ 29 h 29"/>
                  <a:gd name="T6" fmla="*/ 24 w 24"/>
                  <a:gd name="T7" fmla="*/ 27 h 29"/>
                  <a:gd name="T8" fmla="*/ 22 w 24"/>
                  <a:gd name="T9" fmla="*/ 26 h 29"/>
                  <a:gd name="T10" fmla="*/ 2 w 24"/>
                  <a:gd name="T11" fmla="*/ 0 h 29"/>
                  <a:gd name="T12" fmla="*/ 0 w 24"/>
                  <a:gd name="T13" fmla="*/ 1 h 29"/>
                  <a:gd name="T14" fmla="*/ 0 w 24"/>
                  <a:gd name="T15" fmla="*/ 3 h 29"/>
                  <a:gd name="T16" fmla="*/ 2 w 24"/>
                  <a:gd name="T17" fmla="*/ 2 h 29"/>
                  <a:gd name="T18" fmla="*/ 2 w 2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9">
                    <a:moveTo>
                      <a:pt x="22" y="26"/>
                    </a:moveTo>
                    <a:cubicBezTo>
                      <a:pt x="22" y="27"/>
                      <a:pt x="22" y="28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4" y="28"/>
                      <a:pt x="24" y="27"/>
                      <a:pt x="24" y="27"/>
                    </a:cubicBezTo>
                    <a:cubicBezTo>
                      <a:pt x="24" y="27"/>
                      <a:pt x="23" y="26"/>
                      <a:pt x="22" y="26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79"/>
              <p:cNvSpPr>
                <a:spLocks noEditPoints="1"/>
              </p:cNvSpPr>
              <p:nvPr/>
            </p:nvSpPr>
            <p:spPr bwMode="auto">
              <a:xfrm>
                <a:off x="8789393" y="5919695"/>
                <a:ext cx="302041" cy="331717"/>
              </a:xfrm>
              <a:custGeom>
                <a:avLst/>
                <a:gdLst>
                  <a:gd name="T0" fmla="*/ 14 w 16"/>
                  <a:gd name="T1" fmla="*/ 17 h 18"/>
                  <a:gd name="T2" fmla="*/ 14 w 16"/>
                  <a:gd name="T3" fmla="*/ 18 h 18"/>
                  <a:gd name="T4" fmla="*/ 16 w 16"/>
                  <a:gd name="T5" fmla="*/ 18 h 18"/>
                  <a:gd name="T6" fmla="*/ 16 w 16"/>
                  <a:gd name="T7" fmla="*/ 18 h 18"/>
                  <a:gd name="T8" fmla="*/ 16 w 16"/>
                  <a:gd name="T9" fmla="*/ 17 h 18"/>
                  <a:gd name="T10" fmla="*/ 16 w 16"/>
                  <a:gd name="T11" fmla="*/ 17 h 18"/>
                  <a:gd name="T12" fmla="*/ 14 w 16"/>
                  <a:gd name="T13" fmla="*/ 17 h 18"/>
                  <a:gd name="T14" fmla="*/ 1 w 16"/>
                  <a:gd name="T15" fmla="*/ 0 h 18"/>
                  <a:gd name="T16" fmla="*/ 0 w 16"/>
                  <a:gd name="T17" fmla="*/ 2 h 18"/>
                  <a:gd name="T18" fmla="*/ 2 w 16"/>
                  <a:gd name="T19" fmla="*/ 2 h 18"/>
                  <a:gd name="T20" fmla="*/ 2 w 16"/>
                  <a:gd name="T21" fmla="*/ 0 h 18"/>
                  <a:gd name="T22" fmla="*/ 1 w 16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8">
                    <a:moveTo>
                      <a:pt x="14" y="17"/>
                    </a:move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4" y="17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AutoShape 248"/>
              <p:cNvSpPr>
                <a:spLocks noChangeAspect="1" noChangeArrowheads="1" noTextEdit="1"/>
              </p:cNvSpPr>
              <p:nvPr/>
            </p:nvSpPr>
            <p:spPr bwMode="auto">
              <a:xfrm>
                <a:off x="10650629" y="3532788"/>
                <a:ext cx="1603888" cy="1705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51"/>
              <p:cNvSpPr>
                <a:spLocks noEditPoints="1"/>
              </p:cNvSpPr>
              <p:nvPr/>
            </p:nvSpPr>
            <p:spPr bwMode="auto">
              <a:xfrm>
                <a:off x="10639651" y="3544864"/>
                <a:ext cx="1625844" cy="1695006"/>
              </a:xfrm>
              <a:custGeom>
                <a:avLst/>
                <a:gdLst>
                  <a:gd name="T0" fmla="*/ 73 w 140"/>
                  <a:gd name="T1" fmla="*/ 41 h 146"/>
                  <a:gd name="T2" fmla="*/ 122 w 140"/>
                  <a:gd name="T3" fmla="*/ 90 h 146"/>
                  <a:gd name="T4" fmla="*/ 73 w 140"/>
                  <a:gd name="T5" fmla="*/ 139 h 146"/>
                  <a:gd name="T6" fmla="*/ 24 w 140"/>
                  <a:gd name="T7" fmla="*/ 90 h 146"/>
                  <a:gd name="T8" fmla="*/ 73 w 140"/>
                  <a:gd name="T9" fmla="*/ 41 h 146"/>
                  <a:gd name="T10" fmla="*/ 140 w 140"/>
                  <a:gd name="T11" fmla="*/ 44 h 146"/>
                  <a:gd name="T12" fmla="*/ 73 w 140"/>
                  <a:gd name="T13" fmla="*/ 0 h 146"/>
                  <a:gd name="T14" fmla="*/ 0 w 140"/>
                  <a:gd name="T15" fmla="*/ 73 h 146"/>
                  <a:gd name="T16" fmla="*/ 73 w 140"/>
                  <a:gd name="T17" fmla="*/ 146 h 146"/>
                  <a:gd name="T18" fmla="*/ 140 w 140"/>
                  <a:gd name="T19" fmla="*/ 102 h 146"/>
                  <a:gd name="T20" fmla="*/ 140 w 140"/>
                  <a:gd name="T21" fmla="*/ 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46">
                    <a:moveTo>
                      <a:pt x="73" y="41"/>
                    </a:moveTo>
                    <a:cubicBezTo>
                      <a:pt x="100" y="41"/>
                      <a:pt x="122" y="63"/>
                      <a:pt x="122" y="90"/>
                    </a:cubicBezTo>
                    <a:cubicBezTo>
                      <a:pt x="122" y="117"/>
                      <a:pt x="100" y="139"/>
                      <a:pt x="73" y="139"/>
                    </a:cubicBezTo>
                    <a:cubicBezTo>
                      <a:pt x="46" y="139"/>
                      <a:pt x="24" y="117"/>
                      <a:pt x="24" y="90"/>
                    </a:cubicBezTo>
                    <a:cubicBezTo>
                      <a:pt x="24" y="63"/>
                      <a:pt x="46" y="41"/>
                      <a:pt x="73" y="41"/>
                    </a:cubicBezTo>
                    <a:close/>
                    <a:moveTo>
                      <a:pt x="140" y="44"/>
                    </a:moveTo>
                    <a:cubicBezTo>
                      <a:pt x="129" y="18"/>
                      <a:pt x="103" y="0"/>
                      <a:pt x="73" y="0"/>
                    </a:cubicBezTo>
                    <a:cubicBezTo>
                      <a:pt x="33" y="0"/>
                      <a:pt x="0" y="32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03" y="146"/>
                      <a:pt x="129" y="128"/>
                      <a:pt x="140" y="102"/>
                    </a:cubicBezTo>
                    <a:lnTo>
                      <a:pt x="140" y="44"/>
                    </a:lnTo>
                    <a:close/>
                  </a:path>
                </a:pathLst>
              </a:custGeom>
              <a:solidFill>
                <a:schemeClr val="bg1">
                  <a:alpha val="36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319138" y="1465675"/>
            <a:ext cx="2969931" cy="1542860"/>
            <a:chOff x="1053793" y="1453958"/>
            <a:chExt cx="2969931" cy="1542860"/>
          </a:xfrm>
        </p:grpSpPr>
        <p:sp>
          <p:nvSpPr>
            <p:cNvPr id="324" name="Freeform 10"/>
            <p:cNvSpPr>
              <a:spLocks/>
            </p:cNvSpPr>
            <p:nvPr/>
          </p:nvSpPr>
          <p:spPr bwMode="auto">
            <a:xfrm>
              <a:off x="1053793" y="1710749"/>
              <a:ext cx="2073683" cy="1286069"/>
            </a:xfrm>
            <a:custGeom>
              <a:avLst/>
              <a:gdLst>
                <a:gd name="T0" fmla="*/ 927 w 944"/>
                <a:gd name="T1" fmla="*/ 0 h 296"/>
                <a:gd name="T2" fmla="*/ 519 w 944"/>
                <a:gd name="T3" fmla="*/ 176 h 296"/>
                <a:gd name="T4" fmla="*/ 33 w 944"/>
                <a:gd name="T5" fmla="*/ 231 h 296"/>
                <a:gd name="T6" fmla="*/ 1 w 944"/>
                <a:gd name="T7" fmla="*/ 231 h 296"/>
                <a:gd name="T8" fmla="*/ 0 w 944"/>
                <a:gd name="T9" fmla="*/ 295 h 296"/>
                <a:gd name="T10" fmla="*/ 34 w 944"/>
                <a:gd name="T11" fmla="*/ 296 h 296"/>
                <a:gd name="T12" fmla="*/ 526 w 944"/>
                <a:gd name="T13" fmla="*/ 240 h 296"/>
                <a:gd name="T14" fmla="*/ 944 w 944"/>
                <a:gd name="T15" fmla="*/ 59 h 296"/>
                <a:gd name="T16" fmla="*/ 927 w 944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4" h="296">
                  <a:moveTo>
                    <a:pt x="927" y="0"/>
                  </a:moveTo>
                  <a:cubicBezTo>
                    <a:pt x="802" y="83"/>
                    <a:pt x="663" y="140"/>
                    <a:pt x="519" y="176"/>
                  </a:cubicBezTo>
                  <a:cubicBezTo>
                    <a:pt x="361" y="216"/>
                    <a:pt x="195" y="231"/>
                    <a:pt x="33" y="231"/>
                  </a:cubicBezTo>
                  <a:cubicBezTo>
                    <a:pt x="22" y="231"/>
                    <a:pt x="12" y="231"/>
                    <a:pt x="1" y="23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1" y="296"/>
                    <a:pt x="22" y="296"/>
                    <a:pt x="34" y="296"/>
                  </a:cubicBezTo>
                  <a:cubicBezTo>
                    <a:pt x="198" y="296"/>
                    <a:pt x="365" y="280"/>
                    <a:pt x="526" y="240"/>
                  </a:cubicBezTo>
                  <a:cubicBezTo>
                    <a:pt x="673" y="203"/>
                    <a:pt x="815" y="145"/>
                    <a:pt x="944" y="59"/>
                  </a:cubicBezTo>
                  <a:cubicBezTo>
                    <a:pt x="927" y="0"/>
                    <a:pt x="927" y="0"/>
                    <a:pt x="927" y="0"/>
                  </a:cubicBezTo>
                </a:path>
              </a:pathLst>
            </a:custGeom>
            <a:solidFill>
              <a:srgbClr val="F00A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7" name="KSO_Shape"/>
            <p:cNvSpPr>
              <a:spLocks/>
            </p:cNvSpPr>
            <p:nvPr/>
          </p:nvSpPr>
          <p:spPr bwMode="auto">
            <a:xfrm>
              <a:off x="3205694" y="1453958"/>
              <a:ext cx="818030" cy="620339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rgbClr val="F00A8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36751" y="2174548"/>
            <a:ext cx="4809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点击此处添加内容</a:t>
            </a:r>
            <a:endParaRPr lang="zh-CN" altLang="en-US" sz="24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19139" y="2326569"/>
            <a:ext cx="3236630" cy="1064950"/>
            <a:chOff x="1053794" y="2314852"/>
            <a:chExt cx="3236630" cy="1064950"/>
          </a:xfrm>
        </p:grpSpPr>
        <p:sp>
          <p:nvSpPr>
            <p:cNvPr id="344" name="Freeform 9"/>
            <p:cNvSpPr>
              <a:spLocks/>
            </p:cNvSpPr>
            <p:nvPr/>
          </p:nvSpPr>
          <p:spPr bwMode="auto">
            <a:xfrm>
              <a:off x="1053794" y="2523828"/>
              <a:ext cx="2243546" cy="855974"/>
            </a:xfrm>
            <a:custGeom>
              <a:avLst/>
              <a:gdLst>
                <a:gd name="T0" fmla="*/ 986 w 996"/>
                <a:gd name="T1" fmla="*/ 0 h 197"/>
                <a:gd name="T2" fmla="*/ 515 w 996"/>
                <a:gd name="T3" fmla="*/ 114 h 197"/>
                <a:gd name="T4" fmla="*/ 113 w 996"/>
                <a:gd name="T5" fmla="*/ 133 h 197"/>
                <a:gd name="T6" fmla="*/ 1 w 996"/>
                <a:gd name="T7" fmla="*/ 132 h 197"/>
                <a:gd name="T8" fmla="*/ 0 w 996"/>
                <a:gd name="T9" fmla="*/ 196 h 197"/>
                <a:gd name="T10" fmla="*/ 114 w 996"/>
                <a:gd name="T11" fmla="*/ 197 h 197"/>
                <a:gd name="T12" fmla="*/ 518 w 996"/>
                <a:gd name="T13" fmla="*/ 178 h 197"/>
                <a:gd name="T14" fmla="*/ 996 w 996"/>
                <a:gd name="T15" fmla="*/ 63 h 197"/>
                <a:gd name="T16" fmla="*/ 986 w 99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197">
                  <a:moveTo>
                    <a:pt x="986" y="0"/>
                  </a:moveTo>
                  <a:cubicBezTo>
                    <a:pt x="834" y="62"/>
                    <a:pt x="676" y="96"/>
                    <a:pt x="515" y="114"/>
                  </a:cubicBezTo>
                  <a:cubicBezTo>
                    <a:pt x="383" y="128"/>
                    <a:pt x="248" y="133"/>
                    <a:pt x="113" y="133"/>
                  </a:cubicBezTo>
                  <a:cubicBezTo>
                    <a:pt x="76" y="133"/>
                    <a:pt x="38" y="132"/>
                    <a:pt x="1" y="13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38" y="197"/>
                    <a:pt x="76" y="197"/>
                    <a:pt x="114" y="197"/>
                  </a:cubicBezTo>
                  <a:cubicBezTo>
                    <a:pt x="250" y="197"/>
                    <a:pt x="385" y="193"/>
                    <a:pt x="518" y="178"/>
                  </a:cubicBezTo>
                  <a:cubicBezTo>
                    <a:pt x="681" y="160"/>
                    <a:pt x="842" y="126"/>
                    <a:pt x="996" y="63"/>
                  </a:cubicBezTo>
                  <a:cubicBezTo>
                    <a:pt x="986" y="0"/>
                    <a:pt x="986" y="0"/>
                    <a:pt x="986" y="0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7" name="KSO_Shape"/>
            <p:cNvSpPr/>
            <p:nvPr/>
          </p:nvSpPr>
          <p:spPr>
            <a:xfrm>
              <a:off x="3472394" y="2314852"/>
              <a:ext cx="818030" cy="762131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EBAC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19137" y="3271009"/>
            <a:ext cx="3276002" cy="818030"/>
            <a:chOff x="1053792" y="3259292"/>
            <a:chExt cx="3276002" cy="818030"/>
          </a:xfrm>
        </p:grpSpPr>
        <p:sp>
          <p:nvSpPr>
            <p:cNvPr id="339" name="Rectangle 7"/>
            <p:cNvSpPr>
              <a:spLocks noChangeArrowheads="1"/>
            </p:cNvSpPr>
            <p:nvPr/>
          </p:nvSpPr>
          <p:spPr bwMode="auto">
            <a:xfrm>
              <a:off x="1053792" y="3524769"/>
              <a:ext cx="2292759" cy="285128"/>
            </a:xfrm>
            <a:prstGeom prst="rect">
              <a:avLst/>
            </a:prstGeom>
            <a:solidFill>
              <a:srgbClr val="E41F23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2" name="KSO_Shape"/>
            <p:cNvSpPr>
              <a:spLocks/>
            </p:cNvSpPr>
            <p:nvPr/>
          </p:nvSpPr>
          <p:spPr bwMode="auto">
            <a:xfrm>
              <a:off x="3789894" y="3259292"/>
              <a:ext cx="539900" cy="818030"/>
            </a:xfrm>
            <a:custGeom>
              <a:avLst/>
              <a:gdLst>
                <a:gd name="T0" fmla="*/ 523549 w 1017588"/>
                <a:gd name="T1" fmla="*/ 1727615 h 1541463"/>
                <a:gd name="T2" fmla="*/ 500286 w 1017588"/>
                <a:gd name="T3" fmla="*/ 1754797 h 1541463"/>
                <a:gd name="T4" fmla="*/ 514299 w 1017588"/>
                <a:gd name="T5" fmla="*/ 1785062 h 1541463"/>
                <a:gd name="T6" fmla="*/ 565870 w 1017588"/>
                <a:gd name="T7" fmla="*/ 1799914 h 1541463"/>
                <a:gd name="T8" fmla="*/ 727866 w 1017588"/>
                <a:gd name="T9" fmla="*/ 1792908 h 1541463"/>
                <a:gd name="T10" fmla="*/ 755894 w 1017588"/>
                <a:gd name="T11" fmla="*/ 1767127 h 1541463"/>
                <a:gd name="T12" fmla="*/ 746644 w 1017588"/>
                <a:gd name="T13" fmla="*/ 1736302 h 1541463"/>
                <a:gd name="T14" fmla="*/ 699840 w 1017588"/>
                <a:gd name="T15" fmla="*/ 1718928 h 1541463"/>
                <a:gd name="T16" fmla="*/ 676426 w 1017588"/>
                <a:gd name="T17" fmla="*/ 1022988 h 1541463"/>
                <a:gd name="T18" fmla="*/ 599649 w 1017588"/>
                <a:gd name="T19" fmla="*/ 995802 h 1541463"/>
                <a:gd name="T20" fmla="*/ 553373 w 1017588"/>
                <a:gd name="T21" fmla="*/ 800995 h 1541463"/>
                <a:gd name="T22" fmla="*/ 485472 w 1017588"/>
                <a:gd name="T23" fmla="*/ 832354 h 1541463"/>
                <a:gd name="T24" fmla="*/ 596776 w 1017588"/>
                <a:gd name="T25" fmla="*/ 784482 h 1541463"/>
                <a:gd name="T26" fmla="*/ 728604 w 1017588"/>
                <a:gd name="T27" fmla="*/ 580721 h 1541463"/>
                <a:gd name="T28" fmla="*/ 843030 w 1017588"/>
                <a:gd name="T29" fmla="*/ 784482 h 1541463"/>
                <a:gd name="T30" fmla="*/ 843030 w 1017588"/>
                <a:gd name="T31" fmla="*/ 918269 h 1541463"/>
                <a:gd name="T32" fmla="*/ 843030 w 1017588"/>
                <a:gd name="T33" fmla="*/ 1045900 h 1541463"/>
                <a:gd name="T34" fmla="*/ 482521 w 1017588"/>
                <a:gd name="T35" fmla="*/ 1074558 h 1541463"/>
                <a:gd name="T36" fmla="*/ 311872 w 1017588"/>
                <a:gd name="T37" fmla="*/ 1174370 h 1541463"/>
                <a:gd name="T38" fmla="*/ 239632 w 1017588"/>
                <a:gd name="T39" fmla="*/ 174303 h 1541463"/>
                <a:gd name="T40" fmla="*/ 199554 w 1017588"/>
                <a:gd name="T41" fmla="*/ 196161 h 1541463"/>
                <a:gd name="T42" fmla="*/ 170686 w 1017588"/>
                <a:gd name="T43" fmla="*/ 231190 h 1541463"/>
                <a:gd name="T44" fmla="*/ 157232 w 1017588"/>
                <a:gd name="T45" fmla="*/ 275185 h 1541463"/>
                <a:gd name="T46" fmla="*/ 160036 w 1017588"/>
                <a:gd name="T47" fmla="*/ 1511278 h 1541463"/>
                <a:gd name="T48" fmla="*/ 179935 w 1017588"/>
                <a:gd name="T49" fmla="*/ 1552472 h 1541463"/>
                <a:gd name="T50" fmla="*/ 213568 w 1017588"/>
                <a:gd name="T51" fmla="*/ 1582736 h 1541463"/>
                <a:gd name="T52" fmla="*/ 257009 w 1017588"/>
                <a:gd name="T53" fmla="*/ 1598710 h 1541463"/>
                <a:gd name="T54" fmla="*/ 1006177 w 1017588"/>
                <a:gd name="T55" fmla="*/ 1597589 h 1541463"/>
                <a:gd name="T56" fmla="*/ 1048498 w 1017588"/>
                <a:gd name="T57" fmla="*/ 1579934 h 1541463"/>
                <a:gd name="T58" fmla="*/ 1080729 w 1017588"/>
                <a:gd name="T59" fmla="*/ 1547708 h 1541463"/>
                <a:gd name="T60" fmla="*/ 1098106 w 1017588"/>
                <a:gd name="T61" fmla="*/ 1505673 h 1541463"/>
                <a:gd name="T62" fmla="*/ 1099507 w 1017588"/>
                <a:gd name="T63" fmla="*/ 269581 h 1541463"/>
                <a:gd name="T64" fmla="*/ 1083532 w 1017588"/>
                <a:gd name="T65" fmla="*/ 226145 h 1541463"/>
                <a:gd name="T66" fmla="*/ 1053262 w 1017588"/>
                <a:gd name="T67" fmla="*/ 192518 h 1541463"/>
                <a:gd name="T68" fmla="*/ 1011783 w 1017588"/>
                <a:gd name="T69" fmla="*/ 172622 h 1541463"/>
                <a:gd name="T70" fmla="*/ 624727 w 1017588"/>
                <a:gd name="T71" fmla="*/ 43436 h 1541463"/>
                <a:gd name="T72" fmla="*/ 598662 w 1017588"/>
                <a:gd name="T73" fmla="*/ 57447 h 1541463"/>
                <a:gd name="T74" fmla="*/ 589973 w 1017588"/>
                <a:gd name="T75" fmla="*/ 86311 h 1541463"/>
                <a:gd name="T76" fmla="*/ 603706 w 1017588"/>
                <a:gd name="T77" fmla="*/ 112372 h 1541463"/>
                <a:gd name="T78" fmla="*/ 632574 w 1017588"/>
                <a:gd name="T79" fmla="*/ 120780 h 1541463"/>
                <a:gd name="T80" fmla="*/ 658359 w 1017588"/>
                <a:gd name="T81" fmla="*/ 107048 h 1541463"/>
                <a:gd name="T82" fmla="*/ 667048 w 1017588"/>
                <a:gd name="T83" fmla="*/ 78184 h 1541463"/>
                <a:gd name="T84" fmla="*/ 653314 w 1017588"/>
                <a:gd name="T85" fmla="*/ 52123 h 1541463"/>
                <a:gd name="T86" fmla="*/ 144340 w 1017588"/>
                <a:gd name="T87" fmla="*/ 0 h 1541463"/>
                <a:gd name="T88" fmla="*/ 1150237 w 1017588"/>
                <a:gd name="T89" fmla="*/ 6725 h 1541463"/>
                <a:gd name="T90" fmla="*/ 1202086 w 1017588"/>
                <a:gd name="T91" fmla="*/ 34749 h 1541463"/>
                <a:gd name="T92" fmla="*/ 1239083 w 1017588"/>
                <a:gd name="T93" fmla="*/ 79586 h 1541463"/>
                <a:gd name="T94" fmla="*/ 1256740 w 1017588"/>
                <a:gd name="T95" fmla="*/ 136752 h 1541463"/>
                <a:gd name="T96" fmla="*/ 1252536 w 1017588"/>
                <a:gd name="T97" fmla="*/ 1790947 h 1541463"/>
                <a:gd name="T98" fmla="*/ 1227312 w 1017588"/>
                <a:gd name="T99" fmla="*/ 1843910 h 1541463"/>
                <a:gd name="T100" fmla="*/ 1184149 w 1017588"/>
                <a:gd name="T101" fmla="*/ 1883142 h 1541463"/>
                <a:gd name="T102" fmla="*/ 1128095 w 1017588"/>
                <a:gd name="T103" fmla="*/ 1903319 h 1541463"/>
                <a:gd name="T104" fmla="*/ 121638 w 1017588"/>
                <a:gd name="T105" fmla="*/ 1901918 h 1541463"/>
                <a:gd name="T106" fmla="*/ 66985 w 1017588"/>
                <a:gd name="T107" fmla="*/ 1879219 h 1541463"/>
                <a:gd name="T108" fmla="*/ 25785 w 1017588"/>
                <a:gd name="T109" fmla="*/ 1838025 h 1541463"/>
                <a:gd name="T110" fmla="*/ 2802 w 1017588"/>
                <a:gd name="T111" fmla="*/ 1783381 h 1541463"/>
                <a:gd name="T112" fmla="*/ 1682 w 1017588"/>
                <a:gd name="T113" fmla="*/ 128905 h 1541463"/>
                <a:gd name="T114" fmla="*/ 21861 w 1017588"/>
                <a:gd name="T115" fmla="*/ 73141 h 1541463"/>
                <a:gd name="T116" fmla="*/ 60820 w 1017588"/>
                <a:gd name="T117" fmla="*/ 30266 h 1541463"/>
                <a:gd name="T118" fmla="*/ 114071 w 1017588"/>
                <a:gd name="T119" fmla="*/ 4764 h 15414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17588" h="1541463">
                  <a:moveTo>
                    <a:pt x="465468" y="1390219"/>
                  </a:moveTo>
                  <a:lnTo>
                    <a:pt x="457983" y="1390446"/>
                  </a:lnTo>
                  <a:lnTo>
                    <a:pt x="450951" y="1390900"/>
                  </a:lnTo>
                  <a:lnTo>
                    <a:pt x="444826" y="1391807"/>
                  </a:lnTo>
                  <a:lnTo>
                    <a:pt x="438702" y="1392940"/>
                  </a:lnTo>
                  <a:lnTo>
                    <a:pt x="433258" y="1394528"/>
                  </a:lnTo>
                  <a:lnTo>
                    <a:pt x="428267" y="1396115"/>
                  </a:lnTo>
                  <a:lnTo>
                    <a:pt x="423731" y="1397929"/>
                  </a:lnTo>
                  <a:lnTo>
                    <a:pt x="419648" y="1399970"/>
                  </a:lnTo>
                  <a:lnTo>
                    <a:pt x="416245" y="1402464"/>
                  </a:lnTo>
                  <a:lnTo>
                    <a:pt x="413069" y="1404958"/>
                  </a:lnTo>
                  <a:lnTo>
                    <a:pt x="410574" y="1407452"/>
                  </a:lnTo>
                  <a:lnTo>
                    <a:pt x="408533" y="1410627"/>
                  </a:lnTo>
                  <a:lnTo>
                    <a:pt x="406718" y="1413575"/>
                  </a:lnTo>
                  <a:lnTo>
                    <a:pt x="405584" y="1416749"/>
                  </a:lnTo>
                  <a:lnTo>
                    <a:pt x="404903" y="1419924"/>
                  </a:lnTo>
                  <a:lnTo>
                    <a:pt x="404676" y="1423325"/>
                  </a:lnTo>
                  <a:lnTo>
                    <a:pt x="404903" y="1426726"/>
                  </a:lnTo>
                  <a:lnTo>
                    <a:pt x="405584" y="1429901"/>
                  </a:lnTo>
                  <a:lnTo>
                    <a:pt x="406718" y="1433302"/>
                  </a:lnTo>
                  <a:lnTo>
                    <a:pt x="408533" y="1436250"/>
                  </a:lnTo>
                  <a:lnTo>
                    <a:pt x="410574" y="1439198"/>
                  </a:lnTo>
                  <a:lnTo>
                    <a:pt x="413069" y="1441919"/>
                  </a:lnTo>
                  <a:lnTo>
                    <a:pt x="416245" y="1444413"/>
                  </a:lnTo>
                  <a:lnTo>
                    <a:pt x="419648" y="1446907"/>
                  </a:lnTo>
                  <a:lnTo>
                    <a:pt x="423731" y="1448948"/>
                  </a:lnTo>
                  <a:lnTo>
                    <a:pt x="428267" y="1450762"/>
                  </a:lnTo>
                  <a:lnTo>
                    <a:pt x="433258" y="1452349"/>
                  </a:lnTo>
                  <a:lnTo>
                    <a:pt x="438702" y="1453937"/>
                  </a:lnTo>
                  <a:lnTo>
                    <a:pt x="444826" y="1455071"/>
                  </a:lnTo>
                  <a:lnTo>
                    <a:pt x="450951" y="1455751"/>
                  </a:lnTo>
                  <a:lnTo>
                    <a:pt x="457983" y="1456431"/>
                  </a:lnTo>
                  <a:lnTo>
                    <a:pt x="465468" y="1456431"/>
                  </a:lnTo>
                  <a:lnTo>
                    <a:pt x="551893" y="1456431"/>
                  </a:lnTo>
                  <a:lnTo>
                    <a:pt x="559379" y="1456431"/>
                  </a:lnTo>
                  <a:lnTo>
                    <a:pt x="566411" y="1455751"/>
                  </a:lnTo>
                  <a:lnTo>
                    <a:pt x="572762" y="1455071"/>
                  </a:lnTo>
                  <a:lnTo>
                    <a:pt x="578887" y="1453937"/>
                  </a:lnTo>
                  <a:lnTo>
                    <a:pt x="584104" y="1452349"/>
                  </a:lnTo>
                  <a:lnTo>
                    <a:pt x="589094" y="1450762"/>
                  </a:lnTo>
                  <a:lnTo>
                    <a:pt x="593858" y="1448948"/>
                  </a:lnTo>
                  <a:lnTo>
                    <a:pt x="597714" y="1446907"/>
                  </a:lnTo>
                  <a:lnTo>
                    <a:pt x="601343" y="1444413"/>
                  </a:lnTo>
                  <a:lnTo>
                    <a:pt x="604292" y="1441919"/>
                  </a:lnTo>
                  <a:lnTo>
                    <a:pt x="606788" y="1439198"/>
                  </a:lnTo>
                  <a:lnTo>
                    <a:pt x="609056" y="1436250"/>
                  </a:lnTo>
                  <a:lnTo>
                    <a:pt x="610644" y="1433302"/>
                  </a:lnTo>
                  <a:lnTo>
                    <a:pt x="611778" y="1429901"/>
                  </a:lnTo>
                  <a:lnTo>
                    <a:pt x="612458" y="1426726"/>
                  </a:lnTo>
                  <a:lnTo>
                    <a:pt x="612685" y="1423325"/>
                  </a:lnTo>
                  <a:lnTo>
                    <a:pt x="612458" y="1419924"/>
                  </a:lnTo>
                  <a:lnTo>
                    <a:pt x="611778" y="1416749"/>
                  </a:lnTo>
                  <a:lnTo>
                    <a:pt x="610644" y="1413575"/>
                  </a:lnTo>
                  <a:lnTo>
                    <a:pt x="609056" y="1410627"/>
                  </a:lnTo>
                  <a:lnTo>
                    <a:pt x="606788" y="1407452"/>
                  </a:lnTo>
                  <a:lnTo>
                    <a:pt x="604292" y="1404958"/>
                  </a:lnTo>
                  <a:lnTo>
                    <a:pt x="601343" y="1402464"/>
                  </a:lnTo>
                  <a:lnTo>
                    <a:pt x="597714" y="1399970"/>
                  </a:lnTo>
                  <a:lnTo>
                    <a:pt x="593858" y="1397929"/>
                  </a:lnTo>
                  <a:lnTo>
                    <a:pt x="589094" y="1396115"/>
                  </a:lnTo>
                  <a:lnTo>
                    <a:pt x="584104" y="1394528"/>
                  </a:lnTo>
                  <a:lnTo>
                    <a:pt x="578887" y="1392940"/>
                  </a:lnTo>
                  <a:lnTo>
                    <a:pt x="572762" y="1391807"/>
                  </a:lnTo>
                  <a:lnTo>
                    <a:pt x="566411" y="1390900"/>
                  </a:lnTo>
                  <a:lnTo>
                    <a:pt x="559379" y="1390446"/>
                  </a:lnTo>
                  <a:lnTo>
                    <a:pt x="551893" y="1390219"/>
                  </a:lnTo>
                  <a:lnTo>
                    <a:pt x="465468" y="1390219"/>
                  </a:lnTo>
                  <a:close/>
                  <a:moveTo>
                    <a:pt x="547461" y="827768"/>
                  </a:moveTo>
                  <a:lnTo>
                    <a:pt x="519798" y="846308"/>
                  </a:lnTo>
                  <a:lnTo>
                    <a:pt x="559944" y="846308"/>
                  </a:lnTo>
                  <a:lnTo>
                    <a:pt x="551997" y="834345"/>
                  </a:lnTo>
                  <a:lnTo>
                    <a:pt x="547461" y="827768"/>
                  </a:lnTo>
                  <a:close/>
                  <a:moveTo>
                    <a:pt x="564727" y="755943"/>
                  </a:moveTo>
                  <a:lnTo>
                    <a:pt x="598942" y="808038"/>
                  </a:lnTo>
                  <a:lnTo>
                    <a:pt x="679127" y="755943"/>
                  </a:lnTo>
                  <a:lnTo>
                    <a:pt x="564727" y="755943"/>
                  </a:lnTo>
                  <a:close/>
                  <a:moveTo>
                    <a:pt x="273918" y="755943"/>
                  </a:moveTo>
                  <a:lnTo>
                    <a:pt x="273918" y="846308"/>
                  </a:lnTo>
                  <a:lnTo>
                    <a:pt x="425020" y="846308"/>
                  </a:lnTo>
                  <a:lnTo>
                    <a:pt x="485322" y="805770"/>
                  </a:lnTo>
                  <a:lnTo>
                    <a:pt x="524556" y="779916"/>
                  </a:lnTo>
                  <a:lnTo>
                    <a:pt x="561586" y="755943"/>
                  </a:lnTo>
                  <a:lnTo>
                    <a:pt x="411666" y="755943"/>
                  </a:lnTo>
                  <a:lnTo>
                    <a:pt x="370497" y="842963"/>
                  </a:lnTo>
                  <a:lnTo>
                    <a:pt x="323850" y="818756"/>
                  </a:lnTo>
                  <a:lnTo>
                    <a:pt x="353355" y="755943"/>
                  </a:lnTo>
                  <a:lnTo>
                    <a:pt x="273918" y="755943"/>
                  </a:lnTo>
                  <a:close/>
                  <a:moveTo>
                    <a:pt x="447869" y="648139"/>
                  </a:moveTo>
                  <a:lnTo>
                    <a:pt x="471036" y="659260"/>
                  </a:lnTo>
                  <a:lnTo>
                    <a:pt x="476469" y="648139"/>
                  </a:lnTo>
                  <a:lnTo>
                    <a:pt x="447869" y="648139"/>
                  </a:lnTo>
                  <a:close/>
                  <a:moveTo>
                    <a:pt x="273918" y="648139"/>
                  </a:moveTo>
                  <a:lnTo>
                    <a:pt x="273918" y="743033"/>
                  </a:lnTo>
                  <a:lnTo>
                    <a:pt x="359419" y="743033"/>
                  </a:lnTo>
                  <a:lnTo>
                    <a:pt x="372308" y="715592"/>
                  </a:lnTo>
                  <a:lnTo>
                    <a:pt x="392914" y="673513"/>
                  </a:lnTo>
                  <a:lnTo>
                    <a:pt x="405067" y="648139"/>
                  </a:lnTo>
                  <a:lnTo>
                    <a:pt x="273918" y="648139"/>
                  </a:lnTo>
                  <a:close/>
                  <a:moveTo>
                    <a:pt x="273918" y="548715"/>
                  </a:moveTo>
                  <a:lnTo>
                    <a:pt x="273918" y="634777"/>
                  </a:lnTo>
                  <a:lnTo>
                    <a:pt x="411466" y="634777"/>
                  </a:lnTo>
                  <a:lnTo>
                    <a:pt x="413068" y="631433"/>
                  </a:lnTo>
                  <a:lnTo>
                    <a:pt x="420034" y="634777"/>
                  </a:lnTo>
                  <a:lnTo>
                    <a:pt x="482997" y="634777"/>
                  </a:lnTo>
                  <a:lnTo>
                    <a:pt x="525042" y="548715"/>
                  </a:lnTo>
                  <a:lnTo>
                    <a:pt x="273918" y="548715"/>
                  </a:lnTo>
                  <a:close/>
                  <a:moveTo>
                    <a:pt x="252412" y="469900"/>
                  </a:moveTo>
                  <a:lnTo>
                    <a:pt x="273918" y="469900"/>
                  </a:lnTo>
                  <a:lnTo>
                    <a:pt x="273918" y="535353"/>
                  </a:lnTo>
                  <a:lnTo>
                    <a:pt x="507374" y="535353"/>
                  </a:lnTo>
                  <a:lnTo>
                    <a:pt x="474433" y="518541"/>
                  </a:lnTo>
                  <a:lnTo>
                    <a:pt x="589691" y="469900"/>
                  </a:lnTo>
                  <a:lnTo>
                    <a:pt x="606435" y="535353"/>
                  </a:lnTo>
                  <a:lnTo>
                    <a:pt x="682527" y="535353"/>
                  </a:lnTo>
                  <a:lnTo>
                    <a:pt x="682527" y="548715"/>
                  </a:lnTo>
                  <a:lnTo>
                    <a:pt x="609854" y="548715"/>
                  </a:lnTo>
                  <a:lnTo>
                    <a:pt x="620713" y="591163"/>
                  </a:lnTo>
                  <a:lnTo>
                    <a:pt x="568406" y="564693"/>
                  </a:lnTo>
                  <a:lnTo>
                    <a:pt x="534887" y="634777"/>
                  </a:lnTo>
                  <a:lnTo>
                    <a:pt x="682301" y="634777"/>
                  </a:lnTo>
                  <a:lnTo>
                    <a:pt x="682301" y="648139"/>
                  </a:lnTo>
                  <a:lnTo>
                    <a:pt x="528496" y="648139"/>
                  </a:lnTo>
                  <a:lnTo>
                    <a:pt x="490284" y="728035"/>
                  </a:lnTo>
                  <a:lnTo>
                    <a:pt x="478282" y="722380"/>
                  </a:lnTo>
                  <a:lnTo>
                    <a:pt x="444316" y="705864"/>
                  </a:lnTo>
                  <a:lnTo>
                    <a:pt x="437070" y="702245"/>
                  </a:lnTo>
                  <a:lnTo>
                    <a:pt x="417773" y="743033"/>
                  </a:lnTo>
                  <a:lnTo>
                    <a:pt x="682301" y="743033"/>
                  </a:lnTo>
                  <a:lnTo>
                    <a:pt x="682301" y="753881"/>
                  </a:lnTo>
                  <a:lnTo>
                    <a:pt x="705758" y="738641"/>
                  </a:lnTo>
                  <a:lnTo>
                    <a:pt x="674461" y="688975"/>
                  </a:lnTo>
                  <a:lnTo>
                    <a:pt x="798513" y="706438"/>
                  </a:lnTo>
                  <a:lnTo>
                    <a:pt x="762681" y="826634"/>
                  </a:lnTo>
                  <a:lnTo>
                    <a:pt x="731385" y="776968"/>
                  </a:lnTo>
                  <a:lnTo>
                    <a:pt x="626904" y="846308"/>
                  </a:lnTo>
                  <a:lnTo>
                    <a:pt x="682301" y="846308"/>
                  </a:lnTo>
                  <a:lnTo>
                    <a:pt x="682301" y="859670"/>
                  </a:lnTo>
                  <a:lnTo>
                    <a:pt x="606771" y="859670"/>
                  </a:lnTo>
                  <a:lnTo>
                    <a:pt x="580345" y="877207"/>
                  </a:lnTo>
                  <a:lnTo>
                    <a:pt x="573088" y="866095"/>
                  </a:lnTo>
                  <a:lnTo>
                    <a:pt x="568820" y="859670"/>
                  </a:lnTo>
                  <a:lnTo>
                    <a:pt x="499859" y="859670"/>
                  </a:lnTo>
                  <a:lnTo>
                    <a:pt x="418193" y="914400"/>
                  </a:lnTo>
                  <a:lnTo>
                    <a:pt x="390525" y="869497"/>
                  </a:lnTo>
                  <a:lnTo>
                    <a:pt x="405143" y="859670"/>
                  </a:lnTo>
                  <a:lnTo>
                    <a:pt x="273918" y="859670"/>
                  </a:lnTo>
                  <a:lnTo>
                    <a:pt x="273918" y="950261"/>
                  </a:lnTo>
                  <a:lnTo>
                    <a:pt x="754062" y="950261"/>
                  </a:lnTo>
                  <a:lnTo>
                    <a:pt x="754062" y="971550"/>
                  </a:lnTo>
                  <a:lnTo>
                    <a:pt x="273918" y="971550"/>
                  </a:lnTo>
                  <a:lnTo>
                    <a:pt x="252412" y="971550"/>
                  </a:lnTo>
                  <a:lnTo>
                    <a:pt x="252412" y="950261"/>
                  </a:lnTo>
                  <a:lnTo>
                    <a:pt x="252412" y="469900"/>
                  </a:lnTo>
                  <a:close/>
                  <a:moveTo>
                    <a:pt x="222527" y="136732"/>
                  </a:moveTo>
                  <a:lnTo>
                    <a:pt x="217536" y="136959"/>
                  </a:lnTo>
                  <a:lnTo>
                    <a:pt x="212546" y="137185"/>
                  </a:lnTo>
                  <a:lnTo>
                    <a:pt x="208009" y="137866"/>
                  </a:lnTo>
                  <a:lnTo>
                    <a:pt x="203246" y="138773"/>
                  </a:lnTo>
                  <a:lnTo>
                    <a:pt x="198482" y="139680"/>
                  </a:lnTo>
                  <a:lnTo>
                    <a:pt x="193945" y="141040"/>
                  </a:lnTo>
                  <a:lnTo>
                    <a:pt x="189409" y="142628"/>
                  </a:lnTo>
                  <a:lnTo>
                    <a:pt x="185326" y="144442"/>
                  </a:lnTo>
                  <a:lnTo>
                    <a:pt x="181016" y="146256"/>
                  </a:lnTo>
                  <a:lnTo>
                    <a:pt x="176706" y="148296"/>
                  </a:lnTo>
                  <a:lnTo>
                    <a:pt x="172850" y="150791"/>
                  </a:lnTo>
                  <a:lnTo>
                    <a:pt x="168767" y="153058"/>
                  </a:lnTo>
                  <a:lnTo>
                    <a:pt x="165137" y="155779"/>
                  </a:lnTo>
                  <a:lnTo>
                    <a:pt x="161508" y="158727"/>
                  </a:lnTo>
                  <a:lnTo>
                    <a:pt x="158105" y="161675"/>
                  </a:lnTo>
                  <a:lnTo>
                    <a:pt x="154703" y="164849"/>
                  </a:lnTo>
                  <a:lnTo>
                    <a:pt x="151527" y="168251"/>
                  </a:lnTo>
                  <a:lnTo>
                    <a:pt x="148578" y="171425"/>
                  </a:lnTo>
                  <a:lnTo>
                    <a:pt x="145629" y="175280"/>
                  </a:lnTo>
                  <a:lnTo>
                    <a:pt x="143134" y="178908"/>
                  </a:lnTo>
                  <a:lnTo>
                    <a:pt x="140639" y="182989"/>
                  </a:lnTo>
                  <a:lnTo>
                    <a:pt x="138144" y="187071"/>
                  </a:lnTo>
                  <a:lnTo>
                    <a:pt x="136102" y="190926"/>
                  </a:lnTo>
                  <a:lnTo>
                    <a:pt x="134287" y="195461"/>
                  </a:lnTo>
                  <a:lnTo>
                    <a:pt x="132246" y="199542"/>
                  </a:lnTo>
                  <a:lnTo>
                    <a:pt x="130885" y="204077"/>
                  </a:lnTo>
                  <a:lnTo>
                    <a:pt x="129524" y="208612"/>
                  </a:lnTo>
                  <a:lnTo>
                    <a:pt x="128616" y="213148"/>
                  </a:lnTo>
                  <a:lnTo>
                    <a:pt x="127709" y="218136"/>
                  </a:lnTo>
                  <a:lnTo>
                    <a:pt x="127255" y="222671"/>
                  </a:lnTo>
                  <a:lnTo>
                    <a:pt x="126802" y="227660"/>
                  </a:lnTo>
                  <a:lnTo>
                    <a:pt x="126802" y="232648"/>
                  </a:lnTo>
                  <a:lnTo>
                    <a:pt x="126802" y="1198840"/>
                  </a:lnTo>
                  <a:lnTo>
                    <a:pt x="126802" y="1203829"/>
                  </a:lnTo>
                  <a:lnTo>
                    <a:pt x="127255" y="1208591"/>
                  </a:lnTo>
                  <a:lnTo>
                    <a:pt x="127709" y="1213579"/>
                  </a:lnTo>
                  <a:lnTo>
                    <a:pt x="128616" y="1218341"/>
                  </a:lnTo>
                  <a:lnTo>
                    <a:pt x="129524" y="1222876"/>
                  </a:lnTo>
                  <a:lnTo>
                    <a:pt x="130885" y="1227411"/>
                  </a:lnTo>
                  <a:lnTo>
                    <a:pt x="132246" y="1231946"/>
                  </a:lnTo>
                  <a:lnTo>
                    <a:pt x="134287" y="1236254"/>
                  </a:lnTo>
                  <a:lnTo>
                    <a:pt x="136102" y="1240563"/>
                  </a:lnTo>
                  <a:lnTo>
                    <a:pt x="138144" y="1244418"/>
                  </a:lnTo>
                  <a:lnTo>
                    <a:pt x="140639" y="1248726"/>
                  </a:lnTo>
                  <a:lnTo>
                    <a:pt x="143134" y="1252354"/>
                  </a:lnTo>
                  <a:lnTo>
                    <a:pt x="145629" y="1256209"/>
                  </a:lnTo>
                  <a:lnTo>
                    <a:pt x="148578" y="1259837"/>
                  </a:lnTo>
                  <a:lnTo>
                    <a:pt x="151527" y="1263465"/>
                  </a:lnTo>
                  <a:lnTo>
                    <a:pt x="154703" y="1266639"/>
                  </a:lnTo>
                  <a:lnTo>
                    <a:pt x="158105" y="1269814"/>
                  </a:lnTo>
                  <a:lnTo>
                    <a:pt x="161508" y="1272762"/>
                  </a:lnTo>
                  <a:lnTo>
                    <a:pt x="165137" y="1275709"/>
                  </a:lnTo>
                  <a:lnTo>
                    <a:pt x="168767" y="1278430"/>
                  </a:lnTo>
                  <a:lnTo>
                    <a:pt x="172850" y="1280698"/>
                  </a:lnTo>
                  <a:lnTo>
                    <a:pt x="176706" y="1283192"/>
                  </a:lnTo>
                  <a:lnTo>
                    <a:pt x="181016" y="1285233"/>
                  </a:lnTo>
                  <a:lnTo>
                    <a:pt x="185326" y="1287274"/>
                  </a:lnTo>
                  <a:lnTo>
                    <a:pt x="189409" y="1288861"/>
                  </a:lnTo>
                  <a:lnTo>
                    <a:pt x="193945" y="1290448"/>
                  </a:lnTo>
                  <a:lnTo>
                    <a:pt x="198482" y="1291809"/>
                  </a:lnTo>
                  <a:lnTo>
                    <a:pt x="203246" y="1292716"/>
                  </a:lnTo>
                  <a:lnTo>
                    <a:pt x="208009" y="1293623"/>
                  </a:lnTo>
                  <a:lnTo>
                    <a:pt x="212546" y="1294303"/>
                  </a:lnTo>
                  <a:lnTo>
                    <a:pt x="217536" y="1294530"/>
                  </a:lnTo>
                  <a:lnTo>
                    <a:pt x="222527" y="1294757"/>
                  </a:lnTo>
                  <a:lnTo>
                    <a:pt x="795062" y="1294757"/>
                  </a:lnTo>
                  <a:lnTo>
                    <a:pt x="799825" y="1294530"/>
                  </a:lnTo>
                  <a:lnTo>
                    <a:pt x="804816" y="1294303"/>
                  </a:lnTo>
                  <a:lnTo>
                    <a:pt x="809579" y="1293623"/>
                  </a:lnTo>
                  <a:lnTo>
                    <a:pt x="814343" y="1292716"/>
                  </a:lnTo>
                  <a:lnTo>
                    <a:pt x="818880" y="1291809"/>
                  </a:lnTo>
                  <a:lnTo>
                    <a:pt x="823643" y="1290448"/>
                  </a:lnTo>
                  <a:lnTo>
                    <a:pt x="827953" y="1288861"/>
                  </a:lnTo>
                  <a:lnTo>
                    <a:pt x="832263" y="1287274"/>
                  </a:lnTo>
                  <a:lnTo>
                    <a:pt x="836573" y="1285233"/>
                  </a:lnTo>
                  <a:lnTo>
                    <a:pt x="840656" y="1283192"/>
                  </a:lnTo>
                  <a:lnTo>
                    <a:pt x="844512" y="1280698"/>
                  </a:lnTo>
                  <a:lnTo>
                    <a:pt x="848595" y="1278430"/>
                  </a:lnTo>
                  <a:lnTo>
                    <a:pt x="852451" y="1275709"/>
                  </a:lnTo>
                  <a:lnTo>
                    <a:pt x="856081" y="1272762"/>
                  </a:lnTo>
                  <a:lnTo>
                    <a:pt x="859256" y="1269814"/>
                  </a:lnTo>
                  <a:lnTo>
                    <a:pt x="862886" y="1266639"/>
                  </a:lnTo>
                  <a:lnTo>
                    <a:pt x="865835" y="1263465"/>
                  </a:lnTo>
                  <a:lnTo>
                    <a:pt x="869010" y="1259837"/>
                  </a:lnTo>
                  <a:lnTo>
                    <a:pt x="871732" y="1256209"/>
                  </a:lnTo>
                  <a:lnTo>
                    <a:pt x="874681" y="1252354"/>
                  </a:lnTo>
                  <a:lnTo>
                    <a:pt x="876950" y="1248726"/>
                  </a:lnTo>
                  <a:lnTo>
                    <a:pt x="879218" y="1244418"/>
                  </a:lnTo>
                  <a:lnTo>
                    <a:pt x="881260" y="1240563"/>
                  </a:lnTo>
                  <a:lnTo>
                    <a:pt x="883301" y="1236254"/>
                  </a:lnTo>
                  <a:lnTo>
                    <a:pt x="885116" y="1231946"/>
                  </a:lnTo>
                  <a:lnTo>
                    <a:pt x="886477" y="1227411"/>
                  </a:lnTo>
                  <a:lnTo>
                    <a:pt x="887838" y="1222876"/>
                  </a:lnTo>
                  <a:lnTo>
                    <a:pt x="888745" y="1218341"/>
                  </a:lnTo>
                  <a:lnTo>
                    <a:pt x="889879" y="1213579"/>
                  </a:lnTo>
                  <a:lnTo>
                    <a:pt x="890560" y="1208591"/>
                  </a:lnTo>
                  <a:lnTo>
                    <a:pt x="890787" y="1203829"/>
                  </a:lnTo>
                  <a:lnTo>
                    <a:pt x="891014" y="1198840"/>
                  </a:lnTo>
                  <a:lnTo>
                    <a:pt x="891014" y="232648"/>
                  </a:lnTo>
                  <a:lnTo>
                    <a:pt x="890787" y="227660"/>
                  </a:lnTo>
                  <a:lnTo>
                    <a:pt x="890560" y="222671"/>
                  </a:lnTo>
                  <a:lnTo>
                    <a:pt x="889879" y="218136"/>
                  </a:lnTo>
                  <a:lnTo>
                    <a:pt x="888745" y="213148"/>
                  </a:lnTo>
                  <a:lnTo>
                    <a:pt x="887838" y="208612"/>
                  </a:lnTo>
                  <a:lnTo>
                    <a:pt x="886477" y="204077"/>
                  </a:lnTo>
                  <a:lnTo>
                    <a:pt x="885116" y="199542"/>
                  </a:lnTo>
                  <a:lnTo>
                    <a:pt x="883301" y="195461"/>
                  </a:lnTo>
                  <a:lnTo>
                    <a:pt x="881260" y="190926"/>
                  </a:lnTo>
                  <a:lnTo>
                    <a:pt x="879218" y="187071"/>
                  </a:lnTo>
                  <a:lnTo>
                    <a:pt x="876950" y="182989"/>
                  </a:lnTo>
                  <a:lnTo>
                    <a:pt x="874681" y="178908"/>
                  </a:lnTo>
                  <a:lnTo>
                    <a:pt x="871732" y="175280"/>
                  </a:lnTo>
                  <a:lnTo>
                    <a:pt x="869010" y="171425"/>
                  </a:lnTo>
                  <a:lnTo>
                    <a:pt x="865835" y="168251"/>
                  </a:lnTo>
                  <a:lnTo>
                    <a:pt x="862886" y="164849"/>
                  </a:lnTo>
                  <a:lnTo>
                    <a:pt x="859256" y="161675"/>
                  </a:lnTo>
                  <a:lnTo>
                    <a:pt x="856081" y="158727"/>
                  </a:lnTo>
                  <a:lnTo>
                    <a:pt x="852451" y="155779"/>
                  </a:lnTo>
                  <a:lnTo>
                    <a:pt x="848595" y="153058"/>
                  </a:lnTo>
                  <a:lnTo>
                    <a:pt x="844512" y="150791"/>
                  </a:lnTo>
                  <a:lnTo>
                    <a:pt x="840656" y="148296"/>
                  </a:lnTo>
                  <a:lnTo>
                    <a:pt x="836573" y="146256"/>
                  </a:lnTo>
                  <a:lnTo>
                    <a:pt x="832263" y="144442"/>
                  </a:lnTo>
                  <a:lnTo>
                    <a:pt x="827953" y="142628"/>
                  </a:lnTo>
                  <a:lnTo>
                    <a:pt x="823643" y="141040"/>
                  </a:lnTo>
                  <a:lnTo>
                    <a:pt x="818880" y="139680"/>
                  </a:lnTo>
                  <a:lnTo>
                    <a:pt x="814343" y="138773"/>
                  </a:lnTo>
                  <a:lnTo>
                    <a:pt x="809579" y="137866"/>
                  </a:lnTo>
                  <a:lnTo>
                    <a:pt x="804816" y="137185"/>
                  </a:lnTo>
                  <a:lnTo>
                    <a:pt x="799825" y="136959"/>
                  </a:lnTo>
                  <a:lnTo>
                    <a:pt x="795062" y="136732"/>
                  </a:lnTo>
                  <a:lnTo>
                    <a:pt x="222527" y="136732"/>
                  </a:lnTo>
                  <a:close/>
                  <a:moveTo>
                    <a:pt x="508567" y="34920"/>
                  </a:moveTo>
                  <a:lnTo>
                    <a:pt x="505619" y="35147"/>
                  </a:lnTo>
                  <a:lnTo>
                    <a:pt x="502216" y="35600"/>
                  </a:lnTo>
                  <a:lnTo>
                    <a:pt x="499494" y="36507"/>
                  </a:lnTo>
                  <a:lnTo>
                    <a:pt x="496545" y="37414"/>
                  </a:lnTo>
                  <a:lnTo>
                    <a:pt x="493596" y="39002"/>
                  </a:lnTo>
                  <a:lnTo>
                    <a:pt x="491101" y="40362"/>
                  </a:lnTo>
                  <a:lnTo>
                    <a:pt x="488606" y="42176"/>
                  </a:lnTo>
                  <a:lnTo>
                    <a:pt x="486337" y="44217"/>
                  </a:lnTo>
                  <a:lnTo>
                    <a:pt x="484523" y="46484"/>
                  </a:lnTo>
                  <a:lnTo>
                    <a:pt x="482708" y="48979"/>
                  </a:lnTo>
                  <a:lnTo>
                    <a:pt x="480893" y="51473"/>
                  </a:lnTo>
                  <a:lnTo>
                    <a:pt x="479759" y="54421"/>
                  </a:lnTo>
                  <a:lnTo>
                    <a:pt x="478625" y="57142"/>
                  </a:lnTo>
                  <a:lnTo>
                    <a:pt x="477944" y="60090"/>
                  </a:lnTo>
                  <a:lnTo>
                    <a:pt x="477491" y="63264"/>
                  </a:lnTo>
                  <a:lnTo>
                    <a:pt x="477264" y="66439"/>
                  </a:lnTo>
                  <a:lnTo>
                    <a:pt x="477491" y="69840"/>
                  </a:lnTo>
                  <a:lnTo>
                    <a:pt x="477944" y="72788"/>
                  </a:lnTo>
                  <a:lnTo>
                    <a:pt x="478625" y="75962"/>
                  </a:lnTo>
                  <a:lnTo>
                    <a:pt x="479759" y="78683"/>
                  </a:lnTo>
                  <a:lnTo>
                    <a:pt x="480893" y="81404"/>
                  </a:lnTo>
                  <a:lnTo>
                    <a:pt x="482708" y="84125"/>
                  </a:lnTo>
                  <a:lnTo>
                    <a:pt x="484523" y="86620"/>
                  </a:lnTo>
                  <a:lnTo>
                    <a:pt x="486337" y="88660"/>
                  </a:lnTo>
                  <a:lnTo>
                    <a:pt x="488606" y="90928"/>
                  </a:lnTo>
                  <a:lnTo>
                    <a:pt x="491101" y="92742"/>
                  </a:lnTo>
                  <a:lnTo>
                    <a:pt x="493596" y="94103"/>
                  </a:lnTo>
                  <a:lnTo>
                    <a:pt x="496545" y="95463"/>
                  </a:lnTo>
                  <a:lnTo>
                    <a:pt x="499494" y="96370"/>
                  </a:lnTo>
                  <a:lnTo>
                    <a:pt x="502216" y="97277"/>
                  </a:lnTo>
                  <a:lnTo>
                    <a:pt x="505619" y="97731"/>
                  </a:lnTo>
                  <a:lnTo>
                    <a:pt x="508567" y="97731"/>
                  </a:lnTo>
                  <a:lnTo>
                    <a:pt x="511970" y="97731"/>
                  </a:lnTo>
                  <a:lnTo>
                    <a:pt x="515146" y="97277"/>
                  </a:lnTo>
                  <a:lnTo>
                    <a:pt x="517868" y="96370"/>
                  </a:lnTo>
                  <a:lnTo>
                    <a:pt x="521043" y="95463"/>
                  </a:lnTo>
                  <a:lnTo>
                    <a:pt x="523765" y="94103"/>
                  </a:lnTo>
                  <a:lnTo>
                    <a:pt x="526487" y="92742"/>
                  </a:lnTo>
                  <a:lnTo>
                    <a:pt x="528756" y="90928"/>
                  </a:lnTo>
                  <a:lnTo>
                    <a:pt x="531024" y="88660"/>
                  </a:lnTo>
                  <a:lnTo>
                    <a:pt x="532839" y="86620"/>
                  </a:lnTo>
                  <a:lnTo>
                    <a:pt x="534880" y="84125"/>
                  </a:lnTo>
                  <a:lnTo>
                    <a:pt x="536468" y="81404"/>
                  </a:lnTo>
                  <a:lnTo>
                    <a:pt x="537602" y="78683"/>
                  </a:lnTo>
                  <a:lnTo>
                    <a:pt x="538737" y="75962"/>
                  </a:lnTo>
                  <a:lnTo>
                    <a:pt x="539417" y="72788"/>
                  </a:lnTo>
                  <a:lnTo>
                    <a:pt x="539871" y="69840"/>
                  </a:lnTo>
                  <a:lnTo>
                    <a:pt x="540098" y="66439"/>
                  </a:lnTo>
                  <a:lnTo>
                    <a:pt x="539871" y="63264"/>
                  </a:lnTo>
                  <a:lnTo>
                    <a:pt x="539417" y="60090"/>
                  </a:lnTo>
                  <a:lnTo>
                    <a:pt x="538737" y="57142"/>
                  </a:lnTo>
                  <a:lnTo>
                    <a:pt x="537602" y="54421"/>
                  </a:lnTo>
                  <a:lnTo>
                    <a:pt x="536468" y="51473"/>
                  </a:lnTo>
                  <a:lnTo>
                    <a:pt x="534880" y="48979"/>
                  </a:lnTo>
                  <a:lnTo>
                    <a:pt x="532839" y="46484"/>
                  </a:lnTo>
                  <a:lnTo>
                    <a:pt x="531024" y="44217"/>
                  </a:lnTo>
                  <a:lnTo>
                    <a:pt x="528756" y="42176"/>
                  </a:lnTo>
                  <a:lnTo>
                    <a:pt x="526487" y="40362"/>
                  </a:lnTo>
                  <a:lnTo>
                    <a:pt x="523765" y="39002"/>
                  </a:lnTo>
                  <a:lnTo>
                    <a:pt x="521043" y="37414"/>
                  </a:lnTo>
                  <a:lnTo>
                    <a:pt x="517868" y="36507"/>
                  </a:lnTo>
                  <a:lnTo>
                    <a:pt x="515146" y="35600"/>
                  </a:lnTo>
                  <a:lnTo>
                    <a:pt x="511970" y="35147"/>
                  </a:lnTo>
                  <a:lnTo>
                    <a:pt x="508567" y="34920"/>
                  </a:lnTo>
                  <a:close/>
                  <a:moveTo>
                    <a:pt x="116821" y="0"/>
                  </a:moveTo>
                  <a:lnTo>
                    <a:pt x="123172" y="0"/>
                  </a:lnTo>
                  <a:lnTo>
                    <a:pt x="894189" y="0"/>
                  </a:lnTo>
                  <a:lnTo>
                    <a:pt x="900541" y="0"/>
                  </a:lnTo>
                  <a:lnTo>
                    <a:pt x="906892" y="454"/>
                  </a:lnTo>
                  <a:lnTo>
                    <a:pt x="913017" y="1361"/>
                  </a:lnTo>
                  <a:lnTo>
                    <a:pt x="919141" y="2495"/>
                  </a:lnTo>
                  <a:lnTo>
                    <a:pt x="925039" y="3855"/>
                  </a:lnTo>
                  <a:lnTo>
                    <a:pt x="930937" y="5442"/>
                  </a:lnTo>
                  <a:lnTo>
                    <a:pt x="936608" y="7483"/>
                  </a:lnTo>
                  <a:lnTo>
                    <a:pt x="942279" y="9751"/>
                  </a:lnTo>
                  <a:lnTo>
                    <a:pt x="947723" y="12245"/>
                  </a:lnTo>
                  <a:lnTo>
                    <a:pt x="952940" y="14739"/>
                  </a:lnTo>
                  <a:lnTo>
                    <a:pt x="958384" y="17914"/>
                  </a:lnTo>
                  <a:lnTo>
                    <a:pt x="963147" y="21088"/>
                  </a:lnTo>
                  <a:lnTo>
                    <a:pt x="968138" y="24490"/>
                  </a:lnTo>
                  <a:lnTo>
                    <a:pt x="972901" y="28118"/>
                  </a:lnTo>
                  <a:lnTo>
                    <a:pt x="977211" y="32199"/>
                  </a:lnTo>
                  <a:lnTo>
                    <a:pt x="981521" y="36054"/>
                  </a:lnTo>
                  <a:lnTo>
                    <a:pt x="985377" y="40362"/>
                  </a:lnTo>
                  <a:lnTo>
                    <a:pt x="989461" y="44670"/>
                  </a:lnTo>
                  <a:lnTo>
                    <a:pt x="993317" y="49432"/>
                  </a:lnTo>
                  <a:lnTo>
                    <a:pt x="996492" y="54421"/>
                  </a:lnTo>
                  <a:lnTo>
                    <a:pt x="999668" y="59183"/>
                  </a:lnTo>
                  <a:lnTo>
                    <a:pt x="1002844" y="64398"/>
                  </a:lnTo>
                  <a:lnTo>
                    <a:pt x="1005339" y="69840"/>
                  </a:lnTo>
                  <a:lnTo>
                    <a:pt x="1008061" y="75282"/>
                  </a:lnTo>
                  <a:lnTo>
                    <a:pt x="1010103" y="80724"/>
                  </a:lnTo>
                  <a:lnTo>
                    <a:pt x="1012144" y="86620"/>
                  </a:lnTo>
                  <a:lnTo>
                    <a:pt x="1013732" y="92515"/>
                  </a:lnTo>
                  <a:lnTo>
                    <a:pt x="1015093" y="98638"/>
                  </a:lnTo>
                  <a:lnTo>
                    <a:pt x="1016227" y="104306"/>
                  </a:lnTo>
                  <a:lnTo>
                    <a:pt x="1017135" y="110655"/>
                  </a:lnTo>
                  <a:lnTo>
                    <a:pt x="1017588" y="117004"/>
                  </a:lnTo>
                  <a:lnTo>
                    <a:pt x="1017588" y="123354"/>
                  </a:lnTo>
                  <a:lnTo>
                    <a:pt x="1017588" y="1418337"/>
                  </a:lnTo>
                  <a:lnTo>
                    <a:pt x="1017588" y="1424686"/>
                  </a:lnTo>
                  <a:lnTo>
                    <a:pt x="1017135" y="1431035"/>
                  </a:lnTo>
                  <a:lnTo>
                    <a:pt x="1016227" y="1436930"/>
                  </a:lnTo>
                  <a:lnTo>
                    <a:pt x="1015093" y="1443053"/>
                  </a:lnTo>
                  <a:lnTo>
                    <a:pt x="1013732" y="1449175"/>
                  </a:lnTo>
                  <a:lnTo>
                    <a:pt x="1012144" y="1455071"/>
                  </a:lnTo>
                  <a:lnTo>
                    <a:pt x="1010103" y="1460739"/>
                  </a:lnTo>
                  <a:lnTo>
                    <a:pt x="1008061" y="1466181"/>
                  </a:lnTo>
                  <a:lnTo>
                    <a:pt x="1005339" y="1471850"/>
                  </a:lnTo>
                  <a:lnTo>
                    <a:pt x="1002844" y="1477065"/>
                  </a:lnTo>
                  <a:lnTo>
                    <a:pt x="999668" y="1482054"/>
                  </a:lnTo>
                  <a:lnTo>
                    <a:pt x="996492" y="1487269"/>
                  </a:lnTo>
                  <a:lnTo>
                    <a:pt x="993317" y="1492031"/>
                  </a:lnTo>
                  <a:lnTo>
                    <a:pt x="989461" y="1496566"/>
                  </a:lnTo>
                  <a:lnTo>
                    <a:pt x="985377" y="1501101"/>
                  </a:lnTo>
                  <a:lnTo>
                    <a:pt x="981521" y="1505636"/>
                  </a:lnTo>
                  <a:lnTo>
                    <a:pt x="977211" y="1509491"/>
                  </a:lnTo>
                  <a:lnTo>
                    <a:pt x="972901" y="1513573"/>
                  </a:lnTo>
                  <a:lnTo>
                    <a:pt x="968138" y="1516974"/>
                  </a:lnTo>
                  <a:lnTo>
                    <a:pt x="963147" y="1520602"/>
                  </a:lnTo>
                  <a:lnTo>
                    <a:pt x="958384" y="1523776"/>
                  </a:lnTo>
                  <a:lnTo>
                    <a:pt x="952940" y="1526724"/>
                  </a:lnTo>
                  <a:lnTo>
                    <a:pt x="947723" y="1529445"/>
                  </a:lnTo>
                  <a:lnTo>
                    <a:pt x="942279" y="1531940"/>
                  </a:lnTo>
                  <a:lnTo>
                    <a:pt x="936608" y="1533980"/>
                  </a:lnTo>
                  <a:lnTo>
                    <a:pt x="930937" y="1536021"/>
                  </a:lnTo>
                  <a:lnTo>
                    <a:pt x="925039" y="1537835"/>
                  </a:lnTo>
                  <a:lnTo>
                    <a:pt x="919141" y="1538969"/>
                  </a:lnTo>
                  <a:lnTo>
                    <a:pt x="913017" y="1540103"/>
                  </a:lnTo>
                  <a:lnTo>
                    <a:pt x="906892" y="1540783"/>
                  </a:lnTo>
                  <a:lnTo>
                    <a:pt x="900541" y="1541236"/>
                  </a:lnTo>
                  <a:lnTo>
                    <a:pt x="894189" y="1541463"/>
                  </a:lnTo>
                  <a:lnTo>
                    <a:pt x="123172" y="1541463"/>
                  </a:lnTo>
                  <a:lnTo>
                    <a:pt x="116821" y="1541236"/>
                  </a:lnTo>
                  <a:lnTo>
                    <a:pt x="110696" y="1540783"/>
                  </a:lnTo>
                  <a:lnTo>
                    <a:pt x="104572" y="1540103"/>
                  </a:lnTo>
                  <a:lnTo>
                    <a:pt x="98447" y="1538969"/>
                  </a:lnTo>
                  <a:lnTo>
                    <a:pt x="92323" y="1537835"/>
                  </a:lnTo>
                  <a:lnTo>
                    <a:pt x="86425" y="1536021"/>
                  </a:lnTo>
                  <a:lnTo>
                    <a:pt x="80981" y="1533980"/>
                  </a:lnTo>
                  <a:lnTo>
                    <a:pt x="75310" y="1531940"/>
                  </a:lnTo>
                  <a:lnTo>
                    <a:pt x="69639" y="1529445"/>
                  </a:lnTo>
                  <a:lnTo>
                    <a:pt x="64422" y="1526724"/>
                  </a:lnTo>
                  <a:lnTo>
                    <a:pt x="59204" y="1523776"/>
                  </a:lnTo>
                  <a:lnTo>
                    <a:pt x="54214" y="1520602"/>
                  </a:lnTo>
                  <a:lnTo>
                    <a:pt x="49224" y="1516974"/>
                  </a:lnTo>
                  <a:lnTo>
                    <a:pt x="44687" y="1513573"/>
                  </a:lnTo>
                  <a:lnTo>
                    <a:pt x="40150" y="1509491"/>
                  </a:lnTo>
                  <a:lnTo>
                    <a:pt x="35840" y="1505636"/>
                  </a:lnTo>
                  <a:lnTo>
                    <a:pt x="31984" y="1501101"/>
                  </a:lnTo>
                  <a:lnTo>
                    <a:pt x="27901" y="1496566"/>
                  </a:lnTo>
                  <a:lnTo>
                    <a:pt x="24272" y="1492031"/>
                  </a:lnTo>
                  <a:lnTo>
                    <a:pt x="20869" y="1487269"/>
                  </a:lnTo>
                  <a:lnTo>
                    <a:pt x="17693" y="1482054"/>
                  </a:lnTo>
                  <a:lnTo>
                    <a:pt x="14744" y="1477065"/>
                  </a:lnTo>
                  <a:lnTo>
                    <a:pt x="12022" y="1471850"/>
                  </a:lnTo>
                  <a:lnTo>
                    <a:pt x="9527" y="1466181"/>
                  </a:lnTo>
                  <a:lnTo>
                    <a:pt x="7486" y="1460739"/>
                  </a:lnTo>
                  <a:lnTo>
                    <a:pt x="5217" y="1455071"/>
                  </a:lnTo>
                  <a:lnTo>
                    <a:pt x="3630" y="1449175"/>
                  </a:lnTo>
                  <a:lnTo>
                    <a:pt x="2268" y="1443053"/>
                  </a:lnTo>
                  <a:lnTo>
                    <a:pt x="1361" y="1436930"/>
                  </a:lnTo>
                  <a:lnTo>
                    <a:pt x="454" y="1431035"/>
                  </a:lnTo>
                  <a:lnTo>
                    <a:pt x="0" y="1424686"/>
                  </a:lnTo>
                  <a:lnTo>
                    <a:pt x="0" y="1418337"/>
                  </a:lnTo>
                  <a:lnTo>
                    <a:pt x="0" y="123354"/>
                  </a:lnTo>
                  <a:lnTo>
                    <a:pt x="0" y="117004"/>
                  </a:lnTo>
                  <a:lnTo>
                    <a:pt x="454" y="110655"/>
                  </a:lnTo>
                  <a:lnTo>
                    <a:pt x="1361" y="104306"/>
                  </a:lnTo>
                  <a:lnTo>
                    <a:pt x="2268" y="98638"/>
                  </a:lnTo>
                  <a:lnTo>
                    <a:pt x="3630" y="92515"/>
                  </a:lnTo>
                  <a:lnTo>
                    <a:pt x="5217" y="86620"/>
                  </a:lnTo>
                  <a:lnTo>
                    <a:pt x="7486" y="80724"/>
                  </a:lnTo>
                  <a:lnTo>
                    <a:pt x="9527" y="75282"/>
                  </a:lnTo>
                  <a:lnTo>
                    <a:pt x="12022" y="69840"/>
                  </a:lnTo>
                  <a:lnTo>
                    <a:pt x="14744" y="64398"/>
                  </a:lnTo>
                  <a:lnTo>
                    <a:pt x="17693" y="59183"/>
                  </a:lnTo>
                  <a:lnTo>
                    <a:pt x="20869" y="54421"/>
                  </a:lnTo>
                  <a:lnTo>
                    <a:pt x="24272" y="49432"/>
                  </a:lnTo>
                  <a:lnTo>
                    <a:pt x="27901" y="44670"/>
                  </a:lnTo>
                  <a:lnTo>
                    <a:pt x="31984" y="40362"/>
                  </a:lnTo>
                  <a:lnTo>
                    <a:pt x="35840" y="36054"/>
                  </a:lnTo>
                  <a:lnTo>
                    <a:pt x="40150" y="32199"/>
                  </a:lnTo>
                  <a:lnTo>
                    <a:pt x="44687" y="28118"/>
                  </a:lnTo>
                  <a:lnTo>
                    <a:pt x="49224" y="24490"/>
                  </a:lnTo>
                  <a:lnTo>
                    <a:pt x="54214" y="21088"/>
                  </a:lnTo>
                  <a:lnTo>
                    <a:pt x="59204" y="17914"/>
                  </a:lnTo>
                  <a:lnTo>
                    <a:pt x="64422" y="14739"/>
                  </a:lnTo>
                  <a:lnTo>
                    <a:pt x="69639" y="12245"/>
                  </a:lnTo>
                  <a:lnTo>
                    <a:pt x="75310" y="9751"/>
                  </a:lnTo>
                  <a:lnTo>
                    <a:pt x="80981" y="7483"/>
                  </a:lnTo>
                  <a:lnTo>
                    <a:pt x="86425" y="5442"/>
                  </a:lnTo>
                  <a:lnTo>
                    <a:pt x="92323" y="3855"/>
                  </a:lnTo>
                  <a:lnTo>
                    <a:pt x="98447" y="2495"/>
                  </a:lnTo>
                  <a:lnTo>
                    <a:pt x="104572" y="1361"/>
                  </a:lnTo>
                  <a:lnTo>
                    <a:pt x="110696" y="454"/>
                  </a:lnTo>
                  <a:lnTo>
                    <a:pt x="116821" y="0"/>
                  </a:lnTo>
                  <a:close/>
                </a:path>
              </a:pathLst>
            </a:custGeom>
            <a:solidFill>
              <a:srgbClr val="E41F23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19139" y="3936473"/>
            <a:ext cx="3236630" cy="1283768"/>
            <a:chOff x="1053794" y="3924756"/>
            <a:chExt cx="3236630" cy="1283768"/>
          </a:xfrm>
        </p:grpSpPr>
        <p:sp>
          <p:nvSpPr>
            <p:cNvPr id="334" name="Freeform 11"/>
            <p:cNvSpPr>
              <a:spLocks/>
            </p:cNvSpPr>
            <p:nvPr/>
          </p:nvSpPr>
          <p:spPr bwMode="auto">
            <a:xfrm>
              <a:off x="1053794" y="3924756"/>
              <a:ext cx="2249896" cy="855974"/>
            </a:xfrm>
            <a:custGeom>
              <a:avLst/>
              <a:gdLst>
                <a:gd name="T0" fmla="*/ 114 w 996"/>
                <a:gd name="T1" fmla="*/ 0 h 197"/>
                <a:gd name="T2" fmla="*/ 0 w 996"/>
                <a:gd name="T3" fmla="*/ 1 h 197"/>
                <a:gd name="T4" fmla="*/ 0 w 996"/>
                <a:gd name="T5" fmla="*/ 66 h 197"/>
                <a:gd name="T6" fmla="*/ 112 w 996"/>
                <a:gd name="T7" fmla="*/ 65 h 197"/>
                <a:gd name="T8" fmla="*/ 515 w 996"/>
                <a:gd name="T9" fmla="*/ 84 h 197"/>
                <a:gd name="T10" fmla="*/ 985 w 996"/>
                <a:gd name="T11" fmla="*/ 197 h 197"/>
                <a:gd name="T12" fmla="*/ 996 w 996"/>
                <a:gd name="T13" fmla="*/ 134 h 197"/>
                <a:gd name="T14" fmla="*/ 518 w 996"/>
                <a:gd name="T15" fmla="*/ 19 h 197"/>
                <a:gd name="T16" fmla="*/ 114 w 99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197">
                  <a:moveTo>
                    <a:pt x="114" y="0"/>
                  </a:moveTo>
                  <a:cubicBezTo>
                    <a:pt x="76" y="0"/>
                    <a:pt x="38" y="1"/>
                    <a:pt x="0" y="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7" y="65"/>
                    <a:pt x="75" y="65"/>
                    <a:pt x="112" y="65"/>
                  </a:cubicBezTo>
                  <a:cubicBezTo>
                    <a:pt x="247" y="65"/>
                    <a:pt x="382" y="69"/>
                    <a:pt x="515" y="84"/>
                  </a:cubicBezTo>
                  <a:cubicBezTo>
                    <a:pt x="676" y="101"/>
                    <a:pt x="833" y="135"/>
                    <a:pt x="985" y="197"/>
                  </a:cubicBezTo>
                  <a:cubicBezTo>
                    <a:pt x="996" y="134"/>
                    <a:pt x="996" y="134"/>
                    <a:pt x="996" y="134"/>
                  </a:cubicBezTo>
                  <a:cubicBezTo>
                    <a:pt x="841" y="72"/>
                    <a:pt x="681" y="37"/>
                    <a:pt x="518" y="19"/>
                  </a:cubicBezTo>
                  <a:cubicBezTo>
                    <a:pt x="385" y="4"/>
                    <a:pt x="250" y="0"/>
                    <a:pt x="114" y="0"/>
                  </a:cubicBezTo>
                </a:path>
              </a:pathLst>
            </a:custGeom>
            <a:solidFill>
              <a:srgbClr val="562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7" name="KSO_Shape"/>
            <p:cNvSpPr>
              <a:spLocks/>
            </p:cNvSpPr>
            <p:nvPr/>
          </p:nvSpPr>
          <p:spPr bwMode="auto">
            <a:xfrm>
              <a:off x="3472394" y="4391857"/>
              <a:ext cx="818030" cy="816667"/>
            </a:xfrm>
            <a:custGeom>
              <a:avLst/>
              <a:gdLst>
                <a:gd name="T0" fmla="*/ 105046 w 3067050"/>
                <a:gd name="T1" fmla="*/ 2947135 h 3062288"/>
                <a:gd name="T2" fmla="*/ 166614 w 3067050"/>
                <a:gd name="T3" fmla="*/ 2976002 h 3062288"/>
                <a:gd name="T4" fmla="*/ 2047606 w 3067050"/>
                <a:gd name="T5" fmla="*/ 2952527 h 3062288"/>
                <a:gd name="T6" fmla="*/ 2070773 w 3067050"/>
                <a:gd name="T7" fmla="*/ 2126150 h 3062288"/>
                <a:gd name="T8" fmla="*/ 110124 w 3067050"/>
                <a:gd name="T9" fmla="*/ 1694086 h 3062288"/>
                <a:gd name="T10" fmla="*/ 86639 w 3067050"/>
                <a:gd name="T11" fmla="*/ 1805750 h 3062288"/>
                <a:gd name="T12" fmla="*/ 2052366 w 3067050"/>
                <a:gd name="T13" fmla="*/ 1699479 h 3062288"/>
                <a:gd name="T14" fmla="*/ 1990798 w 3067050"/>
                <a:gd name="T15" fmla="*/ 1670611 h 3062288"/>
                <a:gd name="T16" fmla="*/ 2032055 w 3067050"/>
                <a:gd name="T17" fmla="*/ 1589401 h 3062288"/>
                <a:gd name="T18" fmla="*/ 2102509 w 3067050"/>
                <a:gd name="T19" fmla="*/ 1627468 h 3062288"/>
                <a:gd name="T20" fmla="*/ 2147257 w 3067050"/>
                <a:gd name="T21" fmla="*/ 1693134 h 3062288"/>
                <a:gd name="T22" fmla="*/ 2156143 w 3067050"/>
                <a:gd name="T23" fmla="*/ 2913191 h 3062288"/>
                <a:gd name="T24" fmla="*/ 2128532 w 3067050"/>
                <a:gd name="T25" fmla="*/ 2989326 h 3062288"/>
                <a:gd name="T26" fmla="*/ 2070138 w 3067050"/>
                <a:gd name="T27" fmla="*/ 3042620 h 3062288"/>
                <a:gd name="T28" fmla="*/ 1990798 w 3067050"/>
                <a:gd name="T29" fmla="*/ 3062288 h 3062288"/>
                <a:gd name="T30" fmla="*/ 94573 w 3067050"/>
                <a:gd name="T31" fmla="*/ 3046110 h 3062288"/>
                <a:gd name="T32" fmla="*/ 33323 w 3067050"/>
                <a:gd name="T33" fmla="*/ 2995670 h 3062288"/>
                <a:gd name="T34" fmla="*/ 2221 w 3067050"/>
                <a:gd name="T35" fmla="*/ 2921439 h 3062288"/>
                <a:gd name="T36" fmla="*/ 7616 w 3067050"/>
                <a:gd name="T37" fmla="*/ 1700748 h 3062288"/>
                <a:gd name="T38" fmla="*/ 48873 w 3067050"/>
                <a:gd name="T39" fmla="*/ 1632861 h 3062288"/>
                <a:gd name="T40" fmla="*/ 117106 w 3067050"/>
                <a:gd name="T41" fmla="*/ 1591621 h 3062288"/>
                <a:gd name="T42" fmla="*/ 1491238 w 3067050"/>
                <a:gd name="T43" fmla="*/ 1165543 h 3062288"/>
                <a:gd name="T44" fmla="*/ 1451532 w 3067050"/>
                <a:gd name="T45" fmla="*/ 1205230 h 3062288"/>
                <a:gd name="T46" fmla="*/ 1590024 w 3067050"/>
                <a:gd name="T47" fmla="*/ 1261745 h 3062288"/>
                <a:gd name="T48" fmla="*/ 1628458 w 3067050"/>
                <a:gd name="T49" fmla="*/ 1214755 h 3062288"/>
                <a:gd name="T50" fmla="*/ 1107846 w 3067050"/>
                <a:gd name="T51" fmla="*/ 1226820 h 3062288"/>
                <a:gd name="T52" fmla="*/ 1154857 w 3067050"/>
                <a:gd name="T53" fmla="*/ 1265555 h 3062288"/>
                <a:gd name="T54" fmla="*/ 1270160 w 3067050"/>
                <a:gd name="T55" fmla="*/ 1200785 h 3062288"/>
                <a:gd name="T56" fmla="*/ 1239031 w 3067050"/>
                <a:gd name="T57" fmla="*/ 1153795 h 3062288"/>
                <a:gd name="T58" fmla="*/ 1102446 w 3067050"/>
                <a:gd name="T59" fmla="*/ 1115060 h 3062288"/>
                <a:gd name="T60" fmla="*/ 1102446 w 3067050"/>
                <a:gd name="T61" fmla="*/ 993775 h 3062288"/>
                <a:gd name="T62" fmla="*/ 1273019 w 3067050"/>
                <a:gd name="T63" fmla="*/ 827723 h 3062288"/>
                <a:gd name="T64" fmla="*/ 1258407 w 3067050"/>
                <a:gd name="T65" fmla="*/ 1147763 h 3062288"/>
                <a:gd name="T66" fmla="*/ 1276195 w 3067050"/>
                <a:gd name="T67" fmla="*/ 1181735 h 3062288"/>
                <a:gd name="T68" fmla="*/ 1445497 w 3067050"/>
                <a:gd name="T69" fmla="*/ 1186498 h 3062288"/>
                <a:gd name="T70" fmla="*/ 1472179 w 3067050"/>
                <a:gd name="T71" fmla="*/ 1159828 h 3062288"/>
                <a:gd name="T72" fmla="*/ 1467097 w 3067050"/>
                <a:gd name="T73" fmla="*/ 836295 h 3062288"/>
                <a:gd name="T74" fmla="*/ 1433109 w 3067050"/>
                <a:gd name="T75" fmla="*/ 818515 h 3062288"/>
                <a:gd name="T76" fmla="*/ 1462332 w 3067050"/>
                <a:gd name="T77" fmla="*/ 806133 h 3062288"/>
                <a:gd name="T78" fmla="*/ 1493461 w 3067050"/>
                <a:gd name="T79" fmla="*/ 853123 h 3062288"/>
                <a:gd name="T80" fmla="*/ 1618929 w 3067050"/>
                <a:gd name="T81" fmla="*/ 768668 h 3062288"/>
                <a:gd name="T82" fmla="*/ 1564295 w 3067050"/>
                <a:gd name="T83" fmla="*/ 739775 h 3062288"/>
                <a:gd name="T84" fmla="*/ 1121822 w 3067050"/>
                <a:gd name="T85" fmla="*/ 758825 h 3062288"/>
                <a:gd name="T86" fmla="*/ 1238714 w 3067050"/>
                <a:gd name="T87" fmla="*/ 872173 h 3062288"/>
                <a:gd name="T88" fmla="*/ 1260631 w 3067050"/>
                <a:gd name="T89" fmla="*/ 812800 h 3062288"/>
                <a:gd name="T90" fmla="*/ 1168198 w 3067050"/>
                <a:gd name="T91" fmla="*/ 739775 h 3062288"/>
                <a:gd name="T92" fmla="*/ 2965088 w 3067050"/>
                <a:gd name="T93" fmla="*/ 13018 h 3062288"/>
                <a:gd name="T94" fmla="*/ 3028933 w 3067050"/>
                <a:gd name="T95" fmla="*/ 60643 h 3062288"/>
                <a:gd name="T96" fmla="*/ 3063874 w 3067050"/>
                <a:gd name="T97" fmla="*/ 133033 h 3062288"/>
                <a:gd name="T98" fmla="*/ 3061650 w 3067050"/>
                <a:gd name="T99" fmla="*/ 1354773 h 3062288"/>
                <a:gd name="T100" fmla="*/ 3023533 w 3067050"/>
                <a:gd name="T101" fmla="*/ 1424940 h 3062288"/>
                <a:gd name="T102" fmla="*/ 2957782 w 3067050"/>
                <a:gd name="T103" fmla="*/ 1469708 h 3062288"/>
                <a:gd name="T104" fmla="*/ 1057976 w 3067050"/>
                <a:gd name="T105" fmla="*/ 1478915 h 3062288"/>
                <a:gd name="T106" fmla="*/ 981743 w 3067050"/>
                <a:gd name="T107" fmla="*/ 1450975 h 3062288"/>
                <a:gd name="T108" fmla="*/ 928379 w 3067050"/>
                <a:gd name="T109" fmla="*/ 1392555 h 3062288"/>
                <a:gd name="T110" fmla="*/ 908050 w 3067050"/>
                <a:gd name="T111" fmla="*/ 1313498 h 3062288"/>
                <a:gd name="T112" fmla="*/ 924568 w 3067050"/>
                <a:gd name="T113" fmla="*/ 94298 h 3062288"/>
                <a:gd name="T114" fmla="*/ 975072 w 3067050"/>
                <a:gd name="T115" fmla="*/ 33020 h 3062288"/>
                <a:gd name="T116" fmla="*/ 1049400 w 3067050"/>
                <a:gd name="T117" fmla="*/ 1905 h 306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67050" h="3062288">
                  <a:moveTo>
                    <a:pt x="86639" y="2126150"/>
                  </a:moveTo>
                  <a:lnTo>
                    <a:pt x="86639" y="2896378"/>
                  </a:lnTo>
                  <a:lnTo>
                    <a:pt x="86956" y="2900502"/>
                  </a:lnTo>
                  <a:lnTo>
                    <a:pt x="86956" y="2904309"/>
                  </a:lnTo>
                  <a:lnTo>
                    <a:pt x="88226" y="2912240"/>
                  </a:lnTo>
                  <a:lnTo>
                    <a:pt x="90447" y="2919853"/>
                  </a:lnTo>
                  <a:lnTo>
                    <a:pt x="92669" y="2927149"/>
                  </a:lnTo>
                  <a:lnTo>
                    <a:pt x="96160" y="2934128"/>
                  </a:lnTo>
                  <a:lnTo>
                    <a:pt x="100603" y="2940790"/>
                  </a:lnTo>
                  <a:lnTo>
                    <a:pt x="105046" y="2947135"/>
                  </a:lnTo>
                  <a:lnTo>
                    <a:pt x="110124" y="2952527"/>
                  </a:lnTo>
                  <a:lnTo>
                    <a:pt x="115836" y="2957920"/>
                  </a:lnTo>
                  <a:lnTo>
                    <a:pt x="122183" y="2962362"/>
                  </a:lnTo>
                  <a:lnTo>
                    <a:pt x="128530" y="2966485"/>
                  </a:lnTo>
                  <a:lnTo>
                    <a:pt x="135512" y="2969658"/>
                  </a:lnTo>
                  <a:lnTo>
                    <a:pt x="143129" y="2972513"/>
                  </a:lnTo>
                  <a:lnTo>
                    <a:pt x="150746" y="2974733"/>
                  </a:lnTo>
                  <a:lnTo>
                    <a:pt x="158680" y="2975685"/>
                  </a:lnTo>
                  <a:lnTo>
                    <a:pt x="162488" y="2976002"/>
                  </a:lnTo>
                  <a:lnTo>
                    <a:pt x="166614" y="2976002"/>
                  </a:lnTo>
                  <a:lnTo>
                    <a:pt x="1990798" y="2976002"/>
                  </a:lnTo>
                  <a:lnTo>
                    <a:pt x="1994924" y="2976002"/>
                  </a:lnTo>
                  <a:lnTo>
                    <a:pt x="1999050" y="2975685"/>
                  </a:lnTo>
                  <a:lnTo>
                    <a:pt x="2006666" y="2974733"/>
                  </a:lnTo>
                  <a:lnTo>
                    <a:pt x="2014283" y="2972513"/>
                  </a:lnTo>
                  <a:lnTo>
                    <a:pt x="2021900" y="2969658"/>
                  </a:lnTo>
                  <a:lnTo>
                    <a:pt x="2028881" y="2966485"/>
                  </a:lnTo>
                  <a:lnTo>
                    <a:pt x="2035546" y="2962362"/>
                  </a:lnTo>
                  <a:lnTo>
                    <a:pt x="2041576" y="2957920"/>
                  </a:lnTo>
                  <a:lnTo>
                    <a:pt x="2047606" y="2952527"/>
                  </a:lnTo>
                  <a:lnTo>
                    <a:pt x="2052366" y="2947135"/>
                  </a:lnTo>
                  <a:lnTo>
                    <a:pt x="2057126" y="2940790"/>
                  </a:lnTo>
                  <a:lnTo>
                    <a:pt x="2060935" y="2934128"/>
                  </a:lnTo>
                  <a:lnTo>
                    <a:pt x="2064426" y="2927149"/>
                  </a:lnTo>
                  <a:lnTo>
                    <a:pt x="2067282" y="2919853"/>
                  </a:lnTo>
                  <a:lnTo>
                    <a:pt x="2069186" y="2912240"/>
                  </a:lnTo>
                  <a:lnTo>
                    <a:pt x="2070456" y="2904309"/>
                  </a:lnTo>
                  <a:lnTo>
                    <a:pt x="2070773" y="2900502"/>
                  </a:lnTo>
                  <a:lnTo>
                    <a:pt x="2070773" y="2896378"/>
                  </a:lnTo>
                  <a:lnTo>
                    <a:pt x="2070773" y="2126150"/>
                  </a:lnTo>
                  <a:lnTo>
                    <a:pt x="86639" y="2126150"/>
                  </a:lnTo>
                  <a:close/>
                  <a:moveTo>
                    <a:pt x="162488" y="1670611"/>
                  </a:moveTo>
                  <a:lnTo>
                    <a:pt x="158680" y="1670928"/>
                  </a:lnTo>
                  <a:lnTo>
                    <a:pt x="150746" y="1671880"/>
                  </a:lnTo>
                  <a:lnTo>
                    <a:pt x="143129" y="1674100"/>
                  </a:lnTo>
                  <a:lnTo>
                    <a:pt x="135512" y="1676956"/>
                  </a:lnTo>
                  <a:lnTo>
                    <a:pt x="128530" y="1680128"/>
                  </a:lnTo>
                  <a:lnTo>
                    <a:pt x="122183" y="1684252"/>
                  </a:lnTo>
                  <a:lnTo>
                    <a:pt x="115836" y="1688693"/>
                  </a:lnTo>
                  <a:lnTo>
                    <a:pt x="110124" y="1694086"/>
                  </a:lnTo>
                  <a:lnTo>
                    <a:pt x="105046" y="1699479"/>
                  </a:lnTo>
                  <a:lnTo>
                    <a:pt x="100603" y="1705823"/>
                  </a:lnTo>
                  <a:lnTo>
                    <a:pt x="96160" y="1712485"/>
                  </a:lnTo>
                  <a:lnTo>
                    <a:pt x="92669" y="1719464"/>
                  </a:lnTo>
                  <a:lnTo>
                    <a:pt x="90447" y="1726760"/>
                  </a:lnTo>
                  <a:lnTo>
                    <a:pt x="88226" y="1734374"/>
                  </a:lnTo>
                  <a:lnTo>
                    <a:pt x="86956" y="1742304"/>
                  </a:lnTo>
                  <a:lnTo>
                    <a:pt x="86956" y="1746428"/>
                  </a:lnTo>
                  <a:lnTo>
                    <a:pt x="86639" y="1750235"/>
                  </a:lnTo>
                  <a:lnTo>
                    <a:pt x="86639" y="1805750"/>
                  </a:lnTo>
                  <a:lnTo>
                    <a:pt x="2070773" y="1805750"/>
                  </a:lnTo>
                  <a:lnTo>
                    <a:pt x="2070773" y="1750235"/>
                  </a:lnTo>
                  <a:lnTo>
                    <a:pt x="2070773" y="1746428"/>
                  </a:lnTo>
                  <a:lnTo>
                    <a:pt x="2070456" y="1742304"/>
                  </a:lnTo>
                  <a:lnTo>
                    <a:pt x="2069186" y="1734374"/>
                  </a:lnTo>
                  <a:lnTo>
                    <a:pt x="2067282" y="1726760"/>
                  </a:lnTo>
                  <a:lnTo>
                    <a:pt x="2064426" y="1719464"/>
                  </a:lnTo>
                  <a:lnTo>
                    <a:pt x="2060935" y="1712485"/>
                  </a:lnTo>
                  <a:lnTo>
                    <a:pt x="2057126" y="1705823"/>
                  </a:lnTo>
                  <a:lnTo>
                    <a:pt x="2052366" y="1699479"/>
                  </a:lnTo>
                  <a:lnTo>
                    <a:pt x="2047606" y="1694086"/>
                  </a:lnTo>
                  <a:lnTo>
                    <a:pt x="2041576" y="1688693"/>
                  </a:lnTo>
                  <a:lnTo>
                    <a:pt x="2035546" y="1684252"/>
                  </a:lnTo>
                  <a:lnTo>
                    <a:pt x="2028881" y="1680128"/>
                  </a:lnTo>
                  <a:lnTo>
                    <a:pt x="2021900" y="1676956"/>
                  </a:lnTo>
                  <a:lnTo>
                    <a:pt x="2014283" y="1674100"/>
                  </a:lnTo>
                  <a:lnTo>
                    <a:pt x="2006666" y="1671880"/>
                  </a:lnTo>
                  <a:lnTo>
                    <a:pt x="1999050" y="1670928"/>
                  </a:lnTo>
                  <a:lnTo>
                    <a:pt x="1994924" y="1670611"/>
                  </a:lnTo>
                  <a:lnTo>
                    <a:pt x="1990798" y="1670611"/>
                  </a:lnTo>
                  <a:lnTo>
                    <a:pt x="166614" y="1670611"/>
                  </a:lnTo>
                  <a:lnTo>
                    <a:pt x="162488" y="1670611"/>
                  </a:lnTo>
                  <a:close/>
                  <a:moveTo>
                    <a:pt x="158045" y="1584325"/>
                  </a:moveTo>
                  <a:lnTo>
                    <a:pt x="166614" y="1584325"/>
                  </a:lnTo>
                  <a:lnTo>
                    <a:pt x="1990798" y="1584325"/>
                  </a:lnTo>
                  <a:lnTo>
                    <a:pt x="1999367" y="1584325"/>
                  </a:lnTo>
                  <a:lnTo>
                    <a:pt x="2007618" y="1584960"/>
                  </a:lnTo>
                  <a:lnTo>
                    <a:pt x="2016187" y="1585911"/>
                  </a:lnTo>
                  <a:lnTo>
                    <a:pt x="2024121" y="1587180"/>
                  </a:lnTo>
                  <a:lnTo>
                    <a:pt x="2032055" y="1589401"/>
                  </a:lnTo>
                  <a:lnTo>
                    <a:pt x="2040306" y="1591621"/>
                  </a:lnTo>
                  <a:lnTo>
                    <a:pt x="2047923" y="1594159"/>
                  </a:lnTo>
                  <a:lnTo>
                    <a:pt x="2055540" y="1597014"/>
                  </a:lnTo>
                  <a:lnTo>
                    <a:pt x="2062839" y="1600504"/>
                  </a:lnTo>
                  <a:lnTo>
                    <a:pt x="2070138" y="1603993"/>
                  </a:lnTo>
                  <a:lnTo>
                    <a:pt x="2077120" y="1608117"/>
                  </a:lnTo>
                  <a:lnTo>
                    <a:pt x="2083785" y="1612558"/>
                  </a:lnTo>
                  <a:lnTo>
                    <a:pt x="2090449" y="1617317"/>
                  </a:lnTo>
                  <a:lnTo>
                    <a:pt x="2096479" y="1622075"/>
                  </a:lnTo>
                  <a:lnTo>
                    <a:pt x="2102509" y="1627468"/>
                  </a:lnTo>
                  <a:lnTo>
                    <a:pt x="2108539" y="1632861"/>
                  </a:lnTo>
                  <a:lnTo>
                    <a:pt x="2113934" y="1638571"/>
                  </a:lnTo>
                  <a:lnTo>
                    <a:pt x="2119329" y="1644916"/>
                  </a:lnTo>
                  <a:lnTo>
                    <a:pt x="2124089" y="1650943"/>
                  </a:lnTo>
                  <a:lnTo>
                    <a:pt x="2128532" y="1657605"/>
                  </a:lnTo>
                  <a:lnTo>
                    <a:pt x="2133293" y="1664266"/>
                  </a:lnTo>
                  <a:lnTo>
                    <a:pt x="2137101" y="1671245"/>
                  </a:lnTo>
                  <a:lnTo>
                    <a:pt x="2140909" y="1678224"/>
                  </a:lnTo>
                  <a:lnTo>
                    <a:pt x="2144083" y="1685838"/>
                  </a:lnTo>
                  <a:lnTo>
                    <a:pt x="2147257" y="1693134"/>
                  </a:lnTo>
                  <a:lnTo>
                    <a:pt x="2149478" y="1700748"/>
                  </a:lnTo>
                  <a:lnTo>
                    <a:pt x="2152017" y="1708995"/>
                  </a:lnTo>
                  <a:lnTo>
                    <a:pt x="2153921" y="1716926"/>
                  </a:lnTo>
                  <a:lnTo>
                    <a:pt x="2155191" y="1725174"/>
                  </a:lnTo>
                  <a:lnTo>
                    <a:pt x="2156143" y="1733739"/>
                  </a:lnTo>
                  <a:lnTo>
                    <a:pt x="2156777" y="1741987"/>
                  </a:lnTo>
                  <a:lnTo>
                    <a:pt x="2157412" y="1750235"/>
                  </a:lnTo>
                  <a:lnTo>
                    <a:pt x="2157412" y="2896378"/>
                  </a:lnTo>
                  <a:lnTo>
                    <a:pt x="2156777" y="2904626"/>
                  </a:lnTo>
                  <a:lnTo>
                    <a:pt x="2156143" y="2913191"/>
                  </a:lnTo>
                  <a:lnTo>
                    <a:pt x="2155191" y="2921439"/>
                  </a:lnTo>
                  <a:lnTo>
                    <a:pt x="2153921" y="2929687"/>
                  </a:lnTo>
                  <a:lnTo>
                    <a:pt x="2152017" y="2937618"/>
                  </a:lnTo>
                  <a:lnTo>
                    <a:pt x="2149478" y="2945548"/>
                  </a:lnTo>
                  <a:lnTo>
                    <a:pt x="2147257" y="2953479"/>
                  </a:lnTo>
                  <a:lnTo>
                    <a:pt x="2144083" y="2961093"/>
                  </a:lnTo>
                  <a:lnTo>
                    <a:pt x="2140909" y="2968389"/>
                  </a:lnTo>
                  <a:lnTo>
                    <a:pt x="2137101" y="2975368"/>
                  </a:lnTo>
                  <a:lnTo>
                    <a:pt x="2133293" y="2982347"/>
                  </a:lnTo>
                  <a:lnTo>
                    <a:pt x="2128532" y="2989326"/>
                  </a:lnTo>
                  <a:lnTo>
                    <a:pt x="2124089" y="2995670"/>
                  </a:lnTo>
                  <a:lnTo>
                    <a:pt x="2119329" y="3001698"/>
                  </a:lnTo>
                  <a:lnTo>
                    <a:pt x="2113934" y="3008042"/>
                  </a:lnTo>
                  <a:lnTo>
                    <a:pt x="2108539" y="3013752"/>
                  </a:lnTo>
                  <a:lnTo>
                    <a:pt x="2102509" y="3019145"/>
                  </a:lnTo>
                  <a:lnTo>
                    <a:pt x="2096479" y="3024538"/>
                  </a:lnTo>
                  <a:lnTo>
                    <a:pt x="2090449" y="3029297"/>
                  </a:lnTo>
                  <a:lnTo>
                    <a:pt x="2083785" y="3034055"/>
                  </a:lnTo>
                  <a:lnTo>
                    <a:pt x="2077120" y="3038496"/>
                  </a:lnTo>
                  <a:lnTo>
                    <a:pt x="2070138" y="3042620"/>
                  </a:lnTo>
                  <a:lnTo>
                    <a:pt x="2062839" y="3046110"/>
                  </a:lnTo>
                  <a:lnTo>
                    <a:pt x="2055540" y="3049599"/>
                  </a:lnTo>
                  <a:lnTo>
                    <a:pt x="2047923" y="3052454"/>
                  </a:lnTo>
                  <a:lnTo>
                    <a:pt x="2040306" y="3054992"/>
                  </a:lnTo>
                  <a:lnTo>
                    <a:pt x="2032055" y="3057213"/>
                  </a:lnTo>
                  <a:lnTo>
                    <a:pt x="2024121" y="3059116"/>
                  </a:lnTo>
                  <a:lnTo>
                    <a:pt x="2016187" y="3060702"/>
                  </a:lnTo>
                  <a:lnTo>
                    <a:pt x="2007618" y="3061654"/>
                  </a:lnTo>
                  <a:lnTo>
                    <a:pt x="1999367" y="3062288"/>
                  </a:lnTo>
                  <a:lnTo>
                    <a:pt x="1990798" y="3062288"/>
                  </a:lnTo>
                  <a:lnTo>
                    <a:pt x="166614" y="3062288"/>
                  </a:lnTo>
                  <a:lnTo>
                    <a:pt x="158045" y="3062288"/>
                  </a:lnTo>
                  <a:lnTo>
                    <a:pt x="149476" y="3061654"/>
                  </a:lnTo>
                  <a:lnTo>
                    <a:pt x="141225" y="3060702"/>
                  </a:lnTo>
                  <a:lnTo>
                    <a:pt x="133291" y="3059116"/>
                  </a:lnTo>
                  <a:lnTo>
                    <a:pt x="125357" y="3057213"/>
                  </a:lnTo>
                  <a:lnTo>
                    <a:pt x="117106" y="3054992"/>
                  </a:lnTo>
                  <a:lnTo>
                    <a:pt x="109489" y="3052454"/>
                  </a:lnTo>
                  <a:lnTo>
                    <a:pt x="101872" y="3049599"/>
                  </a:lnTo>
                  <a:lnTo>
                    <a:pt x="94573" y="3046110"/>
                  </a:lnTo>
                  <a:lnTo>
                    <a:pt x="87274" y="3042620"/>
                  </a:lnTo>
                  <a:lnTo>
                    <a:pt x="80292" y="3038496"/>
                  </a:lnTo>
                  <a:lnTo>
                    <a:pt x="73627" y="3034055"/>
                  </a:lnTo>
                  <a:lnTo>
                    <a:pt x="66963" y="3029297"/>
                  </a:lnTo>
                  <a:lnTo>
                    <a:pt x="60615" y="3024538"/>
                  </a:lnTo>
                  <a:lnTo>
                    <a:pt x="54903" y="3019145"/>
                  </a:lnTo>
                  <a:lnTo>
                    <a:pt x="48873" y="3013752"/>
                  </a:lnTo>
                  <a:lnTo>
                    <a:pt x="43795" y="3008042"/>
                  </a:lnTo>
                  <a:lnTo>
                    <a:pt x="38400" y="3001698"/>
                  </a:lnTo>
                  <a:lnTo>
                    <a:pt x="33323" y="2995670"/>
                  </a:lnTo>
                  <a:lnTo>
                    <a:pt x="28562" y="2989326"/>
                  </a:lnTo>
                  <a:lnTo>
                    <a:pt x="24436" y="2982347"/>
                  </a:lnTo>
                  <a:lnTo>
                    <a:pt x="20311" y="2975368"/>
                  </a:lnTo>
                  <a:lnTo>
                    <a:pt x="16820" y="2968389"/>
                  </a:lnTo>
                  <a:lnTo>
                    <a:pt x="13329" y="2961093"/>
                  </a:lnTo>
                  <a:lnTo>
                    <a:pt x="10155" y="2953479"/>
                  </a:lnTo>
                  <a:lnTo>
                    <a:pt x="7616" y="2945548"/>
                  </a:lnTo>
                  <a:lnTo>
                    <a:pt x="5395" y="2937618"/>
                  </a:lnTo>
                  <a:lnTo>
                    <a:pt x="3491" y="2929687"/>
                  </a:lnTo>
                  <a:lnTo>
                    <a:pt x="2221" y="2921439"/>
                  </a:lnTo>
                  <a:lnTo>
                    <a:pt x="1269" y="2913191"/>
                  </a:lnTo>
                  <a:lnTo>
                    <a:pt x="317" y="2904626"/>
                  </a:lnTo>
                  <a:lnTo>
                    <a:pt x="0" y="2896378"/>
                  </a:lnTo>
                  <a:lnTo>
                    <a:pt x="0" y="1750235"/>
                  </a:lnTo>
                  <a:lnTo>
                    <a:pt x="317" y="1741987"/>
                  </a:lnTo>
                  <a:lnTo>
                    <a:pt x="1269" y="1733739"/>
                  </a:lnTo>
                  <a:lnTo>
                    <a:pt x="2221" y="1725174"/>
                  </a:lnTo>
                  <a:lnTo>
                    <a:pt x="3491" y="1716926"/>
                  </a:lnTo>
                  <a:lnTo>
                    <a:pt x="5395" y="1708995"/>
                  </a:lnTo>
                  <a:lnTo>
                    <a:pt x="7616" y="1700748"/>
                  </a:lnTo>
                  <a:lnTo>
                    <a:pt x="10155" y="1693134"/>
                  </a:lnTo>
                  <a:lnTo>
                    <a:pt x="13329" y="1685838"/>
                  </a:lnTo>
                  <a:lnTo>
                    <a:pt x="16820" y="1678224"/>
                  </a:lnTo>
                  <a:lnTo>
                    <a:pt x="20311" y="1671245"/>
                  </a:lnTo>
                  <a:lnTo>
                    <a:pt x="24436" y="1664266"/>
                  </a:lnTo>
                  <a:lnTo>
                    <a:pt x="28562" y="1657605"/>
                  </a:lnTo>
                  <a:lnTo>
                    <a:pt x="33323" y="1650943"/>
                  </a:lnTo>
                  <a:lnTo>
                    <a:pt x="38400" y="1644916"/>
                  </a:lnTo>
                  <a:lnTo>
                    <a:pt x="43795" y="1638571"/>
                  </a:lnTo>
                  <a:lnTo>
                    <a:pt x="48873" y="1632861"/>
                  </a:lnTo>
                  <a:lnTo>
                    <a:pt x="54903" y="1627468"/>
                  </a:lnTo>
                  <a:lnTo>
                    <a:pt x="60615" y="1622075"/>
                  </a:lnTo>
                  <a:lnTo>
                    <a:pt x="66963" y="1617317"/>
                  </a:lnTo>
                  <a:lnTo>
                    <a:pt x="73627" y="1612558"/>
                  </a:lnTo>
                  <a:lnTo>
                    <a:pt x="80292" y="1608117"/>
                  </a:lnTo>
                  <a:lnTo>
                    <a:pt x="87274" y="1603993"/>
                  </a:lnTo>
                  <a:lnTo>
                    <a:pt x="94573" y="1600504"/>
                  </a:lnTo>
                  <a:lnTo>
                    <a:pt x="101872" y="1597014"/>
                  </a:lnTo>
                  <a:lnTo>
                    <a:pt x="109489" y="1594159"/>
                  </a:lnTo>
                  <a:lnTo>
                    <a:pt x="117106" y="1591621"/>
                  </a:lnTo>
                  <a:lnTo>
                    <a:pt x="125357" y="1589401"/>
                  </a:lnTo>
                  <a:lnTo>
                    <a:pt x="133291" y="1587180"/>
                  </a:lnTo>
                  <a:lnTo>
                    <a:pt x="141225" y="1585911"/>
                  </a:lnTo>
                  <a:lnTo>
                    <a:pt x="149476" y="1584960"/>
                  </a:lnTo>
                  <a:lnTo>
                    <a:pt x="158045" y="1584325"/>
                  </a:lnTo>
                  <a:close/>
                  <a:moveTo>
                    <a:pt x="1493461" y="1134428"/>
                  </a:moveTo>
                  <a:lnTo>
                    <a:pt x="1493461" y="1147763"/>
                  </a:lnTo>
                  <a:lnTo>
                    <a:pt x="1493461" y="1153795"/>
                  </a:lnTo>
                  <a:lnTo>
                    <a:pt x="1492508" y="1159828"/>
                  </a:lnTo>
                  <a:lnTo>
                    <a:pt x="1491238" y="1165543"/>
                  </a:lnTo>
                  <a:lnTo>
                    <a:pt x="1489014" y="1171258"/>
                  </a:lnTo>
                  <a:lnTo>
                    <a:pt x="1486155" y="1176338"/>
                  </a:lnTo>
                  <a:lnTo>
                    <a:pt x="1483614" y="1181735"/>
                  </a:lnTo>
                  <a:lnTo>
                    <a:pt x="1480120" y="1186180"/>
                  </a:lnTo>
                  <a:lnTo>
                    <a:pt x="1475991" y="1190308"/>
                  </a:lnTo>
                  <a:lnTo>
                    <a:pt x="1471544" y="1194118"/>
                  </a:lnTo>
                  <a:lnTo>
                    <a:pt x="1467097" y="1197610"/>
                  </a:lnTo>
                  <a:lnTo>
                    <a:pt x="1462332" y="1200785"/>
                  </a:lnTo>
                  <a:lnTo>
                    <a:pt x="1456932" y="1203325"/>
                  </a:lnTo>
                  <a:lnTo>
                    <a:pt x="1451532" y="1205230"/>
                  </a:lnTo>
                  <a:lnTo>
                    <a:pt x="1445497" y="1206818"/>
                  </a:lnTo>
                  <a:lnTo>
                    <a:pt x="1439462" y="1207770"/>
                  </a:lnTo>
                  <a:lnTo>
                    <a:pt x="1433109" y="1208088"/>
                  </a:lnTo>
                  <a:lnTo>
                    <a:pt x="1375934" y="1208088"/>
                  </a:lnTo>
                  <a:lnTo>
                    <a:pt x="1375934" y="1267143"/>
                  </a:lnTo>
                  <a:lnTo>
                    <a:pt x="1564295" y="1267143"/>
                  </a:lnTo>
                  <a:lnTo>
                    <a:pt x="1570965" y="1266508"/>
                  </a:lnTo>
                  <a:lnTo>
                    <a:pt x="1577636" y="1265555"/>
                  </a:lnTo>
                  <a:lnTo>
                    <a:pt x="1583988" y="1264285"/>
                  </a:lnTo>
                  <a:lnTo>
                    <a:pt x="1590024" y="1261745"/>
                  </a:lnTo>
                  <a:lnTo>
                    <a:pt x="1595741" y="1258888"/>
                  </a:lnTo>
                  <a:lnTo>
                    <a:pt x="1601141" y="1255713"/>
                  </a:lnTo>
                  <a:lnTo>
                    <a:pt x="1605906" y="1251903"/>
                  </a:lnTo>
                  <a:lnTo>
                    <a:pt x="1610670" y="1247775"/>
                  </a:lnTo>
                  <a:lnTo>
                    <a:pt x="1615117" y="1243330"/>
                  </a:lnTo>
                  <a:lnTo>
                    <a:pt x="1618929" y="1237933"/>
                  </a:lnTo>
                  <a:lnTo>
                    <a:pt x="1622105" y="1232853"/>
                  </a:lnTo>
                  <a:lnTo>
                    <a:pt x="1624646" y="1226820"/>
                  </a:lnTo>
                  <a:lnTo>
                    <a:pt x="1626870" y="1221105"/>
                  </a:lnTo>
                  <a:lnTo>
                    <a:pt x="1628458" y="1214755"/>
                  </a:lnTo>
                  <a:lnTo>
                    <a:pt x="1629729" y="1208088"/>
                  </a:lnTo>
                  <a:lnTo>
                    <a:pt x="1630046" y="1201420"/>
                  </a:lnTo>
                  <a:lnTo>
                    <a:pt x="1630046" y="1134428"/>
                  </a:lnTo>
                  <a:lnTo>
                    <a:pt x="1493461" y="1134428"/>
                  </a:lnTo>
                  <a:close/>
                  <a:moveTo>
                    <a:pt x="1102446" y="1134428"/>
                  </a:moveTo>
                  <a:lnTo>
                    <a:pt x="1102446" y="1201420"/>
                  </a:lnTo>
                  <a:lnTo>
                    <a:pt x="1102764" y="1208088"/>
                  </a:lnTo>
                  <a:lnTo>
                    <a:pt x="1104034" y="1214755"/>
                  </a:lnTo>
                  <a:lnTo>
                    <a:pt x="1105305" y="1221105"/>
                  </a:lnTo>
                  <a:lnTo>
                    <a:pt x="1107846" y="1226820"/>
                  </a:lnTo>
                  <a:lnTo>
                    <a:pt x="1110387" y="1232853"/>
                  </a:lnTo>
                  <a:lnTo>
                    <a:pt x="1113563" y="1237933"/>
                  </a:lnTo>
                  <a:lnTo>
                    <a:pt x="1117375" y="1243330"/>
                  </a:lnTo>
                  <a:lnTo>
                    <a:pt x="1121822" y="1247775"/>
                  </a:lnTo>
                  <a:lnTo>
                    <a:pt x="1126269" y="1251903"/>
                  </a:lnTo>
                  <a:lnTo>
                    <a:pt x="1131351" y="1255713"/>
                  </a:lnTo>
                  <a:lnTo>
                    <a:pt x="1136751" y="1258888"/>
                  </a:lnTo>
                  <a:lnTo>
                    <a:pt x="1142786" y="1261745"/>
                  </a:lnTo>
                  <a:lnTo>
                    <a:pt x="1148504" y="1264285"/>
                  </a:lnTo>
                  <a:lnTo>
                    <a:pt x="1154857" y="1265555"/>
                  </a:lnTo>
                  <a:lnTo>
                    <a:pt x="1161527" y="1266508"/>
                  </a:lnTo>
                  <a:lnTo>
                    <a:pt x="1168198" y="1267143"/>
                  </a:lnTo>
                  <a:lnTo>
                    <a:pt x="1356558" y="1267143"/>
                  </a:lnTo>
                  <a:lnTo>
                    <a:pt x="1356558" y="1208088"/>
                  </a:lnTo>
                  <a:lnTo>
                    <a:pt x="1299383" y="1208088"/>
                  </a:lnTo>
                  <a:lnTo>
                    <a:pt x="1293030" y="1207770"/>
                  </a:lnTo>
                  <a:lnTo>
                    <a:pt x="1286995" y="1206818"/>
                  </a:lnTo>
                  <a:lnTo>
                    <a:pt x="1281277" y="1205230"/>
                  </a:lnTo>
                  <a:lnTo>
                    <a:pt x="1275560" y="1203325"/>
                  </a:lnTo>
                  <a:lnTo>
                    <a:pt x="1270160" y="1200785"/>
                  </a:lnTo>
                  <a:lnTo>
                    <a:pt x="1265395" y="1197610"/>
                  </a:lnTo>
                  <a:lnTo>
                    <a:pt x="1260631" y="1194118"/>
                  </a:lnTo>
                  <a:lnTo>
                    <a:pt x="1256501" y="1190308"/>
                  </a:lnTo>
                  <a:lnTo>
                    <a:pt x="1252372" y="1186180"/>
                  </a:lnTo>
                  <a:lnTo>
                    <a:pt x="1248878" y="1181735"/>
                  </a:lnTo>
                  <a:lnTo>
                    <a:pt x="1246019" y="1176338"/>
                  </a:lnTo>
                  <a:lnTo>
                    <a:pt x="1243478" y="1171258"/>
                  </a:lnTo>
                  <a:lnTo>
                    <a:pt x="1241255" y="1165543"/>
                  </a:lnTo>
                  <a:lnTo>
                    <a:pt x="1239984" y="1159828"/>
                  </a:lnTo>
                  <a:lnTo>
                    <a:pt x="1239031" y="1153795"/>
                  </a:lnTo>
                  <a:lnTo>
                    <a:pt x="1238714" y="1147763"/>
                  </a:lnTo>
                  <a:lnTo>
                    <a:pt x="1238714" y="1134428"/>
                  </a:lnTo>
                  <a:lnTo>
                    <a:pt x="1102446" y="1134428"/>
                  </a:lnTo>
                  <a:close/>
                  <a:moveTo>
                    <a:pt x="1493461" y="1013143"/>
                  </a:moveTo>
                  <a:lnTo>
                    <a:pt x="1493461" y="1115060"/>
                  </a:lnTo>
                  <a:lnTo>
                    <a:pt x="1630046" y="1115060"/>
                  </a:lnTo>
                  <a:lnTo>
                    <a:pt x="1630046" y="1013143"/>
                  </a:lnTo>
                  <a:lnTo>
                    <a:pt x="1493461" y="1013143"/>
                  </a:lnTo>
                  <a:close/>
                  <a:moveTo>
                    <a:pt x="1102446" y="1013143"/>
                  </a:moveTo>
                  <a:lnTo>
                    <a:pt x="1102446" y="1115060"/>
                  </a:lnTo>
                  <a:lnTo>
                    <a:pt x="1238714" y="1115060"/>
                  </a:lnTo>
                  <a:lnTo>
                    <a:pt x="1238714" y="1013143"/>
                  </a:lnTo>
                  <a:lnTo>
                    <a:pt x="1102446" y="1013143"/>
                  </a:lnTo>
                  <a:close/>
                  <a:moveTo>
                    <a:pt x="1493461" y="892175"/>
                  </a:moveTo>
                  <a:lnTo>
                    <a:pt x="1493461" y="993775"/>
                  </a:lnTo>
                  <a:lnTo>
                    <a:pt x="1630046" y="993775"/>
                  </a:lnTo>
                  <a:lnTo>
                    <a:pt x="1630046" y="892175"/>
                  </a:lnTo>
                  <a:lnTo>
                    <a:pt x="1493461" y="892175"/>
                  </a:lnTo>
                  <a:close/>
                  <a:moveTo>
                    <a:pt x="1102446" y="892175"/>
                  </a:moveTo>
                  <a:lnTo>
                    <a:pt x="1102446" y="993775"/>
                  </a:lnTo>
                  <a:lnTo>
                    <a:pt x="1238714" y="993775"/>
                  </a:lnTo>
                  <a:lnTo>
                    <a:pt x="1238714" y="892175"/>
                  </a:lnTo>
                  <a:lnTo>
                    <a:pt x="1102446" y="892175"/>
                  </a:lnTo>
                  <a:close/>
                  <a:moveTo>
                    <a:pt x="1294936" y="818515"/>
                  </a:moveTo>
                  <a:lnTo>
                    <a:pt x="1290807" y="819150"/>
                  </a:lnTo>
                  <a:lnTo>
                    <a:pt x="1286995" y="820420"/>
                  </a:lnTo>
                  <a:lnTo>
                    <a:pt x="1283183" y="821690"/>
                  </a:lnTo>
                  <a:lnTo>
                    <a:pt x="1279689" y="823595"/>
                  </a:lnTo>
                  <a:lnTo>
                    <a:pt x="1276195" y="825500"/>
                  </a:lnTo>
                  <a:lnTo>
                    <a:pt x="1273019" y="827723"/>
                  </a:lnTo>
                  <a:lnTo>
                    <a:pt x="1270160" y="830580"/>
                  </a:lnTo>
                  <a:lnTo>
                    <a:pt x="1267619" y="833120"/>
                  </a:lnTo>
                  <a:lnTo>
                    <a:pt x="1265395" y="836295"/>
                  </a:lnTo>
                  <a:lnTo>
                    <a:pt x="1263490" y="839788"/>
                  </a:lnTo>
                  <a:lnTo>
                    <a:pt x="1261584" y="843280"/>
                  </a:lnTo>
                  <a:lnTo>
                    <a:pt x="1260313" y="847090"/>
                  </a:lnTo>
                  <a:lnTo>
                    <a:pt x="1259043" y="850900"/>
                  </a:lnTo>
                  <a:lnTo>
                    <a:pt x="1258407" y="855345"/>
                  </a:lnTo>
                  <a:lnTo>
                    <a:pt x="1258407" y="859473"/>
                  </a:lnTo>
                  <a:lnTo>
                    <a:pt x="1258407" y="1147763"/>
                  </a:lnTo>
                  <a:lnTo>
                    <a:pt x="1258407" y="1151890"/>
                  </a:lnTo>
                  <a:lnTo>
                    <a:pt x="1259043" y="1155700"/>
                  </a:lnTo>
                  <a:lnTo>
                    <a:pt x="1260313" y="1159828"/>
                  </a:lnTo>
                  <a:lnTo>
                    <a:pt x="1261584" y="1163320"/>
                  </a:lnTo>
                  <a:lnTo>
                    <a:pt x="1263490" y="1166813"/>
                  </a:lnTo>
                  <a:lnTo>
                    <a:pt x="1265395" y="1170305"/>
                  </a:lnTo>
                  <a:lnTo>
                    <a:pt x="1267619" y="1173480"/>
                  </a:lnTo>
                  <a:lnTo>
                    <a:pt x="1270160" y="1176338"/>
                  </a:lnTo>
                  <a:lnTo>
                    <a:pt x="1273019" y="1179195"/>
                  </a:lnTo>
                  <a:lnTo>
                    <a:pt x="1276195" y="1181735"/>
                  </a:lnTo>
                  <a:lnTo>
                    <a:pt x="1279689" y="1183640"/>
                  </a:lnTo>
                  <a:lnTo>
                    <a:pt x="1283183" y="1184910"/>
                  </a:lnTo>
                  <a:lnTo>
                    <a:pt x="1286995" y="1186498"/>
                  </a:lnTo>
                  <a:lnTo>
                    <a:pt x="1290807" y="1187450"/>
                  </a:lnTo>
                  <a:lnTo>
                    <a:pt x="1294936" y="1188085"/>
                  </a:lnTo>
                  <a:lnTo>
                    <a:pt x="1299383" y="1188403"/>
                  </a:lnTo>
                  <a:lnTo>
                    <a:pt x="1433109" y="1188403"/>
                  </a:lnTo>
                  <a:lnTo>
                    <a:pt x="1437556" y="1188085"/>
                  </a:lnTo>
                  <a:lnTo>
                    <a:pt x="1441686" y="1187450"/>
                  </a:lnTo>
                  <a:lnTo>
                    <a:pt x="1445497" y="1186498"/>
                  </a:lnTo>
                  <a:lnTo>
                    <a:pt x="1449309" y="1184910"/>
                  </a:lnTo>
                  <a:lnTo>
                    <a:pt x="1452803" y="1183640"/>
                  </a:lnTo>
                  <a:lnTo>
                    <a:pt x="1456297" y="1181735"/>
                  </a:lnTo>
                  <a:lnTo>
                    <a:pt x="1459473" y="1179195"/>
                  </a:lnTo>
                  <a:lnTo>
                    <a:pt x="1462332" y="1176338"/>
                  </a:lnTo>
                  <a:lnTo>
                    <a:pt x="1464556" y="1173480"/>
                  </a:lnTo>
                  <a:lnTo>
                    <a:pt x="1467097" y="1170305"/>
                  </a:lnTo>
                  <a:lnTo>
                    <a:pt x="1469320" y="1166813"/>
                  </a:lnTo>
                  <a:lnTo>
                    <a:pt x="1470909" y="1163320"/>
                  </a:lnTo>
                  <a:lnTo>
                    <a:pt x="1472179" y="1159828"/>
                  </a:lnTo>
                  <a:lnTo>
                    <a:pt x="1473450" y="1155700"/>
                  </a:lnTo>
                  <a:lnTo>
                    <a:pt x="1473767" y="1151890"/>
                  </a:lnTo>
                  <a:lnTo>
                    <a:pt x="1474085" y="1147763"/>
                  </a:lnTo>
                  <a:lnTo>
                    <a:pt x="1474085" y="859473"/>
                  </a:lnTo>
                  <a:lnTo>
                    <a:pt x="1473767" y="855345"/>
                  </a:lnTo>
                  <a:lnTo>
                    <a:pt x="1473450" y="850900"/>
                  </a:lnTo>
                  <a:lnTo>
                    <a:pt x="1472179" y="847090"/>
                  </a:lnTo>
                  <a:lnTo>
                    <a:pt x="1470909" y="843280"/>
                  </a:lnTo>
                  <a:lnTo>
                    <a:pt x="1469320" y="839788"/>
                  </a:lnTo>
                  <a:lnTo>
                    <a:pt x="1467097" y="836295"/>
                  </a:lnTo>
                  <a:lnTo>
                    <a:pt x="1464556" y="833120"/>
                  </a:lnTo>
                  <a:lnTo>
                    <a:pt x="1462332" y="830580"/>
                  </a:lnTo>
                  <a:lnTo>
                    <a:pt x="1459473" y="827723"/>
                  </a:lnTo>
                  <a:lnTo>
                    <a:pt x="1456297" y="825500"/>
                  </a:lnTo>
                  <a:lnTo>
                    <a:pt x="1452803" y="823595"/>
                  </a:lnTo>
                  <a:lnTo>
                    <a:pt x="1449309" y="821690"/>
                  </a:lnTo>
                  <a:lnTo>
                    <a:pt x="1445497" y="820420"/>
                  </a:lnTo>
                  <a:lnTo>
                    <a:pt x="1441686" y="819150"/>
                  </a:lnTo>
                  <a:lnTo>
                    <a:pt x="1437556" y="818515"/>
                  </a:lnTo>
                  <a:lnTo>
                    <a:pt x="1433109" y="818515"/>
                  </a:lnTo>
                  <a:lnTo>
                    <a:pt x="1299383" y="818515"/>
                  </a:lnTo>
                  <a:lnTo>
                    <a:pt x="1294936" y="818515"/>
                  </a:lnTo>
                  <a:close/>
                  <a:moveTo>
                    <a:pt x="1375934" y="739775"/>
                  </a:moveTo>
                  <a:lnTo>
                    <a:pt x="1375934" y="798830"/>
                  </a:lnTo>
                  <a:lnTo>
                    <a:pt x="1433109" y="798830"/>
                  </a:lnTo>
                  <a:lnTo>
                    <a:pt x="1439462" y="799148"/>
                  </a:lnTo>
                  <a:lnTo>
                    <a:pt x="1445497" y="800100"/>
                  </a:lnTo>
                  <a:lnTo>
                    <a:pt x="1451532" y="801370"/>
                  </a:lnTo>
                  <a:lnTo>
                    <a:pt x="1456932" y="803593"/>
                  </a:lnTo>
                  <a:lnTo>
                    <a:pt x="1462332" y="806133"/>
                  </a:lnTo>
                  <a:lnTo>
                    <a:pt x="1467097" y="809308"/>
                  </a:lnTo>
                  <a:lnTo>
                    <a:pt x="1471544" y="812800"/>
                  </a:lnTo>
                  <a:lnTo>
                    <a:pt x="1475991" y="816610"/>
                  </a:lnTo>
                  <a:lnTo>
                    <a:pt x="1480120" y="820738"/>
                  </a:lnTo>
                  <a:lnTo>
                    <a:pt x="1483614" y="825500"/>
                  </a:lnTo>
                  <a:lnTo>
                    <a:pt x="1486155" y="830580"/>
                  </a:lnTo>
                  <a:lnTo>
                    <a:pt x="1489014" y="835660"/>
                  </a:lnTo>
                  <a:lnTo>
                    <a:pt x="1491238" y="841375"/>
                  </a:lnTo>
                  <a:lnTo>
                    <a:pt x="1492508" y="847090"/>
                  </a:lnTo>
                  <a:lnTo>
                    <a:pt x="1493461" y="853123"/>
                  </a:lnTo>
                  <a:lnTo>
                    <a:pt x="1493461" y="859473"/>
                  </a:lnTo>
                  <a:lnTo>
                    <a:pt x="1493461" y="872173"/>
                  </a:lnTo>
                  <a:lnTo>
                    <a:pt x="1630046" y="872173"/>
                  </a:lnTo>
                  <a:lnTo>
                    <a:pt x="1630046" y="805498"/>
                  </a:lnTo>
                  <a:lnTo>
                    <a:pt x="1629729" y="798830"/>
                  </a:lnTo>
                  <a:lnTo>
                    <a:pt x="1628458" y="792163"/>
                  </a:lnTo>
                  <a:lnTo>
                    <a:pt x="1626870" y="785813"/>
                  </a:lnTo>
                  <a:lnTo>
                    <a:pt x="1624646" y="779780"/>
                  </a:lnTo>
                  <a:lnTo>
                    <a:pt x="1622105" y="774065"/>
                  </a:lnTo>
                  <a:lnTo>
                    <a:pt x="1618929" y="768668"/>
                  </a:lnTo>
                  <a:lnTo>
                    <a:pt x="1615117" y="763905"/>
                  </a:lnTo>
                  <a:lnTo>
                    <a:pt x="1610670" y="758825"/>
                  </a:lnTo>
                  <a:lnTo>
                    <a:pt x="1605906" y="754698"/>
                  </a:lnTo>
                  <a:lnTo>
                    <a:pt x="1601141" y="750888"/>
                  </a:lnTo>
                  <a:lnTo>
                    <a:pt x="1595741" y="747713"/>
                  </a:lnTo>
                  <a:lnTo>
                    <a:pt x="1590024" y="745173"/>
                  </a:lnTo>
                  <a:lnTo>
                    <a:pt x="1583988" y="742950"/>
                  </a:lnTo>
                  <a:lnTo>
                    <a:pt x="1577636" y="741045"/>
                  </a:lnTo>
                  <a:lnTo>
                    <a:pt x="1570965" y="740093"/>
                  </a:lnTo>
                  <a:lnTo>
                    <a:pt x="1564295" y="739775"/>
                  </a:lnTo>
                  <a:lnTo>
                    <a:pt x="1375934" y="739775"/>
                  </a:lnTo>
                  <a:close/>
                  <a:moveTo>
                    <a:pt x="1168198" y="739775"/>
                  </a:moveTo>
                  <a:lnTo>
                    <a:pt x="1161527" y="740093"/>
                  </a:lnTo>
                  <a:lnTo>
                    <a:pt x="1154857" y="741045"/>
                  </a:lnTo>
                  <a:lnTo>
                    <a:pt x="1148504" y="742950"/>
                  </a:lnTo>
                  <a:lnTo>
                    <a:pt x="1142786" y="745173"/>
                  </a:lnTo>
                  <a:lnTo>
                    <a:pt x="1136751" y="747713"/>
                  </a:lnTo>
                  <a:lnTo>
                    <a:pt x="1131351" y="750888"/>
                  </a:lnTo>
                  <a:lnTo>
                    <a:pt x="1126269" y="754698"/>
                  </a:lnTo>
                  <a:lnTo>
                    <a:pt x="1121822" y="758825"/>
                  </a:lnTo>
                  <a:lnTo>
                    <a:pt x="1117375" y="763905"/>
                  </a:lnTo>
                  <a:lnTo>
                    <a:pt x="1113563" y="768668"/>
                  </a:lnTo>
                  <a:lnTo>
                    <a:pt x="1110387" y="774065"/>
                  </a:lnTo>
                  <a:lnTo>
                    <a:pt x="1107846" y="779780"/>
                  </a:lnTo>
                  <a:lnTo>
                    <a:pt x="1105305" y="785813"/>
                  </a:lnTo>
                  <a:lnTo>
                    <a:pt x="1104034" y="792163"/>
                  </a:lnTo>
                  <a:lnTo>
                    <a:pt x="1102764" y="798830"/>
                  </a:lnTo>
                  <a:lnTo>
                    <a:pt x="1102446" y="805498"/>
                  </a:lnTo>
                  <a:lnTo>
                    <a:pt x="1102446" y="872173"/>
                  </a:lnTo>
                  <a:lnTo>
                    <a:pt x="1238714" y="872173"/>
                  </a:lnTo>
                  <a:lnTo>
                    <a:pt x="1238714" y="859473"/>
                  </a:lnTo>
                  <a:lnTo>
                    <a:pt x="1239031" y="853123"/>
                  </a:lnTo>
                  <a:lnTo>
                    <a:pt x="1239984" y="847090"/>
                  </a:lnTo>
                  <a:lnTo>
                    <a:pt x="1241255" y="841375"/>
                  </a:lnTo>
                  <a:lnTo>
                    <a:pt x="1243478" y="835660"/>
                  </a:lnTo>
                  <a:lnTo>
                    <a:pt x="1246019" y="830580"/>
                  </a:lnTo>
                  <a:lnTo>
                    <a:pt x="1248878" y="825500"/>
                  </a:lnTo>
                  <a:lnTo>
                    <a:pt x="1252372" y="820738"/>
                  </a:lnTo>
                  <a:lnTo>
                    <a:pt x="1256501" y="816610"/>
                  </a:lnTo>
                  <a:lnTo>
                    <a:pt x="1260631" y="812800"/>
                  </a:lnTo>
                  <a:lnTo>
                    <a:pt x="1265395" y="809308"/>
                  </a:lnTo>
                  <a:lnTo>
                    <a:pt x="1270160" y="806133"/>
                  </a:lnTo>
                  <a:lnTo>
                    <a:pt x="1275560" y="803593"/>
                  </a:lnTo>
                  <a:lnTo>
                    <a:pt x="1281277" y="801370"/>
                  </a:lnTo>
                  <a:lnTo>
                    <a:pt x="1286995" y="800100"/>
                  </a:lnTo>
                  <a:lnTo>
                    <a:pt x="1293030" y="799148"/>
                  </a:lnTo>
                  <a:lnTo>
                    <a:pt x="1299383" y="798830"/>
                  </a:lnTo>
                  <a:lnTo>
                    <a:pt x="1356558" y="798830"/>
                  </a:lnTo>
                  <a:lnTo>
                    <a:pt x="1356558" y="739775"/>
                  </a:lnTo>
                  <a:lnTo>
                    <a:pt x="1168198" y="739775"/>
                  </a:lnTo>
                  <a:close/>
                  <a:moveTo>
                    <a:pt x="1074494" y="0"/>
                  </a:moveTo>
                  <a:lnTo>
                    <a:pt x="2900607" y="0"/>
                  </a:lnTo>
                  <a:lnTo>
                    <a:pt x="2908865" y="318"/>
                  </a:lnTo>
                  <a:lnTo>
                    <a:pt x="2917442" y="953"/>
                  </a:lnTo>
                  <a:lnTo>
                    <a:pt x="2925700" y="1905"/>
                  </a:lnTo>
                  <a:lnTo>
                    <a:pt x="2933959" y="3493"/>
                  </a:lnTo>
                  <a:lnTo>
                    <a:pt x="2941900" y="5080"/>
                  </a:lnTo>
                  <a:lnTo>
                    <a:pt x="2950159" y="7620"/>
                  </a:lnTo>
                  <a:lnTo>
                    <a:pt x="2957782" y="9843"/>
                  </a:lnTo>
                  <a:lnTo>
                    <a:pt x="2965088" y="13018"/>
                  </a:lnTo>
                  <a:lnTo>
                    <a:pt x="2972711" y="16510"/>
                  </a:lnTo>
                  <a:lnTo>
                    <a:pt x="2979699" y="20003"/>
                  </a:lnTo>
                  <a:lnTo>
                    <a:pt x="2986687" y="24130"/>
                  </a:lnTo>
                  <a:lnTo>
                    <a:pt x="2993675" y="28575"/>
                  </a:lnTo>
                  <a:lnTo>
                    <a:pt x="3000028" y="33020"/>
                  </a:lnTo>
                  <a:lnTo>
                    <a:pt x="3006381" y="38100"/>
                  </a:lnTo>
                  <a:lnTo>
                    <a:pt x="3012416" y="43498"/>
                  </a:lnTo>
                  <a:lnTo>
                    <a:pt x="3018134" y="48578"/>
                  </a:lnTo>
                  <a:lnTo>
                    <a:pt x="3023533" y="54610"/>
                  </a:lnTo>
                  <a:lnTo>
                    <a:pt x="3028933" y="60643"/>
                  </a:lnTo>
                  <a:lnTo>
                    <a:pt x="3033698" y="66675"/>
                  </a:lnTo>
                  <a:lnTo>
                    <a:pt x="3038780" y="73343"/>
                  </a:lnTo>
                  <a:lnTo>
                    <a:pt x="3042909" y="80328"/>
                  </a:lnTo>
                  <a:lnTo>
                    <a:pt x="3047039" y="87313"/>
                  </a:lnTo>
                  <a:lnTo>
                    <a:pt x="3050533" y="94298"/>
                  </a:lnTo>
                  <a:lnTo>
                    <a:pt x="3054027" y="101600"/>
                  </a:lnTo>
                  <a:lnTo>
                    <a:pt x="3056886" y="109220"/>
                  </a:lnTo>
                  <a:lnTo>
                    <a:pt x="3059744" y="117158"/>
                  </a:lnTo>
                  <a:lnTo>
                    <a:pt x="3061650" y="125095"/>
                  </a:lnTo>
                  <a:lnTo>
                    <a:pt x="3063874" y="133033"/>
                  </a:lnTo>
                  <a:lnTo>
                    <a:pt x="3065144" y="140970"/>
                  </a:lnTo>
                  <a:lnTo>
                    <a:pt x="3066097" y="149543"/>
                  </a:lnTo>
                  <a:lnTo>
                    <a:pt x="3067050" y="157798"/>
                  </a:lnTo>
                  <a:lnTo>
                    <a:pt x="3067050" y="166688"/>
                  </a:lnTo>
                  <a:lnTo>
                    <a:pt x="3067050" y="1313498"/>
                  </a:lnTo>
                  <a:lnTo>
                    <a:pt x="3067050" y="1321753"/>
                  </a:lnTo>
                  <a:lnTo>
                    <a:pt x="3066097" y="1330008"/>
                  </a:lnTo>
                  <a:lnTo>
                    <a:pt x="3065144" y="1338580"/>
                  </a:lnTo>
                  <a:lnTo>
                    <a:pt x="3063874" y="1346835"/>
                  </a:lnTo>
                  <a:lnTo>
                    <a:pt x="3061650" y="1354773"/>
                  </a:lnTo>
                  <a:lnTo>
                    <a:pt x="3059744" y="1362393"/>
                  </a:lnTo>
                  <a:lnTo>
                    <a:pt x="3056886" y="1370330"/>
                  </a:lnTo>
                  <a:lnTo>
                    <a:pt x="3054027" y="1377950"/>
                  </a:lnTo>
                  <a:lnTo>
                    <a:pt x="3050533" y="1385253"/>
                  </a:lnTo>
                  <a:lnTo>
                    <a:pt x="3047039" y="1392555"/>
                  </a:lnTo>
                  <a:lnTo>
                    <a:pt x="3042909" y="1399540"/>
                  </a:lnTo>
                  <a:lnTo>
                    <a:pt x="3038780" y="1406208"/>
                  </a:lnTo>
                  <a:lnTo>
                    <a:pt x="3033698" y="1412875"/>
                  </a:lnTo>
                  <a:lnTo>
                    <a:pt x="3028933" y="1418908"/>
                  </a:lnTo>
                  <a:lnTo>
                    <a:pt x="3023533" y="1424940"/>
                  </a:lnTo>
                  <a:lnTo>
                    <a:pt x="3018134" y="1430973"/>
                  </a:lnTo>
                  <a:lnTo>
                    <a:pt x="3012416" y="1436370"/>
                  </a:lnTo>
                  <a:lnTo>
                    <a:pt x="3006381" y="1441768"/>
                  </a:lnTo>
                  <a:lnTo>
                    <a:pt x="3000028" y="1446530"/>
                  </a:lnTo>
                  <a:lnTo>
                    <a:pt x="2993675" y="1450975"/>
                  </a:lnTo>
                  <a:lnTo>
                    <a:pt x="2986687" y="1455738"/>
                  </a:lnTo>
                  <a:lnTo>
                    <a:pt x="2979699" y="1459548"/>
                  </a:lnTo>
                  <a:lnTo>
                    <a:pt x="2972711" y="1463358"/>
                  </a:lnTo>
                  <a:lnTo>
                    <a:pt x="2965088" y="1466533"/>
                  </a:lnTo>
                  <a:lnTo>
                    <a:pt x="2957782" y="1469708"/>
                  </a:lnTo>
                  <a:lnTo>
                    <a:pt x="2950159" y="1471930"/>
                  </a:lnTo>
                  <a:lnTo>
                    <a:pt x="2941900" y="1474470"/>
                  </a:lnTo>
                  <a:lnTo>
                    <a:pt x="2933959" y="1476375"/>
                  </a:lnTo>
                  <a:lnTo>
                    <a:pt x="2925700" y="1477645"/>
                  </a:lnTo>
                  <a:lnTo>
                    <a:pt x="2917442" y="1478915"/>
                  </a:lnTo>
                  <a:lnTo>
                    <a:pt x="2908865" y="1479233"/>
                  </a:lnTo>
                  <a:lnTo>
                    <a:pt x="2900607" y="1479550"/>
                  </a:lnTo>
                  <a:lnTo>
                    <a:pt x="1074494" y="1479550"/>
                  </a:lnTo>
                  <a:lnTo>
                    <a:pt x="1066235" y="1479233"/>
                  </a:lnTo>
                  <a:lnTo>
                    <a:pt x="1057976" y="1478915"/>
                  </a:lnTo>
                  <a:lnTo>
                    <a:pt x="1049400" y="1477645"/>
                  </a:lnTo>
                  <a:lnTo>
                    <a:pt x="1041141" y="1476375"/>
                  </a:lnTo>
                  <a:lnTo>
                    <a:pt x="1033200" y="1474470"/>
                  </a:lnTo>
                  <a:lnTo>
                    <a:pt x="1025259" y="1471930"/>
                  </a:lnTo>
                  <a:lnTo>
                    <a:pt x="1017318" y="1469708"/>
                  </a:lnTo>
                  <a:lnTo>
                    <a:pt x="1010013" y="1466533"/>
                  </a:lnTo>
                  <a:lnTo>
                    <a:pt x="1002707" y="1463358"/>
                  </a:lnTo>
                  <a:lnTo>
                    <a:pt x="995401" y="1459548"/>
                  </a:lnTo>
                  <a:lnTo>
                    <a:pt x="988413" y="1455738"/>
                  </a:lnTo>
                  <a:lnTo>
                    <a:pt x="981743" y="1450975"/>
                  </a:lnTo>
                  <a:lnTo>
                    <a:pt x="975072" y="1446530"/>
                  </a:lnTo>
                  <a:lnTo>
                    <a:pt x="969037" y="1441768"/>
                  </a:lnTo>
                  <a:lnTo>
                    <a:pt x="962684" y="1436370"/>
                  </a:lnTo>
                  <a:lnTo>
                    <a:pt x="956967" y="1430973"/>
                  </a:lnTo>
                  <a:lnTo>
                    <a:pt x="951567" y="1424940"/>
                  </a:lnTo>
                  <a:lnTo>
                    <a:pt x="946167" y="1418908"/>
                  </a:lnTo>
                  <a:lnTo>
                    <a:pt x="941402" y="1412875"/>
                  </a:lnTo>
                  <a:lnTo>
                    <a:pt x="936956" y="1406208"/>
                  </a:lnTo>
                  <a:lnTo>
                    <a:pt x="932191" y="1399540"/>
                  </a:lnTo>
                  <a:lnTo>
                    <a:pt x="928379" y="1392555"/>
                  </a:lnTo>
                  <a:lnTo>
                    <a:pt x="924568" y="1385253"/>
                  </a:lnTo>
                  <a:lnTo>
                    <a:pt x="921073" y="1377950"/>
                  </a:lnTo>
                  <a:lnTo>
                    <a:pt x="918215" y="1370330"/>
                  </a:lnTo>
                  <a:lnTo>
                    <a:pt x="915674" y="1362393"/>
                  </a:lnTo>
                  <a:lnTo>
                    <a:pt x="913450" y="1354773"/>
                  </a:lnTo>
                  <a:lnTo>
                    <a:pt x="911544" y="1346835"/>
                  </a:lnTo>
                  <a:lnTo>
                    <a:pt x="909956" y="1338580"/>
                  </a:lnTo>
                  <a:lnTo>
                    <a:pt x="909003" y="1330008"/>
                  </a:lnTo>
                  <a:lnTo>
                    <a:pt x="908050" y="1321753"/>
                  </a:lnTo>
                  <a:lnTo>
                    <a:pt x="908050" y="1313498"/>
                  </a:lnTo>
                  <a:lnTo>
                    <a:pt x="908050" y="166688"/>
                  </a:lnTo>
                  <a:lnTo>
                    <a:pt x="908050" y="157798"/>
                  </a:lnTo>
                  <a:lnTo>
                    <a:pt x="909003" y="149543"/>
                  </a:lnTo>
                  <a:lnTo>
                    <a:pt x="909956" y="140970"/>
                  </a:lnTo>
                  <a:lnTo>
                    <a:pt x="911544" y="133033"/>
                  </a:lnTo>
                  <a:lnTo>
                    <a:pt x="913450" y="125095"/>
                  </a:lnTo>
                  <a:lnTo>
                    <a:pt x="915674" y="117158"/>
                  </a:lnTo>
                  <a:lnTo>
                    <a:pt x="918215" y="109220"/>
                  </a:lnTo>
                  <a:lnTo>
                    <a:pt x="921073" y="101600"/>
                  </a:lnTo>
                  <a:lnTo>
                    <a:pt x="924568" y="94298"/>
                  </a:lnTo>
                  <a:lnTo>
                    <a:pt x="928379" y="87313"/>
                  </a:lnTo>
                  <a:lnTo>
                    <a:pt x="932191" y="80328"/>
                  </a:lnTo>
                  <a:lnTo>
                    <a:pt x="936956" y="73343"/>
                  </a:lnTo>
                  <a:lnTo>
                    <a:pt x="941402" y="66675"/>
                  </a:lnTo>
                  <a:lnTo>
                    <a:pt x="946167" y="60643"/>
                  </a:lnTo>
                  <a:lnTo>
                    <a:pt x="951567" y="54610"/>
                  </a:lnTo>
                  <a:lnTo>
                    <a:pt x="956967" y="48578"/>
                  </a:lnTo>
                  <a:lnTo>
                    <a:pt x="962684" y="43498"/>
                  </a:lnTo>
                  <a:lnTo>
                    <a:pt x="969037" y="38100"/>
                  </a:lnTo>
                  <a:lnTo>
                    <a:pt x="975072" y="33020"/>
                  </a:lnTo>
                  <a:lnTo>
                    <a:pt x="981743" y="28575"/>
                  </a:lnTo>
                  <a:lnTo>
                    <a:pt x="988413" y="24130"/>
                  </a:lnTo>
                  <a:lnTo>
                    <a:pt x="995401" y="20003"/>
                  </a:lnTo>
                  <a:lnTo>
                    <a:pt x="1002707" y="16510"/>
                  </a:lnTo>
                  <a:lnTo>
                    <a:pt x="1010013" y="13018"/>
                  </a:lnTo>
                  <a:lnTo>
                    <a:pt x="1017318" y="9843"/>
                  </a:lnTo>
                  <a:lnTo>
                    <a:pt x="1025259" y="7620"/>
                  </a:lnTo>
                  <a:lnTo>
                    <a:pt x="1033200" y="5080"/>
                  </a:lnTo>
                  <a:lnTo>
                    <a:pt x="1041141" y="3493"/>
                  </a:lnTo>
                  <a:lnTo>
                    <a:pt x="1049400" y="1905"/>
                  </a:lnTo>
                  <a:lnTo>
                    <a:pt x="1057976" y="953"/>
                  </a:lnTo>
                  <a:lnTo>
                    <a:pt x="1066235" y="318"/>
                  </a:lnTo>
                  <a:lnTo>
                    <a:pt x="1074494" y="0"/>
                  </a:lnTo>
                  <a:close/>
                </a:path>
              </a:pathLst>
            </a:custGeom>
            <a:solidFill>
              <a:srgbClr val="562D7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19139" y="4305946"/>
            <a:ext cx="2969930" cy="1960192"/>
            <a:chOff x="1053794" y="4294229"/>
            <a:chExt cx="2969930" cy="1960192"/>
          </a:xfrm>
        </p:grpSpPr>
        <p:sp>
          <p:nvSpPr>
            <p:cNvPr id="329" name="Freeform 12"/>
            <p:cNvSpPr>
              <a:spLocks/>
            </p:cNvSpPr>
            <p:nvPr/>
          </p:nvSpPr>
          <p:spPr bwMode="auto">
            <a:xfrm>
              <a:off x="1053794" y="4294229"/>
              <a:ext cx="2076858" cy="1281852"/>
            </a:xfrm>
            <a:custGeom>
              <a:avLst/>
              <a:gdLst>
                <a:gd name="T0" fmla="*/ 33 w 943"/>
                <a:gd name="T1" fmla="*/ 0 h 295"/>
                <a:gd name="T2" fmla="*/ 0 w 943"/>
                <a:gd name="T3" fmla="*/ 0 h 295"/>
                <a:gd name="T4" fmla="*/ 0 w 943"/>
                <a:gd name="T5" fmla="*/ 64 h 295"/>
                <a:gd name="T6" fmla="*/ 33 w 943"/>
                <a:gd name="T7" fmla="*/ 64 h 295"/>
                <a:gd name="T8" fmla="*/ 518 w 943"/>
                <a:gd name="T9" fmla="*/ 119 h 295"/>
                <a:gd name="T10" fmla="*/ 927 w 943"/>
                <a:gd name="T11" fmla="*/ 295 h 295"/>
                <a:gd name="T12" fmla="*/ 943 w 943"/>
                <a:gd name="T13" fmla="*/ 236 h 295"/>
                <a:gd name="T14" fmla="*/ 525 w 943"/>
                <a:gd name="T15" fmla="*/ 56 h 295"/>
                <a:gd name="T16" fmla="*/ 33 w 943"/>
                <a:gd name="T17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3" h="295">
                  <a:moveTo>
                    <a:pt x="33" y="0"/>
                  </a:moveTo>
                  <a:cubicBezTo>
                    <a:pt x="22" y="0"/>
                    <a:pt x="11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1" y="64"/>
                    <a:pt x="22" y="64"/>
                    <a:pt x="33" y="64"/>
                  </a:cubicBezTo>
                  <a:cubicBezTo>
                    <a:pt x="195" y="64"/>
                    <a:pt x="360" y="80"/>
                    <a:pt x="518" y="119"/>
                  </a:cubicBezTo>
                  <a:cubicBezTo>
                    <a:pt x="662" y="155"/>
                    <a:pt x="801" y="212"/>
                    <a:pt x="927" y="295"/>
                  </a:cubicBezTo>
                  <a:cubicBezTo>
                    <a:pt x="943" y="236"/>
                    <a:pt x="943" y="236"/>
                    <a:pt x="943" y="236"/>
                  </a:cubicBezTo>
                  <a:cubicBezTo>
                    <a:pt x="814" y="150"/>
                    <a:pt x="672" y="93"/>
                    <a:pt x="525" y="56"/>
                  </a:cubicBezTo>
                  <a:cubicBezTo>
                    <a:pt x="364" y="15"/>
                    <a:pt x="197" y="0"/>
                    <a:pt x="33" y="0"/>
                  </a:cubicBezTo>
                </a:path>
              </a:pathLst>
            </a:custGeom>
            <a:solidFill>
              <a:srgbClr val="28ABDB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2" name="KSO_Shape"/>
            <p:cNvSpPr>
              <a:spLocks/>
            </p:cNvSpPr>
            <p:nvPr/>
          </p:nvSpPr>
          <p:spPr bwMode="auto">
            <a:xfrm>
              <a:off x="3205694" y="5436391"/>
              <a:ext cx="818030" cy="818030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ABD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9078803"/>
      </p:ext>
    </p:extLst>
  </p:cSld>
  <p:clrMapOvr>
    <a:masterClrMapping/>
  </p:clrMapOvr>
  <p:transition spd="slow" advTm="1121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-50800"/>
            <a:ext cx="12280901" cy="69088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-2" y="2849602"/>
            <a:ext cx="1228090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3638" y="3403600"/>
            <a:ext cx="8124723" cy="31291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033638" y="317813"/>
            <a:ext cx="8124723" cy="312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7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-0.13542 " pathEditMode="relative" rAng="0" ptsTypes="AA">
                                      <p:cBhvr>
                                        <p:cTn id="1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8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12199 " pathEditMode="relative" rAng="0" ptsTypes="AA">
                                      <p:cBhvr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8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1294993" y="3368982"/>
            <a:ext cx="960330" cy="2019837"/>
            <a:chOff x="1294993" y="3368982"/>
            <a:chExt cx="960330" cy="2019837"/>
          </a:xfrm>
        </p:grpSpPr>
        <p:grpSp>
          <p:nvGrpSpPr>
            <p:cNvPr id="14" name="组合 13"/>
            <p:cNvGrpSpPr/>
            <p:nvPr/>
          </p:nvGrpSpPr>
          <p:grpSpPr>
            <a:xfrm>
              <a:off x="1294993" y="3368982"/>
              <a:ext cx="960330" cy="2019837"/>
              <a:chOff x="974944" y="3940389"/>
              <a:chExt cx="960330" cy="2019837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974944" y="4342184"/>
                <a:ext cx="960330" cy="1618042"/>
              </a:xfrm>
              <a:prstGeom prst="roundRect">
                <a:avLst>
                  <a:gd name="adj" fmla="val 11411"/>
                </a:avLst>
              </a:prstGeom>
              <a:solidFill>
                <a:srgbClr val="F00A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991470" y="3940389"/>
                <a:ext cx="7409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20%</a:t>
                </a:r>
                <a:endParaRPr lang="zh-CN" altLang="en-US" sz="2000" dirty="0"/>
              </a:p>
            </p:txBody>
          </p:sp>
        </p:grpSp>
        <p:sp>
          <p:nvSpPr>
            <p:cNvPr id="385" name="KSO_Shape"/>
            <p:cNvSpPr>
              <a:spLocks/>
            </p:cNvSpPr>
            <p:nvPr/>
          </p:nvSpPr>
          <p:spPr bwMode="auto">
            <a:xfrm>
              <a:off x="1529419" y="3927304"/>
              <a:ext cx="487443" cy="693047"/>
            </a:xfrm>
            <a:custGeom>
              <a:avLst/>
              <a:gdLst>
                <a:gd name="T0" fmla="*/ 104490 w 893763"/>
                <a:gd name="T1" fmla="*/ 1045900 h 1270001"/>
                <a:gd name="T2" fmla="*/ 148863 w 893763"/>
                <a:gd name="T3" fmla="*/ 968375 h 1270001"/>
                <a:gd name="T4" fmla="*/ 196885 w 893763"/>
                <a:gd name="T5" fmla="*/ 1031544 h 1270001"/>
                <a:gd name="T6" fmla="*/ 241257 w 893763"/>
                <a:gd name="T7" fmla="*/ 952500 h 1270001"/>
                <a:gd name="T8" fmla="*/ 181216 w 893763"/>
                <a:gd name="T9" fmla="*/ 960121 h 1270001"/>
                <a:gd name="T10" fmla="*/ 621377 w 893763"/>
                <a:gd name="T11" fmla="*/ 815951 h 1270001"/>
                <a:gd name="T12" fmla="*/ 672773 w 893763"/>
                <a:gd name="T13" fmla="*/ 880659 h 1270001"/>
                <a:gd name="T14" fmla="*/ 523875 w 893763"/>
                <a:gd name="T15" fmla="*/ 798831 h 1270001"/>
                <a:gd name="T16" fmla="*/ 579421 w 893763"/>
                <a:gd name="T17" fmla="*/ 869951 h 1270001"/>
                <a:gd name="T18" fmla="*/ 555625 w 893763"/>
                <a:gd name="T19" fmla="*/ 751520 h 1270001"/>
                <a:gd name="T20" fmla="*/ 597839 w 893763"/>
                <a:gd name="T21" fmla="*/ 796679 h 1270001"/>
                <a:gd name="T22" fmla="*/ 259853 w 893763"/>
                <a:gd name="T23" fmla="*/ 682975 h 1270001"/>
                <a:gd name="T24" fmla="*/ 338007 w 893763"/>
                <a:gd name="T25" fmla="*/ 797046 h 1270001"/>
                <a:gd name="T26" fmla="*/ 307981 w 893763"/>
                <a:gd name="T27" fmla="*/ 695356 h 1270001"/>
                <a:gd name="T28" fmla="*/ 282341 w 893763"/>
                <a:gd name="T29" fmla="*/ 555626 h 1270001"/>
                <a:gd name="T30" fmla="*/ 272245 w 893763"/>
                <a:gd name="T31" fmla="*/ 498476 h 1270001"/>
                <a:gd name="T32" fmla="*/ 388130 w 893763"/>
                <a:gd name="T33" fmla="*/ 444500 h 1270001"/>
                <a:gd name="T34" fmla="*/ 396605 w 893763"/>
                <a:gd name="T35" fmla="*/ 514624 h 1270001"/>
                <a:gd name="T36" fmla="*/ 454026 w 893763"/>
                <a:gd name="T37" fmla="*/ 583368 h 1270001"/>
                <a:gd name="T38" fmla="*/ 406066 w 893763"/>
                <a:gd name="T39" fmla="*/ 456565 h 1270001"/>
                <a:gd name="T40" fmla="*/ 435293 w 893763"/>
                <a:gd name="T41" fmla="*/ 218758 h 1270001"/>
                <a:gd name="T42" fmla="*/ 506413 w 893763"/>
                <a:gd name="T43" fmla="*/ 233363 h 1270001"/>
                <a:gd name="T44" fmla="*/ 632461 w 893763"/>
                <a:gd name="T45" fmla="*/ 365761 h 1270001"/>
                <a:gd name="T46" fmla="*/ 622301 w 893763"/>
                <a:gd name="T47" fmla="*/ 475616 h 1270001"/>
                <a:gd name="T48" fmla="*/ 641668 w 893763"/>
                <a:gd name="T49" fmla="*/ 299403 h 1270001"/>
                <a:gd name="T50" fmla="*/ 502286 w 893763"/>
                <a:gd name="T51" fmla="*/ 207963 h 1270001"/>
                <a:gd name="T52" fmla="*/ 737870 w 893763"/>
                <a:gd name="T53" fmla="*/ 149558 h 1270001"/>
                <a:gd name="T54" fmla="*/ 751278 w 893763"/>
                <a:gd name="T55" fmla="*/ 303528 h 1270001"/>
                <a:gd name="T56" fmla="*/ 804088 w 893763"/>
                <a:gd name="T57" fmla="*/ 350451 h 1270001"/>
                <a:gd name="T58" fmla="*/ 855625 w 893763"/>
                <a:gd name="T59" fmla="*/ 505489 h 1270001"/>
                <a:gd name="T60" fmla="*/ 849581 w 893763"/>
                <a:gd name="T61" fmla="*/ 365987 h 1270001"/>
                <a:gd name="T62" fmla="*/ 799465 w 893763"/>
                <a:gd name="T63" fmla="*/ 253018 h 1270001"/>
                <a:gd name="T64" fmla="*/ 715010 w 893763"/>
                <a:gd name="T65" fmla="*/ 89444 h 1270001"/>
                <a:gd name="T66" fmla="*/ 517526 w 893763"/>
                <a:gd name="T67" fmla="*/ 28257 h 1270001"/>
                <a:gd name="T68" fmla="*/ 710318 w 893763"/>
                <a:gd name="T69" fmla="*/ 56515 h 1270001"/>
                <a:gd name="T70" fmla="*/ 828675 w 893763"/>
                <a:gd name="T71" fmla="*/ 225742 h 1270001"/>
                <a:gd name="T72" fmla="*/ 891539 w 893763"/>
                <a:gd name="T73" fmla="*/ 412250 h 1270001"/>
                <a:gd name="T74" fmla="*/ 807968 w 893763"/>
                <a:gd name="T75" fmla="*/ 603541 h 1270001"/>
                <a:gd name="T76" fmla="*/ 598247 w 893763"/>
                <a:gd name="T77" fmla="*/ 608625 h 1270001"/>
                <a:gd name="T78" fmla="*/ 449054 w 893763"/>
                <a:gd name="T79" fmla="*/ 657082 h 1270001"/>
                <a:gd name="T80" fmla="*/ 390108 w 893763"/>
                <a:gd name="T81" fmla="*/ 945864 h 1270001"/>
                <a:gd name="T82" fmla="*/ 452073 w 893763"/>
                <a:gd name="T83" fmla="*/ 853983 h 1270001"/>
                <a:gd name="T84" fmla="*/ 494826 w 893763"/>
                <a:gd name="T85" fmla="*/ 781050 h 1270001"/>
                <a:gd name="T86" fmla="*/ 597570 w 893763"/>
                <a:gd name="T87" fmla="*/ 762895 h 1270001"/>
                <a:gd name="T88" fmla="*/ 679778 w 893763"/>
                <a:gd name="T89" fmla="*/ 837911 h 1270001"/>
                <a:gd name="T90" fmla="*/ 619842 w 893763"/>
                <a:gd name="T91" fmla="*/ 935744 h 1270001"/>
                <a:gd name="T92" fmla="*/ 506538 w 893763"/>
                <a:gd name="T93" fmla="*/ 954413 h 1270001"/>
                <a:gd name="T94" fmla="*/ 371920 w 893763"/>
                <a:gd name="T95" fmla="*/ 1202247 h 1270001"/>
                <a:gd name="T96" fmla="*/ 169686 w 893763"/>
                <a:gd name="T97" fmla="*/ 1105591 h 1270001"/>
                <a:gd name="T98" fmla="*/ 90488 w 893763"/>
                <a:gd name="T99" fmla="*/ 1014890 h 1270001"/>
                <a:gd name="T100" fmla="*/ 166046 w 893763"/>
                <a:gd name="T101" fmla="*/ 937038 h 1270001"/>
                <a:gd name="T102" fmla="*/ 272760 w 893763"/>
                <a:gd name="T103" fmla="*/ 921247 h 1270001"/>
                <a:gd name="T104" fmla="*/ 320395 w 893763"/>
                <a:gd name="T105" fmla="*/ 998414 h 1270001"/>
                <a:gd name="T106" fmla="*/ 311723 w 893763"/>
                <a:gd name="T107" fmla="*/ 1100115 h 1270001"/>
                <a:gd name="T108" fmla="*/ 284824 w 893763"/>
                <a:gd name="T109" fmla="*/ 799914 h 1270001"/>
                <a:gd name="T110" fmla="*/ 124259 w 893763"/>
                <a:gd name="T111" fmla="*/ 666506 h 1270001"/>
                <a:gd name="T112" fmla="*/ 60731 w 893763"/>
                <a:gd name="T113" fmla="*/ 556532 h 1270001"/>
                <a:gd name="T114" fmla="*/ 633 w 893763"/>
                <a:gd name="T115" fmla="*/ 434943 h 1270001"/>
                <a:gd name="T116" fmla="*/ 82873 w 893763"/>
                <a:gd name="T117" fmla="*/ 328314 h 1270001"/>
                <a:gd name="T118" fmla="*/ 144686 w 893763"/>
                <a:gd name="T119" fmla="*/ 162053 h 1270001"/>
                <a:gd name="T120" fmla="*/ 300355 w 893763"/>
                <a:gd name="T121" fmla="*/ 39052 h 1270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93763" h="1270001">
                  <a:moveTo>
                    <a:pt x="148863" y="968375"/>
                  </a:moveTo>
                  <a:lnTo>
                    <a:pt x="143436" y="968688"/>
                  </a:lnTo>
                  <a:lnTo>
                    <a:pt x="138648" y="969938"/>
                  </a:lnTo>
                  <a:lnTo>
                    <a:pt x="133540" y="971501"/>
                  </a:lnTo>
                  <a:lnTo>
                    <a:pt x="128433" y="973377"/>
                  </a:lnTo>
                  <a:lnTo>
                    <a:pt x="123963" y="975878"/>
                  </a:lnTo>
                  <a:lnTo>
                    <a:pt x="119494" y="978691"/>
                  </a:lnTo>
                  <a:lnTo>
                    <a:pt x="115663" y="982130"/>
                  </a:lnTo>
                  <a:lnTo>
                    <a:pt x="112152" y="985568"/>
                  </a:lnTo>
                  <a:lnTo>
                    <a:pt x="108960" y="989632"/>
                  </a:lnTo>
                  <a:lnTo>
                    <a:pt x="106087" y="993696"/>
                  </a:lnTo>
                  <a:lnTo>
                    <a:pt x="103533" y="998385"/>
                  </a:lnTo>
                  <a:lnTo>
                    <a:pt x="101617" y="1002761"/>
                  </a:lnTo>
                  <a:lnTo>
                    <a:pt x="100021" y="1008075"/>
                  </a:lnTo>
                  <a:lnTo>
                    <a:pt x="98744" y="1013077"/>
                  </a:lnTo>
                  <a:lnTo>
                    <a:pt x="98425" y="1018704"/>
                  </a:lnTo>
                  <a:lnTo>
                    <a:pt x="98425" y="1022767"/>
                  </a:lnTo>
                  <a:lnTo>
                    <a:pt x="98744" y="1027144"/>
                  </a:lnTo>
                  <a:lnTo>
                    <a:pt x="99064" y="1030895"/>
                  </a:lnTo>
                  <a:lnTo>
                    <a:pt x="100340" y="1034959"/>
                  </a:lnTo>
                  <a:lnTo>
                    <a:pt x="101617" y="1038710"/>
                  </a:lnTo>
                  <a:lnTo>
                    <a:pt x="102894" y="1042148"/>
                  </a:lnTo>
                  <a:lnTo>
                    <a:pt x="104490" y="1045900"/>
                  </a:lnTo>
                  <a:lnTo>
                    <a:pt x="106725" y="1049338"/>
                  </a:lnTo>
                  <a:lnTo>
                    <a:pt x="105767" y="1044337"/>
                  </a:lnTo>
                  <a:lnTo>
                    <a:pt x="104810" y="1039648"/>
                  </a:lnTo>
                  <a:lnTo>
                    <a:pt x="104490" y="1034646"/>
                  </a:lnTo>
                  <a:lnTo>
                    <a:pt x="104490" y="1029332"/>
                  </a:lnTo>
                  <a:lnTo>
                    <a:pt x="104810" y="1023705"/>
                  </a:lnTo>
                  <a:lnTo>
                    <a:pt x="106087" y="1018391"/>
                  </a:lnTo>
                  <a:lnTo>
                    <a:pt x="107363" y="1013077"/>
                  </a:lnTo>
                  <a:lnTo>
                    <a:pt x="109279" y="1007763"/>
                  </a:lnTo>
                  <a:lnTo>
                    <a:pt x="111513" y="1003386"/>
                  </a:lnTo>
                  <a:lnTo>
                    <a:pt x="114067" y="998385"/>
                  </a:lnTo>
                  <a:lnTo>
                    <a:pt x="117260" y="994008"/>
                  </a:lnTo>
                  <a:lnTo>
                    <a:pt x="120452" y="989945"/>
                  </a:lnTo>
                  <a:lnTo>
                    <a:pt x="124283" y="986193"/>
                  </a:lnTo>
                  <a:lnTo>
                    <a:pt x="128113" y="982442"/>
                  </a:lnTo>
                  <a:lnTo>
                    <a:pt x="132263" y="979316"/>
                  </a:lnTo>
                  <a:lnTo>
                    <a:pt x="137052" y="976503"/>
                  </a:lnTo>
                  <a:lnTo>
                    <a:pt x="141521" y="973689"/>
                  </a:lnTo>
                  <a:lnTo>
                    <a:pt x="146629" y="971814"/>
                  </a:lnTo>
                  <a:lnTo>
                    <a:pt x="151736" y="969938"/>
                  </a:lnTo>
                  <a:lnTo>
                    <a:pt x="157163" y="968375"/>
                  </a:lnTo>
                  <a:lnTo>
                    <a:pt x="154290" y="968375"/>
                  </a:lnTo>
                  <a:lnTo>
                    <a:pt x="148863" y="968375"/>
                  </a:lnTo>
                  <a:close/>
                  <a:moveTo>
                    <a:pt x="241257" y="952500"/>
                  </a:moveTo>
                  <a:lnTo>
                    <a:pt x="235830" y="952819"/>
                  </a:lnTo>
                  <a:lnTo>
                    <a:pt x="230723" y="954094"/>
                  </a:lnTo>
                  <a:lnTo>
                    <a:pt x="225934" y="955369"/>
                  </a:lnTo>
                  <a:lnTo>
                    <a:pt x="220827" y="957281"/>
                  </a:lnTo>
                  <a:lnTo>
                    <a:pt x="216038" y="960150"/>
                  </a:lnTo>
                  <a:lnTo>
                    <a:pt x="211888" y="962699"/>
                  </a:lnTo>
                  <a:lnTo>
                    <a:pt x="208058" y="966205"/>
                  </a:lnTo>
                  <a:lnTo>
                    <a:pt x="204546" y="969711"/>
                  </a:lnTo>
                  <a:lnTo>
                    <a:pt x="201035" y="974174"/>
                  </a:lnTo>
                  <a:lnTo>
                    <a:pt x="198481" y="978317"/>
                  </a:lnTo>
                  <a:lnTo>
                    <a:pt x="195608" y="982779"/>
                  </a:lnTo>
                  <a:lnTo>
                    <a:pt x="193692" y="987560"/>
                  </a:lnTo>
                  <a:lnTo>
                    <a:pt x="192096" y="992660"/>
                  </a:lnTo>
                  <a:lnTo>
                    <a:pt x="191139" y="998078"/>
                  </a:lnTo>
                  <a:lnTo>
                    <a:pt x="190500" y="1003496"/>
                  </a:lnTo>
                  <a:lnTo>
                    <a:pt x="190500" y="1007640"/>
                  </a:lnTo>
                  <a:lnTo>
                    <a:pt x="191139" y="1011783"/>
                  </a:lnTo>
                  <a:lnTo>
                    <a:pt x="191458" y="1015927"/>
                  </a:lnTo>
                  <a:lnTo>
                    <a:pt x="192415" y="1020070"/>
                  </a:lnTo>
                  <a:lnTo>
                    <a:pt x="193692" y="1024214"/>
                  </a:lnTo>
                  <a:lnTo>
                    <a:pt x="195288" y="1027720"/>
                  </a:lnTo>
                  <a:lnTo>
                    <a:pt x="196885" y="1031544"/>
                  </a:lnTo>
                  <a:lnTo>
                    <a:pt x="199119" y="1035050"/>
                  </a:lnTo>
                  <a:lnTo>
                    <a:pt x="197842" y="1029951"/>
                  </a:lnTo>
                  <a:lnTo>
                    <a:pt x="197204" y="1024851"/>
                  </a:lnTo>
                  <a:lnTo>
                    <a:pt x="196885" y="1019433"/>
                  </a:lnTo>
                  <a:lnTo>
                    <a:pt x="196885" y="1014652"/>
                  </a:lnTo>
                  <a:lnTo>
                    <a:pt x="197204" y="1008596"/>
                  </a:lnTo>
                  <a:lnTo>
                    <a:pt x="198481" y="1003496"/>
                  </a:lnTo>
                  <a:lnTo>
                    <a:pt x="199438" y="998078"/>
                  </a:lnTo>
                  <a:lnTo>
                    <a:pt x="201354" y="992660"/>
                  </a:lnTo>
                  <a:lnTo>
                    <a:pt x="203908" y="987560"/>
                  </a:lnTo>
                  <a:lnTo>
                    <a:pt x="206461" y="982779"/>
                  </a:lnTo>
                  <a:lnTo>
                    <a:pt x="209654" y="978317"/>
                  </a:lnTo>
                  <a:lnTo>
                    <a:pt x="212527" y="974174"/>
                  </a:lnTo>
                  <a:lnTo>
                    <a:pt x="216358" y="970030"/>
                  </a:lnTo>
                  <a:lnTo>
                    <a:pt x="220508" y="966843"/>
                  </a:lnTo>
                  <a:lnTo>
                    <a:pt x="224657" y="963337"/>
                  </a:lnTo>
                  <a:lnTo>
                    <a:pt x="229127" y="960468"/>
                  </a:lnTo>
                  <a:lnTo>
                    <a:pt x="233915" y="957919"/>
                  </a:lnTo>
                  <a:lnTo>
                    <a:pt x="239023" y="955369"/>
                  </a:lnTo>
                  <a:lnTo>
                    <a:pt x="243811" y="954094"/>
                  </a:lnTo>
                  <a:lnTo>
                    <a:pt x="249238" y="952500"/>
                  </a:lnTo>
                  <a:lnTo>
                    <a:pt x="246684" y="952500"/>
                  </a:lnTo>
                  <a:lnTo>
                    <a:pt x="241257" y="952500"/>
                  </a:lnTo>
                  <a:close/>
                  <a:moveTo>
                    <a:pt x="211860" y="904875"/>
                  </a:moveTo>
                  <a:lnTo>
                    <a:pt x="208107" y="905193"/>
                  </a:lnTo>
                  <a:lnTo>
                    <a:pt x="204355" y="905828"/>
                  </a:lnTo>
                  <a:lnTo>
                    <a:pt x="200916" y="907098"/>
                  </a:lnTo>
                  <a:lnTo>
                    <a:pt x="197476" y="908685"/>
                  </a:lnTo>
                  <a:lnTo>
                    <a:pt x="194349" y="910590"/>
                  </a:lnTo>
                  <a:lnTo>
                    <a:pt x="191222" y="912495"/>
                  </a:lnTo>
                  <a:lnTo>
                    <a:pt x="188408" y="914718"/>
                  </a:lnTo>
                  <a:lnTo>
                    <a:pt x="185906" y="917575"/>
                  </a:lnTo>
                  <a:lnTo>
                    <a:pt x="183405" y="920115"/>
                  </a:lnTo>
                  <a:lnTo>
                    <a:pt x="181529" y="923290"/>
                  </a:lnTo>
                  <a:lnTo>
                    <a:pt x="179653" y="926783"/>
                  </a:lnTo>
                  <a:lnTo>
                    <a:pt x="178402" y="930275"/>
                  </a:lnTo>
                  <a:lnTo>
                    <a:pt x="177464" y="933768"/>
                  </a:lnTo>
                  <a:lnTo>
                    <a:pt x="176526" y="937578"/>
                  </a:lnTo>
                  <a:lnTo>
                    <a:pt x="176213" y="941388"/>
                  </a:lnTo>
                  <a:lnTo>
                    <a:pt x="176213" y="944563"/>
                  </a:lnTo>
                  <a:lnTo>
                    <a:pt x="176213" y="947421"/>
                  </a:lnTo>
                  <a:lnTo>
                    <a:pt x="176838" y="950596"/>
                  </a:lnTo>
                  <a:lnTo>
                    <a:pt x="177464" y="953136"/>
                  </a:lnTo>
                  <a:lnTo>
                    <a:pt x="179340" y="958533"/>
                  </a:lnTo>
                  <a:lnTo>
                    <a:pt x="181841" y="963613"/>
                  </a:lnTo>
                  <a:lnTo>
                    <a:pt x="181216" y="960121"/>
                  </a:lnTo>
                  <a:lnTo>
                    <a:pt x="180591" y="956628"/>
                  </a:lnTo>
                  <a:lnTo>
                    <a:pt x="180278" y="953136"/>
                  </a:lnTo>
                  <a:lnTo>
                    <a:pt x="180278" y="949326"/>
                  </a:lnTo>
                  <a:lnTo>
                    <a:pt x="180591" y="945198"/>
                  </a:lnTo>
                  <a:lnTo>
                    <a:pt x="181529" y="941388"/>
                  </a:lnTo>
                  <a:lnTo>
                    <a:pt x="182780" y="937578"/>
                  </a:lnTo>
                  <a:lnTo>
                    <a:pt x="183718" y="933768"/>
                  </a:lnTo>
                  <a:lnTo>
                    <a:pt x="185281" y="930275"/>
                  </a:lnTo>
                  <a:lnTo>
                    <a:pt x="187157" y="926783"/>
                  </a:lnTo>
                  <a:lnTo>
                    <a:pt x="189346" y="923608"/>
                  </a:lnTo>
                  <a:lnTo>
                    <a:pt x="191848" y="920433"/>
                  </a:lnTo>
                  <a:lnTo>
                    <a:pt x="194349" y="917893"/>
                  </a:lnTo>
                  <a:lnTo>
                    <a:pt x="197163" y="915353"/>
                  </a:lnTo>
                  <a:lnTo>
                    <a:pt x="199977" y="912813"/>
                  </a:lnTo>
                  <a:lnTo>
                    <a:pt x="203104" y="910590"/>
                  </a:lnTo>
                  <a:lnTo>
                    <a:pt x="206544" y="908685"/>
                  </a:lnTo>
                  <a:lnTo>
                    <a:pt x="209984" y="907098"/>
                  </a:lnTo>
                  <a:lnTo>
                    <a:pt x="213736" y="905828"/>
                  </a:lnTo>
                  <a:lnTo>
                    <a:pt x="217488" y="904875"/>
                  </a:lnTo>
                  <a:lnTo>
                    <a:pt x="215612" y="904875"/>
                  </a:lnTo>
                  <a:lnTo>
                    <a:pt x="211860" y="904875"/>
                  </a:lnTo>
                  <a:close/>
                  <a:moveTo>
                    <a:pt x="615950" y="814388"/>
                  </a:moveTo>
                  <a:lnTo>
                    <a:pt x="621377" y="815951"/>
                  </a:lnTo>
                  <a:lnTo>
                    <a:pt x="626485" y="817202"/>
                  </a:lnTo>
                  <a:lnTo>
                    <a:pt x="631592" y="819702"/>
                  </a:lnTo>
                  <a:lnTo>
                    <a:pt x="636062" y="822203"/>
                  </a:lnTo>
                  <a:lnTo>
                    <a:pt x="640850" y="825017"/>
                  </a:lnTo>
                  <a:lnTo>
                    <a:pt x="645000" y="828455"/>
                  </a:lnTo>
                  <a:lnTo>
                    <a:pt x="648831" y="831581"/>
                  </a:lnTo>
                  <a:lnTo>
                    <a:pt x="652661" y="835958"/>
                  </a:lnTo>
                  <a:lnTo>
                    <a:pt x="655854" y="839709"/>
                  </a:lnTo>
                  <a:lnTo>
                    <a:pt x="659046" y="844085"/>
                  </a:lnTo>
                  <a:lnTo>
                    <a:pt x="661600" y="848774"/>
                  </a:lnTo>
                  <a:lnTo>
                    <a:pt x="663834" y="853776"/>
                  </a:lnTo>
                  <a:lnTo>
                    <a:pt x="665750" y="859090"/>
                  </a:lnTo>
                  <a:lnTo>
                    <a:pt x="667027" y="864404"/>
                  </a:lnTo>
                  <a:lnTo>
                    <a:pt x="668304" y="869718"/>
                  </a:lnTo>
                  <a:lnTo>
                    <a:pt x="668623" y="875345"/>
                  </a:lnTo>
                  <a:lnTo>
                    <a:pt x="668623" y="880659"/>
                  </a:lnTo>
                  <a:lnTo>
                    <a:pt x="668304" y="885348"/>
                  </a:lnTo>
                  <a:lnTo>
                    <a:pt x="667346" y="890350"/>
                  </a:lnTo>
                  <a:lnTo>
                    <a:pt x="666388" y="895351"/>
                  </a:lnTo>
                  <a:lnTo>
                    <a:pt x="668623" y="891913"/>
                  </a:lnTo>
                  <a:lnTo>
                    <a:pt x="670219" y="888161"/>
                  </a:lnTo>
                  <a:lnTo>
                    <a:pt x="671815" y="884723"/>
                  </a:lnTo>
                  <a:lnTo>
                    <a:pt x="672773" y="880659"/>
                  </a:lnTo>
                  <a:lnTo>
                    <a:pt x="674050" y="876908"/>
                  </a:lnTo>
                  <a:lnTo>
                    <a:pt x="674369" y="872532"/>
                  </a:lnTo>
                  <a:lnTo>
                    <a:pt x="674688" y="868780"/>
                  </a:lnTo>
                  <a:lnTo>
                    <a:pt x="674688" y="864717"/>
                  </a:lnTo>
                  <a:lnTo>
                    <a:pt x="674369" y="859090"/>
                  </a:lnTo>
                  <a:lnTo>
                    <a:pt x="673092" y="854088"/>
                  </a:lnTo>
                  <a:lnTo>
                    <a:pt x="671815" y="848774"/>
                  </a:lnTo>
                  <a:lnTo>
                    <a:pt x="669900" y="844085"/>
                  </a:lnTo>
                  <a:lnTo>
                    <a:pt x="667027" y="839709"/>
                  </a:lnTo>
                  <a:lnTo>
                    <a:pt x="664473" y="835645"/>
                  </a:lnTo>
                  <a:lnTo>
                    <a:pt x="660961" y="831269"/>
                  </a:lnTo>
                  <a:lnTo>
                    <a:pt x="657450" y="827830"/>
                  </a:lnTo>
                  <a:lnTo>
                    <a:pt x="653619" y="824391"/>
                  </a:lnTo>
                  <a:lnTo>
                    <a:pt x="648831" y="821891"/>
                  </a:lnTo>
                  <a:lnTo>
                    <a:pt x="644681" y="819390"/>
                  </a:lnTo>
                  <a:lnTo>
                    <a:pt x="639573" y="817202"/>
                  </a:lnTo>
                  <a:lnTo>
                    <a:pt x="634465" y="815951"/>
                  </a:lnTo>
                  <a:lnTo>
                    <a:pt x="629677" y="814701"/>
                  </a:lnTo>
                  <a:lnTo>
                    <a:pt x="624250" y="814388"/>
                  </a:lnTo>
                  <a:lnTo>
                    <a:pt x="618823" y="814388"/>
                  </a:lnTo>
                  <a:lnTo>
                    <a:pt x="615950" y="814388"/>
                  </a:lnTo>
                  <a:close/>
                  <a:moveTo>
                    <a:pt x="526429" y="798513"/>
                  </a:moveTo>
                  <a:lnTo>
                    <a:pt x="523875" y="798831"/>
                  </a:lnTo>
                  <a:lnTo>
                    <a:pt x="529302" y="800418"/>
                  </a:lnTo>
                  <a:lnTo>
                    <a:pt x="534410" y="802006"/>
                  </a:lnTo>
                  <a:lnTo>
                    <a:pt x="539198" y="804228"/>
                  </a:lnTo>
                  <a:lnTo>
                    <a:pt x="543987" y="807086"/>
                  </a:lnTo>
                  <a:lnTo>
                    <a:pt x="548456" y="809626"/>
                  </a:lnTo>
                  <a:lnTo>
                    <a:pt x="552925" y="813118"/>
                  </a:lnTo>
                  <a:lnTo>
                    <a:pt x="556756" y="816611"/>
                  </a:lnTo>
                  <a:lnTo>
                    <a:pt x="560586" y="820421"/>
                  </a:lnTo>
                  <a:lnTo>
                    <a:pt x="563459" y="824548"/>
                  </a:lnTo>
                  <a:lnTo>
                    <a:pt x="566652" y="829311"/>
                  </a:lnTo>
                  <a:lnTo>
                    <a:pt x="569525" y="834073"/>
                  </a:lnTo>
                  <a:lnTo>
                    <a:pt x="571759" y="838836"/>
                  </a:lnTo>
                  <a:lnTo>
                    <a:pt x="573675" y="844233"/>
                  </a:lnTo>
                  <a:lnTo>
                    <a:pt x="574952" y="849631"/>
                  </a:lnTo>
                  <a:lnTo>
                    <a:pt x="575909" y="855028"/>
                  </a:lnTo>
                  <a:lnTo>
                    <a:pt x="576229" y="860743"/>
                  </a:lnTo>
                  <a:lnTo>
                    <a:pt x="576229" y="865823"/>
                  </a:lnTo>
                  <a:lnTo>
                    <a:pt x="575909" y="871221"/>
                  </a:lnTo>
                  <a:lnTo>
                    <a:pt x="575271" y="876301"/>
                  </a:lnTo>
                  <a:lnTo>
                    <a:pt x="573994" y="881063"/>
                  </a:lnTo>
                  <a:lnTo>
                    <a:pt x="576229" y="877888"/>
                  </a:lnTo>
                  <a:lnTo>
                    <a:pt x="577825" y="873761"/>
                  </a:lnTo>
                  <a:lnTo>
                    <a:pt x="579421" y="869951"/>
                  </a:lnTo>
                  <a:lnTo>
                    <a:pt x="580698" y="866141"/>
                  </a:lnTo>
                  <a:lnTo>
                    <a:pt x="581655" y="862331"/>
                  </a:lnTo>
                  <a:lnTo>
                    <a:pt x="582294" y="858203"/>
                  </a:lnTo>
                  <a:lnTo>
                    <a:pt x="582613" y="853758"/>
                  </a:lnTo>
                  <a:lnTo>
                    <a:pt x="582613" y="849631"/>
                  </a:lnTo>
                  <a:lnTo>
                    <a:pt x="582294" y="844233"/>
                  </a:lnTo>
                  <a:lnTo>
                    <a:pt x="581017" y="838836"/>
                  </a:lnTo>
                  <a:lnTo>
                    <a:pt x="579421" y="834073"/>
                  </a:lnTo>
                  <a:lnTo>
                    <a:pt x="577505" y="829311"/>
                  </a:lnTo>
                  <a:lnTo>
                    <a:pt x="574952" y="824548"/>
                  </a:lnTo>
                  <a:lnTo>
                    <a:pt x="572079" y="820421"/>
                  </a:lnTo>
                  <a:lnTo>
                    <a:pt x="568567" y="816293"/>
                  </a:lnTo>
                  <a:lnTo>
                    <a:pt x="565056" y="812801"/>
                  </a:lnTo>
                  <a:lnTo>
                    <a:pt x="561225" y="809308"/>
                  </a:lnTo>
                  <a:lnTo>
                    <a:pt x="557075" y="806768"/>
                  </a:lnTo>
                  <a:lnTo>
                    <a:pt x="552286" y="803911"/>
                  </a:lnTo>
                  <a:lnTo>
                    <a:pt x="547498" y="802006"/>
                  </a:lnTo>
                  <a:lnTo>
                    <a:pt x="542390" y="800418"/>
                  </a:lnTo>
                  <a:lnTo>
                    <a:pt x="537283" y="799466"/>
                  </a:lnTo>
                  <a:lnTo>
                    <a:pt x="531856" y="798831"/>
                  </a:lnTo>
                  <a:lnTo>
                    <a:pt x="526429" y="798513"/>
                  </a:lnTo>
                  <a:close/>
                  <a:moveTo>
                    <a:pt x="557573" y="750888"/>
                  </a:moveTo>
                  <a:lnTo>
                    <a:pt x="555625" y="751520"/>
                  </a:lnTo>
                  <a:lnTo>
                    <a:pt x="559522" y="752151"/>
                  </a:lnTo>
                  <a:lnTo>
                    <a:pt x="563094" y="753415"/>
                  </a:lnTo>
                  <a:lnTo>
                    <a:pt x="566990" y="754994"/>
                  </a:lnTo>
                  <a:lnTo>
                    <a:pt x="570238" y="756888"/>
                  </a:lnTo>
                  <a:lnTo>
                    <a:pt x="573809" y="759099"/>
                  </a:lnTo>
                  <a:lnTo>
                    <a:pt x="577057" y="761310"/>
                  </a:lnTo>
                  <a:lnTo>
                    <a:pt x="579654" y="764152"/>
                  </a:lnTo>
                  <a:lnTo>
                    <a:pt x="582577" y="766678"/>
                  </a:lnTo>
                  <a:lnTo>
                    <a:pt x="584850" y="769836"/>
                  </a:lnTo>
                  <a:lnTo>
                    <a:pt x="587123" y="772678"/>
                  </a:lnTo>
                  <a:lnTo>
                    <a:pt x="589071" y="776152"/>
                  </a:lnTo>
                  <a:lnTo>
                    <a:pt x="590695" y="779626"/>
                  </a:lnTo>
                  <a:lnTo>
                    <a:pt x="591994" y="783415"/>
                  </a:lnTo>
                  <a:lnTo>
                    <a:pt x="592968" y="787205"/>
                  </a:lnTo>
                  <a:lnTo>
                    <a:pt x="593942" y="791310"/>
                  </a:lnTo>
                  <a:lnTo>
                    <a:pt x="593942" y="795415"/>
                  </a:lnTo>
                  <a:lnTo>
                    <a:pt x="594267" y="798889"/>
                  </a:lnTo>
                  <a:lnTo>
                    <a:pt x="593942" y="802679"/>
                  </a:lnTo>
                  <a:lnTo>
                    <a:pt x="592968" y="806152"/>
                  </a:lnTo>
                  <a:lnTo>
                    <a:pt x="592318" y="809626"/>
                  </a:lnTo>
                  <a:lnTo>
                    <a:pt x="594916" y="804574"/>
                  </a:lnTo>
                  <a:lnTo>
                    <a:pt x="597514" y="799205"/>
                  </a:lnTo>
                  <a:lnTo>
                    <a:pt x="597839" y="796679"/>
                  </a:lnTo>
                  <a:lnTo>
                    <a:pt x="598488" y="793521"/>
                  </a:lnTo>
                  <a:lnTo>
                    <a:pt x="598488" y="790363"/>
                  </a:lnTo>
                  <a:lnTo>
                    <a:pt x="598488" y="787205"/>
                  </a:lnTo>
                  <a:lnTo>
                    <a:pt x="598163" y="783415"/>
                  </a:lnTo>
                  <a:lnTo>
                    <a:pt x="597514" y="779626"/>
                  </a:lnTo>
                  <a:lnTo>
                    <a:pt x="596215" y="776152"/>
                  </a:lnTo>
                  <a:lnTo>
                    <a:pt x="594591" y="772678"/>
                  </a:lnTo>
                  <a:lnTo>
                    <a:pt x="592968" y="769520"/>
                  </a:lnTo>
                  <a:lnTo>
                    <a:pt x="590695" y="766362"/>
                  </a:lnTo>
                  <a:lnTo>
                    <a:pt x="588422" y="763520"/>
                  </a:lnTo>
                  <a:lnTo>
                    <a:pt x="585824" y="760994"/>
                  </a:lnTo>
                  <a:lnTo>
                    <a:pt x="582902" y="758783"/>
                  </a:lnTo>
                  <a:lnTo>
                    <a:pt x="579654" y="756888"/>
                  </a:lnTo>
                  <a:lnTo>
                    <a:pt x="576407" y="754994"/>
                  </a:lnTo>
                  <a:lnTo>
                    <a:pt x="573160" y="753415"/>
                  </a:lnTo>
                  <a:lnTo>
                    <a:pt x="569588" y="752151"/>
                  </a:lnTo>
                  <a:lnTo>
                    <a:pt x="565691" y="751520"/>
                  </a:lnTo>
                  <a:lnTo>
                    <a:pt x="561470" y="750888"/>
                  </a:lnTo>
                  <a:lnTo>
                    <a:pt x="557573" y="750888"/>
                  </a:lnTo>
                  <a:close/>
                  <a:moveTo>
                    <a:pt x="272819" y="675703"/>
                  </a:moveTo>
                  <a:lnTo>
                    <a:pt x="270675" y="676957"/>
                  </a:lnTo>
                  <a:lnTo>
                    <a:pt x="265583" y="680124"/>
                  </a:lnTo>
                  <a:lnTo>
                    <a:pt x="259853" y="682975"/>
                  </a:lnTo>
                  <a:lnTo>
                    <a:pt x="254442" y="685508"/>
                  </a:lnTo>
                  <a:lnTo>
                    <a:pt x="248713" y="687725"/>
                  </a:lnTo>
                  <a:lnTo>
                    <a:pt x="242984" y="689626"/>
                  </a:lnTo>
                  <a:lnTo>
                    <a:pt x="236618" y="691526"/>
                  </a:lnTo>
                  <a:lnTo>
                    <a:pt x="230570" y="692793"/>
                  </a:lnTo>
                  <a:lnTo>
                    <a:pt x="224204" y="693743"/>
                  </a:lnTo>
                  <a:lnTo>
                    <a:pt x="217838" y="694693"/>
                  </a:lnTo>
                  <a:lnTo>
                    <a:pt x="211791" y="695326"/>
                  </a:lnTo>
                  <a:lnTo>
                    <a:pt x="207243" y="695326"/>
                  </a:lnTo>
                  <a:lnTo>
                    <a:pt x="215080" y="704007"/>
                  </a:lnTo>
                  <a:lnTo>
                    <a:pt x="225908" y="715159"/>
                  </a:lnTo>
                  <a:lnTo>
                    <a:pt x="237691" y="727267"/>
                  </a:lnTo>
                  <a:lnTo>
                    <a:pt x="250748" y="739375"/>
                  </a:lnTo>
                  <a:lnTo>
                    <a:pt x="265079" y="751801"/>
                  </a:lnTo>
                  <a:lnTo>
                    <a:pt x="272403" y="757855"/>
                  </a:lnTo>
                  <a:lnTo>
                    <a:pt x="280047" y="763909"/>
                  </a:lnTo>
                  <a:lnTo>
                    <a:pt x="288327" y="769644"/>
                  </a:lnTo>
                  <a:lnTo>
                    <a:pt x="296288" y="775061"/>
                  </a:lnTo>
                  <a:lnTo>
                    <a:pt x="304250" y="780478"/>
                  </a:lnTo>
                  <a:lnTo>
                    <a:pt x="312530" y="784938"/>
                  </a:lnTo>
                  <a:lnTo>
                    <a:pt x="320810" y="789718"/>
                  </a:lnTo>
                  <a:lnTo>
                    <a:pt x="329409" y="793541"/>
                  </a:lnTo>
                  <a:lnTo>
                    <a:pt x="338007" y="797046"/>
                  </a:lnTo>
                  <a:lnTo>
                    <a:pt x="346924" y="799914"/>
                  </a:lnTo>
                  <a:lnTo>
                    <a:pt x="355204" y="802463"/>
                  </a:lnTo>
                  <a:lnTo>
                    <a:pt x="363681" y="804348"/>
                  </a:lnTo>
                  <a:lnTo>
                    <a:pt x="365858" y="793497"/>
                  </a:lnTo>
                  <a:lnTo>
                    <a:pt x="370963" y="770276"/>
                  </a:lnTo>
                  <a:lnTo>
                    <a:pt x="375749" y="748646"/>
                  </a:lnTo>
                  <a:lnTo>
                    <a:pt x="381174" y="727970"/>
                  </a:lnTo>
                  <a:lnTo>
                    <a:pt x="386917" y="708884"/>
                  </a:lnTo>
                  <a:lnTo>
                    <a:pt x="390521" y="696837"/>
                  </a:lnTo>
                  <a:lnTo>
                    <a:pt x="389272" y="697253"/>
                  </a:lnTo>
                  <a:lnTo>
                    <a:pt x="383262" y="699468"/>
                  </a:lnTo>
                  <a:lnTo>
                    <a:pt x="376936" y="700416"/>
                  </a:lnTo>
                  <a:lnTo>
                    <a:pt x="370926" y="701682"/>
                  </a:lnTo>
                  <a:lnTo>
                    <a:pt x="364284" y="702314"/>
                  </a:lnTo>
                  <a:lnTo>
                    <a:pt x="358274" y="703263"/>
                  </a:lnTo>
                  <a:lnTo>
                    <a:pt x="351632" y="703263"/>
                  </a:lnTo>
                  <a:lnTo>
                    <a:pt x="345305" y="703263"/>
                  </a:lnTo>
                  <a:lnTo>
                    <a:pt x="338663" y="702314"/>
                  </a:lnTo>
                  <a:lnTo>
                    <a:pt x="332337" y="701682"/>
                  </a:lnTo>
                  <a:lnTo>
                    <a:pt x="326011" y="700416"/>
                  </a:lnTo>
                  <a:lnTo>
                    <a:pt x="320001" y="699468"/>
                  </a:lnTo>
                  <a:lnTo>
                    <a:pt x="314307" y="697253"/>
                  </a:lnTo>
                  <a:lnTo>
                    <a:pt x="307981" y="695356"/>
                  </a:lnTo>
                  <a:lnTo>
                    <a:pt x="302288" y="693141"/>
                  </a:lnTo>
                  <a:lnTo>
                    <a:pt x="296910" y="690927"/>
                  </a:lnTo>
                  <a:lnTo>
                    <a:pt x="291533" y="687764"/>
                  </a:lnTo>
                  <a:lnTo>
                    <a:pt x="286156" y="684917"/>
                  </a:lnTo>
                  <a:lnTo>
                    <a:pt x="280779" y="681754"/>
                  </a:lnTo>
                  <a:lnTo>
                    <a:pt x="276034" y="678275"/>
                  </a:lnTo>
                  <a:lnTo>
                    <a:pt x="272819" y="675703"/>
                  </a:lnTo>
                  <a:close/>
                  <a:moveTo>
                    <a:pt x="199996" y="468313"/>
                  </a:moveTo>
                  <a:lnTo>
                    <a:pt x="195263" y="468631"/>
                  </a:lnTo>
                  <a:lnTo>
                    <a:pt x="204413" y="470853"/>
                  </a:lnTo>
                  <a:lnTo>
                    <a:pt x="213246" y="474028"/>
                  </a:lnTo>
                  <a:lnTo>
                    <a:pt x="221765" y="477838"/>
                  </a:lnTo>
                  <a:lnTo>
                    <a:pt x="229968" y="481966"/>
                  </a:lnTo>
                  <a:lnTo>
                    <a:pt x="237855" y="487363"/>
                  </a:lnTo>
                  <a:lnTo>
                    <a:pt x="245112" y="492761"/>
                  </a:lnTo>
                  <a:lnTo>
                    <a:pt x="251422" y="499111"/>
                  </a:lnTo>
                  <a:lnTo>
                    <a:pt x="258047" y="505778"/>
                  </a:lnTo>
                  <a:lnTo>
                    <a:pt x="263411" y="513081"/>
                  </a:lnTo>
                  <a:lnTo>
                    <a:pt x="268774" y="521018"/>
                  </a:lnTo>
                  <a:lnTo>
                    <a:pt x="273191" y="528956"/>
                  </a:lnTo>
                  <a:lnTo>
                    <a:pt x="276977" y="537528"/>
                  </a:lnTo>
                  <a:lnTo>
                    <a:pt x="280132" y="546419"/>
                  </a:lnTo>
                  <a:lnTo>
                    <a:pt x="282341" y="555626"/>
                  </a:lnTo>
                  <a:lnTo>
                    <a:pt x="283918" y="565151"/>
                  </a:lnTo>
                  <a:lnTo>
                    <a:pt x="285180" y="574994"/>
                  </a:lnTo>
                  <a:lnTo>
                    <a:pt x="285180" y="583884"/>
                  </a:lnTo>
                  <a:lnTo>
                    <a:pt x="284234" y="592774"/>
                  </a:lnTo>
                  <a:lnTo>
                    <a:pt x="283287" y="601346"/>
                  </a:lnTo>
                  <a:lnTo>
                    <a:pt x="281394" y="609601"/>
                  </a:lnTo>
                  <a:lnTo>
                    <a:pt x="284865" y="603886"/>
                  </a:lnTo>
                  <a:lnTo>
                    <a:pt x="287704" y="597854"/>
                  </a:lnTo>
                  <a:lnTo>
                    <a:pt x="290544" y="591186"/>
                  </a:lnTo>
                  <a:lnTo>
                    <a:pt x="292437" y="584836"/>
                  </a:lnTo>
                  <a:lnTo>
                    <a:pt x="294014" y="577851"/>
                  </a:lnTo>
                  <a:lnTo>
                    <a:pt x="294961" y="570549"/>
                  </a:lnTo>
                  <a:lnTo>
                    <a:pt x="295276" y="563564"/>
                  </a:lnTo>
                  <a:lnTo>
                    <a:pt x="295276" y="556261"/>
                  </a:lnTo>
                  <a:lnTo>
                    <a:pt x="295276" y="551181"/>
                  </a:lnTo>
                  <a:lnTo>
                    <a:pt x="294645" y="546736"/>
                  </a:lnTo>
                  <a:lnTo>
                    <a:pt x="294014" y="541974"/>
                  </a:lnTo>
                  <a:lnTo>
                    <a:pt x="292752" y="537846"/>
                  </a:lnTo>
                  <a:lnTo>
                    <a:pt x="289913" y="528956"/>
                  </a:lnTo>
                  <a:lnTo>
                    <a:pt x="286758" y="520383"/>
                  </a:lnTo>
                  <a:lnTo>
                    <a:pt x="282341" y="512763"/>
                  </a:lnTo>
                  <a:lnTo>
                    <a:pt x="277608" y="505461"/>
                  </a:lnTo>
                  <a:lnTo>
                    <a:pt x="272245" y="498476"/>
                  </a:lnTo>
                  <a:lnTo>
                    <a:pt x="265935" y="492126"/>
                  </a:lnTo>
                  <a:lnTo>
                    <a:pt x="258994" y="486728"/>
                  </a:lnTo>
                  <a:lnTo>
                    <a:pt x="251737" y="481648"/>
                  </a:lnTo>
                  <a:lnTo>
                    <a:pt x="244165" y="477521"/>
                  </a:lnTo>
                  <a:lnTo>
                    <a:pt x="235962" y="474028"/>
                  </a:lnTo>
                  <a:lnTo>
                    <a:pt x="227444" y="471488"/>
                  </a:lnTo>
                  <a:lnTo>
                    <a:pt x="218610" y="469266"/>
                  </a:lnTo>
                  <a:lnTo>
                    <a:pt x="214193" y="468631"/>
                  </a:lnTo>
                  <a:lnTo>
                    <a:pt x="209460" y="468313"/>
                  </a:lnTo>
                  <a:lnTo>
                    <a:pt x="204413" y="468313"/>
                  </a:lnTo>
                  <a:lnTo>
                    <a:pt x="199996" y="468313"/>
                  </a:lnTo>
                  <a:close/>
                  <a:moveTo>
                    <a:pt x="338166" y="406400"/>
                  </a:moveTo>
                  <a:lnTo>
                    <a:pt x="334963" y="406718"/>
                  </a:lnTo>
                  <a:lnTo>
                    <a:pt x="341689" y="408623"/>
                  </a:lnTo>
                  <a:lnTo>
                    <a:pt x="347774" y="410528"/>
                  </a:lnTo>
                  <a:lnTo>
                    <a:pt x="354180" y="413385"/>
                  </a:lnTo>
                  <a:lnTo>
                    <a:pt x="359945" y="416878"/>
                  </a:lnTo>
                  <a:lnTo>
                    <a:pt x="365710" y="420370"/>
                  </a:lnTo>
                  <a:lnTo>
                    <a:pt x="370835" y="424498"/>
                  </a:lnTo>
                  <a:lnTo>
                    <a:pt x="375639" y="428625"/>
                  </a:lnTo>
                  <a:lnTo>
                    <a:pt x="380444" y="433705"/>
                  </a:lnTo>
                  <a:lnTo>
                    <a:pt x="384607" y="438785"/>
                  </a:lnTo>
                  <a:lnTo>
                    <a:pt x="388130" y="444500"/>
                  </a:lnTo>
                  <a:lnTo>
                    <a:pt x="391654" y="450215"/>
                  </a:lnTo>
                  <a:lnTo>
                    <a:pt x="394216" y="456565"/>
                  </a:lnTo>
                  <a:lnTo>
                    <a:pt x="396778" y="462598"/>
                  </a:lnTo>
                  <a:lnTo>
                    <a:pt x="398380" y="468948"/>
                  </a:lnTo>
                  <a:lnTo>
                    <a:pt x="399340" y="475933"/>
                  </a:lnTo>
                  <a:lnTo>
                    <a:pt x="400301" y="482918"/>
                  </a:lnTo>
                  <a:lnTo>
                    <a:pt x="400301" y="489585"/>
                  </a:lnTo>
                  <a:lnTo>
                    <a:pt x="399661" y="495935"/>
                  </a:lnTo>
                  <a:lnTo>
                    <a:pt x="398700" y="502285"/>
                  </a:lnTo>
                  <a:lnTo>
                    <a:pt x="398557" y="502926"/>
                  </a:lnTo>
                  <a:lnTo>
                    <a:pt x="394397" y="501319"/>
                  </a:lnTo>
                  <a:lnTo>
                    <a:pt x="386194" y="498468"/>
                  </a:lnTo>
                  <a:lnTo>
                    <a:pt x="377044" y="496567"/>
                  </a:lnTo>
                  <a:lnTo>
                    <a:pt x="372627" y="495934"/>
                  </a:lnTo>
                  <a:lnTo>
                    <a:pt x="368210" y="495300"/>
                  </a:lnTo>
                  <a:lnTo>
                    <a:pt x="363163" y="495300"/>
                  </a:lnTo>
                  <a:lnTo>
                    <a:pt x="358746" y="495300"/>
                  </a:lnTo>
                  <a:lnTo>
                    <a:pt x="354013" y="495934"/>
                  </a:lnTo>
                  <a:lnTo>
                    <a:pt x="363163" y="498151"/>
                  </a:lnTo>
                  <a:lnTo>
                    <a:pt x="371996" y="501319"/>
                  </a:lnTo>
                  <a:lnTo>
                    <a:pt x="380515" y="505121"/>
                  </a:lnTo>
                  <a:lnTo>
                    <a:pt x="388402" y="509556"/>
                  </a:lnTo>
                  <a:lnTo>
                    <a:pt x="396605" y="514624"/>
                  </a:lnTo>
                  <a:lnTo>
                    <a:pt x="403231" y="520010"/>
                  </a:lnTo>
                  <a:lnTo>
                    <a:pt x="410172" y="526346"/>
                  </a:lnTo>
                  <a:lnTo>
                    <a:pt x="416166" y="532998"/>
                  </a:lnTo>
                  <a:lnTo>
                    <a:pt x="422161" y="540284"/>
                  </a:lnTo>
                  <a:lnTo>
                    <a:pt x="427524" y="547887"/>
                  </a:lnTo>
                  <a:lnTo>
                    <a:pt x="431626" y="556124"/>
                  </a:lnTo>
                  <a:lnTo>
                    <a:pt x="435727" y="564360"/>
                  </a:lnTo>
                  <a:lnTo>
                    <a:pt x="438882" y="573230"/>
                  </a:lnTo>
                  <a:lnTo>
                    <a:pt x="441091" y="582417"/>
                  </a:lnTo>
                  <a:lnTo>
                    <a:pt x="442668" y="591921"/>
                  </a:lnTo>
                  <a:lnTo>
                    <a:pt x="443930" y="602058"/>
                  </a:lnTo>
                  <a:lnTo>
                    <a:pt x="443930" y="610928"/>
                  </a:lnTo>
                  <a:lnTo>
                    <a:pt x="442984" y="619798"/>
                  </a:lnTo>
                  <a:lnTo>
                    <a:pt x="442037" y="628035"/>
                  </a:lnTo>
                  <a:lnTo>
                    <a:pt x="440144" y="636588"/>
                  </a:lnTo>
                  <a:lnTo>
                    <a:pt x="443299" y="630886"/>
                  </a:lnTo>
                  <a:lnTo>
                    <a:pt x="446454" y="624550"/>
                  </a:lnTo>
                  <a:lnTo>
                    <a:pt x="449294" y="618214"/>
                  </a:lnTo>
                  <a:lnTo>
                    <a:pt x="451187" y="611562"/>
                  </a:lnTo>
                  <a:lnTo>
                    <a:pt x="452449" y="604593"/>
                  </a:lnTo>
                  <a:lnTo>
                    <a:pt x="453711" y="597306"/>
                  </a:lnTo>
                  <a:lnTo>
                    <a:pt x="454026" y="590654"/>
                  </a:lnTo>
                  <a:lnTo>
                    <a:pt x="454026" y="583368"/>
                  </a:lnTo>
                  <a:lnTo>
                    <a:pt x="453711" y="578299"/>
                  </a:lnTo>
                  <a:lnTo>
                    <a:pt x="453395" y="573547"/>
                  </a:lnTo>
                  <a:lnTo>
                    <a:pt x="452449" y="569112"/>
                  </a:lnTo>
                  <a:lnTo>
                    <a:pt x="451502" y="564677"/>
                  </a:lnTo>
                  <a:lnTo>
                    <a:pt x="448663" y="556124"/>
                  </a:lnTo>
                  <a:lnTo>
                    <a:pt x="445192" y="547570"/>
                  </a:lnTo>
                  <a:lnTo>
                    <a:pt x="441091" y="539968"/>
                  </a:lnTo>
                  <a:lnTo>
                    <a:pt x="436043" y="532681"/>
                  </a:lnTo>
                  <a:lnTo>
                    <a:pt x="430679" y="525712"/>
                  </a:lnTo>
                  <a:lnTo>
                    <a:pt x="424369" y="519693"/>
                  </a:lnTo>
                  <a:lnTo>
                    <a:pt x="417744" y="513674"/>
                  </a:lnTo>
                  <a:lnTo>
                    <a:pt x="410487" y="508922"/>
                  </a:lnTo>
                  <a:lnTo>
                    <a:pt x="402600" y="504487"/>
                  </a:lnTo>
                  <a:lnTo>
                    <a:pt x="399763" y="503392"/>
                  </a:lnTo>
                  <a:lnTo>
                    <a:pt x="402223" y="499428"/>
                  </a:lnTo>
                  <a:lnTo>
                    <a:pt x="404145" y="494983"/>
                  </a:lnTo>
                  <a:lnTo>
                    <a:pt x="405746" y="489903"/>
                  </a:lnTo>
                  <a:lnTo>
                    <a:pt x="406707" y="484823"/>
                  </a:lnTo>
                  <a:lnTo>
                    <a:pt x="407668" y="479743"/>
                  </a:lnTo>
                  <a:lnTo>
                    <a:pt x="407988" y="474980"/>
                  </a:lnTo>
                  <a:lnTo>
                    <a:pt x="407988" y="469583"/>
                  </a:lnTo>
                  <a:lnTo>
                    <a:pt x="407027" y="462915"/>
                  </a:lnTo>
                  <a:lnTo>
                    <a:pt x="406066" y="456565"/>
                  </a:lnTo>
                  <a:lnTo>
                    <a:pt x="404145" y="449898"/>
                  </a:lnTo>
                  <a:lnTo>
                    <a:pt x="401262" y="444183"/>
                  </a:lnTo>
                  <a:lnTo>
                    <a:pt x="398380" y="438468"/>
                  </a:lnTo>
                  <a:lnTo>
                    <a:pt x="394856" y="433388"/>
                  </a:lnTo>
                  <a:lnTo>
                    <a:pt x="391013" y="428308"/>
                  </a:lnTo>
                  <a:lnTo>
                    <a:pt x="386209" y="423863"/>
                  </a:lnTo>
                  <a:lnTo>
                    <a:pt x="381084" y="420053"/>
                  </a:lnTo>
                  <a:lnTo>
                    <a:pt x="376280" y="415925"/>
                  </a:lnTo>
                  <a:lnTo>
                    <a:pt x="370194" y="413068"/>
                  </a:lnTo>
                  <a:lnTo>
                    <a:pt x="364429" y="410528"/>
                  </a:lnTo>
                  <a:lnTo>
                    <a:pt x="358344" y="408623"/>
                  </a:lnTo>
                  <a:lnTo>
                    <a:pt x="351618" y="407353"/>
                  </a:lnTo>
                  <a:lnTo>
                    <a:pt x="345212" y="406718"/>
                  </a:lnTo>
                  <a:lnTo>
                    <a:pt x="338166" y="406400"/>
                  </a:lnTo>
                  <a:close/>
                  <a:moveTo>
                    <a:pt x="488316" y="207963"/>
                  </a:moveTo>
                  <a:lnTo>
                    <a:pt x="481648" y="208281"/>
                  </a:lnTo>
                  <a:lnTo>
                    <a:pt x="474981" y="208916"/>
                  </a:lnTo>
                  <a:lnTo>
                    <a:pt x="467996" y="209868"/>
                  </a:lnTo>
                  <a:lnTo>
                    <a:pt x="461646" y="210821"/>
                  </a:lnTo>
                  <a:lnTo>
                    <a:pt x="454978" y="212408"/>
                  </a:lnTo>
                  <a:lnTo>
                    <a:pt x="447993" y="214313"/>
                  </a:lnTo>
                  <a:lnTo>
                    <a:pt x="441961" y="216218"/>
                  </a:lnTo>
                  <a:lnTo>
                    <a:pt x="435293" y="218758"/>
                  </a:lnTo>
                  <a:lnTo>
                    <a:pt x="429261" y="221298"/>
                  </a:lnTo>
                  <a:lnTo>
                    <a:pt x="422593" y="224156"/>
                  </a:lnTo>
                  <a:lnTo>
                    <a:pt x="416878" y="227013"/>
                  </a:lnTo>
                  <a:lnTo>
                    <a:pt x="410846" y="230506"/>
                  </a:lnTo>
                  <a:lnTo>
                    <a:pt x="405131" y="234316"/>
                  </a:lnTo>
                  <a:lnTo>
                    <a:pt x="399416" y="238126"/>
                  </a:lnTo>
                  <a:lnTo>
                    <a:pt x="394018" y="241936"/>
                  </a:lnTo>
                  <a:lnTo>
                    <a:pt x="388621" y="246698"/>
                  </a:lnTo>
                  <a:lnTo>
                    <a:pt x="383223" y="251461"/>
                  </a:lnTo>
                  <a:lnTo>
                    <a:pt x="378143" y="255906"/>
                  </a:lnTo>
                  <a:lnTo>
                    <a:pt x="373063" y="260986"/>
                  </a:lnTo>
                  <a:lnTo>
                    <a:pt x="383223" y="254318"/>
                  </a:lnTo>
                  <a:lnTo>
                    <a:pt x="393066" y="248603"/>
                  </a:lnTo>
                  <a:lnTo>
                    <a:pt x="403543" y="243523"/>
                  </a:lnTo>
                  <a:lnTo>
                    <a:pt x="414338" y="239078"/>
                  </a:lnTo>
                  <a:lnTo>
                    <a:pt x="425451" y="235586"/>
                  </a:lnTo>
                  <a:lnTo>
                    <a:pt x="436881" y="232728"/>
                  </a:lnTo>
                  <a:lnTo>
                    <a:pt x="447993" y="230823"/>
                  </a:lnTo>
                  <a:lnTo>
                    <a:pt x="460058" y="229871"/>
                  </a:lnTo>
                  <a:lnTo>
                    <a:pt x="471488" y="229553"/>
                  </a:lnTo>
                  <a:lnTo>
                    <a:pt x="483236" y="229871"/>
                  </a:lnTo>
                  <a:lnTo>
                    <a:pt x="494983" y="230823"/>
                  </a:lnTo>
                  <a:lnTo>
                    <a:pt x="506413" y="233363"/>
                  </a:lnTo>
                  <a:lnTo>
                    <a:pt x="518161" y="236221"/>
                  </a:lnTo>
                  <a:lnTo>
                    <a:pt x="529591" y="240031"/>
                  </a:lnTo>
                  <a:lnTo>
                    <a:pt x="540703" y="245111"/>
                  </a:lnTo>
                  <a:lnTo>
                    <a:pt x="546418" y="247968"/>
                  </a:lnTo>
                  <a:lnTo>
                    <a:pt x="551816" y="250826"/>
                  </a:lnTo>
                  <a:lnTo>
                    <a:pt x="559118" y="255271"/>
                  </a:lnTo>
                  <a:lnTo>
                    <a:pt x="566103" y="260033"/>
                  </a:lnTo>
                  <a:lnTo>
                    <a:pt x="572771" y="265113"/>
                  </a:lnTo>
                  <a:lnTo>
                    <a:pt x="579121" y="270193"/>
                  </a:lnTo>
                  <a:lnTo>
                    <a:pt x="584836" y="275908"/>
                  </a:lnTo>
                  <a:lnTo>
                    <a:pt x="590551" y="281623"/>
                  </a:lnTo>
                  <a:lnTo>
                    <a:pt x="595948" y="287973"/>
                  </a:lnTo>
                  <a:lnTo>
                    <a:pt x="601028" y="294006"/>
                  </a:lnTo>
                  <a:lnTo>
                    <a:pt x="605791" y="300356"/>
                  </a:lnTo>
                  <a:lnTo>
                    <a:pt x="610236" y="307023"/>
                  </a:lnTo>
                  <a:lnTo>
                    <a:pt x="614046" y="314008"/>
                  </a:lnTo>
                  <a:lnTo>
                    <a:pt x="617856" y="320993"/>
                  </a:lnTo>
                  <a:lnTo>
                    <a:pt x="621031" y="328296"/>
                  </a:lnTo>
                  <a:lnTo>
                    <a:pt x="624206" y="335598"/>
                  </a:lnTo>
                  <a:lnTo>
                    <a:pt x="626746" y="342901"/>
                  </a:lnTo>
                  <a:lnTo>
                    <a:pt x="628968" y="350521"/>
                  </a:lnTo>
                  <a:lnTo>
                    <a:pt x="631191" y="358141"/>
                  </a:lnTo>
                  <a:lnTo>
                    <a:pt x="632461" y="365761"/>
                  </a:lnTo>
                  <a:lnTo>
                    <a:pt x="633731" y="374016"/>
                  </a:lnTo>
                  <a:lnTo>
                    <a:pt x="634366" y="381636"/>
                  </a:lnTo>
                  <a:lnTo>
                    <a:pt x="635001" y="389574"/>
                  </a:lnTo>
                  <a:lnTo>
                    <a:pt x="635001" y="397194"/>
                  </a:lnTo>
                  <a:lnTo>
                    <a:pt x="634366" y="405449"/>
                  </a:lnTo>
                  <a:lnTo>
                    <a:pt x="633731" y="413386"/>
                  </a:lnTo>
                  <a:lnTo>
                    <a:pt x="632461" y="421324"/>
                  </a:lnTo>
                  <a:lnTo>
                    <a:pt x="631191" y="429261"/>
                  </a:lnTo>
                  <a:lnTo>
                    <a:pt x="628968" y="436881"/>
                  </a:lnTo>
                  <a:lnTo>
                    <a:pt x="626746" y="445136"/>
                  </a:lnTo>
                  <a:lnTo>
                    <a:pt x="623888" y="452756"/>
                  </a:lnTo>
                  <a:lnTo>
                    <a:pt x="620713" y="460376"/>
                  </a:lnTo>
                  <a:lnTo>
                    <a:pt x="617221" y="467996"/>
                  </a:lnTo>
                  <a:lnTo>
                    <a:pt x="613093" y="475299"/>
                  </a:lnTo>
                  <a:lnTo>
                    <a:pt x="608331" y="483554"/>
                  </a:lnTo>
                  <a:lnTo>
                    <a:pt x="602933" y="490856"/>
                  </a:lnTo>
                  <a:lnTo>
                    <a:pt x="597218" y="498159"/>
                  </a:lnTo>
                  <a:lnTo>
                    <a:pt x="591503" y="504826"/>
                  </a:lnTo>
                  <a:lnTo>
                    <a:pt x="597853" y="500064"/>
                  </a:lnTo>
                  <a:lnTo>
                    <a:pt x="604521" y="494349"/>
                  </a:lnTo>
                  <a:lnTo>
                    <a:pt x="610553" y="488316"/>
                  </a:lnTo>
                  <a:lnTo>
                    <a:pt x="616903" y="482284"/>
                  </a:lnTo>
                  <a:lnTo>
                    <a:pt x="622301" y="475616"/>
                  </a:lnTo>
                  <a:lnTo>
                    <a:pt x="627698" y="468949"/>
                  </a:lnTo>
                  <a:lnTo>
                    <a:pt x="632461" y="461646"/>
                  </a:lnTo>
                  <a:lnTo>
                    <a:pt x="637223" y="453709"/>
                  </a:lnTo>
                  <a:lnTo>
                    <a:pt x="641033" y="446089"/>
                  </a:lnTo>
                  <a:lnTo>
                    <a:pt x="644843" y="438786"/>
                  </a:lnTo>
                  <a:lnTo>
                    <a:pt x="648018" y="431166"/>
                  </a:lnTo>
                  <a:lnTo>
                    <a:pt x="650558" y="423546"/>
                  </a:lnTo>
                  <a:lnTo>
                    <a:pt x="653098" y="415291"/>
                  </a:lnTo>
                  <a:lnTo>
                    <a:pt x="655003" y="407671"/>
                  </a:lnTo>
                  <a:lnTo>
                    <a:pt x="656908" y="399734"/>
                  </a:lnTo>
                  <a:lnTo>
                    <a:pt x="657861" y="392114"/>
                  </a:lnTo>
                  <a:lnTo>
                    <a:pt x="658178" y="383859"/>
                  </a:lnTo>
                  <a:lnTo>
                    <a:pt x="658813" y="375921"/>
                  </a:lnTo>
                  <a:lnTo>
                    <a:pt x="658813" y="367666"/>
                  </a:lnTo>
                  <a:lnTo>
                    <a:pt x="658178" y="360046"/>
                  </a:lnTo>
                  <a:lnTo>
                    <a:pt x="657543" y="352108"/>
                  </a:lnTo>
                  <a:lnTo>
                    <a:pt x="656273" y="344171"/>
                  </a:lnTo>
                  <a:lnTo>
                    <a:pt x="655003" y="336551"/>
                  </a:lnTo>
                  <a:lnTo>
                    <a:pt x="653098" y="328931"/>
                  </a:lnTo>
                  <a:lnTo>
                    <a:pt x="650876" y="321311"/>
                  </a:lnTo>
                  <a:lnTo>
                    <a:pt x="648336" y="314008"/>
                  </a:lnTo>
                  <a:lnTo>
                    <a:pt x="645161" y="306706"/>
                  </a:lnTo>
                  <a:lnTo>
                    <a:pt x="641668" y="299403"/>
                  </a:lnTo>
                  <a:lnTo>
                    <a:pt x="638493" y="292418"/>
                  </a:lnTo>
                  <a:lnTo>
                    <a:pt x="634048" y="285433"/>
                  </a:lnTo>
                  <a:lnTo>
                    <a:pt x="629921" y="279083"/>
                  </a:lnTo>
                  <a:lnTo>
                    <a:pt x="625158" y="272416"/>
                  </a:lnTo>
                  <a:lnTo>
                    <a:pt x="620396" y="266066"/>
                  </a:lnTo>
                  <a:lnTo>
                    <a:pt x="614998" y="260033"/>
                  </a:lnTo>
                  <a:lnTo>
                    <a:pt x="609283" y="254318"/>
                  </a:lnTo>
                  <a:lnTo>
                    <a:pt x="602933" y="248603"/>
                  </a:lnTo>
                  <a:lnTo>
                    <a:pt x="596901" y="243523"/>
                  </a:lnTo>
                  <a:lnTo>
                    <a:pt x="590233" y="238761"/>
                  </a:lnTo>
                  <a:lnTo>
                    <a:pt x="583248" y="233681"/>
                  </a:lnTo>
                  <a:lnTo>
                    <a:pt x="575946" y="229553"/>
                  </a:lnTo>
                  <a:lnTo>
                    <a:pt x="569596" y="226061"/>
                  </a:lnTo>
                  <a:lnTo>
                    <a:pt x="562928" y="222886"/>
                  </a:lnTo>
                  <a:lnTo>
                    <a:pt x="556578" y="219711"/>
                  </a:lnTo>
                  <a:lnTo>
                    <a:pt x="549911" y="217171"/>
                  </a:lnTo>
                  <a:lnTo>
                    <a:pt x="542926" y="215266"/>
                  </a:lnTo>
                  <a:lnTo>
                    <a:pt x="536576" y="213361"/>
                  </a:lnTo>
                  <a:lnTo>
                    <a:pt x="529591" y="211456"/>
                  </a:lnTo>
                  <a:lnTo>
                    <a:pt x="522606" y="210186"/>
                  </a:lnTo>
                  <a:lnTo>
                    <a:pt x="516256" y="208916"/>
                  </a:lnTo>
                  <a:lnTo>
                    <a:pt x="509271" y="208281"/>
                  </a:lnTo>
                  <a:lnTo>
                    <a:pt x="502286" y="207963"/>
                  </a:lnTo>
                  <a:lnTo>
                    <a:pt x="495301" y="207963"/>
                  </a:lnTo>
                  <a:lnTo>
                    <a:pt x="488316" y="207963"/>
                  </a:lnTo>
                  <a:close/>
                  <a:moveTo>
                    <a:pt x="623888" y="63500"/>
                  </a:moveTo>
                  <a:lnTo>
                    <a:pt x="614998" y="63817"/>
                  </a:lnTo>
                  <a:lnTo>
                    <a:pt x="606425" y="64449"/>
                  </a:lnTo>
                  <a:lnTo>
                    <a:pt x="614998" y="66664"/>
                  </a:lnTo>
                  <a:lnTo>
                    <a:pt x="623888" y="69195"/>
                  </a:lnTo>
                  <a:lnTo>
                    <a:pt x="632460" y="71726"/>
                  </a:lnTo>
                  <a:lnTo>
                    <a:pt x="641033" y="74890"/>
                  </a:lnTo>
                  <a:lnTo>
                    <a:pt x="649288" y="78371"/>
                  </a:lnTo>
                  <a:lnTo>
                    <a:pt x="657543" y="82167"/>
                  </a:lnTo>
                  <a:lnTo>
                    <a:pt x="665163" y="85964"/>
                  </a:lnTo>
                  <a:lnTo>
                    <a:pt x="672783" y="90710"/>
                  </a:lnTo>
                  <a:lnTo>
                    <a:pt x="680403" y="95139"/>
                  </a:lnTo>
                  <a:lnTo>
                    <a:pt x="687705" y="100202"/>
                  </a:lnTo>
                  <a:lnTo>
                    <a:pt x="694690" y="105580"/>
                  </a:lnTo>
                  <a:lnTo>
                    <a:pt x="701675" y="110959"/>
                  </a:lnTo>
                  <a:lnTo>
                    <a:pt x="708660" y="116970"/>
                  </a:lnTo>
                  <a:lnTo>
                    <a:pt x="714693" y="122665"/>
                  </a:lnTo>
                  <a:lnTo>
                    <a:pt x="720725" y="129309"/>
                  </a:lnTo>
                  <a:lnTo>
                    <a:pt x="727075" y="135954"/>
                  </a:lnTo>
                  <a:lnTo>
                    <a:pt x="732473" y="142598"/>
                  </a:lnTo>
                  <a:lnTo>
                    <a:pt x="737870" y="149558"/>
                  </a:lnTo>
                  <a:lnTo>
                    <a:pt x="743268" y="156835"/>
                  </a:lnTo>
                  <a:lnTo>
                    <a:pt x="747713" y="164429"/>
                  </a:lnTo>
                  <a:lnTo>
                    <a:pt x="752475" y="172339"/>
                  </a:lnTo>
                  <a:lnTo>
                    <a:pt x="756603" y="179932"/>
                  </a:lnTo>
                  <a:lnTo>
                    <a:pt x="760413" y="188158"/>
                  </a:lnTo>
                  <a:lnTo>
                    <a:pt x="763905" y="196384"/>
                  </a:lnTo>
                  <a:lnTo>
                    <a:pt x="767080" y="204610"/>
                  </a:lnTo>
                  <a:lnTo>
                    <a:pt x="769938" y="213469"/>
                  </a:lnTo>
                  <a:lnTo>
                    <a:pt x="772478" y="222012"/>
                  </a:lnTo>
                  <a:lnTo>
                    <a:pt x="774700" y="231187"/>
                  </a:lnTo>
                  <a:lnTo>
                    <a:pt x="776288" y="240046"/>
                  </a:lnTo>
                  <a:lnTo>
                    <a:pt x="777558" y="249221"/>
                  </a:lnTo>
                  <a:lnTo>
                    <a:pt x="778828" y="258713"/>
                  </a:lnTo>
                  <a:lnTo>
                    <a:pt x="779145" y="267888"/>
                  </a:lnTo>
                  <a:lnTo>
                    <a:pt x="779780" y="276747"/>
                  </a:lnTo>
                  <a:lnTo>
                    <a:pt x="779780" y="285290"/>
                  </a:lnTo>
                  <a:lnTo>
                    <a:pt x="779145" y="293516"/>
                  </a:lnTo>
                  <a:lnTo>
                    <a:pt x="778510" y="302059"/>
                  </a:lnTo>
                  <a:lnTo>
                    <a:pt x="777313" y="310109"/>
                  </a:lnTo>
                  <a:lnTo>
                    <a:pt x="772275" y="308283"/>
                  </a:lnTo>
                  <a:lnTo>
                    <a:pt x="765276" y="306064"/>
                  </a:lnTo>
                  <a:lnTo>
                    <a:pt x="758277" y="304479"/>
                  </a:lnTo>
                  <a:lnTo>
                    <a:pt x="751278" y="303528"/>
                  </a:lnTo>
                  <a:lnTo>
                    <a:pt x="743961" y="302259"/>
                  </a:lnTo>
                  <a:lnTo>
                    <a:pt x="736644" y="301942"/>
                  </a:lnTo>
                  <a:lnTo>
                    <a:pt x="729009" y="301625"/>
                  </a:lnTo>
                  <a:lnTo>
                    <a:pt x="721692" y="301625"/>
                  </a:lnTo>
                  <a:lnTo>
                    <a:pt x="714375" y="302259"/>
                  </a:lnTo>
                  <a:lnTo>
                    <a:pt x="721692" y="304162"/>
                  </a:lnTo>
                  <a:lnTo>
                    <a:pt x="729009" y="306064"/>
                  </a:lnTo>
                  <a:lnTo>
                    <a:pt x="736008" y="308283"/>
                  </a:lnTo>
                  <a:lnTo>
                    <a:pt x="743007" y="311137"/>
                  </a:lnTo>
                  <a:lnTo>
                    <a:pt x="750006" y="313673"/>
                  </a:lnTo>
                  <a:lnTo>
                    <a:pt x="756687" y="316844"/>
                  </a:lnTo>
                  <a:lnTo>
                    <a:pt x="763049" y="320331"/>
                  </a:lnTo>
                  <a:lnTo>
                    <a:pt x="769412" y="323819"/>
                  </a:lnTo>
                  <a:lnTo>
                    <a:pt x="774418" y="326812"/>
                  </a:lnTo>
                  <a:lnTo>
                    <a:pt x="774383" y="327053"/>
                  </a:lnTo>
                  <a:lnTo>
                    <a:pt x="771843" y="334963"/>
                  </a:lnTo>
                  <a:lnTo>
                    <a:pt x="775335" y="329268"/>
                  </a:lnTo>
                  <a:lnTo>
                    <a:pt x="776176" y="327897"/>
                  </a:lnTo>
                  <a:lnTo>
                    <a:pt x="781819" y="331745"/>
                  </a:lnTo>
                  <a:lnTo>
                    <a:pt x="787545" y="336501"/>
                  </a:lnTo>
                  <a:lnTo>
                    <a:pt x="793272" y="340623"/>
                  </a:lnTo>
                  <a:lnTo>
                    <a:pt x="798680" y="345695"/>
                  </a:lnTo>
                  <a:lnTo>
                    <a:pt x="804088" y="350451"/>
                  </a:lnTo>
                  <a:lnTo>
                    <a:pt x="809178" y="355841"/>
                  </a:lnTo>
                  <a:lnTo>
                    <a:pt x="814268" y="361231"/>
                  </a:lnTo>
                  <a:lnTo>
                    <a:pt x="818722" y="366621"/>
                  </a:lnTo>
                  <a:lnTo>
                    <a:pt x="823176" y="372962"/>
                  </a:lnTo>
                  <a:lnTo>
                    <a:pt x="827312" y="378669"/>
                  </a:lnTo>
                  <a:lnTo>
                    <a:pt x="831447" y="384693"/>
                  </a:lnTo>
                  <a:lnTo>
                    <a:pt x="834947" y="391351"/>
                  </a:lnTo>
                  <a:lnTo>
                    <a:pt x="838446" y="397692"/>
                  </a:lnTo>
                  <a:lnTo>
                    <a:pt x="841946" y="404350"/>
                  </a:lnTo>
                  <a:lnTo>
                    <a:pt x="844491" y="411325"/>
                  </a:lnTo>
                  <a:lnTo>
                    <a:pt x="847354" y="417983"/>
                  </a:lnTo>
                  <a:lnTo>
                    <a:pt x="849581" y="425275"/>
                  </a:lnTo>
                  <a:lnTo>
                    <a:pt x="851808" y="432250"/>
                  </a:lnTo>
                  <a:lnTo>
                    <a:pt x="853398" y="439859"/>
                  </a:lnTo>
                  <a:lnTo>
                    <a:pt x="854989" y="447152"/>
                  </a:lnTo>
                  <a:lnTo>
                    <a:pt x="856262" y="455078"/>
                  </a:lnTo>
                  <a:lnTo>
                    <a:pt x="856898" y="462687"/>
                  </a:lnTo>
                  <a:lnTo>
                    <a:pt x="857534" y="470296"/>
                  </a:lnTo>
                  <a:lnTo>
                    <a:pt x="857534" y="477589"/>
                  </a:lnTo>
                  <a:lnTo>
                    <a:pt x="857534" y="484564"/>
                  </a:lnTo>
                  <a:lnTo>
                    <a:pt x="857216" y="491856"/>
                  </a:lnTo>
                  <a:lnTo>
                    <a:pt x="856580" y="498831"/>
                  </a:lnTo>
                  <a:lnTo>
                    <a:pt x="855625" y="505489"/>
                  </a:lnTo>
                  <a:lnTo>
                    <a:pt x="854671" y="512147"/>
                  </a:lnTo>
                  <a:lnTo>
                    <a:pt x="853080" y="519122"/>
                  </a:lnTo>
                  <a:lnTo>
                    <a:pt x="851490" y="525463"/>
                  </a:lnTo>
                  <a:lnTo>
                    <a:pt x="856898" y="515952"/>
                  </a:lnTo>
                  <a:lnTo>
                    <a:pt x="861988" y="506440"/>
                  </a:lnTo>
                  <a:lnTo>
                    <a:pt x="866124" y="495977"/>
                  </a:lnTo>
                  <a:lnTo>
                    <a:pt x="869305" y="485832"/>
                  </a:lnTo>
                  <a:lnTo>
                    <a:pt x="871850" y="475052"/>
                  </a:lnTo>
                  <a:lnTo>
                    <a:pt x="873441" y="463955"/>
                  </a:lnTo>
                  <a:lnTo>
                    <a:pt x="874395" y="452224"/>
                  </a:lnTo>
                  <a:lnTo>
                    <a:pt x="874713" y="446518"/>
                  </a:lnTo>
                  <a:lnTo>
                    <a:pt x="874395" y="440811"/>
                  </a:lnTo>
                  <a:lnTo>
                    <a:pt x="873759" y="433201"/>
                  </a:lnTo>
                  <a:lnTo>
                    <a:pt x="873122" y="425909"/>
                  </a:lnTo>
                  <a:lnTo>
                    <a:pt x="871532" y="418617"/>
                  </a:lnTo>
                  <a:lnTo>
                    <a:pt x="869941" y="411642"/>
                  </a:lnTo>
                  <a:lnTo>
                    <a:pt x="868032" y="404350"/>
                  </a:lnTo>
                  <a:lnTo>
                    <a:pt x="865805" y="397692"/>
                  </a:lnTo>
                  <a:lnTo>
                    <a:pt x="862942" y="391034"/>
                  </a:lnTo>
                  <a:lnTo>
                    <a:pt x="860397" y="384376"/>
                  </a:lnTo>
                  <a:lnTo>
                    <a:pt x="856898" y="378352"/>
                  </a:lnTo>
                  <a:lnTo>
                    <a:pt x="853398" y="372011"/>
                  </a:lnTo>
                  <a:lnTo>
                    <a:pt x="849581" y="365987"/>
                  </a:lnTo>
                  <a:lnTo>
                    <a:pt x="845763" y="360597"/>
                  </a:lnTo>
                  <a:lnTo>
                    <a:pt x="841628" y="354890"/>
                  </a:lnTo>
                  <a:lnTo>
                    <a:pt x="836856" y="349500"/>
                  </a:lnTo>
                  <a:lnTo>
                    <a:pt x="831765" y="344427"/>
                  </a:lnTo>
                  <a:lnTo>
                    <a:pt x="826993" y="339354"/>
                  </a:lnTo>
                  <a:lnTo>
                    <a:pt x="821585" y="335233"/>
                  </a:lnTo>
                  <a:lnTo>
                    <a:pt x="816177" y="330477"/>
                  </a:lnTo>
                  <a:lnTo>
                    <a:pt x="810451" y="326672"/>
                  </a:lnTo>
                  <a:lnTo>
                    <a:pt x="804406" y="322868"/>
                  </a:lnTo>
                  <a:lnTo>
                    <a:pt x="798362" y="319380"/>
                  </a:lnTo>
                  <a:lnTo>
                    <a:pt x="792317" y="316210"/>
                  </a:lnTo>
                  <a:lnTo>
                    <a:pt x="785636" y="313039"/>
                  </a:lnTo>
                  <a:lnTo>
                    <a:pt x="784115" y="312509"/>
                  </a:lnTo>
                  <a:lnTo>
                    <a:pt x="784543" y="311550"/>
                  </a:lnTo>
                  <a:lnTo>
                    <a:pt x="787400" y="305539"/>
                  </a:lnTo>
                  <a:lnTo>
                    <a:pt x="789623" y="299211"/>
                  </a:lnTo>
                  <a:lnTo>
                    <a:pt x="791845" y="292883"/>
                  </a:lnTo>
                  <a:lnTo>
                    <a:pt x="793750" y="286239"/>
                  </a:lnTo>
                  <a:lnTo>
                    <a:pt x="795338" y="279911"/>
                  </a:lnTo>
                  <a:lnTo>
                    <a:pt x="796925" y="273267"/>
                  </a:lnTo>
                  <a:lnTo>
                    <a:pt x="798195" y="266307"/>
                  </a:lnTo>
                  <a:lnTo>
                    <a:pt x="798830" y="259979"/>
                  </a:lnTo>
                  <a:lnTo>
                    <a:pt x="799465" y="253018"/>
                  </a:lnTo>
                  <a:lnTo>
                    <a:pt x="800100" y="246058"/>
                  </a:lnTo>
                  <a:lnTo>
                    <a:pt x="800100" y="238781"/>
                  </a:lnTo>
                  <a:lnTo>
                    <a:pt x="799465" y="231820"/>
                  </a:lnTo>
                  <a:lnTo>
                    <a:pt x="799148" y="222645"/>
                  </a:lnTo>
                  <a:lnTo>
                    <a:pt x="798195" y="214102"/>
                  </a:lnTo>
                  <a:lnTo>
                    <a:pt x="796608" y="205243"/>
                  </a:lnTo>
                  <a:lnTo>
                    <a:pt x="794703" y="196701"/>
                  </a:lnTo>
                  <a:lnTo>
                    <a:pt x="792163" y="188158"/>
                  </a:lnTo>
                  <a:lnTo>
                    <a:pt x="789623" y="179932"/>
                  </a:lnTo>
                  <a:lnTo>
                    <a:pt x="786130" y="171706"/>
                  </a:lnTo>
                  <a:lnTo>
                    <a:pt x="782638" y="164112"/>
                  </a:lnTo>
                  <a:lnTo>
                    <a:pt x="778828" y="156519"/>
                  </a:lnTo>
                  <a:lnTo>
                    <a:pt x="774700" y="148926"/>
                  </a:lnTo>
                  <a:lnTo>
                    <a:pt x="769938" y="141649"/>
                  </a:lnTo>
                  <a:lnTo>
                    <a:pt x="765175" y="134688"/>
                  </a:lnTo>
                  <a:lnTo>
                    <a:pt x="760095" y="128044"/>
                  </a:lnTo>
                  <a:lnTo>
                    <a:pt x="754380" y="121716"/>
                  </a:lnTo>
                  <a:lnTo>
                    <a:pt x="748665" y="115388"/>
                  </a:lnTo>
                  <a:lnTo>
                    <a:pt x="742315" y="109693"/>
                  </a:lnTo>
                  <a:lnTo>
                    <a:pt x="735965" y="103998"/>
                  </a:lnTo>
                  <a:lnTo>
                    <a:pt x="729298" y="98936"/>
                  </a:lnTo>
                  <a:lnTo>
                    <a:pt x="722313" y="94190"/>
                  </a:lnTo>
                  <a:lnTo>
                    <a:pt x="715010" y="89444"/>
                  </a:lnTo>
                  <a:lnTo>
                    <a:pt x="707708" y="85331"/>
                  </a:lnTo>
                  <a:lnTo>
                    <a:pt x="700088" y="81218"/>
                  </a:lnTo>
                  <a:lnTo>
                    <a:pt x="692468" y="77738"/>
                  </a:lnTo>
                  <a:lnTo>
                    <a:pt x="684213" y="74574"/>
                  </a:lnTo>
                  <a:lnTo>
                    <a:pt x="676275" y="71410"/>
                  </a:lnTo>
                  <a:lnTo>
                    <a:pt x="667703" y="69195"/>
                  </a:lnTo>
                  <a:lnTo>
                    <a:pt x="659448" y="67297"/>
                  </a:lnTo>
                  <a:lnTo>
                    <a:pt x="650875" y="65715"/>
                  </a:lnTo>
                  <a:lnTo>
                    <a:pt x="641985" y="64449"/>
                  </a:lnTo>
                  <a:lnTo>
                    <a:pt x="633095" y="63817"/>
                  </a:lnTo>
                  <a:lnTo>
                    <a:pt x="623888" y="63500"/>
                  </a:lnTo>
                  <a:close/>
                  <a:moveTo>
                    <a:pt x="416878" y="0"/>
                  </a:moveTo>
                  <a:lnTo>
                    <a:pt x="426720" y="635"/>
                  </a:lnTo>
                  <a:lnTo>
                    <a:pt x="436880" y="1270"/>
                  </a:lnTo>
                  <a:lnTo>
                    <a:pt x="446405" y="2540"/>
                  </a:lnTo>
                  <a:lnTo>
                    <a:pt x="455930" y="3810"/>
                  </a:lnTo>
                  <a:lnTo>
                    <a:pt x="465138" y="6350"/>
                  </a:lnTo>
                  <a:lnTo>
                    <a:pt x="474345" y="8890"/>
                  </a:lnTo>
                  <a:lnTo>
                    <a:pt x="483553" y="12065"/>
                  </a:lnTo>
                  <a:lnTo>
                    <a:pt x="492443" y="15557"/>
                  </a:lnTo>
                  <a:lnTo>
                    <a:pt x="501015" y="19367"/>
                  </a:lnTo>
                  <a:lnTo>
                    <a:pt x="509271" y="23495"/>
                  </a:lnTo>
                  <a:lnTo>
                    <a:pt x="517526" y="28257"/>
                  </a:lnTo>
                  <a:lnTo>
                    <a:pt x="525463" y="33020"/>
                  </a:lnTo>
                  <a:lnTo>
                    <a:pt x="532766" y="39052"/>
                  </a:lnTo>
                  <a:lnTo>
                    <a:pt x="540386" y="44767"/>
                  </a:lnTo>
                  <a:lnTo>
                    <a:pt x="547371" y="50482"/>
                  </a:lnTo>
                  <a:lnTo>
                    <a:pt x="554356" y="56832"/>
                  </a:lnTo>
                  <a:lnTo>
                    <a:pt x="555688" y="58375"/>
                  </a:lnTo>
                  <a:lnTo>
                    <a:pt x="559682" y="56515"/>
                  </a:lnTo>
                  <a:lnTo>
                    <a:pt x="568543" y="53340"/>
                  </a:lnTo>
                  <a:lnTo>
                    <a:pt x="577404" y="50165"/>
                  </a:lnTo>
                  <a:lnTo>
                    <a:pt x="586581" y="47307"/>
                  </a:lnTo>
                  <a:lnTo>
                    <a:pt x="596075" y="45402"/>
                  </a:lnTo>
                  <a:lnTo>
                    <a:pt x="605569" y="43497"/>
                  </a:lnTo>
                  <a:lnTo>
                    <a:pt x="615063" y="42545"/>
                  </a:lnTo>
                  <a:lnTo>
                    <a:pt x="625190" y="41592"/>
                  </a:lnTo>
                  <a:lnTo>
                    <a:pt x="635000" y="41275"/>
                  </a:lnTo>
                  <a:lnTo>
                    <a:pt x="645127" y="41592"/>
                  </a:lnTo>
                  <a:lnTo>
                    <a:pt x="654621" y="42545"/>
                  </a:lnTo>
                  <a:lnTo>
                    <a:pt x="664748" y="43497"/>
                  </a:lnTo>
                  <a:lnTo>
                    <a:pt x="673925" y="45402"/>
                  </a:lnTo>
                  <a:lnTo>
                    <a:pt x="683419" y="47307"/>
                  </a:lnTo>
                  <a:lnTo>
                    <a:pt x="692596" y="50165"/>
                  </a:lnTo>
                  <a:lnTo>
                    <a:pt x="701457" y="53340"/>
                  </a:lnTo>
                  <a:lnTo>
                    <a:pt x="710318" y="56515"/>
                  </a:lnTo>
                  <a:lnTo>
                    <a:pt x="719179" y="60642"/>
                  </a:lnTo>
                  <a:lnTo>
                    <a:pt x="727407" y="64770"/>
                  </a:lnTo>
                  <a:lnTo>
                    <a:pt x="735635" y="69850"/>
                  </a:lnTo>
                  <a:lnTo>
                    <a:pt x="743230" y="74612"/>
                  </a:lnTo>
                  <a:lnTo>
                    <a:pt x="750825" y="80010"/>
                  </a:lnTo>
                  <a:lnTo>
                    <a:pt x="758104" y="85725"/>
                  </a:lnTo>
                  <a:lnTo>
                    <a:pt x="765383" y="92075"/>
                  </a:lnTo>
                  <a:lnTo>
                    <a:pt x="772028" y="98425"/>
                  </a:lnTo>
                  <a:lnTo>
                    <a:pt x="778358" y="105092"/>
                  </a:lnTo>
                  <a:lnTo>
                    <a:pt x="784370" y="112077"/>
                  </a:lnTo>
                  <a:lnTo>
                    <a:pt x="790383" y="119697"/>
                  </a:lnTo>
                  <a:lnTo>
                    <a:pt x="795763" y="127000"/>
                  </a:lnTo>
                  <a:lnTo>
                    <a:pt x="800510" y="134937"/>
                  </a:lnTo>
                  <a:lnTo>
                    <a:pt x="805257" y="143192"/>
                  </a:lnTo>
                  <a:lnTo>
                    <a:pt x="809371" y="151447"/>
                  </a:lnTo>
                  <a:lnTo>
                    <a:pt x="813485" y="160020"/>
                  </a:lnTo>
                  <a:lnTo>
                    <a:pt x="816966" y="168910"/>
                  </a:lnTo>
                  <a:lnTo>
                    <a:pt x="820131" y="178117"/>
                  </a:lnTo>
                  <a:lnTo>
                    <a:pt x="822346" y="187325"/>
                  </a:lnTo>
                  <a:lnTo>
                    <a:pt x="824878" y="196532"/>
                  </a:lnTo>
                  <a:lnTo>
                    <a:pt x="826776" y="206057"/>
                  </a:lnTo>
                  <a:lnTo>
                    <a:pt x="827726" y="215900"/>
                  </a:lnTo>
                  <a:lnTo>
                    <a:pt x="828675" y="225742"/>
                  </a:lnTo>
                  <a:lnTo>
                    <a:pt x="828675" y="235903"/>
                  </a:lnTo>
                  <a:lnTo>
                    <a:pt x="828675" y="245745"/>
                  </a:lnTo>
                  <a:lnTo>
                    <a:pt x="827726" y="255588"/>
                  </a:lnTo>
                  <a:lnTo>
                    <a:pt x="826776" y="265430"/>
                  </a:lnTo>
                  <a:lnTo>
                    <a:pt x="824878" y="274955"/>
                  </a:lnTo>
                  <a:lnTo>
                    <a:pt x="822346" y="284480"/>
                  </a:lnTo>
                  <a:lnTo>
                    <a:pt x="820948" y="290289"/>
                  </a:lnTo>
                  <a:lnTo>
                    <a:pt x="822903" y="291818"/>
                  </a:lnTo>
                  <a:lnTo>
                    <a:pt x="830211" y="298174"/>
                  </a:lnTo>
                  <a:lnTo>
                    <a:pt x="836884" y="304529"/>
                  </a:lnTo>
                  <a:lnTo>
                    <a:pt x="843239" y="311202"/>
                  </a:lnTo>
                  <a:lnTo>
                    <a:pt x="849595" y="318510"/>
                  </a:lnTo>
                  <a:lnTo>
                    <a:pt x="855314" y="325819"/>
                  </a:lnTo>
                  <a:lnTo>
                    <a:pt x="860716" y="333445"/>
                  </a:lnTo>
                  <a:lnTo>
                    <a:pt x="865800" y="341072"/>
                  </a:lnTo>
                  <a:lnTo>
                    <a:pt x="870249" y="349333"/>
                  </a:lnTo>
                  <a:lnTo>
                    <a:pt x="874698" y="357595"/>
                  </a:lnTo>
                  <a:lnTo>
                    <a:pt x="878511" y="366492"/>
                  </a:lnTo>
                  <a:lnTo>
                    <a:pt x="882324" y="375390"/>
                  </a:lnTo>
                  <a:lnTo>
                    <a:pt x="884866" y="384287"/>
                  </a:lnTo>
                  <a:lnTo>
                    <a:pt x="887726" y="393502"/>
                  </a:lnTo>
                  <a:lnTo>
                    <a:pt x="889950" y="403035"/>
                  </a:lnTo>
                  <a:lnTo>
                    <a:pt x="891539" y="412250"/>
                  </a:lnTo>
                  <a:lnTo>
                    <a:pt x="893128" y="422418"/>
                  </a:lnTo>
                  <a:lnTo>
                    <a:pt x="893763" y="431951"/>
                  </a:lnTo>
                  <a:lnTo>
                    <a:pt x="893763" y="442437"/>
                  </a:lnTo>
                  <a:lnTo>
                    <a:pt x="893763" y="452288"/>
                  </a:lnTo>
                  <a:lnTo>
                    <a:pt x="893128" y="461820"/>
                  </a:lnTo>
                  <a:lnTo>
                    <a:pt x="891539" y="471989"/>
                  </a:lnTo>
                  <a:lnTo>
                    <a:pt x="889950" y="481204"/>
                  </a:lnTo>
                  <a:lnTo>
                    <a:pt x="887726" y="490736"/>
                  </a:lnTo>
                  <a:lnTo>
                    <a:pt x="884866" y="499952"/>
                  </a:lnTo>
                  <a:lnTo>
                    <a:pt x="882324" y="508849"/>
                  </a:lnTo>
                  <a:lnTo>
                    <a:pt x="878511" y="517746"/>
                  </a:lnTo>
                  <a:lnTo>
                    <a:pt x="874698" y="526643"/>
                  </a:lnTo>
                  <a:lnTo>
                    <a:pt x="870249" y="534905"/>
                  </a:lnTo>
                  <a:lnTo>
                    <a:pt x="865800" y="543167"/>
                  </a:lnTo>
                  <a:lnTo>
                    <a:pt x="860716" y="550793"/>
                  </a:lnTo>
                  <a:lnTo>
                    <a:pt x="855314" y="558419"/>
                  </a:lnTo>
                  <a:lnTo>
                    <a:pt x="849595" y="565728"/>
                  </a:lnTo>
                  <a:lnTo>
                    <a:pt x="843239" y="573036"/>
                  </a:lnTo>
                  <a:lnTo>
                    <a:pt x="836884" y="579709"/>
                  </a:lnTo>
                  <a:lnTo>
                    <a:pt x="830211" y="586064"/>
                  </a:lnTo>
                  <a:lnTo>
                    <a:pt x="822903" y="592420"/>
                  </a:lnTo>
                  <a:lnTo>
                    <a:pt x="815594" y="598139"/>
                  </a:lnTo>
                  <a:lnTo>
                    <a:pt x="807968" y="603541"/>
                  </a:lnTo>
                  <a:lnTo>
                    <a:pt x="800342" y="608625"/>
                  </a:lnTo>
                  <a:lnTo>
                    <a:pt x="792080" y="613074"/>
                  </a:lnTo>
                  <a:lnTo>
                    <a:pt x="783818" y="617205"/>
                  </a:lnTo>
                  <a:lnTo>
                    <a:pt x="774921" y="621654"/>
                  </a:lnTo>
                  <a:lnTo>
                    <a:pt x="766024" y="625149"/>
                  </a:lnTo>
                  <a:lnTo>
                    <a:pt x="757126" y="628009"/>
                  </a:lnTo>
                  <a:lnTo>
                    <a:pt x="747911" y="630551"/>
                  </a:lnTo>
                  <a:lnTo>
                    <a:pt x="738379" y="632775"/>
                  </a:lnTo>
                  <a:lnTo>
                    <a:pt x="728846" y="634364"/>
                  </a:lnTo>
                  <a:lnTo>
                    <a:pt x="719313" y="635953"/>
                  </a:lnTo>
                  <a:lnTo>
                    <a:pt x="709145" y="636588"/>
                  </a:lnTo>
                  <a:lnTo>
                    <a:pt x="699294" y="636588"/>
                  </a:lnTo>
                  <a:lnTo>
                    <a:pt x="689126" y="636588"/>
                  </a:lnTo>
                  <a:lnTo>
                    <a:pt x="679593" y="635953"/>
                  </a:lnTo>
                  <a:lnTo>
                    <a:pt x="669425" y="634364"/>
                  </a:lnTo>
                  <a:lnTo>
                    <a:pt x="660210" y="632775"/>
                  </a:lnTo>
                  <a:lnTo>
                    <a:pt x="650677" y="630551"/>
                  </a:lnTo>
                  <a:lnTo>
                    <a:pt x="641462" y="628009"/>
                  </a:lnTo>
                  <a:lnTo>
                    <a:pt x="632565" y="625149"/>
                  </a:lnTo>
                  <a:lnTo>
                    <a:pt x="623667" y="621654"/>
                  </a:lnTo>
                  <a:lnTo>
                    <a:pt x="614770" y="617205"/>
                  </a:lnTo>
                  <a:lnTo>
                    <a:pt x="606508" y="613074"/>
                  </a:lnTo>
                  <a:lnTo>
                    <a:pt x="598247" y="608625"/>
                  </a:lnTo>
                  <a:lnTo>
                    <a:pt x="590620" y="603541"/>
                  </a:lnTo>
                  <a:lnTo>
                    <a:pt x="582994" y="598139"/>
                  </a:lnTo>
                  <a:lnTo>
                    <a:pt x="575686" y="592420"/>
                  </a:lnTo>
                  <a:lnTo>
                    <a:pt x="568377" y="586064"/>
                  </a:lnTo>
                  <a:lnTo>
                    <a:pt x="564384" y="582261"/>
                  </a:lnTo>
                  <a:lnTo>
                    <a:pt x="560596" y="586064"/>
                  </a:lnTo>
                  <a:lnTo>
                    <a:pt x="553317" y="592420"/>
                  </a:lnTo>
                  <a:lnTo>
                    <a:pt x="546038" y="598139"/>
                  </a:lnTo>
                  <a:lnTo>
                    <a:pt x="538443" y="603541"/>
                  </a:lnTo>
                  <a:lnTo>
                    <a:pt x="530532" y="608625"/>
                  </a:lnTo>
                  <a:lnTo>
                    <a:pt x="522620" y="613074"/>
                  </a:lnTo>
                  <a:lnTo>
                    <a:pt x="514076" y="617205"/>
                  </a:lnTo>
                  <a:lnTo>
                    <a:pt x="505531" y="621654"/>
                  </a:lnTo>
                  <a:lnTo>
                    <a:pt x="496670" y="625149"/>
                  </a:lnTo>
                  <a:lnTo>
                    <a:pt x="487809" y="628009"/>
                  </a:lnTo>
                  <a:lnTo>
                    <a:pt x="478632" y="630551"/>
                  </a:lnTo>
                  <a:lnTo>
                    <a:pt x="469138" y="632775"/>
                  </a:lnTo>
                  <a:lnTo>
                    <a:pt x="464454" y="633559"/>
                  </a:lnTo>
                  <a:lnTo>
                    <a:pt x="462339" y="637155"/>
                  </a:lnTo>
                  <a:lnTo>
                    <a:pt x="459176" y="642532"/>
                  </a:lnTo>
                  <a:lnTo>
                    <a:pt x="456329" y="647593"/>
                  </a:lnTo>
                  <a:lnTo>
                    <a:pt x="452850" y="652654"/>
                  </a:lnTo>
                  <a:lnTo>
                    <a:pt x="449054" y="657082"/>
                  </a:lnTo>
                  <a:lnTo>
                    <a:pt x="444626" y="661827"/>
                  </a:lnTo>
                  <a:lnTo>
                    <a:pt x="440830" y="666255"/>
                  </a:lnTo>
                  <a:lnTo>
                    <a:pt x="436402" y="670684"/>
                  </a:lnTo>
                  <a:lnTo>
                    <a:pt x="431657" y="674479"/>
                  </a:lnTo>
                  <a:lnTo>
                    <a:pt x="427229" y="678275"/>
                  </a:lnTo>
                  <a:lnTo>
                    <a:pt x="422168" y="681754"/>
                  </a:lnTo>
                  <a:lnTo>
                    <a:pt x="420869" y="682518"/>
                  </a:lnTo>
                  <a:lnTo>
                    <a:pt x="417229" y="698069"/>
                  </a:lnTo>
                  <a:lnTo>
                    <a:pt x="413081" y="716837"/>
                  </a:lnTo>
                  <a:lnTo>
                    <a:pt x="409571" y="734968"/>
                  </a:lnTo>
                  <a:lnTo>
                    <a:pt x="406062" y="753099"/>
                  </a:lnTo>
                  <a:lnTo>
                    <a:pt x="402871" y="770595"/>
                  </a:lnTo>
                  <a:lnTo>
                    <a:pt x="400318" y="788090"/>
                  </a:lnTo>
                  <a:lnTo>
                    <a:pt x="397766" y="804949"/>
                  </a:lnTo>
                  <a:lnTo>
                    <a:pt x="395851" y="821808"/>
                  </a:lnTo>
                  <a:lnTo>
                    <a:pt x="393937" y="838348"/>
                  </a:lnTo>
                  <a:lnTo>
                    <a:pt x="392979" y="854571"/>
                  </a:lnTo>
                  <a:lnTo>
                    <a:pt x="391703" y="870794"/>
                  </a:lnTo>
                  <a:lnTo>
                    <a:pt x="391065" y="886381"/>
                  </a:lnTo>
                  <a:lnTo>
                    <a:pt x="390427" y="901649"/>
                  </a:lnTo>
                  <a:lnTo>
                    <a:pt x="390108" y="916599"/>
                  </a:lnTo>
                  <a:lnTo>
                    <a:pt x="390108" y="931550"/>
                  </a:lnTo>
                  <a:lnTo>
                    <a:pt x="390108" y="945864"/>
                  </a:lnTo>
                  <a:lnTo>
                    <a:pt x="391065" y="960178"/>
                  </a:lnTo>
                  <a:lnTo>
                    <a:pt x="391384" y="974174"/>
                  </a:lnTo>
                  <a:lnTo>
                    <a:pt x="392142" y="984749"/>
                  </a:lnTo>
                  <a:lnTo>
                    <a:pt x="462093" y="945973"/>
                  </a:lnTo>
                  <a:lnTo>
                    <a:pt x="460939" y="945254"/>
                  </a:lnTo>
                  <a:lnTo>
                    <a:pt x="456822" y="941780"/>
                  </a:lnTo>
                  <a:lnTo>
                    <a:pt x="452073" y="937990"/>
                  </a:lnTo>
                  <a:lnTo>
                    <a:pt x="448273" y="933885"/>
                  </a:lnTo>
                  <a:lnTo>
                    <a:pt x="444789" y="929148"/>
                  </a:lnTo>
                  <a:lnTo>
                    <a:pt x="442256" y="924095"/>
                  </a:lnTo>
                  <a:lnTo>
                    <a:pt x="439406" y="919357"/>
                  </a:lnTo>
                  <a:lnTo>
                    <a:pt x="437506" y="913988"/>
                  </a:lnTo>
                  <a:lnTo>
                    <a:pt x="435923" y="908304"/>
                  </a:lnTo>
                  <a:lnTo>
                    <a:pt x="435290" y="901987"/>
                  </a:lnTo>
                  <a:lnTo>
                    <a:pt x="434973" y="895987"/>
                  </a:lnTo>
                  <a:lnTo>
                    <a:pt x="435290" y="889671"/>
                  </a:lnTo>
                  <a:lnTo>
                    <a:pt x="435923" y="883986"/>
                  </a:lnTo>
                  <a:lnTo>
                    <a:pt x="437506" y="878301"/>
                  </a:lnTo>
                  <a:lnTo>
                    <a:pt x="439406" y="872932"/>
                  </a:lnTo>
                  <a:lnTo>
                    <a:pt x="442256" y="867563"/>
                  </a:lnTo>
                  <a:lnTo>
                    <a:pt x="444789" y="862826"/>
                  </a:lnTo>
                  <a:lnTo>
                    <a:pt x="448273" y="858089"/>
                  </a:lnTo>
                  <a:lnTo>
                    <a:pt x="452073" y="853983"/>
                  </a:lnTo>
                  <a:lnTo>
                    <a:pt x="456213" y="850680"/>
                  </a:lnTo>
                  <a:lnTo>
                    <a:pt x="454716" y="848114"/>
                  </a:lnTo>
                  <a:lnTo>
                    <a:pt x="452791" y="843943"/>
                  </a:lnTo>
                  <a:lnTo>
                    <a:pt x="451186" y="839771"/>
                  </a:lnTo>
                  <a:lnTo>
                    <a:pt x="449903" y="835599"/>
                  </a:lnTo>
                  <a:lnTo>
                    <a:pt x="449261" y="830786"/>
                  </a:lnTo>
                  <a:lnTo>
                    <a:pt x="449261" y="826294"/>
                  </a:lnTo>
                  <a:lnTo>
                    <a:pt x="449261" y="821481"/>
                  </a:lnTo>
                  <a:lnTo>
                    <a:pt x="449903" y="817309"/>
                  </a:lnTo>
                  <a:lnTo>
                    <a:pt x="451186" y="813138"/>
                  </a:lnTo>
                  <a:lnTo>
                    <a:pt x="452791" y="808645"/>
                  </a:lnTo>
                  <a:lnTo>
                    <a:pt x="454716" y="804795"/>
                  </a:lnTo>
                  <a:lnTo>
                    <a:pt x="456962" y="800944"/>
                  </a:lnTo>
                  <a:lnTo>
                    <a:pt x="459208" y="797415"/>
                  </a:lnTo>
                  <a:lnTo>
                    <a:pt x="462417" y="794206"/>
                  </a:lnTo>
                  <a:lnTo>
                    <a:pt x="465626" y="791318"/>
                  </a:lnTo>
                  <a:lnTo>
                    <a:pt x="469156" y="789072"/>
                  </a:lnTo>
                  <a:lnTo>
                    <a:pt x="473006" y="786505"/>
                  </a:lnTo>
                  <a:lnTo>
                    <a:pt x="476857" y="784579"/>
                  </a:lnTo>
                  <a:lnTo>
                    <a:pt x="481028" y="782975"/>
                  </a:lnTo>
                  <a:lnTo>
                    <a:pt x="485521" y="782012"/>
                  </a:lnTo>
                  <a:lnTo>
                    <a:pt x="490013" y="781050"/>
                  </a:lnTo>
                  <a:lnTo>
                    <a:pt x="494826" y="781050"/>
                  </a:lnTo>
                  <a:lnTo>
                    <a:pt x="495402" y="781050"/>
                  </a:lnTo>
                  <a:lnTo>
                    <a:pt x="496556" y="777778"/>
                  </a:lnTo>
                  <a:lnTo>
                    <a:pt x="499090" y="772395"/>
                  </a:lnTo>
                  <a:lnTo>
                    <a:pt x="501939" y="767329"/>
                  </a:lnTo>
                  <a:lnTo>
                    <a:pt x="505423" y="762895"/>
                  </a:lnTo>
                  <a:lnTo>
                    <a:pt x="509223" y="758462"/>
                  </a:lnTo>
                  <a:lnTo>
                    <a:pt x="513656" y="754662"/>
                  </a:lnTo>
                  <a:lnTo>
                    <a:pt x="518089" y="751179"/>
                  </a:lnTo>
                  <a:lnTo>
                    <a:pt x="523156" y="748329"/>
                  </a:lnTo>
                  <a:lnTo>
                    <a:pt x="528539" y="745796"/>
                  </a:lnTo>
                  <a:lnTo>
                    <a:pt x="533922" y="743896"/>
                  </a:lnTo>
                  <a:lnTo>
                    <a:pt x="539622" y="742313"/>
                  </a:lnTo>
                  <a:lnTo>
                    <a:pt x="545321" y="741363"/>
                  </a:lnTo>
                  <a:lnTo>
                    <a:pt x="551655" y="741363"/>
                  </a:lnTo>
                  <a:lnTo>
                    <a:pt x="557671" y="741363"/>
                  </a:lnTo>
                  <a:lnTo>
                    <a:pt x="563688" y="742313"/>
                  </a:lnTo>
                  <a:lnTo>
                    <a:pt x="569387" y="743896"/>
                  </a:lnTo>
                  <a:lnTo>
                    <a:pt x="574771" y="745796"/>
                  </a:lnTo>
                  <a:lnTo>
                    <a:pt x="579837" y="748329"/>
                  </a:lnTo>
                  <a:lnTo>
                    <a:pt x="584904" y="751179"/>
                  </a:lnTo>
                  <a:lnTo>
                    <a:pt x="589337" y="754662"/>
                  </a:lnTo>
                  <a:lnTo>
                    <a:pt x="593770" y="758462"/>
                  </a:lnTo>
                  <a:lnTo>
                    <a:pt x="597570" y="762895"/>
                  </a:lnTo>
                  <a:lnTo>
                    <a:pt x="601053" y="767329"/>
                  </a:lnTo>
                  <a:lnTo>
                    <a:pt x="603903" y="772395"/>
                  </a:lnTo>
                  <a:lnTo>
                    <a:pt x="606753" y="777778"/>
                  </a:lnTo>
                  <a:lnTo>
                    <a:pt x="608653" y="783161"/>
                  </a:lnTo>
                  <a:lnTo>
                    <a:pt x="610236" y="788861"/>
                  </a:lnTo>
                  <a:lnTo>
                    <a:pt x="610869" y="794878"/>
                  </a:lnTo>
                  <a:lnTo>
                    <a:pt x="611186" y="800578"/>
                  </a:lnTo>
                  <a:lnTo>
                    <a:pt x="611034" y="803619"/>
                  </a:lnTo>
                  <a:lnTo>
                    <a:pt x="612647" y="803263"/>
                  </a:lnTo>
                  <a:lnTo>
                    <a:pt x="618663" y="802003"/>
                  </a:lnTo>
                  <a:lnTo>
                    <a:pt x="624996" y="801688"/>
                  </a:lnTo>
                  <a:lnTo>
                    <a:pt x="631013" y="802003"/>
                  </a:lnTo>
                  <a:lnTo>
                    <a:pt x="636713" y="803263"/>
                  </a:lnTo>
                  <a:lnTo>
                    <a:pt x="642412" y="804523"/>
                  </a:lnTo>
                  <a:lnTo>
                    <a:pt x="647796" y="806727"/>
                  </a:lnTo>
                  <a:lnTo>
                    <a:pt x="653179" y="808932"/>
                  </a:lnTo>
                  <a:lnTo>
                    <a:pt x="658245" y="812082"/>
                  </a:lnTo>
                  <a:lnTo>
                    <a:pt x="662995" y="815547"/>
                  </a:lnTo>
                  <a:lnTo>
                    <a:pt x="667112" y="819327"/>
                  </a:lnTo>
                  <a:lnTo>
                    <a:pt x="670912" y="823421"/>
                  </a:lnTo>
                  <a:lnTo>
                    <a:pt x="674395" y="828146"/>
                  </a:lnTo>
                  <a:lnTo>
                    <a:pt x="677561" y="832871"/>
                  </a:lnTo>
                  <a:lnTo>
                    <a:pt x="679778" y="837911"/>
                  </a:lnTo>
                  <a:lnTo>
                    <a:pt x="681678" y="843581"/>
                  </a:lnTo>
                  <a:lnTo>
                    <a:pt x="683261" y="849250"/>
                  </a:lnTo>
                  <a:lnTo>
                    <a:pt x="684211" y="855235"/>
                  </a:lnTo>
                  <a:lnTo>
                    <a:pt x="684211" y="861220"/>
                  </a:lnTo>
                  <a:lnTo>
                    <a:pt x="684211" y="867204"/>
                  </a:lnTo>
                  <a:lnTo>
                    <a:pt x="683261" y="872874"/>
                  </a:lnTo>
                  <a:lnTo>
                    <a:pt x="681678" y="878859"/>
                  </a:lnTo>
                  <a:lnTo>
                    <a:pt x="679778" y="884528"/>
                  </a:lnTo>
                  <a:lnTo>
                    <a:pt x="677561" y="889253"/>
                  </a:lnTo>
                  <a:lnTo>
                    <a:pt x="674395" y="894293"/>
                  </a:lnTo>
                  <a:lnTo>
                    <a:pt x="670912" y="899018"/>
                  </a:lnTo>
                  <a:lnTo>
                    <a:pt x="667112" y="903112"/>
                  </a:lnTo>
                  <a:lnTo>
                    <a:pt x="662995" y="906892"/>
                  </a:lnTo>
                  <a:lnTo>
                    <a:pt x="658245" y="910357"/>
                  </a:lnTo>
                  <a:lnTo>
                    <a:pt x="653179" y="913507"/>
                  </a:lnTo>
                  <a:lnTo>
                    <a:pt x="647796" y="916027"/>
                  </a:lnTo>
                  <a:lnTo>
                    <a:pt x="642412" y="917916"/>
                  </a:lnTo>
                  <a:lnTo>
                    <a:pt x="636713" y="919491"/>
                  </a:lnTo>
                  <a:lnTo>
                    <a:pt x="631013" y="920121"/>
                  </a:lnTo>
                  <a:lnTo>
                    <a:pt x="627285" y="920512"/>
                  </a:lnTo>
                  <a:lnTo>
                    <a:pt x="625196" y="925611"/>
                  </a:lnTo>
                  <a:lnTo>
                    <a:pt x="622992" y="930994"/>
                  </a:lnTo>
                  <a:lnTo>
                    <a:pt x="619842" y="935744"/>
                  </a:lnTo>
                  <a:lnTo>
                    <a:pt x="616377" y="940177"/>
                  </a:lnTo>
                  <a:lnTo>
                    <a:pt x="612597" y="944610"/>
                  </a:lnTo>
                  <a:lnTo>
                    <a:pt x="608502" y="948410"/>
                  </a:lnTo>
                  <a:lnTo>
                    <a:pt x="603778" y="951893"/>
                  </a:lnTo>
                  <a:lnTo>
                    <a:pt x="599053" y="954743"/>
                  </a:lnTo>
                  <a:lnTo>
                    <a:pt x="593698" y="957593"/>
                  </a:lnTo>
                  <a:lnTo>
                    <a:pt x="588344" y="959493"/>
                  </a:lnTo>
                  <a:lnTo>
                    <a:pt x="582674" y="961076"/>
                  </a:lnTo>
                  <a:lnTo>
                    <a:pt x="576689" y="961710"/>
                  </a:lnTo>
                  <a:lnTo>
                    <a:pt x="570705" y="962026"/>
                  </a:lnTo>
                  <a:lnTo>
                    <a:pt x="564720" y="961710"/>
                  </a:lnTo>
                  <a:lnTo>
                    <a:pt x="558420" y="961076"/>
                  </a:lnTo>
                  <a:lnTo>
                    <a:pt x="553066" y="959493"/>
                  </a:lnTo>
                  <a:lnTo>
                    <a:pt x="547396" y="957593"/>
                  </a:lnTo>
                  <a:lnTo>
                    <a:pt x="542356" y="954743"/>
                  </a:lnTo>
                  <a:lnTo>
                    <a:pt x="537632" y="951893"/>
                  </a:lnTo>
                  <a:lnTo>
                    <a:pt x="532907" y="948410"/>
                  </a:lnTo>
                  <a:lnTo>
                    <a:pt x="528849" y="944644"/>
                  </a:lnTo>
                  <a:lnTo>
                    <a:pt x="528070" y="945254"/>
                  </a:lnTo>
                  <a:lnTo>
                    <a:pt x="523004" y="948412"/>
                  </a:lnTo>
                  <a:lnTo>
                    <a:pt x="517621" y="950939"/>
                  </a:lnTo>
                  <a:lnTo>
                    <a:pt x="512237" y="952834"/>
                  </a:lnTo>
                  <a:lnTo>
                    <a:pt x="506538" y="954413"/>
                  </a:lnTo>
                  <a:lnTo>
                    <a:pt x="501374" y="954956"/>
                  </a:lnTo>
                  <a:lnTo>
                    <a:pt x="397144" y="1032247"/>
                  </a:lnTo>
                  <a:lnTo>
                    <a:pt x="399361" y="1051153"/>
                  </a:lnTo>
                  <a:lnTo>
                    <a:pt x="403828" y="1074056"/>
                  </a:lnTo>
                  <a:lnTo>
                    <a:pt x="407976" y="1096004"/>
                  </a:lnTo>
                  <a:lnTo>
                    <a:pt x="413081" y="1116998"/>
                  </a:lnTo>
                  <a:lnTo>
                    <a:pt x="417867" y="1136084"/>
                  </a:lnTo>
                  <a:lnTo>
                    <a:pt x="423292" y="1154533"/>
                  </a:lnTo>
                  <a:lnTo>
                    <a:pt x="428716" y="1171074"/>
                  </a:lnTo>
                  <a:lnTo>
                    <a:pt x="434459" y="1186979"/>
                  </a:lnTo>
                  <a:lnTo>
                    <a:pt x="439884" y="1201293"/>
                  </a:lnTo>
                  <a:lnTo>
                    <a:pt x="445308" y="1214017"/>
                  </a:lnTo>
                  <a:lnTo>
                    <a:pt x="450732" y="1225786"/>
                  </a:lnTo>
                  <a:lnTo>
                    <a:pt x="455838" y="1235965"/>
                  </a:lnTo>
                  <a:lnTo>
                    <a:pt x="459986" y="1245190"/>
                  </a:lnTo>
                  <a:lnTo>
                    <a:pt x="467643" y="1258868"/>
                  </a:lnTo>
                  <a:lnTo>
                    <a:pt x="472749" y="1267138"/>
                  </a:lnTo>
                  <a:lnTo>
                    <a:pt x="474663" y="1270001"/>
                  </a:lnTo>
                  <a:lnTo>
                    <a:pt x="391703" y="1270001"/>
                  </a:lnTo>
                  <a:lnTo>
                    <a:pt x="385960" y="1253142"/>
                  </a:lnTo>
                  <a:lnTo>
                    <a:pt x="380854" y="1236283"/>
                  </a:lnTo>
                  <a:lnTo>
                    <a:pt x="376387" y="1219424"/>
                  </a:lnTo>
                  <a:lnTo>
                    <a:pt x="371920" y="1202247"/>
                  </a:lnTo>
                  <a:lnTo>
                    <a:pt x="367772" y="1185706"/>
                  </a:lnTo>
                  <a:lnTo>
                    <a:pt x="366419" y="1179329"/>
                  </a:lnTo>
                  <a:lnTo>
                    <a:pt x="272965" y="1109344"/>
                  </a:lnTo>
                  <a:lnTo>
                    <a:pt x="267207" y="1108397"/>
                  </a:lnTo>
                  <a:lnTo>
                    <a:pt x="261431" y="1107130"/>
                  </a:lnTo>
                  <a:lnTo>
                    <a:pt x="255976" y="1104913"/>
                  </a:lnTo>
                  <a:lnTo>
                    <a:pt x="250521" y="1102380"/>
                  </a:lnTo>
                  <a:lnTo>
                    <a:pt x="245387" y="1099214"/>
                  </a:lnTo>
                  <a:lnTo>
                    <a:pt x="245005" y="1098917"/>
                  </a:lnTo>
                  <a:lnTo>
                    <a:pt x="241502" y="1102117"/>
                  </a:lnTo>
                  <a:lnTo>
                    <a:pt x="236714" y="1105591"/>
                  </a:lnTo>
                  <a:lnTo>
                    <a:pt x="231926" y="1108749"/>
                  </a:lnTo>
                  <a:lnTo>
                    <a:pt x="226819" y="1111276"/>
                  </a:lnTo>
                  <a:lnTo>
                    <a:pt x="221074" y="1113171"/>
                  </a:lnTo>
                  <a:lnTo>
                    <a:pt x="215329" y="1114750"/>
                  </a:lnTo>
                  <a:lnTo>
                    <a:pt x="209264" y="1115382"/>
                  </a:lnTo>
                  <a:lnTo>
                    <a:pt x="203200" y="1116013"/>
                  </a:lnTo>
                  <a:lnTo>
                    <a:pt x="197136" y="1115382"/>
                  </a:lnTo>
                  <a:lnTo>
                    <a:pt x="191390" y="1114750"/>
                  </a:lnTo>
                  <a:lnTo>
                    <a:pt x="185326" y="1113171"/>
                  </a:lnTo>
                  <a:lnTo>
                    <a:pt x="179581" y="1111276"/>
                  </a:lnTo>
                  <a:lnTo>
                    <a:pt x="174793" y="1108749"/>
                  </a:lnTo>
                  <a:lnTo>
                    <a:pt x="169686" y="1105591"/>
                  </a:lnTo>
                  <a:lnTo>
                    <a:pt x="164898" y="1102117"/>
                  </a:lnTo>
                  <a:lnTo>
                    <a:pt x="160749" y="1098327"/>
                  </a:lnTo>
                  <a:lnTo>
                    <a:pt x="156919" y="1094222"/>
                  </a:lnTo>
                  <a:lnTo>
                    <a:pt x="153408" y="1089485"/>
                  </a:lnTo>
                  <a:lnTo>
                    <a:pt x="150216" y="1085063"/>
                  </a:lnTo>
                  <a:lnTo>
                    <a:pt x="147982" y="1079694"/>
                  </a:lnTo>
                  <a:lnTo>
                    <a:pt x="145835" y="1074535"/>
                  </a:lnTo>
                  <a:lnTo>
                    <a:pt x="143686" y="1074422"/>
                  </a:lnTo>
                  <a:lnTo>
                    <a:pt x="137987" y="1073472"/>
                  </a:lnTo>
                  <a:lnTo>
                    <a:pt x="132287" y="1072205"/>
                  </a:lnTo>
                  <a:lnTo>
                    <a:pt x="126904" y="1070305"/>
                  </a:lnTo>
                  <a:lnTo>
                    <a:pt x="121520" y="1067455"/>
                  </a:lnTo>
                  <a:lnTo>
                    <a:pt x="116454" y="1064289"/>
                  </a:lnTo>
                  <a:lnTo>
                    <a:pt x="112021" y="1061122"/>
                  </a:lnTo>
                  <a:lnTo>
                    <a:pt x="107588" y="1057005"/>
                  </a:lnTo>
                  <a:lnTo>
                    <a:pt x="103788" y="1052889"/>
                  </a:lnTo>
                  <a:lnTo>
                    <a:pt x="100304" y="1048456"/>
                  </a:lnTo>
                  <a:lnTo>
                    <a:pt x="97455" y="1043389"/>
                  </a:lnTo>
                  <a:lnTo>
                    <a:pt x="94921" y="1038323"/>
                  </a:lnTo>
                  <a:lnTo>
                    <a:pt x="93021" y="1032623"/>
                  </a:lnTo>
                  <a:lnTo>
                    <a:pt x="91438" y="1026923"/>
                  </a:lnTo>
                  <a:lnTo>
                    <a:pt x="90488" y="1021223"/>
                  </a:lnTo>
                  <a:lnTo>
                    <a:pt x="90488" y="1014890"/>
                  </a:lnTo>
                  <a:lnTo>
                    <a:pt x="90488" y="1008874"/>
                  </a:lnTo>
                  <a:lnTo>
                    <a:pt x="91438" y="1003174"/>
                  </a:lnTo>
                  <a:lnTo>
                    <a:pt x="93021" y="997474"/>
                  </a:lnTo>
                  <a:lnTo>
                    <a:pt x="94921" y="991457"/>
                  </a:lnTo>
                  <a:lnTo>
                    <a:pt x="97455" y="986708"/>
                  </a:lnTo>
                  <a:lnTo>
                    <a:pt x="100304" y="981641"/>
                  </a:lnTo>
                  <a:lnTo>
                    <a:pt x="103788" y="976891"/>
                  </a:lnTo>
                  <a:lnTo>
                    <a:pt x="107588" y="972775"/>
                  </a:lnTo>
                  <a:lnTo>
                    <a:pt x="112021" y="968975"/>
                  </a:lnTo>
                  <a:lnTo>
                    <a:pt x="116454" y="965492"/>
                  </a:lnTo>
                  <a:lnTo>
                    <a:pt x="121520" y="962325"/>
                  </a:lnTo>
                  <a:lnTo>
                    <a:pt x="126904" y="960108"/>
                  </a:lnTo>
                  <a:lnTo>
                    <a:pt x="132287" y="957892"/>
                  </a:lnTo>
                  <a:lnTo>
                    <a:pt x="137987" y="956625"/>
                  </a:lnTo>
                  <a:lnTo>
                    <a:pt x="143686" y="955675"/>
                  </a:lnTo>
                  <a:lnTo>
                    <a:pt x="149703" y="955675"/>
                  </a:lnTo>
                  <a:lnTo>
                    <a:pt x="156036" y="955675"/>
                  </a:lnTo>
                  <a:lnTo>
                    <a:pt x="162053" y="956625"/>
                  </a:lnTo>
                  <a:lnTo>
                    <a:pt x="163632" y="956976"/>
                  </a:lnTo>
                  <a:lnTo>
                    <a:pt x="163513" y="954723"/>
                  </a:lnTo>
                  <a:lnTo>
                    <a:pt x="163830" y="949039"/>
                  </a:lnTo>
                  <a:lnTo>
                    <a:pt x="164463" y="942722"/>
                  </a:lnTo>
                  <a:lnTo>
                    <a:pt x="166046" y="937038"/>
                  </a:lnTo>
                  <a:lnTo>
                    <a:pt x="167946" y="931669"/>
                  </a:lnTo>
                  <a:lnTo>
                    <a:pt x="170796" y="926300"/>
                  </a:lnTo>
                  <a:lnTo>
                    <a:pt x="173329" y="921247"/>
                  </a:lnTo>
                  <a:lnTo>
                    <a:pt x="176813" y="916825"/>
                  </a:lnTo>
                  <a:lnTo>
                    <a:pt x="180613" y="912720"/>
                  </a:lnTo>
                  <a:lnTo>
                    <a:pt x="185362" y="908930"/>
                  </a:lnTo>
                  <a:lnTo>
                    <a:pt x="189796" y="905456"/>
                  </a:lnTo>
                  <a:lnTo>
                    <a:pt x="194545" y="902298"/>
                  </a:lnTo>
                  <a:lnTo>
                    <a:pt x="199929" y="900087"/>
                  </a:lnTo>
                  <a:lnTo>
                    <a:pt x="205312" y="898192"/>
                  </a:lnTo>
                  <a:lnTo>
                    <a:pt x="211012" y="896613"/>
                  </a:lnTo>
                  <a:lnTo>
                    <a:pt x="217028" y="895350"/>
                  </a:lnTo>
                  <a:lnTo>
                    <a:pt x="223361" y="895350"/>
                  </a:lnTo>
                  <a:lnTo>
                    <a:pt x="229378" y="895350"/>
                  </a:lnTo>
                  <a:lnTo>
                    <a:pt x="235078" y="896613"/>
                  </a:lnTo>
                  <a:lnTo>
                    <a:pt x="240777" y="898192"/>
                  </a:lnTo>
                  <a:lnTo>
                    <a:pt x="246161" y="900087"/>
                  </a:lnTo>
                  <a:lnTo>
                    <a:pt x="251544" y="902298"/>
                  </a:lnTo>
                  <a:lnTo>
                    <a:pt x="256610" y="905456"/>
                  </a:lnTo>
                  <a:lnTo>
                    <a:pt x="261043" y="908930"/>
                  </a:lnTo>
                  <a:lnTo>
                    <a:pt x="265477" y="912720"/>
                  </a:lnTo>
                  <a:lnTo>
                    <a:pt x="269276" y="916825"/>
                  </a:lnTo>
                  <a:lnTo>
                    <a:pt x="272760" y="921247"/>
                  </a:lnTo>
                  <a:lnTo>
                    <a:pt x="275610" y="926300"/>
                  </a:lnTo>
                  <a:lnTo>
                    <a:pt x="278143" y="931669"/>
                  </a:lnTo>
                  <a:lnTo>
                    <a:pt x="279897" y="936625"/>
                  </a:lnTo>
                  <a:lnTo>
                    <a:pt x="283955" y="936625"/>
                  </a:lnTo>
                  <a:lnTo>
                    <a:pt x="288667" y="937255"/>
                  </a:lnTo>
                  <a:lnTo>
                    <a:pt x="292751" y="938516"/>
                  </a:lnTo>
                  <a:lnTo>
                    <a:pt x="296835" y="940092"/>
                  </a:lnTo>
                  <a:lnTo>
                    <a:pt x="300604" y="941984"/>
                  </a:lnTo>
                  <a:lnTo>
                    <a:pt x="304374" y="944191"/>
                  </a:lnTo>
                  <a:lnTo>
                    <a:pt x="307829" y="946397"/>
                  </a:lnTo>
                  <a:lnTo>
                    <a:pt x="310971" y="949550"/>
                  </a:lnTo>
                  <a:lnTo>
                    <a:pt x="314112" y="952702"/>
                  </a:lnTo>
                  <a:lnTo>
                    <a:pt x="316311" y="955855"/>
                  </a:lnTo>
                  <a:lnTo>
                    <a:pt x="318510" y="959954"/>
                  </a:lnTo>
                  <a:lnTo>
                    <a:pt x="320395" y="963737"/>
                  </a:lnTo>
                  <a:lnTo>
                    <a:pt x="321965" y="967835"/>
                  </a:lnTo>
                  <a:lnTo>
                    <a:pt x="323222" y="971933"/>
                  </a:lnTo>
                  <a:lnTo>
                    <a:pt x="323850" y="976347"/>
                  </a:lnTo>
                  <a:lnTo>
                    <a:pt x="323850" y="980760"/>
                  </a:lnTo>
                  <a:lnTo>
                    <a:pt x="323850" y="985489"/>
                  </a:lnTo>
                  <a:lnTo>
                    <a:pt x="323222" y="989902"/>
                  </a:lnTo>
                  <a:lnTo>
                    <a:pt x="321965" y="994000"/>
                  </a:lnTo>
                  <a:lnTo>
                    <a:pt x="320395" y="998414"/>
                  </a:lnTo>
                  <a:lnTo>
                    <a:pt x="318510" y="1002197"/>
                  </a:lnTo>
                  <a:lnTo>
                    <a:pt x="317540" y="1003865"/>
                  </a:lnTo>
                  <a:lnTo>
                    <a:pt x="317585" y="1003900"/>
                  </a:lnTo>
                  <a:lnTo>
                    <a:pt x="322077" y="1007700"/>
                  </a:lnTo>
                  <a:lnTo>
                    <a:pt x="325927" y="1011816"/>
                  </a:lnTo>
                  <a:lnTo>
                    <a:pt x="329457" y="1016566"/>
                  </a:lnTo>
                  <a:lnTo>
                    <a:pt x="332345" y="1021633"/>
                  </a:lnTo>
                  <a:lnTo>
                    <a:pt x="335233" y="1027016"/>
                  </a:lnTo>
                  <a:lnTo>
                    <a:pt x="337158" y="1032399"/>
                  </a:lnTo>
                  <a:lnTo>
                    <a:pt x="338762" y="1038099"/>
                  </a:lnTo>
                  <a:lnTo>
                    <a:pt x="339404" y="1043799"/>
                  </a:lnTo>
                  <a:lnTo>
                    <a:pt x="339725" y="1049815"/>
                  </a:lnTo>
                  <a:lnTo>
                    <a:pt x="339404" y="1056148"/>
                  </a:lnTo>
                  <a:lnTo>
                    <a:pt x="338762" y="1062165"/>
                  </a:lnTo>
                  <a:lnTo>
                    <a:pt x="337158" y="1067865"/>
                  </a:lnTo>
                  <a:lnTo>
                    <a:pt x="335233" y="1073248"/>
                  </a:lnTo>
                  <a:lnTo>
                    <a:pt x="332345" y="1078314"/>
                  </a:lnTo>
                  <a:lnTo>
                    <a:pt x="329457" y="1083381"/>
                  </a:lnTo>
                  <a:lnTo>
                    <a:pt x="325927" y="1087814"/>
                  </a:lnTo>
                  <a:lnTo>
                    <a:pt x="322077" y="1091930"/>
                  </a:lnTo>
                  <a:lnTo>
                    <a:pt x="317585" y="1095730"/>
                  </a:lnTo>
                  <a:lnTo>
                    <a:pt x="313092" y="1099214"/>
                  </a:lnTo>
                  <a:lnTo>
                    <a:pt x="311723" y="1100115"/>
                  </a:lnTo>
                  <a:lnTo>
                    <a:pt x="356432" y="1125166"/>
                  </a:lnTo>
                  <a:lnTo>
                    <a:pt x="355647" y="1120179"/>
                  </a:lnTo>
                  <a:lnTo>
                    <a:pt x="353414" y="1104275"/>
                  </a:lnTo>
                  <a:lnTo>
                    <a:pt x="351499" y="1088052"/>
                  </a:lnTo>
                  <a:lnTo>
                    <a:pt x="349904" y="1072147"/>
                  </a:lnTo>
                  <a:lnTo>
                    <a:pt x="348309" y="1056561"/>
                  </a:lnTo>
                  <a:lnTo>
                    <a:pt x="347670" y="1040974"/>
                  </a:lnTo>
                  <a:lnTo>
                    <a:pt x="347032" y="1025705"/>
                  </a:lnTo>
                  <a:lnTo>
                    <a:pt x="346075" y="1010119"/>
                  </a:lnTo>
                  <a:lnTo>
                    <a:pt x="346075" y="995169"/>
                  </a:lnTo>
                  <a:lnTo>
                    <a:pt x="346075" y="980536"/>
                  </a:lnTo>
                  <a:lnTo>
                    <a:pt x="347032" y="951272"/>
                  </a:lnTo>
                  <a:lnTo>
                    <a:pt x="348309" y="922961"/>
                  </a:lnTo>
                  <a:lnTo>
                    <a:pt x="350861" y="894969"/>
                  </a:lnTo>
                  <a:lnTo>
                    <a:pt x="353414" y="868249"/>
                  </a:lnTo>
                  <a:lnTo>
                    <a:pt x="356887" y="844880"/>
                  </a:lnTo>
                  <a:lnTo>
                    <a:pt x="356797" y="844841"/>
                  </a:lnTo>
                  <a:lnTo>
                    <a:pt x="346924" y="840061"/>
                  </a:lnTo>
                  <a:lnTo>
                    <a:pt x="335141" y="834007"/>
                  </a:lnTo>
                  <a:lnTo>
                    <a:pt x="322084" y="826360"/>
                  </a:lnTo>
                  <a:lnTo>
                    <a:pt x="307753" y="817120"/>
                  </a:lnTo>
                  <a:lnTo>
                    <a:pt x="292467" y="806287"/>
                  </a:lnTo>
                  <a:lnTo>
                    <a:pt x="284824" y="799914"/>
                  </a:lnTo>
                  <a:lnTo>
                    <a:pt x="276225" y="793541"/>
                  </a:lnTo>
                  <a:lnTo>
                    <a:pt x="268263" y="786532"/>
                  </a:lnTo>
                  <a:lnTo>
                    <a:pt x="259346" y="778885"/>
                  </a:lnTo>
                  <a:lnTo>
                    <a:pt x="250748" y="770600"/>
                  </a:lnTo>
                  <a:lnTo>
                    <a:pt x="241831" y="762316"/>
                  </a:lnTo>
                  <a:lnTo>
                    <a:pt x="233232" y="753076"/>
                  </a:lnTo>
                  <a:lnTo>
                    <a:pt x="224315" y="743198"/>
                  </a:lnTo>
                  <a:lnTo>
                    <a:pt x="215398" y="733321"/>
                  </a:lnTo>
                  <a:lnTo>
                    <a:pt x="206481" y="722487"/>
                  </a:lnTo>
                  <a:lnTo>
                    <a:pt x="197564" y="711017"/>
                  </a:lnTo>
                  <a:lnTo>
                    <a:pt x="188647" y="698909"/>
                  </a:lnTo>
                  <a:lnTo>
                    <a:pt x="184773" y="693649"/>
                  </a:lnTo>
                  <a:lnTo>
                    <a:pt x="179324" y="692793"/>
                  </a:lnTo>
                  <a:lnTo>
                    <a:pt x="172958" y="691526"/>
                  </a:lnTo>
                  <a:lnTo>
                    <a:pt x="167229" y="689626"/>
                  </a:lnTo>
                  <a:lnTo>
                    <a:pt x="161182" y="687725"/>
                  </a:lnTo>
                  <a:lnTo>
                    <a:pt x="155452" y="685508"/>
                  </a:lnTo>
                  <a:lnTo>
                    <a:pt x="150041" y="682975"/>
                  </a:lnTo>
                  <a:lnTo>
                    <a:pt x="144630" y="680124"/>
                  </a:lnTo>
                  <a:lnTo>
                    <a:pt x="139219" y="676957"/>
                  </a:lnTo>
                  <a:lnTo>
                    <a:pt x="133808" y="673790"/>
                  </a:lnTo>
                  <a:lnTo>
                    <a:pt x="129034" y="670623"/>
                  </a:lnTo>
                  <a:lnTo>
                    <a:pt x="124259" y="666506"/>
                  </a:lnTo>
                  <a:lnTo>
                    <a:pt x="119485" y="662706"/>
                  </a:lnTo>
                  <a:lnTo>
                    <a:pt x="115347" y="658589"/>
                  </a:lnTo>
                  <a:lnTo>
                    <a:pt x="111209" y="653838"/>
                  </a:lnTo>
                  <a:lnTo>
                    <a:pt x="106753" y="649404"/>
                  </a:lnTo>
                  <a:lnTo>
                    <a:pt x="103252" y="644654"/>
                  </a:lnTo>
                  <a:lnTo>
                    <a:pt x="99432" y="639903"/>
                  </a:lnTo>
                  <a:lnTo>
                    <a:pt x="96568" y="634836"/>
                  </a:lnTo>
                  <a:lnTo>
                    <a:pt x="93385" y="629452"/>
                  </a:lnTo>
                  <a:lnTo>
                    <a:pt x="90520" y="624068"/>
                  </a:lnTo>
                  <a:lnTo>
                    <a:pt x="87974" y="618367"/>
                  </a:lnTo>
                  <a:lnTo>
                    <a:pt x="85745" y="612667"/>
                  </a:lnTo>
                  <a:lnTo>
                    <a:pt x="83836" y="606966"/>
                  </a:lnTo>
                  <a:lnTo>
                    <a:pt x="82244" y="600632"/>
                  </a:lnTo>
                  <a:lnTo>
                    <a:pt x="80653" y="594614"/>
                  </a:lnTo>
                  <a:lnTo>
                    <a:pt x="79380" y="588280"/>
                  </a:lnTo>
                  <a:lnTo>
                    <a:pt x="78743" y="581946"/>
                  </a:lnTo>
                  <a:lnTo>
                    <a:pt x="78425" y="575929"/>
                  </a:lnTo>
                  <a:lnTo>
                    <a:pt x="77788" y="569278"/>
                  </a:lnTo>
                  <a:lnTo>
                    <a:pt x="78154" y="565453"/>
                  </a:lnTo>
                  <a:lnTo>
                    <a:pt x="77179" y="565126"/>
                  </a:lnTo>
                  <a:lnTo>
                    <a:pt x="71169" y="562262"/>
                  </a:lnTo>
                  <a:lnTo>
                    <a:pt x="66108" y="559715"/>
                  </a:lnTo>
                  <a:lnTo>
                    <a:pt x="60731" y="556532"/>
                  </a:lnTo>
                  <a:lnTo>
                    <a:pt x="55670" y="553031"/>
                  </a:lnTo>
                  <a:lnTo>
                    <a:pt x="50609" y="549530"/>
                  </a:lnTo>
                  <a:lnTo>
                    <a:pt x="46181" y="545710"/>
                  </a:lnTo>
                  <a:lnTo>
                    <a:pt x="41436" y="541891"/>
                  </a:lnTo>
                  <a:lnTo>
                    <a:pt x="37008" y="537753"/>
                  </a:lnTo>
                  <a:lnTo>
                    <a:pt x="32580" y="533297"/>
                  </a:lnTo>
                  <a:lnTo>
                    <a:pt x="28784" y="528841"/>
                  </a:lnTo>
                  <a:lnTo>
                    <a:pt x="24988" y="523748"/>
                  </a:lnTo>
                  <a:lnTo>
                    <a:pt x="21509" y="518655"/>
                  </a:lnTo>
                  <a:lnTo>
                    <a:pt x="18030" y="513881"/>
                  </a:lnTo>
                  <a:lnTo>
                    <a:pt x="15183" y="508470"/>
                  </a:lnTo>
                  <a:lnTo>
                    <a:pt x="12336" y="503059"/>
                  </a:lnTo>
                  <a:lnTo>
                    <a:pt x="10122" y="497329"/>
                  </a:lnTo>
                  <a:lnTo>
                    <a:pt x="7908" y="491282"/>
                  </a:lnTo>
                  <a:lnTo>
                    <a:pt x="6010" y="485552"/>
                  </a:lnTo>
                  <a:lnTo>
                    <a:pt x="3796" y="479505"/>
                  </a:lnTo>
                  <a:lnTo>
                    <a:pt x="2531" y="473457"/>
                  </a:lnTo>
                  <a:lnTo>
                    <a:pt x="1582" y="467091"/>
                  </a:lnTo>
                  <a:lnTo>
                    <a:pt x="633" y="461044"/>
                  </a:lnTo>
                  <a:lnTo>
                    <a:pt x="0" y="454359"/>
                  </a:lnTo>
                  <a:lnTo>
                    <a:pt x="0" y="447994"/>
                  </a:lnTo>
                  <a:lnTo>
                    <a:pt x="0" y="441309"/>
                  </a:lnTo>
                  <a:lnTo>
                    <a:pt x="633" y="434943"/>
                  </a:lnTo>
                  <a:lnTo>
                    <a:pt x="1582" y="428578"/>
                  </a:lnTo>
                  <a:lnTo>
                    <a:pt x="2531" y="422530"/>
                  </a:lnTo>
                  <a:lnTo>
                    <a:pt x="3796" y="416164"/>
                  </a:lnTo>
                  <a:lnTo>
                    <a:pt x="6010" y="410116"/>
                  </a:lnTo>
                  <a:lnTo>
                    <a:pt x="7908" y="404387"/>
                  </a:lnTo>
                  <a:lnTo>
                    <a:pt x="10122" y="398658"/>
                  </a:lnTo>
                  <a:lnTo>
                    <a:pt x="12336" y="392928"/>
                  </a:lnTo>
                  <a:lnTo>
                    <a:pt x="15183" y="387517"/>
                  </a:lnTo>
                  <a:lnTo>
                    <a:pt x="18030" y="382106"/>
                  </a:lnTo>
                  <a:lnTo>
                    <a:pt x="21509" y="377014"/>
                  </a:lnTo>
                  <a:lnTo>
                    <a:pt x="24988" y="371921"/>
                  </a:lnTo>
                  <a:lnTo>
                    <a:pt x="28784" y="366828"/>
                  </a:lnTo>
                  <a:lnTo>
                    <a:pt x="32580" y="362372"/>
                  </a:lnTo>
                  <a:lnTo>
                    <a:pt x="37008" y="358234"/>
                  </a:lnTo>
                  <a:lnTo>
                    <a:pt x="41436" y="353778"/>
                  </a:lnTo>
                  <a:lnTo>
                    <a:pt x="46181" y="349958"/>
                  </a:lnTo>
                  <a:lnTo>
                    <a:pt x="50609" y="346139"/>
                  </a:lnTo>
                  <a:lnTo>
                    <a:pt x="55670" y="342638"/>
                  </a:lnTo>
                  <a:lnTo>
                    <a:pt x="60731" y="339136"/>
                  </a:lnTo>
                  <a:lnTo>
                    <a:pt x="66108" y="336272"/>
                  </a:lnTo>
                  <a:lnTo>
                    <a:pt x="71169" y="333407"/>
                  </a:lnTo>
                  <a:lnTo>
                    <a:pt x="77179" y="330861"/>
                  </a:lnTo>
                  <a:lnTo>
                    <a:pt x="82873" y="328314"/>
                  </a:lnTo>
                  <a:lnTo>
                    <a:pt x="88566" y="326405"/>
                  </a:lnTo>
                  <a:lnTo>
                    <a:pt x="94576" y="325131"/>
                  </a:lnTo>
                  <a:lnTo>
                    <a:pt x="100902" y="323540"/>
                  </a:lnTo>
                  <a:lnTo>
                    <a:pt x="106912" y="322267"/>
                  </a:lnTo>
                  <a:lnTo>
                    <a:pt x="111121" y="321821"/>
                  </a:lnTo>
                  <a:lnTo>
                    <a:pt x="110164" y="317564"/>
                  </a:lnTo>
                  <a:lnTo>
                    <a:pt x="108580" y="308024"/>
                  </a:lnTo>
                  <a:lnTo>
                    <a:pt x="106997" y="298483"/>
                  </a:lnTo>
                  <a:lnTo>
                    <a:pt x="106363" y="288306"/>
                  </a:lnTo>
                  <a:lnTo>
                    <a:pt x="106363" y="278448"/>
                  </a:lnTo>
                  <a:lnTo>
                    <a:pt x="106363" y="268271"/>
                  </a:lnTo>
                  <a:lnTo>
                    <a:pt x="106997" y="258731"/>
                  </a:lnTo>
                  <a:lnTo>
                    <a:pt x="108580" y="248872"/>
                  </a:lnTo>
                  <a:lnTo>
                    <a:pt x="110164" y="239013"/>
                  </a:lnTo>
                  <a:lnTo>
                    <a:pt x="112381" y="229791"/>
                  </a:lnTo>
                  <a:lnTo>
                    <a:pt x="114915" y="220568"/>
                  </a:lnTo>
                  <a:lnTo>
                    <a:pt x="117765" y="211346"/>
                  </a:lnTo>
                  <a:lnTo>
                    <a:pt x="121566" y="202441"/>
                  </a:lnTo>
                  <a:lnTo>
                    <a:pt x="125366" y="194173"/>
                  </a:lnTo>
                  <a:lnTo>
                    <a:pt x="129484" y="185586"/>
                  </a:lnTo>
                  <a:lnTo>
                    <a:pt x="134235" y="177636"/>
                  </a:lnTo>
                  <a:lnTo>
                    <a:pt x="139302" y="170003"/>
                  </a:lnTo>
                  <a:lnTo>
                    <a:pt x="144686" y="162053"/>
                  </a:lnTo>
                  <a:lnTo>
                    <a:pt x="150387" y="154738"/>
                  </a:lnTo>
                  <a:lnTo>
                    <a:pt x="156405" y="147424"/>
                  </a:lnTo>
                  <a:lnTo>
                    <a:pt x="163056" y="141063"/>
                  </a:lnTo>
                  <a:lnTo>
                    <a:pt x="169391" y="134385"/>
                  </a:lnTo>
                  <a:lnTo>
                    <a:pt x="176675" y="128342"/>
                  </a:lnTo>
                  <a:lnTo>
                    <a:pt x="183960" y="122618"/>
                  </a:lnTo>
                  <a:lnTo>
                    <a:pt x="191878" y="117212"/>
                  </a:lnTo>
                  <a:lnTo>
                    <a:pt x="199479" y="112123"/>
                  </a:lnTo>
                  <a:lnTo>
                    <a:pt x="207397" y="107353"/>
                  </a:lnTo>
                  <a:lnTo>
                    <a:pt x="215949" y="102901"/>
                  </a:lnTo>
                  <a:lnTo>
                    <a:pt x="224817" y="99085"/>
                  </a:lnTo>
                  <a:lnTo>
                    <a:pt x="233685" y="95586"/>
                  </a:lnTo>
                  <a:lnTo>
                    <a:pt x="242236" y="92406"/>
                  </a:lnTo>
                  <a:lnTo>
                    <a:pt x="251421" y="89862"/>
                  </a:lnTo>
                  <a:lnTo>
                    <a:pt x="253068" y="89542"/>
                  </a:lnTo>
                  <a:lnTo>
                    <a:pt x="255270" y="85725"/>
                  </a:lnTo>
                  <a:lnTo>
                    <a:pt x="260985" y="78105"/>
                  </a:lnTo>
                  <a:lnTo>
                    <a:pt x="267018" y="70802"/>
                  </a:lnTo>
                  <a:lnTo>
                    <a:pt x="272733" y="63817"/>
                  </a:lnTo>
                  <a:lnTo>
                    <a:pt x="279083" y="56832"/>
                  </a:lnTo>
                  <a:lnTo>
                    <a:pt x="286068" y="50482"/>
                  </a:lnTo>
                  <a:lnTo>
                    <a:pt x="293053" y="44767"/>
                  </a:lnTo>
                  <a:lnTo>
                    <a:pt x="300355" y="39052"/>
                  </a:lnTo>
                  <a:lnTo>
                    <a:pt x="307975" y="33020"/>
                  </a:lnTo>
                  <a:lnTo>
                    <a:pt x="316230" y="28257"/>
                  </a:lnTo>
                  <a:lnTo>
                    <a:pt x="324168" y="23495"/>
                  </a:lnTo>
                  <a:lnTo>
                    <a:pt x="332740" y="19367"/>
                  </a:lnTo>
                  <a:lnTo>
                    <a:pt x="340995" y="15557"/>
                  </a:lnTo>
                  <a:lnTo>
                    <a:pt x="349885" y="12065"/>
                  </a:lnTo>
                  <a:lnTo>
                    <a:pt x="358775" y="8890"/>
                  </a:lnTo>
                  <a:lnTo>
                    <a:pt x="367983" y="6350"/>
                  </a:lnTo>
                  <a:lnTo>
                    <a:pt x="377508" y="3810"/>
                  </a:lnTo>
                  <a:lnTo>
                    <a:pt x="387033" y="2540"/>
                  </a:lnTo>
                  <a:lnTo>
                    <a:pt x="396875" y="1270"/>
                  </a:lnTo>
                  <a:lnTo>
                    <a:pt x="406718" y="635"/>
                  </a:lnTo>
                  <a:lnTo>
                    <a:pt x="4168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794869" y="2964250"/>
            <a:ext cx="960330" cy="2424568"/>
            <a:chOff x="2794869" y="2964250"/>
            <a:chExt cx="960330" cy="2424568"/>
          </a:xfrm>
        </p:grpSpPr>
        <p:grpSp>
          <p:nvGrpSpPr>
            <p:cNvPr id="15" name="组合 14"/>
            <p:cNvGrpSpPr/>
            <p:nvPr/>
          </p:nvGrpSpPr>
          <p:grpSpPr>
            <a:xfrm>
              <a:off x="2794869" y="2964250"/>
              <a:ext cx="960330" cy="2424568"/>
              <a:chOff x="2470925" y="3535657"/>
              <a:chExt cx="960330" cy="2424568"/>
            </a:xfrm>
          </p:grpSpPr>
          <p:sp>
            <p:nvSpPr>
              <p:cNvPr id="318" name="圆角矩形 317"/>
              <p:cNvSpPr/>
              <p:nvPr/>
            </p:nvSpPr>
            <p:spPr>
              <a:xfrm>
                <a:off x="2470925" y="3935768"/>
                <a:ext cx="960330" cy="2024457"/>
              </a:xfrm>
              <a:prstGeom prst="roundRect">
                <a:avLst>
                  <a:gd name="adj" fmla="val 9308"/>
                </a:avLst>
              </a:prstGeom>
              <a:solidFill>
                <a:srgbClr val="EBAC07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6" name="矩形 375"/>
              <p:cNvSpPr/>
              <p:nvPr/>
            </p:nvSpPr>
            <p:spPr>
              <a:xfrm>
                <a:off x="2487451" y="3535657"/>
                <a:ext cx="7409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30%</a:t>
                </a:r>
                <a:endParaRPr lang="zh-CN" altLang="en-US" sz="2000" dirty="0"/>
              </a:p>
            </p:txBody>
          </p:sp>
        </p:grpSp>
        <p:sp>
          <p:nvSpPr>
            <p:cNvPr id="386" name="KSO_Shape"/>
            <p:cNvSpPr>
              <a:spLocks/>
            </p:cNvSpPr>
            <p:nvPr/>
          </p:nvSpPr>
          <p:spPr bwMode="auto">
            <a:xfrm>
              <a:off x="2997765" y="3503836"/>
              <a:ext cx="549731" cy="736247"/>
            </a:xfrm>
            <a:custGeom>
              <a:avLst/>
              <a:gdLst>
                <a:gd name="T0" fmla="*/ 752226 w 2255836"/>
                <a:gd name="T1" fmla="*/ 1426422 h 3021013"/>
                <a:gd name="T2" fmla="*/ 863431 w 2255836"/>
                <a:gd name="T3" fmla="*/ 1463322 h 3021013"/>
                <a:gd name="T4" fmla="*/ 1150580 w 2255836"/>
                <a:gd name="T5" fmla="*/ 1359763 h 3021013"/>
                <a:gd name="T6" fmla="*/ 1123970 w 2255836"/>
                <a:gd name="T7" fmla="*/ 1406583 h 3021013"/>
                <a:gd name="T8" fmla="*/ 438865 w 2255836"/>
                <a:gd name="T9" fmla="*/ 1309768 h 3021013"/>
                <a:gd name="T10" fmla="*/ 614808 w 2255836"/>
                <a:gd name="T11" fmla="*/ 1399044 h 3021013"/>
                <a:gd name="T12" fmla="*/ 1311034 w 2255836"/>
                <a:gd name="T13" fmla="*/ 1185180 h 3021013"/>
                <a:gd name="T14" fmla="*/ 245049 w 2255836"/>
                <a:gd name="T15" fmla="*/ 1044720 h 3021013"/>
                <a:gd name="T16" fmla="*/ 346723 w 2255836"/>
                <a:gd name="T17" fmla="*/ 1214145 h 3021013"/>
                <a:gd name="T18" fmla="*/ 1396821 w 2255836"/>
                <a:gd name="T19" fmla="*/ 1005836 h 3021013"/>
                <a:gd name="T20" fmla="*/ 1442494 w 2255836"/>
                <a:gd name="T21" fmla="*/ 787210 h 3021013"/>
                <a:gd name="T22" fmla="*/ 1464338 w 2255836"/>
                <a:gd name="T23" fmla="*/ 862995 h 3021013"/>
                <a:gd name="T24" fmla="*/ 210496 w 2255836"/>
                <a:gd name="T25" fmla="*/ 726900 h 3021013"/>
                <a:gd name="T26" fmla="*/ 214071 w 2255836"/>
                <a:gd name="T27" fmla="*/ 924099 h 3021013"/>
                <a:gd name="T28" fmla="*/ 1378551 w 2255836"/>
                <a:gd name="T29" fmla="*/ 500735 h 3021013"/>
                <a:gd name="T30" fmla="*/ 1378551 w 2255836"/>
                <a:gd name="T31" fmla="*/ 506290 h 3021013"/>
                <a:gd name="T32" fmla="*/ 1446863 w 2255836"/>
                <a:gd name="T33" fmla="*/ 450344 h 3021013"/>
                <a:gd name="T34" fmla="*/ 197787 w 2255836"/>
                <a:gd name="T35" fmla="*/ 450344 h 3021013"/>
                <a:gd name="T36" fmla="*/ 265702 w 2255836"/>
                <a:gd name="T37" fmla="*/ 506290 h 3021013"/>
                <a:gd name="T38" fmla="*/ 595898 w 2255836"/>
                <a:gd name="T39" fmla="*/ 403670 h 3021013"/>
                <a:gd name="T40" fmla="*/ 351628 w 2255836"/>
                <a:gd name="T41" fmla="*/ 882304 h 3021013"/>
                <a:gd name="T42" fmla="*/ 703758 w 2255836"/>
                <a:gd name="T43" fmla="*/ 1282291 h 3021013"/>
                <a:gd name="T44" fmla="*/ 1209351 w 2255836"/>
                <a:gd name="T45" fmla="*/ 1097193 h 3021013"/>
                <a:gd name="T46" fmla="*/ 1216092 w 2255836"/>
                <a:gd name="T47" fmla="*/ 555800 h 3021013"/>
                <a:gd name="T48" fmla="*/ 1140254 w 2255836"/>
                <a:gd name="T49" fmla="*/ 273381 h 3021013"/>
                <a:gd name="T50" fmla="*/ 1029445 w 2255836"/>
                <a:gd name="T51" fmla="*/ 244019 h 3021013"/>
                <a:gd name="T52" fmla="*/ 1218892 w 2255836"/>
                <a:gd name="T53" fmla="*/ 353530 h 3021013"/>
                <a:gd name="T54" fmla="*/ 444425 w 2255836"/>
                <a:gd name="T55" fmla="*/ 326946 h 3021013"/>
                <a:gd name="T56" fmla="*/ 637843 w 2255836"/>
                <a:gd name="T57" fmla="*/ 247987 h 3021013"/>
                <a:gd name="T58" fmla="*/ 765332 w 2255836"/>
                <a:gd name="T59" fmla="*/ 196009 h 3021013"/>
                <a:gd name="T60" fmla="*/ 892424 w 2255836"/>
                <a:gd name="T61" fmla="*/ 217038 h 3021013"/>
                <a:gd name="T62" fmla="*/ 863829 w 2255836"/>
                <a:gd name="T63" fmla="*/ 55946 h 3021013"/>
                <a:gd name="T64" fmla="*/ 1231204 w 2255836"/>
                <a:gd name="T65" fmla="*/ 110701 h 3021013"/>
                <a:gd name="T66" fmla="*/ 1423828 w 2255836"/>
                <a:gd name="T67" fmla="*/ 378527 h 3021013"/>
                <a:gd name="T68" fmla="*/ 1481019 w 2255836"/>
                <a:gd name="T69" fmla="*/ 655083 h 3021013"/>
                <a:gd name="T70" fmla="*/ 1545359 w 2255836"/>
                <a:gd name="T71" fmla="*/ 937193 h 3021013"/>
                <a:gd name="T72" fmla="*/ 1520735 w 2255836"/>
                <a:gd name="T73" fmla="*/ 1228429 h 3021013"/>
                <a:gd name="T74" fmla="*/ 1671105 w 2255836"/>
                <a:gd name="T75" fmla="*/ 2097973 h 3021013"/>
                <a:gd name="T76" fmla="*/ 1831431 w 2255836"/>
                <a:gd name="T77" fmla="*/ 1971506 h 3021013"/>
                <a:gd name="T78" fmla="*/ 1983183 w 2255836"/>
                <a:gd name="T79" fmla="*/ 1839913 h 3021013"/>
                <a:gd name="T80" fmla="*/ 1749171 w 2255836"/>
                <a:gd name="T81" fmla="*/ 1890181 h 3021013"/>
                <a:gd name="T82" fmla="*/ 1560919 w 2255836"/>
                <a:gd name="T83" fmla="*/ 1957319 h 3021013"/>
                <a:gd name="T84" fmla="*/ 2082702 w 2255836"/>
                <a:gd name="T85" fmla="*/ 1730709 h 3021013"/>
                <a:gd name="T86" fmla="*/ 2026315 w 2255836"/>
                <a:gd name="T87" fmla="*/ 2040911 h 3021013"/>
                <a:gd name="T88" fmla="*/ 1411858 w 2255836"/>
                <a:gd name="T89" fmla="*/ 2792887 h 3021013"/>
                <a:gd name="T90" fmla="*/ 1120501 w 2255836"/>
                <a:gd name="T91" fmla="*/ 2359819 h 3021013"/>
                <a:gd name="T92" fmla="*/ 520699 w 2255836"/>
                <a:gd name="T93" fmla="*/ 2205038 h 3021013"/>
                <a:gd name="T94" fmla="*/ 788834 w 2255836"/>
                <a:gd name="T95" fmla="*/ 2260797 h 3021013"/>
                <a:gd name="T96" fmla="*/ 875304 w 2255836"/>
                <a:gd name="T97" fmla="*/ 2502791 h 3021013"/>
                <a:gd name="T98" fmla="*/ 1178866 w 2255836"/>
                <a:gd name="T99" fmla="*/ 2664223 h 3021013"/>
                <a:gd name="T100" fmla="*/ 798484 w 2255836"/>
                <a:gd name="T101" fmla="*/ 2652848 h 3021013"/>
                <a:gd name="T102" fmla="*/ 307974 w 2255836"/>
                <a:gd name="T103" fmla="*/ 2097829 h 3021013"/>
                <a:gd name="T104" fmla="*/ 1053073 w 2255836"/>
                <a:gd name="T105" fmla="*/ 2093075 h 3021013"/>
                <a:gd name="T106" fmla="*/ 1410153 w 2255836"/>
                <a:gd name="T107" fmla="*/ 1442244 h 3021013"/>
                <a:gd name="T108" fmla="*/ 1231998 w 2255836"/>
                <a:gd name="T109" fmla="*/ 1533949 h 3021013"/>
                <a:gd name="T110" fmla="*/ 875743 w 2255836"/>
                <a:gd name="T111" fmla="*/ 1579182 h 3021013"/>
                <a:gd name="T112" fmla="*/ 623545 w 2255836"/>
                <a:gd name="T113" fmla="*/ 1483558 h 3021013"/>
                <a:gd name="T114" fmla="*/ 354269 w 2255836"/>
                <a:gd name="T115" fmla="*/ 1373650 h 3021013"/>
                <a:gd name="T116" fmla="*/ 126298 w 2255836"/>
                <a:gd name="T117" fmla="*/ 1213748 h 3021013"/>
                <a:gd name="T118" fmla="*/ 18270 w 2255836"/>
                <a:gd name="T119" fmla="*/ 826888 h 3021013"/>
                <a:gd name="T120" fmla="*/ 139404 w 2255836"/>
                <a:gd name="T121" fmla="*/ 568981 h 3021013"/>
                <a:gd name="T122" fmla="*/ 327262 w 2255836"/>
                <a:gd name="T123" fmla="*/ 347579 h 3021013"/>
                <a:gd name="T124" fmla="*/ 505191 w 2255836"/>
                <a:gd name="T125" fmla="*/ 138476 h 302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55836" h="3021013">
                  <a:moveTo>
                    <a:pt x="815375" y="1423644"/>
                  </a:moveTo>
                  <a:lnTo>
                    <a:pt x="818155" y="1434754"/>
                  </a:lnTo>
                  <a:lnTo>
                    <a:pt x="820141" y="1445864"/>
                  </a:lnTo>
                  <a:lnTo>
                    <a:pt x="821332" y="1455386"/>
                  </a:lnTo>
                  <a:lnTo>
                    <a:pt x="822127" y="1463719"/>
                  </a:lnTo>
                  <a:lnTo>
                    <a:pt x="822921" y="1455386"/>
                  </a:lnTo>
                  <a:lnTo>
                    <a:pt x="824509" y="1445864"/>
                  </a:lnTo>
                  <a:lnTo>
                    <a:pt x="826098" y="1435151"/>
                  </a:lnTo>
                  <a:lnTo>
                    <a:pt x="829275" y="1424438"/>
                  </a:lnTo>
                  <a:lnTo>
                    <a:pt x="822127" y="1424438"/>
                  </a:lnTo>
                  <a:lnTo>
                    <a:pt x="815375" y="1423644"/>
                  </a:lnTo>
                  <a:close/>
                  <a:moveTo>
                    <a:pt x="949219" y="1410154"/>
                  </a:moveTo>
                  <a:lnTo>
                    <a:pt x="927772" y="1414518"/>
                  </a:lnTo>
                  <a:lnTo>
                    <a:pt x="905531" y="1418089"/>
                  </a:lnTo>
                  <a:lnTo>
                    <a:pt x="899573" y="1422454"/>
                  </a:lnTo>
                  <a:lnTo>
                    <a:pt x="892424" y="1426422"/>
                  </a:lnTo>
                  <a:lnTo>
                    <a:pt x="884481" y="1429993"/>
                  </a:lnTo>
                  <a:lnTo>
                    <a:pt x="876141" y="1433564"/>
                  </a:lnTo>
                  <a:lnTo>
                    <a:pt x="865814" y="1437532"/>
                  </a:lnTo>
                  <a:lnTo>
                    <a:pt x="856680" y="1441499"/>
                  </a:lnTo>
                  <a:lnTo>
                    <a:pt x="849134" y="1444673"/>
                  </a:lnTo>
                  <a:lnTo>
                    <a:pt x="842779" y="1448244"/>
                  </a:lnTo>
                  <a:lnTo>
                    <a:pt x="837616" y="1451815"/>
                  </a:lnTo>
                  <a:lnTo>
                    <a:pt x="833247" y="1454990"/>
                  </a:lnTo>
                  <a:lnTo>
                    <a:pt x="830070" y="1458164"/>
                  </a:lnTo>
                  <a:lnTo>
                    <a:pt x="827290" y="1460545"/>
                  </a:lnTo>
                  <a:lnTo>
                    <a:pt x="825701" y="1463322"/>
                  </a:lnTo>
                  <a:lnTo>
                    <a:pt x="824509" y="1465306"/>
                  </a:lnTo>
                  <a:lnTo>
                    <a:pt x="823715" y="1467290"/>
                  </a:lnTo>
                  <a:lnTo>
                    <a:pt x="822921" y="1468877"/>
                  </a:lnTo>
                  <a:lnTo>
                    <a:pt x="822921" y="1471258"/>
                  </a:lnTo>
                  <a:lnTo>
                    <a:pt x="823715" y="1472051"/>
                  </a:lnTo>
                  <a:lnTo>
                    <a:pt x="820935" y="1472051"/>
                  </a:lnTo>
                  <a:lnTo>
                    <a:pt x="821332" y="1471258"/>
                  </a:lnTo>
                  <a:lnTo>
                    <a:pt x="821332" y="1468877"/>
                  </a:lnTo>
                  <a:lnTo>
                    <a:pt x="820935" y="1467290"/>
                  </a:lnTo>
                  <a:lnTo>
                    <a:pt x="820141" y="1465306"/>
                  </a:lnTo>
                  <a:lnTo>
                    <a:pt x="818552" y="1463322"/>
                  </a:lnTo>
                  <a:lnTo>
                    <a:pt x="816963" y="1460545"/>
                  </a:lnTo>
                  <a:lnTo>
                    <a:pt x="814183" y="1458164"/>
                  </a:lnTo>
                  <a:lnTo>
                    <a:pt x="811403" y="1454990"/>
                  </a:lnTo>
                  <a:lnTo>
                    <a:pt x="807034" y="1451815"/>
                  </a:lnTo>
                  <a:lnTo>
                    <a:pt x="801474" y="1448244"/>
                  </a:lnTo>
                  <a:lnTo>
                    <a:pt x="795517" y="1444673"/>
                  </a:lnTo>
                  <a:lnTo>
                    <a:pt x="787573" y="1441499"/>
                  </a:lnTo>
                  <a:lnTo>
                    <a:pt x="778836" y="1437532"/>
                  </a:lnTo>
                  <a:lnTo>
                    <a:pt x="768112" y="1433564"/>
                  </a:lnTo>
                  <a:lnTo>
                    <a:pt x="759772" y="1429993"/>
                  </a:lnTo>
                  <a:lnTo>
                    <a:pt x="752226" y="1426422"/>
                  </a:lnTo>
                  <a:lnTo>
                    <a:pt x="744680" y="1422057"/>
                  </a:lnTo>
                  <a:lnTo>
                    <a:pt x="738325" y="1417693"/>
                  </a:lnTo>
                  <a:lnTo>
                    <a:pt x="716481" y="1414518"/>
                  </a:lnTo>
                  <a:lnTo>
                    <a:pt x="705361" y="1412931"/>
                  </a:lnTo>
                  <a:lnTo>
                    <a:pt x="694637" y="1410550"/>
                  </a:lnTo>
                  <a:lnTo>
                    <a:pt x="693843" y="1412138"/>
                  </a:lnTo>
                  <a:lnTo>
                    <a:pt x="699800" y="1416899"/>
                  </a:lnTo>
                  <a:lnTo>
                    <a:pt x="706155" y="1421263"/>
                  </a:lnTo>
                  <a:lnTo>
                    <a:pt x="712907" y="1425231"/>
                  </a:lnTo>
                  <a:lnTo>
                    <a:pt x="719659" y="1429199"/>
                  </a:lnTo>
                  <a:lnTo>
                    <a:pt x="727205" y="1432770"/>
                  </a:lnTo>
                  <a:lnTo>
                    <a:pt x="734751" y="1435944"/>
                  </a:lnTo>
                  <a:lnTo>
                    <a:pt x="742694" y="1438722"/>
                  </a:lnTo>
                  <a:lnTo>
                    <a:pt x="751034" y="1441499"/>
                  </a:lnTo>
                  <a:lnTo>
                    <a:pt x="755800" y="1442690"/>
                  </a:lnTo>
                  <a:lnTo>
                    <a:pt x="760963" y="1444673"/>
                  </a:lnTo>
                  <a:lnTo>
                    <a:pt x="765332" y="1447451"/>
                  </a:lnTo>
                  <a:lnTo>
                    <a:pt x="769304" y="1450625"/>
                  </a:lnTo>
                  <a:lnTo>
                    <a:pt x="773673" y="1454593"/>
                  </a:lnTo>
                  <a:lnTo>
                    <a:pt x="776850" y="1458561"/>
                  </a:lnTo>
                  <a:lnTo>
                    <a:pt x="780822" y="1463322"/>
                  </a:lnTo>
                  <a:lnTo>
                    <a:pt x="783999" y="1468084"/>
                  </a:lnTo>
                  <a:lnTo>
                    <a:pt x="787573" y="1473242"/>
                  </a:lnTo>
                  <a:lnTo>
                    <a:pt x="790751" y="1479193"/>
                  </a:lnTo>
                  <a:lnTo>
                    <a:pt x="793134" y="1485145"/>
                  </a:lnTo>
                  <a:lnTo>
                    <a:pt x="796311" y="1491493"/>
                  </a:lnTo>
                  <a:lnTo>
                    <a:pt x="801077" y="1504587"/>
                  </a:lnTo>
                  <a:lnTo>
                    <a:pt x="805446" y="1518474"/>
                  </a:lnTo>
                  <a:lnTo>
                    <a:pt x="809020" y="1532758"/>
                  </a:lnTo>
                  <a:lnTo>
                    <a:pt x="812595" y="1547439"/>
                  </a:lnTo>
                  <a:lnTo>
                    <a:pt x="815375" y="1561723"/>
                  </a:lnTo>
                  <a:lnTo>
                    <a:pt x="817361" y="1576404"/>
                  </a:lnTo>
                  <a:lnTo>
                    <a:pt x="818949" y="1589895"/>
                  </a:lnTo>
                  <a:lnTo>
                    <a:pt x="820538" y="1602988"/>
                  </a:lnTo>
                  <a:lnTo>
                    <a:pt x="822127" y="1626002"/>
                  </a:lnTo>
                  <a:lnTo>
                    <a:pt x="824112" y="1602988"/>
                  </a:lnTo>
                  <a:lnTo>
                    <a:pt x="825304" y="1589895"/>
                  </a:lnTo>
                  <a:lnTo>
                    <a:pt x="826892" y="1576404"/>
                  </a:lnTo>
                  <a:lnTo>
                    <a:pt x="829275" y="1561723"/>
                  </a:lnTo>
                  <a:lnTo>
                    <a:pt x="831658" y="1547439"/>
                  </a:lnTo>
                  <a:lnTo>
                    <a:pt x="835233" y="1532758"/>
                  </a:lnTo>
                  <a:lnTo>
                    <a:pt x="838807" y="1518474"/>
                  </a:lnTo>
                  <a:lnTo>
                    <a:pt x="843176" y="1504587"/>
                  </a:lnTo>
                  <a:lnTo>
                    <a:pt x="847942" y="1491493"/>
                  </a:lnTo>
                  <a:lnTo>
                    <a:pt x="851119" y="1485145"/>
                  </a:lnTo>
                  <a:lnTo>
                    <a:pt x="853900" y="1479193"/>
                  </a:lnTo>
                  <a:lnTo>
                    <a:pt x="856680" y="1473242"/>
                  </a:lnTo>
                  <a:lnTo>
                    <a:pt x="860254" y="1468084"/>
                  </a:lnTo>
                  <a:lnTo>
                    <a:pt x="863431" y="1463322"/>
                  </a:lnTo>
                  <a:lnTo>
                    <a:pt x="867403" y="1458561"/>
                  </a:lnTo>
                  <a:lnTo>
                    <a:pt x="870978" y="1454593"/>
                  </a:lnTo>
                  <a:lnTo>
                    <a:pt x="874949" y="1450625"/>
                  </a:lnTo>
                  <a:lnTo>
                    <a:pt x="879318" y="1447451"/>
                  </a:lnTo>
                  <a:lnTo>
                    <a:pt x="883687" y="1444673"/>
                  </a:lnTo>
                  <a:lnTo>
                    <a:pt x="888453" y="1442690"/>
                  </a:lnTo>
                  <a:lnTo>
                    <a:pt x="893219" y="1441499"/>
                  </a:lnTo>
                  <a:lnTo>
                    <a:pt x="901559" y="1438722"/>
                  </a:lnTo>
                  <a:lnTo>
                    <a:pt x="909502" y="1435944"/>
                  </a:lnTo>
                  <a:lnTo>
                    <a:pt x="917446" y="1432770"/>
                  </a:lnTo>
                  <a:lnTo>
                    <a:pt x="924992" y="1429199"/>
                  </a:lnTo>
                  <a:lnTo>
                    <a:pt x="931346" y="1425231"/>
                  </a:lnTo>
                  <a:lnTo>
                    <a:pt x="938495" y="1421263"/>
                  </a:lnTo>
                  <a:lnTo>
                    <a:pt x="944453" y="1416899"/>
                  </a:lnTo>
                  <a:lnTo>
                    <a:pt x="950807" y="1412138"/>
                  </a:lnTo>
                  <a:lnTo>
                    <a:pt x="949219" y="1410154"/>
                  </a:lnTo>
                  <a:close/>
                  <a:moveTo>
                    <a:pt x="1129530" y="1339924"/>
                  </a:moveTo>
                  <a:lnTo>
                    <a:pt x="1117218" y="1346272"/>
                  </a:lnTo>
                  <a:lnTo>
                    <a:pt x="1125161" y="1354605"/>
                  </a:lnTo>
                  <a:lnTo>
                    <a:pt x="1132708" y="1362937"/>
                  </a:lnTo>
                  <a:lnTo>
                    <a:pt x="1138665" y="1370872"/>
                  </a:lnTo>
                  <a:lnTo>
                    <a:pt x="1143828" y="1377221"/>
                  </a:lnTo>
                  <a:lnTo>
                    <a:pt x="1140254" y="1370079"/>
                  </a:lnTo>
                  <a:lnTo>
                    <a:pt x="1136282" y="1360953"/>
                  </a:lnTo>
                  <a:lnTo>
                    <a:pt x="1132708" y="1350637"/>
                  </a:lnTo>
                  <a:lnTo>
                    <a:pt x="1129530" y="1339924"/>
                  </a:lnTo>
                  <a:close/>
                  <a:moveTo>
                    <a:pt x="514723" y="1339130"/>
                  </a:moveTo>
                  <a:lnTo>
                    <a:pt x="511545" y="1350240"/>
                  </a:lnTo>
                  <a:lnTo>
                    <a:pt x="508368" y="1360953"/>
                  </a:lnTo>
                  <a:lnTo>
                    <a:pt x="504396" y="1370079"/>
                  </a:lnTo>
                  <a:lnTo>
                    <a:pt x="500822" y="1377221"/>
                  </a:lnTo>
                  <a:lnTo>
                    <a:pt x="505985" y="1370872"/>
                  </a:lnTo>
                  <a:lnTo>
                    <a:pt x="511545" y="1362937"/>
                  </a:lnTo>
                  <a:lnTo>
                    <a:pt x="518694" y="1354605"/>
                  </a:lnTo>
                  <a:lnTo>
                    <a:pt x="526638" y="1346669"/>
                  </a:lnTo>
                  <a:lnTo>
                    <a:pt x="521077" y="1343098"/>
                  </a:lnTo>
                  <a:lnTo>
                    <a:pt x="514723" y="1339130"/>
                  </a:lnTo>
                  <a:close/>
                  <a:moveTo>
                    <a:pt x="1226438" y="1267710"/>
                  </a:moveTo>
                  <a:lnTo>
                    <a:pt x="1210154" y="1282391"/>
                  </a:lnTo>
                  <a:lnTo>
                    <a:pt x="1193473" y="1295881"/>
                  </a:lnTo>
                  <a:lnTo>
                    <a:pt x="1190296" y="1303023"/>
                  </a:lnTo>
                  <a:lnTo>
                    <a:pt x="1185927" y="1309768"/>
                  </a:lnTo>
                  <a:lnTo>
                    <a:pt x="1180764" y="1317307"/>
                  </a:lnTo>
                  <a:lnTo>
                    <a:pt x="1175204" y="1324846"/>
                  </a:lnTo>
                  <a:lnTo>
                    <a:pt x="1168055" y="1333178"/>
                  </a:lnTo>
                  <a:lnTo>
                    <a:pt x="1162098" y="1341114"/>
                  </a:lnTo>
                  <a:lnTo>
                    <a:pt x="1157332" y="1347859"/>
                  </a:lnTo>
                  <a:lnTo>
                    <a:pt x="1153757" y="1354208"/>
                  </a:lnTo>
                  <a:lnTo>
                    <a:pt x="1150580" y="1359763"/>
                  </a:lnTo>
                  <a:lnTo>
                    <a:pt x="1148991" y="1364524"/>
                  </a:lnTo>
                  <a:lnTo>
                    <a:pt x="1147005" y="1368492"/>
                  </a:lnTo>
                  <a:lnTo>
                    <a:pt x="1146608" y="1372460"/>
                  </a:lnTo>
                  <a:lnTo>
                    <a:pt x="1146211" y="1375634"/>
                  </a:lnTo>
                  <a:lnTo>
                    <a:pt x="1146211" y="1378411"/>
                  </a:lnTo>
                  <a:lnTo>
                    <a:pt x="1146608" y="1379998"/>
                  </a:lnTo>
                  <a:lnTo>
                    <a:pt x="1147005" y="1381586"/>
                  </a:lnTo>
                  <a:lnTo>
                    <a:pt x="1148197" y="1383569"/>
                  </a:lnTo>
                  <a:lnTo>
                    <a:pt x="1148991" y="1384363"/>
                  </a:lnTo>
                  <a:lnTo>
                    <a:pt x="1146608" y="1385157"/>
                  </a:lnTo>
                  <a:lnTo>
                    <a:pt x="1146211" y="1384760"/>
                  </a:lnTo>
                  <a:lnTo>
                    <a:pt x="1145417" y="1382776"/>
                  </a:lnTo>
                  <a:lnTo>
                    <a:pt x="1144225" y="1381189"/>
                  </a:lnTo>
                  <a:lnTo>
                    <a:pt x="1142239" y="1379998"/>
                  </a:lnTo>
                  <a:lnTo>
                    <a:pt x="1140651" y="1378808"/>
                  </a:lnTo>
                  <a:lnTo>
                    <a:pt x="1137474" y="1378015"/>
                  </a:lnTo>
                  <a:lnTo>
                    <a:pt x="1133899" y="1376427"/>
                  </a:lnTo>
                  <a:lnTo>
                    <a:pt x="1129530" y="1375634"/>
                  </a:lnTo>
                  <a:lnTo>
                    <a:pt x="1124367" y="1374840"/>
                  </a:lnTo>
                  <a:lnTo>
                    <a:pt x="1118410" y="1374840"/>
                  </a:lnTo>
                  <a:lnTo>
                    <a:pt x="1110864" y="1374840"/>
                  </a:lnTo>
                  <a:lnTo>
                    <a:pt x="1102523" y="1375634"/>
                  </a:lnTo>
                  <a:lnTo>
                    <a:pt x="1092594" y="1376427"/>
                  </a:lnTo>
                  <a:lnTo>
                    <a:pt x="1081871" y="1378411"/>
                  </a:lnTo>
                  <a:lnTo>
                    <a:pt x="1073133" y="1379602"/>
                  </a:lnTo>
                  <a:lnTo>
                    <a:pt x="1064396" y="1380395"/>
                  </a:lnTo>
                  <a:lnTo>
                    <a:pt x="1056452" y="1380395"/>
                  </a:lnTo>
                  <a:lnTo>
                    <a:pt x="1048509" y="1379998"/>
                  </a:lnTo>
                  <a:lnTo>
                    <a:pt x="1027857" y="1387934"/>
                  </a:lnTo>
                  <a:lnTo>
                    <a:pt x="1006410" y="1395473"/>
                  </a:lnTo>
                  <a:lnTo>
                    <a:pt x="1006410" y="1397060"/>
                  </a:lnTo>
                  <a:lnTo>
                    <a:pt x="1013956" y="1397853"/>
                  </a:lnTo>
                  <a:lnTo>
                    <a:pt x="1021899" y="1399044"/>
                  </a:lnTo>
                  <a:lnTo>
                    <a:pt x="1029445" y="1399044"/>
                  </a:lnTo>
                  <a:lnTo>
                    <a:pt x="1037389" y="1399044"/>
                  </a:lnTo>
                  <a:lnTo>
                    <a:pt x="1045729" y="1398250"/>
                  </a:lnTo>
                  <a:lnTo>
                    <a:pt x="1053672" y="1397457"/>
                  </a:lnTo>
                  <a:lnTo>
                    <a:pt x="1062013" y="1395870"/>
                  </a:lnTo>
                  <a:lnTo>
                    <a:pt x="1070750" y="1393489"/>
                  </a:lnTo>
                  <a:lnTo>
                    <a:pt x="1075516" y="1392695"/>
                  </a:lnTo>
                  <a:lnTo>
                    <a:pt x="1081076" y="1392299"/>
                  </a:lnTo>
                  <a:lnTo>
                    <a:pt x="1086240" y="1392299"/>
                  </a:lnTo>
                  <a:lnTo>
                    <a:pt x="1091403" y="1392695"/>
                  </a:lnTo>
                  <a:lnTo>
                    <a:pt x="1096566" y="1393886"/>
                  </a:lnTo>
                  <a:lnTo>
                    <a:pt x="1102126" y="1395870"/>
                  </a:lnTo>
                  <a:lnTo>
                    <a:pt x="1107289" y="1397853"/>
                  </a:lnTo>
                  <a:lnTo>
                    <a:pt x="1112849" y="1400631"/>
                  </a:lnTo>
                  <a:lnTo>
                    <a:pt x="1118410" y="1403805"/>
                  </a:lnTo>
                  <a:lnTo>
                    <a:pt x="1123970" y="1406583"/>
                  </a:lnTo>
                  <a:lnTo>
                    <a:pt x="1129133" y="1410550"/>
                  </a:lnTo>
                  <a:lnTo>
                    <a:pt x="1134693" y="1414518"/>
                  </a:lnTo>
                  <a:lnTo>
                    <a:pt x="1145814" y="1423247"/>
                  </a:lnTo>
                  <a:lnTo>
                    <a:pt x="1156537" y="1433564"/>
                  </a:lnTo>
                  <a:lnTo>
                    <a:pt x="1166864" y="1443880"/>
                  </a:lnTo>
                  <a:lnTo>
                    <a:pt x="1176793" y="1454990"/>
                  </a:lnTo>
                  <a:lnTo>
                    <a:pt x="1186722" y="1466496"/>
                  </a:lnTo>
                  <a:lnTo>
                    <a:pt x="1195856" y="1477606"/>
                  </a:lnTo>
                  <a:lnTo>
                    <a:pt x="1204197" y="1488716"/>
                  </a:lnTo>
                  <a:lnTo>
                    <a:pt x="1211743" y="1499032"/>
                  </a:lnTo>
                  <a:lnTo>
                    <a:pt x="1224849" y="1518078"/>
                  </a:lnTo>
                  <a:lnTo>
                    <a:pt x="1214523" y="1497445"/>
                  </a:lnTo>
                  <a:lnTo>
                    <a:pt x="1209360" y="1485542"/>
                  </a:lnTo>
                  <a:lnTo>
                    <a:pt x="1204197" y="1472845"/>
                  </a:lnTo>
                  <a:lnTo>
                    <a:pt x="1199034" y="1459354"/>
                  </a:lnTo>
                  <a:lnTo>
                    <a:pt x="1194268" y="1445467"/>
                  </a:lnTo>
                  <a:lnTo>
                    <a:pt x="1189105" y="1431183"/>
                  </a:lnTo>
                  <a:lnTo>
                    <a:pt x="1185133" y="1416899"/>
                  </a:lnTo>
                  <a:lnTo>
                    <a:pt x="1182353" y="1402218"/>
                  </a:lnTo>
                  <a:lnTo>
                    <a:pt x="1179970" y="1388728"/>
                  </a:lnTo>
                  <a:lnTo>
                    <a:pt x="1179176" y="1381586"/>
                  </a:lnTo>
                  <a:lnTo>
                    <a:pt x="1178778" y="1375237"/>
                  </a:lnTo>
                  <a:lnTo>
                    <a:pt x="1178778" y="1368492"/>
                  </a:lnTo>
                  <a:lnTo>
                    <a:pt x="1178778" y="1362540"/>
                  </a:lnTo>
                  <a:lnTo>
                    <a:pt x="1179176" y="1356192"/>
                  </a:lnTo>
                  <a:lnTo>
                    <a:pt x="1179970" y="1350637"/>
                  </a:lnTo>
                  <a:lnTo>
                    <a:pt x="1181559" y="1345479"/>
                  </a:lnTo>
                  <a:lnTo>
                    <a:pt x="1182750" y="1340320"/>
                  </a:lnTo>
                  <a:lnTo>
                    <a:pt x="1184736" y="1335162"/>
                  </a:lnTo>
                  <a:lnTo>
                    <a:pt x="1187516" y="1330401"/>
                  </a:lnTo>
                  <a:lnTo>
                    <a:pt x="1190693" y="1326433"/>
                  </a:lnTo>
                  <a:lnTo>
                    <a:pt x="1193473" y="1322465"/>
                  </a:lnTo>
                  <a:lnTo>
                    <a:pt x="1199828" y="1316514"/>
                  </a:lnTo>
                  <a:lnTo>
                    <a:pt x="1205388" y="1309768"/>
                  </a:lnTo>
                  <a:lnTo>
                    <a:pt x="1210154" y="1303420"/>
                  </a:lnTo>
                  <a:lnTo>
                    <a:pt x="1214523" y="1296675"/>
                  </a:lnTo>
                  <a:lnTo>
                    <a:pt x="1218892" y="1289930"/>
                  </a:lnTo>
                  <a:lnTo>
                    <a:pt x="1222466" y="1282787"/>
                  </a:lnTo>
                  <a:lnTo>
                    <a:pt x="1226041" y="1276042"/>
                  </a:lnTo>
                  <a:lnTo>
                    <a:pt x="1228821" y="1269297"/>
                  </a:lnTo>
                  <a:lnTo>
                    <a:pt x="1226438" y="1267710"/>
                  </a:lnTo>
                  <a:close/>
                  <a:moveTo>
                    <a:pt x="417815" y="1267710"/>
                  </a:moveTo>
                  <a:lnTo>
                    <a:pt x="415829" y="1269297"/>
                  </a:lnTo>
                  <a:lnTo>
                    <a:pt x="418212" y="1276042"/>
                  </a:lnTo>
                  <a:lnTo>
                    <a:pt x="421787" y="1282787"/>
                  </a:lnTo>
                  <a:lnTo>
                    <a:pt x="425361" y="1289930"/>
                  </a:lnTo>
                  <a:lnTo>
                    <a:pt x="429730" y="1296675"/>
                  </a:lnTo>
                  <a:lnTo>
                    <a:pt x="434099" y="1303420"/>
                  </a:lnTo>
                  <a:lnTo>
                    <a:pt x="438865" y="1309768"/>
                  </a:lnTo>
                  <a:lnTo>
                    <a:pt x="444425" y="1316514"/>
                  </a:lnTo>
                  <a:lnTo>
                    <a:pt x="450780" y="1322465"/>
                  </a:lnTo>
                  <a:lnTo>
                    <a:pt x="453957" y="1326433"/>
                  </a:lnTo>
                  <a:lnTo>
                    <a:pt x="456737" y="1330401"/>
                  </a:lnTo>
                  <a:lnTo>
                    <a:pt x="459517" y="1335162"/>
                  </a:lnTo>
                  <a:lnTo>
                    <a:pt x="461900" y="1340320"/>
                  </a:lnTo>
                  <a:lnTo>
                    <a:pt x="463092" y="1345479"/>
                  </a:lnTo>
                  <a:lnTo>
                    <a:pt x="464283" y="1350637"/>
                  </a:lnTo>
                  <a:lnTo>
                    <a:pt x="465077" y="1356192"/>
                  </a:lnTo>
                  <a:lnTo>
                    <a:pt x="465475" y="1362540"/>
                  </a:lnTo>
                  <a:lnTo>
                    <a:pt x="465475" y="1368492"/>
                  </a:lnTo>
                  <a:lnTo>
                    <a:pt x="465475" y="1375237"/>
                  </a:lnTo>
                  <a:lnTo>
                    <a:pt x="465077" y="1381586"/>
                  </a:lnTo>
                  <a:lnTo>
                    <a:pt x="464283" y="1388728"/>
                  </a:lnTo>
                  <a:lnTo>
                    <a:pt x="462297" y="1402218"/>
                  </a:lnTo>
                  <a:lnTo>
                    <a:pt x="459120" y="1416899"/>
                  </a:lnTo>
                  <a:lnTo>
                    <a:pt x="455148" y="1430786"/>
                  </a:lnTo>
                  <a:lnTo>
                    <a:pt x="450382" y="1445467"/>
                  </a:lnTo>
                  <a:lnTo>
                    <a:pt x="445616" y="1459354"/>
                  </a:lnTo>
                  <a:lnTo>
                    <a:pt x="440056" y="1472845"/>
                  </a:lnTo>
                  <a:lnTo>
                    <a:pt x="434893" y="1485542"/>
                  </a:lnTo>
                  <a:lnTo>
                    <a:pt x="429730" y="1497445"/>
                  </a:lnTo>
                  <a:lnTo>
                    <a:pt x="419801" y="1518078"/>
                  </a:lnTo>
                  <a:lnTo>
                    <a:pt x="432907" y="1499032"/>
                  </a:lnTo>
                  <a:lnTo>
                    <a:pt x="440056" y="1488716"/>
                  </a:lnTo>
                  <a:lnTo>
                    <a:pt x="448397" y="1477606"/>
                  </a:lnTo>
                  <a:lnTo>
                    <a:pt x="457928" y="1466496"/>
                  </a:lnTo>
                  <a:lnTo>
                    <a:pt x="467460" y="1454990"/>
                  </a:lnTo>
                  <a:lnTo>
                    <a:pt x="477389" y="1443880"/>
                  </a:lnTo>
                  <a:lnTo>
                    <a:pt x="488113" y="1433564"/>
                  </a:lnTo>
                  <a:lnTo>
                    <a:pt x="498439" y="1423247"/>
                  </a:lnTo>
                  <a:lnTo>
                    <a:pt x="509560" y="1414518"/>
                  </a:lnTo>
                  <a:lnTo>
                    <a:pt x="515120" y="1410550"/>
                  </a:lnTo>
                  <a:lnTo>
                    <a:pt x="520283" y="1406583"/>
                  </a:lnTo>
                  <a:lnTo>
                    <a:pt x="526240" y="1403805"/>
                  </a:lnTo>
                  <a:lnTo>
                    <a:pt x="531404" y="1400631"/>
                  </a:lnTo>
                  <a:lnTo>
                    <a:pt x="536964" y="1397853"/>
                  </a:lnTo>
                  <a:lnTo>
                    <a:pt x="542524" y="1395870"/>
                  </a:lnTo>
                  <a:lnTo>
                    <a:pt x="547687" y="1393886"/>
                  </a:lnTo>
                  <a:lnTo>
                    <a:pt x="552850" y="1392695"/>
                  </a:lnTo>
                  <a:lnTo>
                    <a:pt x="558013" y="1392299"/>
                  </a:lnTo>
                  <a:lnTo>
                    <a:pt x="563574" y="1392299"/>
                  </a:lnTo>
                  <a:lnTo>
                    <a:pt x="568737" y="1392695"/>
                  </a:lnTo>
                  <a:lnTo>
                    <a:pt x="573503" y="1393489"/>
                  </a:lnTo>
                  <a:lnTo>
                    <a:pt x="581843" y="1395870"/>
                  </a:lnTo>
                  <a:lnTo>
                    <a:pt x="590581" y="1397457"/>
                  </a:lnTo>
                  <a:lnTo>
                    <a:pt x="598524" y="1398250"/>
                  </a:lnTo>
                  <a:lnTo>
                    <a:pt x="606864" y="1399044"/>
                  </a:lnTo>
                  <a:lnTo>
                    <a:pt x="614808" y="1399044"/>
                  </a:lnTo>
                  <a:lnTo>
                    <a:pt x="622751" y="1399044"/>
                  </a:lnTo>
                  <a:lnTo>
                    <a:pt x="630694" y="1397853"/>
                  </a:lnTo>
                  <a:lnTo>
                    <a:pt x="637843" y="1397060"/>
                  </a:lnTo>
                  <a:lnTo>
                    <a:pt x="637843" y="1395473"/>
                  </a:lnTo>
                  <a:lnTo>
                    <a:pt x="616396" y="1387934"/>
                  </a:lnTo>
                  <a:lnTo>
                    <a:pt x="595744" y="1379998"/>
                  </a:lnTo>
                  <a:lnTo>
                    <a:pt x="588198" y="1380395"/>
                  </a:lnTo>
                  <a:lnTo>
                    <a:pt x="580254" y="1380395"/>
                  </a:lnTo>
                  <a:lnTo>
                    <a:pt x="571914" y="1379602"/>
                  </a:lnTo>
                  <a:lnTo>
                    <a:pt x="562779" y="1378411"/>
                  </a:lnTo>
                  <a:lnTo>
                    <a:pt x="551659" y="1376427"/>
                  </a:lnTo>
                  <a:lnTo>
                    <a:pt x="542127" y="1375634"/>
                  </a:lnTo>
                  <a:lnTo>
                    <a:pt x="533787" y="1374840"/>
                  </a:lnTo>
                  <a:lnTo>
                    <a:pt x="526240" y="1374840"/>
                  </a:lnTo>
                  <a:lnTo>
                    <a:pt x="519886" y="1374840"/>
                  </a:lnTo>
                  <a:lnTo>
                    <a:pt x="514723" y="1375634"/>
                  </a:lnTo>
                  <a:lnTo>
                    <a:pt x="510354" y="1376427"/>
                  </a:lnTo>
                  <a:lnTo>
                    <a:pt x="506779" y="1378015"/>
                  </a:lnTo>
                  <a:lnTo>
                    <a:pt x="503999" y="1378808"/>
                  </a:lnTo>
                  <a:lnTo>
                    <a:pt x="501616" y="1379998"/>
                  </a:lnTo>
                  <a:lnTo>
                    <a:pt x="500425" y="1381189"/>
                  </a:lnTo>
                  <a:lnTo>
                    <a:pt x="498836" y="1382776"/>
                  </a:lnTo>
                  <a:lnTo>
                    <a:pt x="498042" y="1384760"/>
                  </a:lnTo>
                  <a:lnTo>
                    <a:pt x="497645" y="1385157"/>
                  </a:lnTo>
                  <a:lnTo>
                    <a:pt x="496056" y="1384363"/>
                  </a:lnTo>
                  <a:lnTo>
                    <a:pt x="496453" y="1383569"/>
                  </a:lnTo>
                  <a:lnTo>
                    <a:pt x="497248" y="1381586"/>
                  </a:lnTo>
                  <a:lnTo>
                    <a:pt x="497645" y="1379998"/>
                  </a:lnTo>
                  <a:lnTo>
                    <a:pt x="498042" y="1378411"/>
                  </a:lnTo>
                  <a:lnTo>
                    <a:pt x="498042" y="1375634"/>
                  </a:lnTo>
                  <a:lnTo>
                    <a:pt x="497645" y="1372460"/>
                  </a:lnTo>
                  <a:lnTo>
                    <a:pt x="497248" y="1368492"/>
                  </a:lnTo>
                  <a:lnTo>
                    <a:pt x="495659" y="1364524"/>
                  </a:lnTo>
                  <a:lnTo>
                    <a:pt x="493673" y="1359763"/>
                  </a:lnTo>
                  <a:lnTo>
                    <a:pt x="490496" y="1354208"/>
                  </a:lnTo>
                  <a:lnTo>
                    <a:pt x="487318" y="1347859"/>
                  </a:lnTo>
                  <a:lnTo>
                    <a:pt x="482155" y="1341114"/>
                  </a:lnTo>
                  <a:lnTo>
                    <a:pt x="476198" y="1333178"/>
                  </a:lnTo>
                  <a:lnTo>
                    <a:pt x="469049" y="1324846"/>
                  </a:lnTo>
                  <a:lnTo>
                    <a:pt x="463489" y="1317307"/>
                  </a:lnTo>
                  <a:lnTo>
                    <a:pt x="458723" y="1309768"/>
                  </a:lnTo>
                  <a:lnTo>
                    <a:pt x="454354" y="1303023"/>
                  </a:lnTo>
                  <a:lnTo>
                    <a:pt x="450780" y="1295881"/>
                  </a:lnTo>
                  <a:lnTo>
                    <a:pt x="434099" y="1281994"/>
                  </a:lnTo>
                  <a:lnTo>
                    <a:pt x="417815" y="1267710"/>
                  </a:lnTo>
                  <a:close/>
                  <a:moveTo>
                    <a:pt x="1326467" y="1173466"/>
                  </a:moveTo>
                  <a:lnTo>
                    <a:pt x="1325729" y="1174070"/>
                  </a:lnTo>
                  <a:lnTo>
                    <a:pt x="1318182" y="1179625"/>
                  </a:lnTo>
                  <a:lnTo>
                    <a:pt x="1311034" y="1185180"/>
                  </a:lnTo>
                  <a:lnTo>
                    <a:pt x="1303885" y="1189148"/>
                  </a:lnTo>
                  <a:lnTo>
                    <a:pt x="1296736" y="1192719"/>
                  </a:lnTo>
                  <a:lnTo>
                    <a:pt x="1283232" y="1208987"/>
                  </a:lnTo>
                  <a:lnTo>
                    <a:pt x="1268537" y="1225254"/>
                  </a:lnTo>
                  <a:lnTo>
                    <a:pt x="1270126" y="1228032"/>
                  </a:lnTo>
                  <a:lnTo>
                    <a:pt x="1276878" y="1224858"/>
                  </a:lnTo>
                  <a:lnTo>
                    <a:pt x="1284026" y="1221683"/>
                  </a:lnTo>
                  <a:lnTo>
                    <a:pt x="1291175" y="1218112"/>
                  </a:lnTo>
                  <a:lnTo>
                    <a:pt x="1297530" y="1214145"/>
                  </a:lnTo>
                  <a:lnTo>
                    <a:pt x="1304679" y="1209780"/>
                  </a:lnTo>
                  <a:lnTo>
                    <a:pt x="1311034" y="1204225"/>
                  </a:lnTo>
                  <a:lnTo>
                    <a:pt x="1317785" y="1199067"/>
                  </a:lnTo>
                  <a:lnTo>
                    <a:pt x="1323743" y="1193115"/>
                  </a:lnTo>
                  <a:lnTo>
                    <a:pt x="1327317" y="1189544"/>
                  </a:lnTo>
                  <a:lnTo>
                    <a:pt x="1331686" y="1186370"/>
                  </a:lnTo>
                  <a:lnTo>
                    <a:pt x="1332882" y="1185827"/>
                  </a:lnTo>
                  <a:lnTo>
                    <a:pt x="1326467" y="1173466"/>
                  </a:lnTo>
                  <a:close/>
                  <a:moveTo>
                    <a:pt x="1440098" y="1160765"/>
                  </a:moveTo>
                  <a:lnTo>
                    <a:pt x="1446251" y="1173957"/>
                  </a:lnTo>
                  <a:lnTo>
                    <a:pt x="1453788" y="1191816"/>
                  </a:lnTo>
                  <a:lnTo>
                    <a:pt x="1455660" y="1196217"/>
                  </a:lnTo>
                  <a:lnTo>
                    <a:pt x="1460367" y="1197877"/>
                  </a:lnTo>
                  <a:lnTo>
                    <a:pt x="1473870" y="1203035"/>
                  </a:lnTo>
                  <a:lnTo>
                    <a:pt x="1486579" y="1208193"/>
                  </a:lnTo>
                  <a:lnTo>
                    <a:pt x="1498891" y="1214145"/>
                  </a:lnTo>
                  <a:lnTo>
                    <a:pt x="1519147" y="1223667"/>
                  </a:lnTo>
                  <a:lnTo>
                    <a:pt x="1500480" y="1210970"/>
                  </a:lnTo>
                  <a:lnTo>
                    <a:pt x="1489757" y="1203035"/>
                  </a:lnTo>
                  <a:lnTo>
                    <a:pt x="1478636" y="1194702"/>
                  </a:lnTo>
                  <a:lnTo>
                    <a:pt x="1467913" y="1185577"/>
                  </a:lnTo>
                  <a:lnTo>
                    <a:pt x="1456395" y="1176054"/>
                  </a:lnTo>
                  <a:lnTo>
                    <a:pt x="1445274" y="1165738"/>
                  </a:lnTo>
                  <a:lnTo>
                    <a:pt x="1440098" y="1160765"/>
                  </a:lnTo>
                  <a:close/>
                  <a:moveTo>
                    <a:pt x="296680" y="1116537"/>
                  </a:moveTo>
                  <a:lnTo>
                    <a:pt x="288340" y="1124473"/>
                  </a:lnTo>
                  <a:lnTo>
                    <a:pt x="280000" y="1131615"/>
                  </a:lnTo>
                  <a:lnTo>
                    <a:pt x="272851" y="1137566"/>
                  </a:lnTo>
                  <a:lnTo>
                    <a:pt x="265702" y="1142724"/>
                  </a:lnTo>
                  <a:lnTo>
                    <a:pt x="273645" y="1139153"/>
                  </a:lnTo>
                  <a:lnTo>
                    <a:pt x="282780" y="1135582"/>
                  </a:lnTo>
                  <a:lnTo>
                    <a:pt x="292709" y="1131615"/>
                  </a:lnTo>
                  <a:lnTo>
                    <a:pt x="303829" y="1128440"/>
                  </a:lnTo>
                  <a:lnTo>
                    <a:pt x="296680" y="1116537"/>
                  </a:lnTo>
                  <a:close/>
                  <a:moveTo>
                    <a:pt x="245844" y="1005836"/>
                  </a:moveTo>
                  <a:lnTo>
                    <a:pt x="245049" y="1013374"/>
                  </a:lnTo>
                  <a:lnTo>
                    <a:pt x="244652" y="1020913"/>
                  </a:lnTo>
                  <a:lnTo>
                    <a:pt x="244255" y="1028849"/>
                  </a:lnTo>
                  <a:lnTo>
                    <a:pt x="244255" y="1036388"/>
                  </a:lnTo>
                  <a:lnTo>
                    <a:pt x="245049" y="1044720"/>
                  </a:lnTo>
                  <a:lnTo>
                    <a:pt x="245844" y="1053052"/>
                  </a:lnTo>
                  <a:lnTo>
                    <a:pt x="247432" y="1061385"/>
                  </a:lnTo>
                  <a:lnTo>
                    <a:pt x="249418" y="1069717"/>
                  </a:lnTo>
                  <a:lnTo>
                    <a:pt x="250610" y="1075272"/>
                  </a:lnTo>
                  <a:lnTo>
                    <a:pt x="251404" y="1080033"/>
                  </a:lnTo>
                  <a:lnTo>
                    <a:pt x="251404" y="1085191"/>
                  </a:lnTo>
                  <a:lnTo>
                    <a:pt x="250212" y="1090350"/>
                  </a:lnTo>
                  <a:lnTo>
                    <a:pt x="249021" y="1095508"/>
                  </a:lnTo>
                  <a:lnTo>
                    <a:pt x="247829" y="1101063"/>
                  </a:lnTo>
                  <a:lnTo>
                    <a:pt x="245446" y="1106617"/>
                  </a:lnTo>
                  <a:lnTo>
                    <a:pt x="243063" y="1111776"/>
                  </a:lnTo>
                  <a:lnTo>
                    <a:pt x="239886" y="1117727"/>
                  </a:lnTo>
                  <a:lnTo>
                    <a:pt x="236312" y="1122885"/>
                  </a:lnTo>
                  <a:lnTo>
                    <a:pt x="232737" y="1128440"/>
                  </a:lnTo>
                  <a:lnTo>
                    <a:pt x="228368" y="1133995"/>
                  </a:lnTo>
                  <a:lnTo>
                    <a:pt x="219631" y="1144708"/>
                  </a:lnTo>
                  <a:lnTo>
                    <a:pt x="209702" y="1155818"/>
                  </a:lnTo>
                  <a:lnTo>
                    <a:pt x="198978" y="1165738"/>
                  </a:lnTo>
                  <a:lnTo>
                    <a:pt x="188255" y="1176054"/>
                  </a:lnTo>
                  <a:lnTo>
                    <a:pt x="176737" y="1185577"/>
                  </a:lnTo>
                  <a:lnTo>
                    <a:pt x="165617" y="1194702"/>
                  </a:lnTo>
                  <a:lnTo>
                    <a:pt x="154893" y="1203035"/>
                  </a:lnTo>
                  <a:lnTo>
                    <a:pt x="143773" y="1210970"/>
                  </a:lnTo>
                  <a:lnTo>
                    <a:pt x="125503" y="1223667"/>
                  </a:lnTo>
                  <a:lnTo>
                    <a:pt x="145361" y="1214145"/>
                  </a:lnTo>
                  <a:lnTo>
                    <a:pt x="157674" y="1208193"/>
                  </a:lnTo>
                  <a:lnTo>
                    <a:pt x="170383" y="1203035"/>
                  </a:lnTo>
                  <a:lnTo>
                    <a:pt x="184283" y="1197877"/>
                  </a:lnTo>
                  <a:lnTo>
                    <a:pt x="197787" y="1193115"/>
                  </a:lnTo>
                  <a:lnTo>
                    <a:pt x="212085" y="1188751"/>
                  </a:lnTo>
                  <a:lnTo>
                    <a:pt x="226780" y="1184783"/>
                  </a:lnTo>
                  <a:lnTo>
                    <a:pt x="240680" y="1181212"/>
                  </a:lnTo>
                  <a:lnTo>
                    <a:pt x="254581" y="1178831"/>
                  </a:lnTo>
                  <a:lnTo>
                    <a:pt x="261333" y="1178038"/>
                  </a:lnTo>
                  <a:lnTo>
                    <a:pt x="267687" y="1177641"/>
                  </a:lnTo>
                  <a:lnTo>
                    <a:pt x="274439" y="1177641"/>
                  </a:lnTo>
                  <a:lnTo>
                    <a:pt x="280397" y="1177641"/>
                  </a:lnTo>
                  <a:lnTo>
                    <a:pt x="286751" y="1178038"/>
                  </a:lnTo>
                  <a:lnTo>
                    <a:pt x="292312" y="1178831"/>
                  </a:lnTo>
                  <a:lnTo>
                    <a:pt x="298269" y="1180419"/>
                  </a:lnTo>
                  <a:lnTo>
                    <a:pt x="303432" y="1182006"/>
                  </a:lnTo>
                  <a:lnTo>
                    <a:pt x="308198" y="1184386"/>
                  </a:lnTo>
                  <a:lnTo>
                    <a:pt x="312567" y="1186370"/>
                  </a:lnTo>
                  <a:lnTo>
                    <a:pt x="316936" y="1189544"/>
                  </a:lnTo>
                  <a:lnTo>
                    <a:pt x="320510" y="1193115"/>
                  </a:lnTo>
                  <a:lnTo>
                    <a:pt x="326468" y="1199067"/>
                  </a:lnTo>
                  <a:lnTo>
                    <a:pt x="333219" y="1204225"/>
                  </a:lnTo>
                  <a:lnTo>
                    <a:pt x="339971" y="1209780"/>
                  </a:lnTo>
                  <a:lnTo>
                    <a:pt x="346723" y="1214145"/>
                  </a:lnTo>
                  <a:lnTo>
                    <a:pt x="353475" y="1218112"/>
                  </a:lnTo>
                  <a:lnTo>
                    <a:pt x="360226" y="1221287"/>
                  </a:lnTo>
                  <a:lnTo>
                    <a:pt x="367375" y="1224858"/>
                  </a:lnTo>
                  <a:lnTo>
                    <a:pt x="374524" y="1228032"/>
                  </a:lnTo>
                  <a:lnTo>
                    <a:pt x="375716" y="1225254"/>
                  </a:lnTo>
                  <a:lnTo>
                    <a:pt x="361418" y="1208987"/>
                  </a:lnTo>
                  <a:lnTo>
                    <a:pt x="347517" y="1192719"/>
                  </a:lnTo>
                  <a:lnTo>
                    <a:pt x="340766" y="1189148"/>
                  </a:lnTo>
                  <a:lnTo>
                    <a:pt x="333219" y="1185180"/>
                  </a:lnTo>
                  <a:lnTo>
                    <a:pt x="326070" y="1179625"/>
                  </a:lnTo>
                  <a:lnTo>
                    <a:pt x="318922" y="1174070"/>
                  </a:lnTo>
                  <a:lnTo>
                    <a:pt x="309787" y="1166928"/>
                  </a:lnTo>
                  <a:lnTo>
                    <a:pt x="302638" y="1161373"/>
                  </a:lnTo>
                  <a:lnTo>
                    <a:pt x="295489" y="1156612"/>
                  </a:lnTo>
                  <a:lnTo>
                    <a:pt x="288737" y="1152644"/>
                  </a:lnTo>
                  <a:lnTo>
                    <a:pt x="283574" y="1149867"/>
                  </a:lnTo>
                  <a:lnTo>
                    <a:pt x="278808" y="1147883"/>
                  </a:lnTo>
                  <a:lnTo>
                    <a:pt x="274439" y="1146692"/>
                  </a:lnTo>
                  <a:lnTo>
                    <a:pt x="270865" y="1145502"/>
                  </a:lnTo>
                  <a:lnTo>
                    <a:pt x="267687" y="1145105"/>
                  </a:lnTo>
                  <a:lnTo>
                    <a:pt x="265305" y="1145105"/>
                  </a:lnTo>
                  <a:lnTo>
                    <a:pt x="262922" y="1145502"/>
                  </a:lnTo>
                  <a:lnTo>
                    <a:pt x="261730" y="1145899"/>
                  </a:lnTo>
                  <a:lnTo>
                    <a:pt x="259347" y="1147486"/>
                  </a:lnTo>
                  <a:lnTo>
                    <a:pt x="258950" y="1147883"/>
                  </a:lnTo>
                  <a:lnTo>
                    <a:pt x="257759" y="1145502"/>
                  </a:lnTo>
                  <a:lnTo>
                    <a:pt x="258553" y="1145502"/>
                  </a:lnTo>
                  <a:lnTo>
                    <a:pt x="260539" y="1144312"/>
                  </a:lnTo>
                  <a:lnTo>
                    <a:pt x="261730" y="1143518"/>
                  </a:lnTo>
                  <a:lnTo>
                    <a:pt x="262922" y="1141534"/>
                  </a:lnTo>
                  <a:lnTo>
                    <a:pt x="264510" y="1139550"/>
                  </a:lnTo>
                  <a:lnTo>
                    <a:pt x="265702" y="1136376"/>
                  </a:lnTo>
                  <a:lnTo>
                    <a:pt x="266496" y="1132805"/>
                  </a:lnTo>
                  <a:lnTo>
                    <a:pt x="267687" y="1128440"/>
                  </a:lnTo>
                  <a:lnTo>
                    <a:pt x="268482" y="1123282"/>
                  </a:lnTo>
                  <a:lnTo>
                    <a:pt x="268879" y="1117331"/>
                  </a:lnTo>
                  <a:lnTo>
                    <a:pt x="268482" y="1110188"/>
                  </a:lnTo>
                  <a:lnTo>
                    <a:pt x="267687" y="1101459"/>
                  </a:lnTo>
                  <a:lnTo>
                    <a:pt x="266496" y="1091937"/>
                  </a:lnTo>
                  <a:lnTo>
                    <a:pt x="264907" y="1081224"/>
                  </a:lnTo>
                  <a:lnTo>
                    <a:pt x="263319" y="1072098"/>
                  </a:lnTo>
                  <a:lnTo>
                    <a:pt x="262922" y="1063765"/>
                  </a:lnTo>
                  <a:lnTo>
                    <a:pt x="262922" y="1055433"/>
                  </a:lnTo>
                  <a:lnTo>
                    <a:pt x="263319" y="1047894"/>
                  </a:lnTo>
                  <a:lnTo>
                    <a:pt x="254978" y="1026865"/>
                  </a:lnTo>
                  <a:lnTo>
                    <a:pt x="247829" y="1005836"/>
                  </a:lnTo>
                  <a:lnTo>
                    <a:pt x="245844" y="1005836"/>
                  </a:lnTo>
                  <a:close/>
                  <a:moveTo>
                    <a:pt x="1398409" y="1005439"/>
                  </a:moveTo>
                  <a:lnTo>
                    <a:pt x="1396821" y="1005836"/>
                  </a:lnTo>
                  <a:lnTo>
                    <a:pt x="1389275" y="1026865"/>
                  </a:lnTo>
                  <a:lnTo>
                    <a:pt x="1380934" y="1047894"/>
                  </a:lnTo>
                  <a:lnTo>
                    <a:pt x="1381728" y="1055433"/>
                  </a:lnTo>
                  <a:lnTo>
                    <a:pt x="1381490" y="1060445"/>
                  </a:lnTo>
                  <a:lnTo>
                    <a:pt x="1389526" y="1072357"/>
                  </a:lnTo>
                  <a:lnTo>
                    <a:pt x="1393396" y="1078237"/>
                  </a:lnTo>
                  <a:lnTo>
                    <a:pt x="1393643" y="1075272"/>
                  </a:lnTo>
                  <a:lnTo>
                    <a:pt x="1394835" y="1069717"/>
                  </a:lnTo>
                  <a:lnTo>
                    <a:pt x="1397218" y="1061385"/>
                  </a:lnTo>
                  <a:lnTo>
                    <a:pt x="1398409" y="1053052"/>
                  </a:lnTo>
                  <a:lnTo>
                    <a:pt x="1399601" y="1044720"/>
                  </a:lnTo>
                  <a:lnTo>
                    <a:pt x="1400395" y="1036388"/>
                  </a:lnTo>
                  <a:lnTo>
                    <a:pt x="1400395" y="1028849"/>
                  </a:lnTo>
                  <a:lnTo>
                    <a:pt x="1399601" y="1020913"/>
                  </a:lnTo>
                  <a:lnTo>
                    <a:pt x="1399204" y="1012978"/>
                  </a:lnTo>
                  <a:lnTo>
                    <a:pt x="1398409" y="1005439"/>
                  </a:lnTo>
                  <a:close/>
                  <a:moveTo>
                    <a:pt x="1425019" y="814985"/>
                  </a:moveTo>
                  <a:lnTo>
                    <a:pt x="1425814" y="821333"/>
                  </a:lnTo>
                  <a:lnTo>
                    <a:pt x="1425019" y="828475"/>
                  </a:lnTo>
                  <a:lnTo>
                    <a:pt x="1436140" y="825698"/>
                  </a:lnTo>
                  <a:lnTo>
                    <a:pt x="1446863" y="823714"/>
                  </a:lnTo>
                  <a:lnTo>
                    <a:pt x="1456395" y="822127"/>
                  </a:lnTo>
                  <a:lnTo>
                    <a:pt x="1464735" y="821333"/>
                  </a:lnTo>
                  <a:lnTo>
                    <a:pt x="1456395" y="820936"/>
                  </a:lnTo>
                  <a:lnTo>
                    <a:pt x="1446863" y="819746"/>
                  </a:lnTo>
                  <a:lnTo>
                    <a:pt x="1436140" y="817365"/>
                  </a:lnTo>
                  <a:lnTo>
                    <a:pt x="1425019" y="814985"/>
                  </a:lnTo>
                  <a:close/>
                  <a:moveTo>
                    <a:pt x="219234" y="814985"/>
                  </a:moveTo>
                  <a:lnTo>
                    <a:pt x="208113" y="817365"/>
                  </a:lnTo>
                  <a:lnTo>
                    <a:pt x="197787" y="819746"/>
                  </a:lnTo>
                  <a:lnTo>
                    <a:pt x="188255" y="820936"/>
                  </a:lnTo>
                  <a:lnTo>
                    <a:pt x="179915" y="821333"/>
                  </a:lnTo>
                  <a:lnTo>
                    <a:pt x="188255" y="822127"/>
                  </a:lnTo>
                  <a:lnTo>
                    <a:pt x="197787" y="823714"/>
                  </a:lnTo>
                  <a:lnTo>
                    <a:pt x="208113" y="825698"/>
                  </a:lnTo>
                  <a:lnTo>
                    <a:pt x="219234" y="828475"/>
                  </a:lnTo>
                  <a:lnTo>
                    <a:pt x="218837" y="821333"/>
                  </a:lnTo>
                  <a:lnTo>
                    <a:pt x="219234" y="814985"/>
                  </a:lnTo>
                  <a:close/>
                  <a:moveTo>
                    <a:pt x="1413501" y="693173"/>
                  </a:moveTo>
                  <a:lnTo>
                    <a:pt x="1411516" y="694364"/>
                  </a:lnTo>
                  <a:lnTo>
                    <a:pt x="1413899" y="705077"/>
                  </a:lnTo>
                  <a:lnTo>
                    <a:pt x="1415487" y="715790"/>
                  </a:lnTo>
                  <a:lnTo>
                    <a:pt x="1419062" y="737613"/>
                  </a:lnTo>
                  <a:lnTo>
                    <a:pt x="1423431" y="744358"/>
                  </a:lnTo>
                  <a:lnTo>
                    <a:pt x="1427402" y="751500"/>
                  </a:lnTo>
                  <a:lnTo>
                    <a:pt x="1431374" y="759039"/>
                  </a:lnTo>
                  <a:lnTo>
                    <a:pt x="1434948" y="768165"/>
                  </a:lnTo>
                  <a:lnTo>
                    <a:pt x="1438920" y="778084"/>
                  </a:lnTo>
                  <a:lnTo>
                    <a:pt x="1442494" y="787210"/>
                  </a:lnTo>
                  <a:lnTo>
                    <a:pt x="1446069" y="794749"/>
                  </a:lnTo>
                  <a:lnTo>
                    <a:pt x="1449643" y="801097"/>
                  </a:lnTo>
                  <a:lnTo>
                    <a:pt x="1452821" y="806652"/>
                  </a:lnTo>
                  <a:lnTo>
                    <a:pt x="1456395" y="810620"/>
                  </a:lnTo>
                  <a:lnTo>
                    <a:pt x="1459572" y="814191"/>
                  </a:lnTo>
                  <a:lnTo>
                    <a:pt x="1461955" y="816572"/>
                  </a:lnTo>
                  <a:lnTo>
                    <a:pt x="1464338" y="818556"/>
                  </a:lnTo>
                  <a:lnTo>
                    <a:pt x="1466721" y="819349"/>
                  </a:lnTo>
                  <a:lnTo>
                    <a:pt x="1468707" y="820143"/>
                  </a:lnTo>
                  <a:lnTo>
                    <a:pt x="1470296" y="820540"/>
                  </a:lnTo>
                  <a:lnTo>
                    <a:pt x="1472679" y="820540"/>
                  </a:lnTo>
                  <a:lnTo>
                    <a:pt x="1473473" y="820540"/>
                  </a:lnTo>
                  <a:lnTo>
                    <a:pt x="1473473" y="822920"/>
                  </a:lnTo>
                  <a:lnTo>
                    <a:pt x="1472679" y="822920"/>
                  </a:lnTo>
                  <a:lnTo>
                    <a:pt x="1470296" y="822920"/>
                  </a:lnTo>
                  <a:lnTo>
                    <a:pt x="1468707" y="823317"/>
                  </a:lnTo>
                  <a:lnTo>
                    <a:pt x="1466721" y="823714"/>
                  </a:lnTo>
                  <a:lnTo>
                    <a:pt x="1464338" y="824904"/>
                  </a:lnTo>
                  <a:lnTo>
                    <a:pt x="1461955" y="826888"/>
                  </a:lnTo>
                  <a:lnTo>
                    <a:pt x="1459572" y="829269"/>
                  </a:lnTo>
                  <a:lnTo>
                    <a:pt x="1456395" y="832840"/>
                  </a:lnTo>
                  <a:lnTo>
                    <a:pt x="1452821" y="836808"/>
                  </a:lnTo>
                  <a:lnTo>
                    <a:pt x="1449643" y="841966"/>
                  </a:lnTo>
                  <a:lnTo>
                    <a:pt x="1446069" y="848711"/>
                  </a:lnTo>
                  <a:lnTo>
                    <a:pt x="1442494" y="856250"/>
                  </a:lnTo>
                  <a:lnTo>
                    <a:pt x="1438920" y="864979"/>
                  </a:lnTo>
                  <a:lnTo>
                    <a:pt x="1434948" y="875295"/>
                  </a:lnTo>
                  <a:lnTo>
                    <a:pt x="1431374" y="884024"/>
                  </a:lnTo>
                  <a:lnTo>
                    <a:pt x="1427402" y="891960"/>
                  </a:lnTo>
                  <a:lnTo>
                    <a:pt x="1423431" y="899102"/>
                  </a:lnTo>
                  <a:lnTo>
                    <a:pt x="1419062" y="905450"/>
                  </a:lnTo>
                  <a:lnTo>
                    <a:pt x="1415487" y="927273"/>
                  </a:lnTo>
                  <a:lnTo>
                    <a:pt x="1411516" y="949096"/>
                  </a:lnTo>
                  <a:lnTo>
                    <a:pt x="1413501" y="949890"/>
                  </a:lnTo>
                  <a:lnTo>
                    <a:pt x="1417870" y="943541"/>
                  </a:lnTo>
                  <a:lnTo>
                    <a:pt x="1422239" y="937590"/>
                  </a:lnTo>
                  <a:lnTo>
                    <a:pt x="1426608" y="930844"/>
                  </a:lnTo>
                  <a:lnTo>
                    <a:pt x="1430579" y="924099"/>
                  </a:lnTo>
                  <a:lnTo>
                    <a:pt x="1434154" y="916560"/>
                  </a:lnTo>
                  <a:lnTo>
                    <a:pt x="1436934" y="909021"/>
                  </a:lnTo>
                  <a:lnTo>
                    <a:pt x="1440111" y="901086"/>
                  </a:lnTo>
                  <a:lnTo>
                    <a:pt x="1442494" y="892357"/>
                  </a:lnTo>
                  <a:lnTo>
                    <a:pt x="1444083" y="887595"/>
                  </a:lnTo>
                  <a:lnTo>
                    <a:pt x="1446069" y="883231"/>
                  </a:lnTo>
                  <a:lnTo>
                    <a:pt x="1448849" y="878866"/>
                  </a:lnTo>
                  <a:lnTo>
                    <a:pt x="1452026" y="874502"/>
                  </a:lnTo>
                  <a:lnTo>
                    <a:pt x="1455601" y="870534"/>
                  </a:lnTo>
                  <a:lnTo>
                    <a:pt x="1459969" y="866566"/>
                  </a:lnTo>
                  <a:lnTo>
                    <a:pt x="1464338" y="862995"/>
                  </a:lnTo>
                  <a:lnTo>
                    <a:pt x="1469501" y="859424"/>
                  </a:lnTo>
                  <a:lnTo>
                    <a:pt x="1474665" y="856647"/>
                  </a:lnTo>
                  <a:lnTo>
                    <a:pt x="1480622" y="853472"/>
                  </a:lnTo>
                  <a:lnTo>
                    <a:pt x="1486182" y="850298"/>
                  </a:lnTo>
                  <a:lnTo>
                    <a:pt x="1492934" y="847917"/>
                  </a:lnTo>
                  <a:lnTo>
                    <a:pt x="1506040" y="842363"/>
                  </a:lnTo>
                  <a:lnTo>
                    <a:pt x="1519941" y="838395"/>
                  </a:lnTo>
                  <a:lnTo>
                    <a:pt x="1533842" y="834427"/>
                  </a:lnTo>
                  <a:lnTo>
                    <a:pt x="1548934" y="831649"/>
                  </a:lnTo>
                  <a:lnTo>
                    <a:pt x="1563232" y="828872"/>
                  </a:lnTo>
                  <a:lnTo>
                    <a:pt x="1577530" y="826095"/>
                  </a:lnTo>
                  <a:lnTo>
                    <a:pt x="1591430" y="824507"/>
                  </a:lnTo>
                  <a:lnTo>
                    <a:pt x="1604139" y="823317"/>
                  </a:lnTo>
                  <a:lnTo>
                    <a:pt x="1626778" y="821333"/>
                  </a:lnTo>
                  <a:lnTo>
                    <a:pt x="1604139" y="820143"/>
                  </a:lnTo>
                  <a:lnTo>
                    <a:pt x="1591430" y="818556"/>
                  </a:lnTo>
                  <a:lnTo>
                    <a:pt x="1577530" y="816572"/>
                  </a:lnTo>
                  <a:lnTo>
                    <a:pt x="1563232" y="814588"/>
                  </a:lnTo>
                  <a:lnTo>
                    <a:pt x="1548934" y="811811"/>
                  </a:lnTo>
                  <a:lnTo>
                    <a:pt x="1533842" y="808636"/>
                  </a:lnTo>
                  <a:lnTo>
                    <a:pt x="1519941" y="804668"/>
                  </a:lnTo>
                  <a:lnTo>
                    <a:pt x="1506040" y="800304"/>
                  </a:lnTo>
                  <a:lnTo>
                    <a:pt x="1492934" y="795543"/>
                  </a:lnTo>
                  <a:lnTo>
                    <a:pt x="1486182" y="793162"/>
                  </a:lnTo>
                  <a:lnTo>
                    <a:pt x="1480622" y="789988"/>
                  </a:lnTo>
                  <a:lnTo>
                    <a:pt x="1474665" y="786813"/>
                  </a:lnTo>
                  <a:lnTo>
                    <a:pt x="1469501" y="783639"/>
                  </a:lnTo>
                  <a:lnTo>
                    <a:pt x="1464338" y="780068"/>
                  </a:lnTo>
                  <a:lnTo>
                    <a:pt x="1459969" y="776894"/>
                  </a:lnTo>
                  <a:lnTo>
                    <a:pt x="1455601" y="772926"/>
                  </a:lnTo>
                  <a:lnTo>
                    <a:pt x="1452026" y="768958"/>
                  </a:lnTo>
                  <a:lnTo>
                    <a:pt x="1448849" y="764594"/>
                  </a:lnTo>
                  <a:lnTo>
                    <a:pt x="1446069" y="760229"/>
                  </a:lnTo>
                  <a:lnTo>
                    <a:pt x="1444083" y="755865"/>
                  </a:lnTo>
                  <a:lnTo>
                    <a:pt x="1442494" y="751103"/>
                  </a:lnTo>
                  <a:lnTo>
                    <a:pt x="1440111" y="741977"/>
                  </a:lnTo>
                  <a:lnTo>
                    <a:pt x="1436934" y="734439"/>
                  </a:lnTo>
                  <a:lnTo>
                    <a:pt x="1434154" y="726900"/>
                  </a:lnTo>
                  <a:lnTo>
                    <a:pt x="1430579" y="719361"/>
                  </a:lnTo>
                  <a:lnTo>
                    <a:pt x="1426608" y="712219"/>
                  </a:lnTo>
                  <a:lnTo>
                    <a:pt x="1422239" y="705870"/>
                  </a:lnTo>
                  <a:lnTo>
                    <a:pt x="1417870" y="699125"/>
                  </a:lnTo>
                  <a:lnTo>
                    <a:pt x="1413501" y="693173"/>
                  </a:lnTo>
                  <a:close/>
                  <a:moveTo>
                    <a:pt x="231149" y="693173"/>
                  </a:moveTo>
                  <a:lnTo>
                    <a:pt x="226780" y="699125"/>
                  </a:lnTo>
                  <a:lnTo>
                    <a:pt x="222411" y="705870"/>
                  </a:lnTo>
                  <a:lnTo>
                    <a:pt x="218042" y="712219"/>
                  </a:lnTo>
                  <a:lnTo>
                    <a:pt x="214071" y="719361"/>
                  </a:lnTo>
                  <a:lnTo>
                    <a:pt x="210496" y="726900"/>
                  </a:lnTo>
                  <a:lnTo>
                    <a:pt x="207319" y="734439"/>
                  </a:lnTo>
                  <a:lnTo>
                    <a:pt x="204142" y="741977"/>
                  </a:lnTo>
                  <a:lnTo>
                    <a:pt x="202156" y="750310"/>
                  </a:lnTo>
                  <a:lnTo>
                    <a:pt x="200170" y="755865"/>
                  </a:lnTo>
                  <a:lnTo>
                    <a:pt x="198184" y="760229"/>
                  </a:lnTo>
                  <a:lnTo>
                    <a:pt x="195404" y="764594"/>
                  </a:lnTo>
                  <a:lnTo>
                    <a:pt x="192624" y="768958"/>
                  </a:lnTo>
                  <a:lnTo>
                    <a:pt x="189049" y="772926"/>
                  </a:lnTo>
                  <a:lnTo>
                    <a:pt x="184681" y="776894"/>
                  </a:lnTo>
                  <a:lnTo>
                    <a:pt x="180312" y="780068"/>
                  </a:lnTo>
                  <a:lnTo>
                    <a:pt x="174751" y="783639"/>
                  </a:lnTo>
                  <a:lnTo>
                    <a:pt x="169588" y="786813"/>
                  </a:lnTo>
                  <a:lnTo>
                    <a:pt x="164028" y="789988"/>
                  </a:lnTo>
                  <a:lnTo>
                    <a:pt x="158071" y="793162"/>
                  </a:lnTo>
                  <a:lnTo>
                    <a:pt x="151716" y="795543"/>
                  </a:lnTo>
                  <a:lnTo>
                    <a:pt x="138610" y="800304"/>
                  </a:lnTo>
                  <a:lnTo>
                    <a:pt x="125106" y="804668"/>
                  </a:lnTo>
                  <a:lnTo>
                    <a:pt x="110411" y="808636"/>
                  </a:lnTo>
                  <a:lnTo>
                    <a:pt x="95716" y="811811"/>
                  </a:lnTo>
                  <a:lnTo>
                    <a:pt x="81021" y="814588"/>
                  </a:lnTo>
                  <a:lnTo>
                    <a:pt x="67120" y="816572"/>
                  </a:lnTo>
                  <a:lnTo>
                    <a:pt x="52823" y="818556"/>
                  </a:lnTo>
                  <a:lnTo>
                    <a:pt x="40113" y="820143"/>
                  </a:lnTo>
                  <a:lnTo>
                    <a:pt x="17475" y="821333"/>
                  </a:lnTo>
                  <a:lnTo>
                    <a:pt x="40113" y="823317"/>
                  </a:lnTo>
                  <a:lnTo>
                    <a:pt x="52823" y="824507"/>
                  </a:lnTo>
                  <a:lnTo>
                    <a:pt x="67120" y="826095"/>
                  </a:lnTo>
                  <a:lnTo>
                    <a:pt x="81021" y="828872"/>
                  </a:lnTo>
                  <a:lnTo>
                    <a:pt x="95716" y="831649"/>
                  </a:lnTo>
                  <a:lnTo>
                    <a:pt x="110411" y="834427"/>
                  </a:lnTo>
                  <a:lnTo>
                    <a:pt x="125106" y="838395"/>
                  </a:lnTo>
                  <a:lnTo>
                    <a:pt x="138610" y="842363"/>
                  </a:lnTo>
                  <a:lnTo>
                    <a:pt x="151716" y="847917"/>
                  </a:lnTo>
                  <a:lnTo>
                    <a:pt x="158071" y="850298"/>
                  </a:lnTo>
                  <a:lnTo>
                    <a:pt x="164028" y="853472"/>
                  </a:lnTo>
                  <a:lnTo>
                    <a:pt x="169588" y="856647"/>
                  </a:lnTo>
                  <a:lnTo>
                    <a:pt x="174751" y="859424"/>
                  </a:lnTo>
                  <a:lnTo>
                    <a:pt x="180312" y="862995"/>
                  </a:lnTo>
                  <a:lnTo>
                    <a:pt x="184681" y="866566"/>
                  </a:lnTo>
                  <a:lnTo>
                    <a:pt x="189049" y="870534"/>
                  </a:lnTo>
                  <a:lnTo>
                    <a:pt x="192624" y="874502"/>
                  </a:lnTo>
                  <a:lnTo>
                    <a:pt x="195404" y="878866"/>
                  </a:lnTo>
                  <a:lnTo>
                    <a:pt x="198184" y="883231"/>
                  </a:lnTo>
                  <a:lnTo>
                    <a:pt x="200170" y="887595"/>
                  </a:lnTo>
                  <a:lnTo>
                    <a:pt x="202156" y="892357"/>
                  </a:lnTo>
                  <a:lnTo>
                    <a:pt x="204142" y="901086"/>
                  </a:lnTo>
                  <a:lnTo>
                    <a:pt x="207319" y="909021"/>
                  </a:lnTo>
                  <a:lnTo>
                    <a:pt x="210496" y="916560"/>
                  </a:lnTo>
                  <a:lnTo>
                    <a:pt x="214071" y="924099"/>
                  </a:lnTo>
                  <a:lnTo>
                    <a:pt x="218042" y="930844"/>
                  </a:lnTo>
                  <a:lnTo>
                    <a:pt x="222411" y="937590"/>
                  </a:lnTo>
                  <a:lnTo>
                    <a:pt x="226780" y="943938"/>
                  </a:lnTo>
                  <a:lnTo>
                    <a:pt x="231149" y="949890"/>
                  </a:lnTo>
                  <a:lnTo>
                    <a:pt x="232737" y="949096"/>
                  </a:lnTo>
                  <a:lnTo>
                    <a:pt x="230751" y="938383"/>
                  </a:lnTo>
                  <a:lnTo>
                    <a:pt x="228766" y="927273"/>
                  </a:lnTo>
                  <a:lnTo>
                    <a:pt x="225191" y="905450"/>
                  </a:lnTo>
                  <a:lnTo>
                    <a:pt x="220822" y="899102"/>
                  </a:lnTo>
                  <a:lnTo>
                    <a:pt x="216851" y="891960"/>
                  </a:lnTo>
                  <a:lnTo>
                    <a:pt x="212879" y="884024"/>
                  </a:lnTo>
                  <a:lnTo>
                    <a:pt x="209702" y="875295"/>
                  </a:lnTo>
                  <a:lnTo>
                    <a:pt x="205730" y="865376"/>
                  </a:lnTo>
                  <a:lnTo>
                    <a:pt x="202156" y="856250"/>
                  </a:lnTo>
                  <a:lnTo>
                    <a:pt x="198184" y="848711"/>
                  </a:lnTo>
                  <a:lnTo>
                    <a:pt x="194610" y="841966"/>
                  </a:lnTo>
                  <a:lnTo>
                    <a:pt x="191432" y="836808"/>
                  </a:lnTo>
                  <a:lnTo>
                    <a:pt x="188255" y="832840"/>
                  </a:lnTo>
                  <a:lnTo>
                    <a:pt x="185475" y="829269"/>
                  </a:lnTo>
                  <a:lnTo>
                    <a:pt x="182298" y="826888"/>
                  </a:lnTo>
                  <a:lnTo>
                    <a:pt x="180312" y="824904"/>
                  </a:lnTo>
                  <a:lnTo>
                    <a:pt x="177929" y="823714"/>
                  </a:lnTo>
                  <a:lnTo>
                    <a:pt x="175943" y="823317"/>
                  </a:lnTo>
                  <a:lnTo>
                    <a:pt x="173957" y="822920"/>
                  </a:lnTo>
                  <a:lnTo>
                    <a:pt x="171971" y="822920"/>
                  </a:lnTo>
                  <a:lnTo>
                    <a:pt x="170780" y="822920"/>
                  </a:lnTo>
                  <a:lnTo>
                    <a:pt x="170780" y="820540"/>
                  </a:lnTo>
                  <a:lnTo>
                    <a:pt x="171971" y="820540"/>
                  </a:lnTo>
                  <a:lnTo>
                    <a:pt x="173957" y="820540"/>
                  </a:lnTo>
                  <a:lnTo>
                    <a:pt x="175943" y="820143"/>
                  </a:lnTo>
                  <a:lnTo>
                    <a:pt x="177929" y="819349"/>
                  </a:lnTo>
                  <a:lnTo>
                    <a:pt x="180312" y="818556"/>
                  </a:lnTo>
                  <a:lnTo>
                    <a:pt x="182298" y="816572"/>
                  </a:lnTo>
                  <a:lnTo>
                    <a:pt x="185475" y="814191"/>
                  </a:lnTo>
                  <a:lnTo>
                    <a:pt x="188255" y="810620"/>
                  </a:lnTo>
                  <a:lnTo>
                    <a:pt x="191432" y="806652"/>
                  </a:lnTo>
                  <a:lnTo>
                    <a:pt x="194610" y="801097"/>
                  </a:lnTo>
                  <a:lnTo>
                    <a:pt x="198184" y="794749"/>
                  </a:lnTo>
                  <a:lnTo>
                    <a:pt x="202156" y="787210"/>
                  </a:lnTo>
                  <a:lnTo>
                    <a:pt x="205730" y="778084"/>
                  </a:lnTo>
                  <a:lnTo>
                    <a:pt x="209702" y="768165"/>
                  </a:lnTo>
                  <a:lnTo>
                    <a:pt x="212879" y="759039"/>
                  </a:lnTo>
                  <a:lnTo>
                    <a:pt x="216851" y="751897"/>
                  </a:lnTo>
                  <a:lnTo>
                    <a:pt x="220822" y="744755"/>
                  </a:lnTo>
                  <a:lnTo>
                    <a:pt x="224794" y="738009"/>
                  </a:lnTo>
                  <a:lnTo>
                    <a:pt x="228368" y="716187"/>
                  </a:lnTo>
                  <a:lnTo>
                    <a:pt x="232737" y="694364"/>
                  </a:lnTo>
                  <a:lnTo>
                    <a:pt x="231149" y="693173"/>
                  </a:lnTo>
                  <a:close/>
                  <a:moveTo>
                    <a:pt x="1378551" y="500735"/>
                  </a:moveTo>
                  <a:lnTo>
                    <a:pt x="1371005" y="504306"/>
                  </a:lnTo>
                  <a:lnTo>
                    <a:pt x="1361473" y="507878"/>
                  </a:lnTo>
                  <a:lnTo>
                    <a:pt x="1351544" y="511449"/>
                  </a:lnTo>
                  <a:lnTo>
                    <a:pt x="1340424" y="514623"/>
                  </a:lnTo>
                  <a:lnTo>
                    <a:pt x="1347572" y="526526"/>
                  </a:lnTo>
                  <a:lnTo>
                    <a:pt x="1355913" y="518591"/>
                  </a:lnTo>
                  <a:lnTo>
                    <a:pt x="1364253" y="511845"/>
                  </a:lnTo>
                  <a:lnTo>
                    <a:pt x="1371799" y="505497"/>
                  </a:lnTo>
                  <a:lnTo>
                    <a:pt x="1378551" y="500735"/>
                  </a:lnTo>
                  <a:close/>
                  <a:moveTo>
                    <a:pt x="265702" y="500735"/>
                  </a:moveTo>
                  <a:lnTo>
                    <a:pt x="272851" y="505497"/>
                  </a:lnTo>
                  <a:lnTo>
                    <a:pt x="280397" y="511845"/>
                  </a:lnTo>
                  <a:lnTo>
                    <a:pt x="288340" y="518591"/>
                  </a:lnTo>
                  <a:lnTo>
                    <a:pt x="296680" y="526526"/>
                  </a:lnTo>
                  <a:lnTo>
                    <a:pt x="303829" y="514226"/>
                  </a:lnTo>
                  <a:lnTo>
                    <a:pt x="292709" y="511449"/>
                  </a:lnTo>
                  <a:lnTo>
                    <a:pt x="282383" y="507878"/>
                  </a:lnTo>
                  <a:lnTo>
                    <a:pt x="273645" y="504306"/>
                  </a:lnTo>
                  <a:lnTo>
                    <a:pt x="265702" y="500735"/>
                  </a:lnTo>
                  <a:close/>
                  <a:moveTo>
                    <a:pt x="1270126" y="415428"/>
                  </a:moveTo>
                  <a:lnTo>
                    <a:pt x="1268537" y="417809"/>
                  </a:lnTo>
                  <a:lnTo>
                    <a:pt x="1283232" y="434077"/>
                  </a:lnTo>
                  <a:lnTo>
                    <a:pt x="1289984" y="442409"/>
                  </a:lnTo>
                  <a:lnTo>
                    <a:pt x="1296736" y="450741"/>
                  </a:lnTo>
                  <a:lnTo>
                    <a:pt x="1303885" y="454312"/>
                  </a:lnTo>
                  <a:lnTo>
                    <a:pt x="1311034" y="458280"/>
                  </a:lnTo>
                  <a:lnTo>
                    <a:pt x="1318182" y="463041"/>
                  </a:lnTo>
                  <a:lnTo>
                    <a:pt x="1325729" y="469390"/>
                  </a:lnTo>
                  <a:lnTo>
                    <a:pt x="1334466" y="476135"/>
                  </a:lnTo>
                  <a:lnTo>
                    <a:pt x="1342012" y="482087"/>
                  </a:lnTo>
                  <a:lnTo>
                    <a:pt x="1348764" y="486848"/>
                  </a:lnTo>
                  <a:lnTo>
                    <a:pt x="1355516" y="490816"/>
                  </a:lnTo>
                  <a:lnTo>
                    <a:pt x="1360679" y="493197"/>
                  </a:lnTo>
                  <a:lnTo>
                    <a:pt x="1365445" y="495577"/>
                  </a:lnTo>
                  <a:lnTo>
                    <a:pt x="1369814" y="496768"/>
                  </a:lnTo>
                  <a:lnTo>
                    <a:pt x="1373388" y="497561"/>
                  </a:lnTo>
                  <a:lnTo>
                    <a:pt x="1376565" y="497958"/>
                  </a:lnTo>
                  <a:lnTo>
                    <a:pt x="1379345" y="497958"/>
                  </a:lnTo>
                  <a:lnTo>
                    <a:pt x="1381331" y="497561"/>
                  </a:lnTo>
                  <a:lnTo>
                    <a:pt x="1382920" y="497164"/>
                  </a:lnTo>
                  <a:lnTo>
                    <a:pt x="1384906" y="495974"/>
                  </a:lnTo>
                  <a:lnTo>
                    <a:pt x="1385303" y="495577"/>
                  </a:lnTo>
                  <a:lnTo>
                    <a:pt x="1386494" y="497164"/>
                  </a:lnTo>
                  <a:lnTo>
                    <a:pt x="1385700" y="497561"/>
                  </a:lnTo>
                  <a:lnTo>
                    <a:pt x="1384111" y="499148"/>
                  </a:lnTo>
                  <a:lnTo>
                    <a:pt x="1382523" y="499942"/>
                  </a:lnTo>
                  <a:lnTo>
                    <a:pt x="1381331" y="501529"/>
                  </a:lnTo>
                  <a:lnTo>
                    <a:pt x="1380140" y="503910"/>
                  </a:lnTo>
                  <a:lnTo>
                    <a:pt x="1378551" y="506290"/>
                  </a:lnTo>
                  <a:lnTo>
                    <a:pt x="1377757" y="509861"/>
                  </a:lnTo>
                  <a:lnTo>
                    <a:pt x="1376963" y="514226"/>
                  </a:lnTo>
                  <a:lnTo>
                    <a:pt x="1376168" y="519781"/>
                  </a:lnTo>
                  <a:lnTo>
                    <a:pt x="1375771" y="525733"/>
                  </a:lnTo>
                  <a:lnTo>
                    <a:pt x="1376168" y="533271"/>
                  </a:lnTo>
                  <a:lnTo>
                    <a:pt x="1376565" y="541604"/>
                  </a:lnTo>
                  <a:lnTo>
                    <a:pt x="1377757" y="551126"/>
                  </a:lnTo>
                  <a:lnTo>
                    <a:pt x="1379743" y="562236"/>
                  </a:lnTo>
                  <a:lnTo>
                    <a:pt x="1380934" y="571362"/>
                  </a:lnTo>
                  <a:lnTo>
                    <a:pt x="1381331" y="579695"/>
                  </a:lnTo>
                  <a:lnTo>
                    <a:pt x="1381728" y="588027"/>
                  </a:lnTo>
                  <a:lnTo>
                    <a:pt x="1380934" y="595566"/>
                  </a:lnTo>
                  <a:lnTo>
                    <a:pt x="1389275" y="616595"/>
                  </a:lnTo>
                  <a:lnTo>
                    <a:pt x="1396821" y="637624"/>
                  </a:lnTo>
                  <a:lnTo>
                    <a:pt x="1398409" y="637624"/>
                  </a:lnTo>
                  <a:lnTo>
                    <a:pt x="1399204" y="630086"/>
                  </a:lnTo>
                  <a:lnTo>
                    <a:pt x="1399601" y="622547"/>
                  </a:lnTo>
                  <a:lnTo>
                    <a:pt x="1400395" y="614611"/>
                  </a:lnTo>
                  <a:lnTo>
                    <a:pt x="1400395" y="606279"/>
                  </a:lnTo>
                  <a:lnTo>
                    <a:pt x="1399601" y="598343"/>
                  </a:lnTo>
                  <a:lnTo>
                    <a:pt x="1398409" y="590011"/>
                  </a:lnTo>
                  <a:lnTo>
                    <a:pt x="1397218" y="581678"/>
                  </a:lnTo>
                  <a:lnTo>
                    <a:pt x="1394835" y="573346"/>
                  </a:lnTo>
                  <a:lnTo>
                    <a:pt x="1393643" y="568188"/>
                  </a:lnTo>
                  <a:lnTo>
                    <a:pt x="1393246" y="563427"/>
                  </a:lnTo>
                  <a:lnTo>
                    <a:pt x="1393643" y="558268"/>
                  </a:lnTo>
                  <a:lnTo>
                    <a:pt x="1394041" y="552714"/>
                  </a:lnTo>
                  <a:lnTo>
                    <a:pt x="1395232" y="547555"/>
                  </a:lnTo>
                  <a:lnTo>
                    <a:pt x="1397218" y="542001"/>
                  </a:lnTo>
                  <a:lnTo>
                    <a:pt x="1398806" y="536842"/>
                  </a:lnTo>
                  <a:lnTo>
                    <a:pt x="1401587" y="531287"/>
                  </a:lnTo>
                  <a:lnTo>
                    <a:pt x="1404764" y="525733"/>
                  </a:lnTo>
                  <a:lnTo>
                    <a:pt x="1407941" y="520574"/>
                  </a:lnTo>
                  <a:lnTo>
                    <a:pt x="1411516" y="514623"/>
                  </a:lnTo>
                  <a:lnTo>
                    <a:pt x="1415884" y="509068"/>
                  </a:lnTo>
                  <a:lnTo>
                    <a:pt x="1424622" y="498752"/>
                  </a:lnTo>
                  <a:lnTo>
                    <a:pt x="1434948" y="487642"/>
                  </a:lnTo>
                  <a:lnTo>
                    <a:pt x="1445274" y="476929"/>
                  </a:lnTo>
                  <a:lnTo>
                    <a:pt x="1456395" y="467009"/>
                  </a:lnTo>
                  <a:lnTo>
                    <a:pt x="1467913" y="457487"/>
                  </a:lnTo>
                  <a:lnTo>
                    <a:pt x="1478636" y="448757"/>
                  </a:lnTo>
                  <a:lnTo>
                    <a:pt x="1489757" y="440425"/>
                  </a:lnTo>
                  <a:lnTo>
                    <a:pt x="1500480" y="432489"/>
                  </a:lnTo>
                  <a:lnTo>
                    <a:pt x="1519147" y="419792"/>
                  </a:lnTo>
                  <a:lnTo>
                    <a:pt x="1498891" y="429315"/>
                  </a:lnTo>
                  <a:lnTo>
                    <a:pt x="1486579" y="434473"/>
                  </a:lnTo>
                  <a:lnTo>
                    <a:pt x="1473870" y="440425"/>
                  </a:lnTo>
                  <a:lnTo>
                    <a:pt x="1460367" y="445583"/>
                  </a:lnTo>
                  <a:lnTo>
                    <a:pt x="1446863" y="450344"/>
                  </a:lnTo>
                  <a:lnTo>
                    <a:pt x="1432168" y="454709"/>
                  </a:lnTo>
                  <a:lnTo>
                    <a:pt x="1417870" y="458677"/>
                  </a:lnTo>
                  <a:lnTo>
                    <a:pt x="1403572" y="461851"/>
                  </a:lnTo>
                  <a:lnTo>
                    <a:pt x="1389672" y="464232"/>
                  </a:lnTo>
                  <a:lnTo>
                    <a:pt x="1382920" y="465025"/>
                  </a:lnTo>
                  <a:lnTo>
                    <a:pt x="1376565" y="465819"/>
                  </a:lnTo>
                  <a:lnTo>
                    <a:pt x="1369814" y="465819"/>
                  </a:lnTo>
                  <a:lnTo>
                    <a:pt x="1363856" y="465819"/>
                  </a:lnTo>
                  <a:lnTo>
                    <a:pt x="1357502" y="465025"/>
                  </a:lnTo>
                  <a:lnTo>
                    <a:pt x="1351941" y="464232"/>
                  </a:lnTo>
                  <a:lnTo>
                    <a:pt x="1346381" y="463041"/>
                  </a:lnTo>
                  <a:lnTo>
                    <a:pt x="1340821" y="461454"/>
                  </a:lnTo>
                  <a:lnTo>
                    <a:pt x="1336055" y="459074"/>
                  </a:lnTo>
                  <a:lnTo>
                    <a:pt x="1331686" y="457090"/>
                  </a:lnTo>
                  <a:lnTo>
                    <a:pt x="1327317" y="453916"/>
                  </a:lnTo>
                  <a:lnTo>
                    <a:pt x="1323743" y="450344"/>
                  </a:lnTo>
                  <a:lnTo>
                    <a:pt x="1317785" y="444393"/>
                  </a:lnTo>
                  <a:lnTo>
                    <a:pt x="1311034" y="438838"/>
                  </a:lnTo>
                  <a:lnTo>
                    <a:pt x="1304679" y="433680"/>
                  </a:lnTo>
                  <a:lnTo>
                    <a:pt x="1297530" y="429315"/>
                  </a:lnTo>
                  <a:lnTo>
                    <a:pt x="1291175" y="425347"/>
                  </a:lnTo>
                  <a:lnTo>
                    <a:pt x="1284026" y="421380"/>
                  </a:lnTo>
                  <a:lnTo>
                    <a:pt x="1276878" y="418205"/>
                  </a:lnTo>
                  <a:lnTo>
                    <a:pt x="1270126" y="415428"/>
                  </a:lnTo>
                  <a:close/>
                  <a:moveTo>
                    <a:pt x="374524" y="415428"/>
                  </a:moveTo>
                  <a:lnTo>
                    <a:pt x="367375" y="418205"/>
                  </a:lnTo>
                  <a:lnTo>
                    <a:pt x="360226" y="421380"/>
                  </a:lnTo>
                  <a:lnTo>
                    <a:pt x="353475" y="425347"/>
                  </a:lnTo>
                  <a:lnTo>
                    <a:pt x="346723" y="429315"/>
                  </a:lnTo>
                  <a:lnTo>
                    <a:pt x="339971" y="433680"/>
                  </a:lnTo>
                  <a:lnTo>
                    <a:pt x="333219" y="438838"/>
                  </a:lnTo>
                  <a:lnTo>
                    <a:pt x="326468" y="444393"/>
                  </a:lnTo>
                  <a:lnTo>
                    <a:pt x="320510" y="450344"/>
                  </a:lnTo>
                  <a:lnTo>
                    <a:pt x="316936" y="453916"/>
                  </a:lnTo>
                  <a:lnTo>
                    <a:pt x="312567" y="457090"/>
                  </a:lnTo>
                  <a:lnTo>
                    <a:pt x="308198" y="459074"/>
                  </a:lnTo>
                  <a:lnTo>
                    <a:pt x="303432" y="461454"/>
                  </a:lnTo>
                  <a:lnTo>
                    <a:pt x="298269" y="463041"/>
                  </a:lnTo>
                  <a:lnTo>
                    <a:pt x="292312" y="464232"/>
                  </a:lnTo>
                  <a:lnTo>
                    <a:pt x="286751" y="465025"/>
                  </a:lnTo>
                  <a:lnTo>
                    <a:pt x="280397" y="465819"/>
                  </a:lnTo>
                  <a:lnTo>
                    <a:pt x="274439" y="465819"/>
                  </a:lnTo>
                  <a:lnTo>
                    <a:pt x="267687" y="465819"/>
                  </a:lnTo>
                  <a:lnTo>
                    <a:pt x="261333" y="465025"/>
                  </a:lnTo>
                  <a:lnTo>
                    <a:pt x="254581" y="464232"/>
                  </a:lnTo>
                  <a:lnTo>
                    <a:pt x="240680" y="461851"/>
                  </a:lnTo>
                  <a:lnTo>
                    <a:pt x="226780" y="458677"/>
                  </a:lnTo>
                  <a:lnTo>
                    <a:pt x="212085" y="454709"/>
                  </a:lnTo>
                  <a:lnTo>
                    <a:pt x="197787" y="450344"/>
                  </a:lnTo>
                  <a:lnTo>
                    <a:pt x="184283" y="445583"/>
                  </a:lnTo>
                  <a:lnTo>
                    <a:pt x="170383" y="440425"/>
                  </a:lnTo>
                  <a:lnTo>
                    <a:pt x="157674" y="434473"/>
                  </a:lnTo>
                  <a:lnTo>
                    <a:pt x="145361" y="429315"/>
                  </a:lnTo>
                  <a:lnTo>
                    <a:pt x="125503" y="419792"/>
                  </a:lnTo>
                  <a:lnTo>
                    <a:pt x="143773" y="432489"/>
                  </a:lnTo>
                  <a:lnTo>
                    <a:pt x="154893" y="440425"/>
                  </a:lnTo>
                  <a:lnTo>
                    <a:pt x="165617" y="448757"/>
                  </a:lnTo>
                  <a:lnTo>
                    <a:pt x="176737" y="457487"/>
                  </a:lnTo>
                  <a:lnTo>
                    <a:pt x="188255" y="467009"/>
                  </a:lnTo>
                  <a:lnTo>
                    <a:pt x="198978" y="476929"/>
                  </a:lnTo>
                  <a:lnTo>
                    <a:pt x="209702" y="487642"/>
                  </a:lnTo>
                  <a:lnTo>
                    <a:pt x="219631" y="498752"/>
                  </a:lnTo>
                  <a:lnTo>
                    <a:pt x="228368" y="509068"/>
                  </a:lnTo>
                  <a:lnTo>
                    <a:pt x="232737" y="514623"/>
                  </a:lnTo>
                  <a:lnTo>
                    <a:pt x="236312" y="520574"/>
                  </a:lnTo>
                  <a:lnTo>
                    <a:pt x="239886" y="525733"/>
                  </a:lnTo>
                  <a:lnTo>
                    <a:pt x="243063" y="531287"/>
                  </a:lnTo>
                  <a:lnTo>
                    <a:pt x="245446" y="536842"/>
                  </a:lnTo>
                  <a:lnTo>
                    <a:pt x="247829" y="542001"/>
                  </a:lnTo>
                  <a:lnTo>
                    <a:pt x="249021" y="547555"/>
                  </a:lnTo>
                  <a:lnTo>
                    <a:pt x="250212" y="552714"/>
                  </a:lnTo>
                  <a:lnTo>
                    <a:pt x="251404" y="558268"/>
                  </a:lnTo>
                  <a:lnTo>
                    <a:pt x="251404" y="563427"/>
                  </a:lnTo>
                  <a:lnTo>
                    <a:pt x="250610" y="568188"/>
                  </a:lnTo>
                  <a:lnTo>
                    <a:pt x="249418" y="573346"/>
                  </a:lnTo>
                  <a:lnTo>
                    <a:pt x="247432" y="581678"/>
                  </a:lnTo>
                  <a:lnTo>
                    <a:pt x="245844" y="590011"/>
                  </a:lnTo>
                  <a:lnTo>
                    <a:pt x="245049" y="598343"/>
                  </a:lnTo>
                  <a:lnTo>
                    <a:pt x="244255" y="606279"/>
                  </a:lnTo>
                  <a:lnTo>
                    <a:pt x="244255" y="614611"/>
                  </a:lnTo>
                  <a:lnTo>
                    <a:pt x="244652" y="622547"/>
                  </a:lnTo>
                  <a:lnTo>
                    <a:pt x="245049" y="630086"/>
                  </a:lnTo>
                  <a:lnTo>
                    <a:pt x="245844" y="637624"/>
                  </a:lnTo>
                  <a:lnTo>
                    <a:pt x="248227" y="637624"/>
                  </a:lnTo>
                  <a:lnTo>
                    <a:pt x="254978" y="616595"/>
                  </a:lnTo>
                  <a:lnTo>
                    <a:pt x="263319" y="595566"/>
                  </a:lnTo>
                  <a:lnTo>
                    <a:pt x="262922" y="588027"/>
                  </a:lnTo>
                  <a:lnTo>
                    <a:pt x="262922" y="579695"/>
                  </a:lnTo>
                  <a:lnTo>
                    <a:pt x="263319" y="571362"/>
                  </a:lnTo>
                  <a:lnTo>
                    <a:pt x="264907" y="562236"/>
                  </a:lnTo>
                  <a:lnTo>
                    <a:pt x="266496" y="551126"/>
                  </a:lnTo>
                  <a:lnTo>
                    <a:pt x="267687" y="541604"/>
                  </a:lnTo>
                  <a:lnTo>
                    <a:pt x="268482" y="533271"/>
                  </a:lnTo>
                  <a:lnTo>
                    <a:pt x="268879" y="526129"/>
                  </a:lnTo>
                  <a:lnTo>
                    <a:pt x="268482" y="519781"/>
                  </a:lnTo>
                  <a:lnTo>
                    <a:pt x="267687" y="514226"/>
                  </a:lnTo>
                  <a:lnTo>
                    <a:pt x="266496" y="509861"/>
                  </a:lnTo>
                  <a:lnTo>
                    <a:pt x="265702" y="506290"/>
                  </a:lnTo>
                  <a:lnTo>
                    <a:pt x="264510" y="503910"/>
                  </a:lnTo>
                  <a:lnTo>
                    <a:pt x="262922" y="501529"/>
                  </a:lnTo>
                  <a:lnTo>
                    <a:pt x="261730" y="499942"/>
                  </a:lnTo>
                  <a:lnTo>
                    <a:pt x="260539" y="499148"/>
                  </a:lnTo>
                  <a:lnTo>
                    <a:pt x="258553" y="497561"/>
                  </a:lnTo>
                  <a:lnTo>
                    <a:pt x="257759" y="497164"/>
                  </a:lnTo>
                  <a:lnTo>
                    <a:pt x="258950" y="495577"/>
                  </a:lnTo>
                  <a:lnTo>
                    <a:pt x="259347" y="495974"/>
                  </a:lnTo>
                  <a:lnTo>
                    <a:pt x="261730" y="497164"/>
                  </a:lnTo>
                  <a:lnTo>
                    <a:pt x="262922" y="497561"/>
                  </a:lnTo>
                  <a:lnTo>
                    <a:pt x="265305" y="497561"/>
                  </a:lnTo>
                  <a:lnTo>
                    <a:pt x="267687" y="497958"/>
                  </a:lnTo>
                  <a:lnTo>
                    <a:pt x="270865" y="497561"/>
                  </a:lnTo>
                  <a:lnTo>
                    <a:pt x="274439" y="496768"/>
                  </a:lnTo>
                  <a:lnTo>
                    <a:pt x="278808" y="495577"/>
                  </a:lnTo>
                  <a:lnTo>
                    <a:pt x="283574" y="493197"/>
                  </a:lnTo>
                  <a:lnTo>
                    <a:pt x="288737" y="490816"/>
                  </a:lnTo>
                  <a:lnTo>
                    <a:pt x="295489" y="486848"/>
                  </a:lnTo>
                  <a:lnTo>
                    <a:pt x="302638" y="482087"/>
                  </a:lnTo>
                  <a:lnTo>
                    <a:pt x="309787" y="476135"/>
                  </a:lnTo>
                  <a:lnTo>
                    <a:pt x="318922" y="469390"/>
                  </a:lnTo>
                  <a:lnTo>
                    <a:pt x="326070" y="463041"/>
                  </a:lnTo>
                  <a:lnTo>
                    <a:pt x="333219" y="458280"/>
                  </a:lnTo>
                  <a:lnTo>
                    <a:pt x="340766" y="454312"/>
                  </a:lnTo>
                  <a:lnTo>
                    <a:pt x="347517" y="450741"/>
                  </a:lnTo>
                  <a:lnTo>
                    <a:pt x="361418" y="433680"/>
                  </a:lnTo>
                  <a:lnTo>
                    <a:pt x="375319" y="417412"/>
                  </a:lnTo>
                  <a:lnTo>
                    <a:pt x="374524" y="415428"/>
                  </a:lnTo>
                  <a:close/>
                  <a:moveTo>
                    <a:pt x="822325" y="346075"/>
                  </a:moveTo>
                  <a:lnTo>
                    <a:pt x="810032" y="346472"/>
                  </a:lnTo>
                  <a:lnTo>
                    <a:pt x="797739" y="347267"/>
                  </a:lnTo>
                  <a:lnTo>
                    <a:pt x="786239" y="348061"/>
                  </a:lnTo>
                  <a:lnTo>
                    <a:pt x="773946" y="348855"/>
                  </a:lnTo>
                  <a:lnTo>
                    <a:pt x="762050" y="350047"/>
                  </a:lnTo>
                  <a:lnTo>
                    <a:pt x="750154" y="352033"/>
                  </a:lnTo>
                  <a:lnTo>
                    <a:pt x="738257" y="353622"/>
                  </a:lnTo>
                  <a:lnTo>
                    <a:pt x="726758" y="356005"/>
                  </a:lnTo>
                  <a:lnTo>
                    <a:pt x="715258" y="358388"/>
                  </a:lnTo>
                  <a:lnTo>
                    <a:pt x="703758" y="361566"/>
                  </a:lnTo>
                  <a:lnTo>
                    <a:pt x="692258" y="364744"/>
                  </a:lnTo>
                  <a:lnTo>
                    <a:pt x="681552" y="367524"/>
                  </a:lnTo>
                  <a:lnTo>
                    <a:pt x="670052" y="371099"/>
                  </a:lnTo>
                  <a:lnTo>
                    <a:pt x="658949" y="375071"/>
                  </a:lnTo>
                  <a:lnTo>
                    <a:pt x="648639" y="379440"/>
                  </a:lnTo>
                  <a:lnTo>
                    <a:pt x="637535" y="383810"/>
                  </a:lnTo>
                  <a:lnTo>
                    <a:pt x="627225" y="388179"/>
                  </a:lnTo>
                  <a:lnTo>
                    <a:pt x="616519" y="393343"/>
                  </a:lnTo>
                  <a:lnTo>
                    <a:pt x="606605" y="398506"/>
                  </a:lnTo>
                  <a:lnTo>
                    <a:pt x="595898" y="403670"/>
                  </a:lnTo>
                  <a:lnTo>
                    <a:pt x="586381" y="409231"/>
                  </a:lnTo>
                  <a:lnTo>
                    <a:pt x="576468" y="415189"/>
                  </a:lnTo>
                  <a:lnTo>
                    <a:pt x="566554" y="421147"/>
                  </a:lnTo>
                  <a:lnTo>
                    <a:pt x="557037" y="427900"/>
                  </a:lnTo>
                  <a:lnTo>
                    <a:pt x="547917" y="433858"/>
                  </a:lnTo>
                  <a:lnTo>
                    <a:pt x="538796" y="441007"/>
                  </a:lnTo>
                  <a:lnTo>
                    <a:pt x="529279" y="448157"/>
                  </a:lnTo>
                  <a:lnTo>
                    <a:pt x="520555" y="454910"/>
                  </a:lnTo>
                  <a:lnTo>
                    <a:pt x="511831" y="462457"/>
                  </a:lnTo>
                  <a:lnTo>
                    <a:pt x="503107" y="470004"/>
                  </a:lnTo>
                  <a:lnTo>
                    <a:pt x="494780" y="477948"/>
                  </a:lnTo>
                  <a:lnTo>
                    <a:pt x="486849" y="485892"/>
                  </a:lnTo>
                  <a:lnTo>
                    <a:pt x="478521" y="493439"/>
                  </a:lnTo>
                  <a:lnTo>
                    <a:pt x="471384" y="502177"/>
                  </a:lnTo>
                  <a:lnTo>
                    <a:pt x="463453" y="510519"/>
                  </a:lnTo>
                  <a:lnTo>
                    <a:pt x="456315" y="519654"/>
                  </a:lnTo>
                  <a:lnTo>
                    <a:pt x="448781" y="528393"/>
                  </a:lnTo>
                  <a:lnTo>
                    <a:pt x="442039" y="537529"/>
                  </a:lnTo>
                  <a:lnTo>
                    <a:pt x="435298" y="546665"/>
                  </a:lnTo>
                  <a:lnTo>
                    <a:pt x="428953" y="555800"/>
                  </a:lnTo>
                  <a:lnTo>
                    <a:pt x="422609" y="565333"/>
                  </a:lnTo>
                  <a:lnTo>
                    <a:pt x="416661" y="575263"/>
                  </a:lnTo>
                  <a:lnTo>
                    <a:pt x="410712" y="585194"/>
                  </a:lnTo>
                  <a:lnTo>
                    <a:pt x="405161" y="595521"/>
                  </a:lnTo>
                  <a:lnTo>
                    <a:pt x="400006" y="605451"/>
                  </a:lnTo>
                  <a:lnTo>
                    <a:pt x="394454" y="615381"/>
                  </a:lnTo>
                  <a:lnTo>
                    <a:pt x="389696" y="626106"/>
                  </a:lnTo>
                  <a:lnTo>
                    <a:pt x="384937" y="636433"/>
                  </a:lnTo>
                  <a:lnTo>
                    <a:pt x="380575" y="647555"/>
                  </a:lnTo>
                  <a:lnTo>
                    <a:pt x="376610" y="658677"/>
                  </a:lnTo>
                  <a:lnTo>
                    <a:pt x="372644" y="669401"/>
                  </a:lnTo>
                  <a:lnTo>
                    <a:pt x="369075" y="680523"/>
                  </a:lnTo>
                  <a:lnTo>
                    <a:pt x="365903" y="691645"/>
                  </a:lnTo>
                  <a:lnTo>
                    <a:pt x="362731" y="702767"/>
                  </a:lnTo>
                  <a:lnTo>
                    <a:pt x="359955" y="714683"/>
                  </a:lnTo>
                  <a:lnTo>
                    <a:pt x="357576" y="726202"/>
                  </a:lnTo>
                  <a:lnTo>
                    <a:pt x="355196" y="737324"/>
                  </a:lnTo>
                  <a:lnTo>
                    <a:pt x="353610" y="749240"/>
                  </a:lnTo>
                  <a:lnTo>
                    <a:pt x="351628" y="761156"/>
                  </a:lnTo>
                  <a:lnTo>
                    <a:pt x="350438" y="773470"/>
                  </a:lnTo>
                  <a:lnTo>
                    <a:pt x="349248" y="785386"/>
                  </a:lnTo>
                  <a:lnTo>
                    <a:pt x="348059" y="797699"/>
                  </a:lnTo>
                  <a:lnTo>
                    <a:pt x="347662" y="809218"/>
                  </a:lnTo>
                  <a:lnTo>
                    <a:pt x="347662" y="821532"/>
                  </a:lnTo>
                  <a:lnTo>
                    <a:pt x="347662" y="833845"/>
                  </a:lnTo>
                  <a:lnTo>
                    <a:pt x="348059" y="846158"/>
                  </a:lnTo>
                  <a:lnTo>
                    <a:pt x="349248" y="858472"/>
                  </a:lnTo>
                  <a:lnTo>
                    <a:pt x="350438" y="870388"/>
                  </a:lnTo>
                  <a:lnTo>
                    <a:pt x="351628" y="882304"/>
                  </a:lnTo>
                  <a:lnTo>
                    <a:pt x="353610" y="893823"/>
                  </a:lnTo>
                  <a:lnTo>
                    <a:pt x="355196" y="905739"/>
                  </a:lnTo>
                  <a:lnTo>
                    <a:pt x="357576" y="917656"/>
                  </a:lnTo>
                  <a:lnTo>
                    <a:pt x="359955" y="929175"/>
                  </a:lnTo>
                  <a:lnTo>
                    <a:pt x="362731" y="940694"/>
                  </a:lnTo>
                  <a:lnTo>
                    <a:pt x="365903" y="951815"/>
                  </a:lnTo>
                  <a:lnTo>
                    <a:pt x="369075" y="963334"/>
                  </a:lnTo>
                  <a:lnTo>
                    <a:pt x="372644" y="974456"/>
                  </a:lnTo>
                  <a:lnTo>
                    <a:pt x="376610" y="985181"/>
                  </a:lnTo>
                  <a:lnTo>
                    <a:pt x="380575" y="996303"/>
                  </a:lnTo>
                  <a:lnTo>
                    <a:pt x="384937" y="1006630"/>
                  </a:lnTo>
                  <a:lnTo>
                    <a:pt x="389696" y="1017355"/>
                  </a:lnTo>
                  <a:lnTo>
                    <a:pt x="394454" y="1027682"/>
                  </a:lnTo>
                  <a:lnTo>
                    <a:pt x="400006" y="1038406"/>
                  </a:lnTo>
                  <a:lnTo>
                    <a:pt x="405161" y="1048337"/>
                  </a:lnTo>
                  <a:lnTo>
                    <a:pt x="410712" y="1058664"/>
                  </a:lnTo>
                  <a:lnTo>
                    <a:pt x="416661" y="1068197"/>
                  </a:lnTo>
                  <a:lnTo>
                    <a:pt x="422609" y="1078127"/>
                  </a:lnTo>
                  <a:lnTo>
                    <a:pt x="428953" y="1087263"/>
                  </a:lnTo>
                  <a:lnTo>
                    <a:pt x="435298" y="1097193"/>
                  </a:lnTo>
                  <a:lnTo>
                    <a:pt x="442039" y="1106329"/>
                  </a:lnTo>
                  <a:lnTo>
                    <a:pt x="448781" y="1115465"/>
                  </a:lnTo>
                  <a:lnTo>
                    <a:pt x="456315" y="1124203"/>
                  </a:lnTo>
                  <a:lnTo>
                    <a:pt x="463453" y="1132942"/>
                  </a:lnTo>
                  <a:lnTo>
                    <a:pt x="471384" y="1141283"/>
                  </a:lnTo>
                  <a:lnTo>
                    <a:pt x="478521" y="1149624"/>
                  </a:lnTo>
                  <a:lnTo>
                    <a:pt x="486849" y="1157966"/>
                  </a:lnTo>
                  <a:lnTo>
                    <a:pt x="494780" y="1165910"/>
                  </a:lnTo>
                  <a:lnTo>
                    <a:pt x="503107" y="1173854"/>
                  </a:lnTo>
                  <a:lnTo>
                    <a:pt x="511831" y="1181401"/>
                  </a:lnTo>
                  <a:lnTo>
                    <a:pt x="520555" y="1188551"/>
                  </a:lnTo>
                  <a:lnTo>
                    <a:pt x="529279" y="1195700"/>
                  </a:lnTo>
                  <a:lnTo>
                    <a:pt x="538796" y="1202850"/>
                  </a:lnTo>
                  <a:lnTo>
                    <a:pt x="547917" y="1209205"/>
                  </a:lnTo>
                  <a:lnTo>
                    <a:pt x="557037" y="1215958"/>
                  </a:lnTo>
                  <a:lnTo>
                    <a:pt x="566554" y="1222313"/>
                  </a:lnTo>
                  <a:lnTo>
                    <a:pt x="576468" y="1228271"/>
                  </a:lnTo>
                  <a:lnTo>
                    <a:pt x="586381" y="1234229"/>
                  </a:lnTo>
                  <a:lnTo>
                    <a:pt x="595898" y="1239790"/>
                  </a:lnTo>
                  <a:lnTo>
                    <a:pt x="606605" y="1245351"/>
                  </a:lnTo>
                  <a:lnTo>
                    <a:pt x="616519" y="1250118"/>
                  </a:lnTo>
                  <a:lnTo>
                    <a:pt x="627225" y="1254884"/>
                  </a:lnTo>
                  <a:lnTo>
                    <a:pt x="637535" y="1259651"/>
                  </a:lnTo>
                  <a:lnTo>
                    <a:pt x="648639" y="1264020"/>
                  </a:lnTo>
                  <a:lnTo>
                    <a:pt x="658949" y="1267992"/>
                  </a:lnTo>
                  <a:lnTo>
                    <a:pt x="670052" y="1271964"/>
                  </a:lnTo>
                  <a:lnTo>
                    <a:pt x="681552" y="1275539"/>
                  </a:lnTo>
                  <a:lnTo>
                    <a:pt x="692258" y="1279114"/>
                  </a:lnTo>
                  <a:lnTo>
                    <a:pt x="703758" y="1282291"/>
                  </a:lnTo>
                  <a:lnTo>
                    <a:pt x="715258" y="1284675"/>
                  </a:lnTo>
                  <a:lnTo>
                    <a:pt x="726758" y="1287455"/>
                  </a:lnTo>
                  <a:lnTo>
                    <a:pt x="738257" y="1289441"/>
                  </a:lnTo>
                  <a:lnTo>
                    <a:pt x="750154" y="1291824"/>
                  </a:lnTo>
                  <a:lnTo>
                    <a:pt x="762050" y="1293016"/>
                  </a:lnTo>
                  <a:lnTo>
                    <a:pt x="773946" y="1295002"/>
                  </a:lnTo>
                  <a:lnTo>
                    <a:pt x="786239" y="1295797"/>
                  </a:lnTo>
                  <a:lnTo>
                    <a:pt x="797739" y="1296591"/>
                  </a:lnTo>
                  <a:lnTo>
                    <a:pt x="810032" y="1296988"/>
                  </a:lnTo>
                  <a:lnTo>
                    <a:pt x="822325" y="1296988"/>
                  </a:lnTo>
                  <a:lnTo>
                    <a:pt x="834617" y="1296988"/>
                  </a:lnTo>
                  <a:lnTo>
                    <a:pt x="846910" y="1296591"/>
                  </a:lnTo>
                  <a:lnTo>
                    <a:pt x="858807" y="1295797"/>
                  </a:lnTo>
                  <a:lnTo>
                    <a:pt x="871099" y="1295002"/>
                  </a:lnTo>
                  <a:lnTo>
                    <a:pt x="882996" y="1293016"/>
                  </a:lnTo>
                  <a:lnTo>
                    <a:pt x="894496" y="1291824"/>
                  </a:lnTo>
                  <a:lnTo>
                    <a:pt x="906392" y="1289441"/>
                  </a:lnTo>
                  <a:lnTo>
                    <a:pt x="917892" y="1287455"/>
                  </a:lnTo>
                  <a:lnTo>
                    <a:pt x="929788" y="1284675"/>
                  </a:lnTo>
                  <a:lnTo>
                    <a:pt x="940891" y="1282291"/>
                  </a:lnTo>
                  <a:lnTo>
                    <a:pt x="952391" y="1279114"/>
                  </a:lnTo>
                  <a:lnTo>
                    <a:pt x="963494" y="1275539"/>
                  </a:lnTo>
                  <a:lnTo>
                    <a:pt x="974597" y="1271964"/>
                  </a:lnTo>
                  <a:lnTo>
                    <a:pt x="985700" y="1267992"/>
                  </a:lnTo>
                  <a:lnTo>
                    <a:pt x="996407" y="1264020"/>
                  </a:lnTo>
                  <a:lnTo>
                    <a:pt x="1007114" y="1259651"/>
                  </a:lnTo>
                  <a:lnTo>
                    <a:pt x="1017821" y="1254884"/>
                  </a:lnTo>
                  <a:lnTo>
                    <a:pt x="1028131" y="1250118"/>
                  </a:lnTo>
                  <a:lnTo>
                    <a:pt x="1038441" y="1245351"/>
                  </a:lnTo>
                  <a:lnTo>
                    <a:pt x="1048751" y="1239790"/>
                  </a:lnTo>
                  <a:lnTo>
                    <a:pt x="1058664" y="1234229"/>
                  </a:lnTo>
                  <a:lnTo>
                    <a:pt x="1068578" y="1228271"/>
                  </a:lnTo>
                  <a:lnTo>
                    <a:pt x="1078095" y="1222313"/>
                  </a:lnTo>
                  <a:lnTo>
                    <a:pt x="1087612" y="1215958"/>
                  </a:lnTo>
                  <a:lnTo>
                    <a:pt x="1097129" y="1209205"/>
                  </a:lnTo>
                  <a:lnTo>
                    <a:pt x="1106646" y="1202850"/>
                  </a:lnTo>
                  <a:lnTo>
                    <a:pt x="1115370" y="1195700"/>
                  </a:lnTo>
                  <a:lnTo>
                    <a:pt x="1124094" y="1188551"/>
                  </a:lnTo>
                  <a:lnTo>
                    <a:pt x="1132818" y="1181401"/>
                  </a:lnTo>
                  <a:lnTo>
                    <a:pt x="1141542" y="1173854"/>
                  </a:lnTo>
                  <a:lnTo>
                    <a:pt x="1149869" y="1165910"/>
                  </a:lnTo>
                  <a:lnTo>
                    <a:pt x="1157800" y="1157966"/>
                  </a:lnTo>
                  <a:lnTo>
                    <a:pt x="1166128" y="1149624"/>
                  </a:lnTo>
                  <a:lnTo>
                    <a:pt x="1173662" y="1141283"/>
                  </a:lnTo>
                  <a:lnTo>
                    <a:pt x="1181593" y="1132942"/>
                  </a:lnTo>
                  <a:lnTo>
                    <a:pt x="1188334" y="1124203"/>
                  </a:lnTo>
                  <a:lnTo>
                    <a:pt x="1195869" y="1115465"/>
                  </a:lnTo>
                  <a:lnTo>
                    <a:pt x="1203006" y="1106329"/>
                  </a:lnTo>
                  <a:lnTo>
                    <a:pt x="1209351" y="1097193"/>
                  </a:lnTo>
                  <a:lnTo>
                    <a:pt x="1216092" y="1087263"/>
                  </a:lnTo>
                  <a:lnTo>
                    <a:pt x="1222040" y="1078127"/>
                  </a:lnTo>
                  <a:lnTo>
                    <a:pt x="1228385" y="1068197"/>
                  </a:lnTo>
                  <a:lnTo>
                    <a:pt x="1233937" y="1058664"/>
                  </a:lnTo>
                  <a:lnTo>
                    <a:pt x="1239885" y="1048337"/>
                  </a:lnTo>
                  <a:lnTo>
                    <a:pt x="1245040" y="1038406"/>
                  </a:lnTo>
                  <a:lnTo>
                    <a:pt x="1250195" y="1027682"/>
                  </a:lnTo>
                  <a:lnTo>
                    <a:pt x="1254953" y="1017355"/>
                  </a:lnTo>
                  <a:lnTo>
                    <a:pt x="1259712" y="1006630"/>
                  </a:lnTo>
                  <a:lnTo>
                    <a:pt x="1264074" y="996303"/>
                  </a:lnTo>
                  <a:lnTo>
                    <a:pt x="1268039" y="985181"/>
                  </a:lnTo>
                  <a:lnTo>
                    <a:pt x="1272005" y="974456"/>
                  </a:lnTo>
                  <a:lnTo>
                    <a:pt x="1275574" y="963334"/>
                  </a:lnTo>
                  <a:lnTo>
                    <a:pt x="1279143" y="951815"/>
                  </a:lnTo>
                  <a:lnTo>
                    <a:pt x="1282315" y="940694"/>
                  </a:lnTo>
                  <a:lnTo>
                    <a:pt x="1284694" y="929175"/>
                  </a:lnTo>
                  <a:lnTo>
                    <a:pt x="1287470" y="917656"/>
                  </a:lnTo>
                  <a:lnTo>
                    <a:pt x="1289453" y="905739"/>
                  </a:lnTo>
                  <a:lnTo>
                    <a:pt x="1291435" y="893823"/>
                  </a:lnTo>
                  <a:lnTo>
                    <a:pt x="1293022" y="882304"/>
                  </a:lnTo>
                  <a:lnTo>
                    <a:pt x="1294608" y="870388"/>
                  </a:lnTo>
                  <a:lnTo>
                    <a:pt x="1295797" y="858472"/>
                  </a:lnTo>
                  <a:lnTo>
                    <a:pt x="1296194" y="846158"/>
                  </a:lnTo>
                  <a:lnTo>
                    <a:pt x="1296987" y="833845"/>
                  </a:lnTo>
                  <a:lnTo>
                    <a:pt x="1296987" y="821532"/>
                  </a:lnTo>
                  <a:lnTo>
                    <a:pt x="1296987" y="809218"/>
                  </a:lnTo>
                  <a:lnTo>
                    <a:pt x="1296194" y="797699"/>
                  </a:lnTo>
                  <a:lnTo>
                    <a:pt x="1295797" y="785386"/>
                  </a:lnTo>
                  <a:lnTo>
                    <a:pt x="1294608" y="773470"/>
                  </a:lnTo>
                  <a:lnTo>
                    <a:pt x="1293022" y="761156"/>
                  </a:lnTo>
                  <a:lnTo>
                    <a:pt x="1291435" y="749240"/>
                  </a:lnTo>
                  <a:lnTo>
                    <a:pt x="1289453" y="737324"/>
                  </a:lnTo>
                  <a:lnTo>
                    <a:pt x="1287470" y="726202"/>
                  </a:lnTo>
                  <a:lnTo>
                    <a:pt x="1284694" y="714683"/>
                  </a:lnTo>
                  <a:lnTo>
                    <a:pt x="1282315" y="702767"/>
                  </a:lnTo>
                  <a:lnTo>
                    <a:pt x="1279143" y="691645"/>
                  </a:lnTo>
                  <a:lnTo>
                    <a:pt x="1275574" y="680523"/>
                  </a:lnTo>
                  <a:lnTo>
                    <a:pt x="1272005" y="669401"/>
                  </a:lnTo>
                  <a:lnTo>
                    <a:pt x="1268039" y="658677"/>
                  </a:lnTo>
                  <a:lnTo>
                    <a:pt x="1264074" y="647555"/>
                  </a:lnTo>
                  <a:lnTo>
                    <a:pt x="1259712" y="636433"/>
                  </a:lnTo>
                  <a:lnTo>
                    <a:pt x="1254953" y="626106"/>
                  </a:lnTo>
                  <a:lnTo>
                    <a:pt x="1250195" y="615381"/>
                  </a:lnTo>
                  <a:lnTo>
                    <a:pt x="1245040" y="605451"/>
                  </a:lnTo>
                  <a:lnTo>
                    <a:pt x="1239885" y="595521"/>
                  </a:lnTo>
                  <a:lnTo>
                    <a:pt x="1233937" y="585194"/>
                  </a:lnTo>
                  <a:lnTo>
                    <a:pt x="1228385" y="575263"/>
                  </a:lnTo>
                  <a:lnTo>
                    <a:pt x="1222040" y="565333"/>
                  </a:lnTo>
                  <a:lnTo>
                    <a:pt x="1216092" y="555800"/>
                  </a:lnTo>
                  <a:lnTo>
                    <a:pt x="1209351" y="546665"/>
                  </a:lnTo>
                  <a:lnTo>
                    <a:pt x="1203006" y="537529"/>
                  </a:lnTo>
                  <a:lnTo>
                    <a:pt x="1195869" y="528393"/>
                  </a:lnTo>
                  <a:lnTo>
                    <a:pt x="1188334" y="519654"/>
                  </a:lnTo>
                  <a:lnTo>
                    <a:pt x="1181593" y="510519"/>
                  </a:lnTo>
                  <a:lnTo>
                    <a:pt x="1173662" y="502177"/>
                  </a:lnTo>
                  <a:lnTo>
                    <a:pt x="1166128" y="493439"/>
                  </a:lnTo>
                  <a:lnTo>
                    <a:pt x="1157800" y="485892"/>
                  </a:lnTo>
                  <a:lnTo>
                    <a:pt x="1149869" y="477948"/>
                  </a:lnTo>
                  <a:lnTo>
                    <a:pt x="1141542" y="470004"/>
                  </a:lnTo>
                  <a:lnTo>
                    <a:pt x="1132818" y="462457"/>
                  </a:lnTo>
                  <a:lnTo>
                    <a:pt x="1124094" y="454910"/>
                  </a:lnTo>
                  <a:lnTo>
                    <a:pt x="1115370" y="448157"/>
                  </a:lnTo>
                  <a:lnTo>
                    <a:pt x="1106646" y="441007"/>
                  </a:lnTo>
                  <a:lnTo>
                    <a:pt x="1097129" y="433858"/>
                  </a:lnTo>
                  <a:lnTo>
                    <a:pt x="1087612" y="427900"/>
                  </a:lnTo>
                  <a:lnTo>
                    <a:pt x="1078095" y="421147"/>
                  </a:lnTo>
                  <a:lnTo>
                    <a:pt x="1068578" y="415189"/>
                  </a:lnTo>
                  <a:lnTo>
                    <a:pt x="1058664" y="409231"/>
                  </a:lnTo>
                  <a:lnTo>
                    <a:pt x="1048751" y="403670"/>
                  </a:lnTo>
                  <a:lnTo>
                    <a:pt x="1038441" y="398506"/>
                  </a:lnTo>
                  <a:lnTo>
                    <a:pt x="1028131" y="393343"/>
                  </a:lnTo>
                  <a:lnTo>
                    <a:pt x="1017821" y="388179"/>
                  </a:lnTo>
                  <a:lnTo>
                    <a:pt x="1007114" y="383810"/>
                  </a:lnTo>
                  <a:lnTo>
                    <a:pt x="996407" y="379440"/>
                  </a:lnTo>
                  <a:lnTo>
                    <a:pt x="985700" y="375071"/>
                  </a:lnTo>
                  <a:lnTo>
                    <a:pt x="974597" y="371099"/>
                  </a:lnTo>
                  <a:lnTo>
                    <a:pt x="963494" y="367524"/>
                  </a:lnTo>
                  <a:lnTo>
                    <a:pt x="952391" y="364744"/>
                  </a:lnTo>
                  <a:lnTo>
                    <a:pt x="940891" y="361566"/>
                  </a:lnTo>
                  <a:lnTo>
                    <a:pt x="929788" y="358388"/>
                  </a:lnTo>
                  <a:lnTo>
                    <a:pt x="917892" y="356005"/>
                  </a:lnTo>
                  <a:lnTo>
                    <a:pt x="906392" y="353622"/>
                  </a:lnTo>
                  <a:lnTo>
                    <a:pt x="894496" y="352033"/>
                  </a:lnTo>
                  <a:lnTo>
                    <a:pt x="882996" y="350047"/>
                  </a:lnTo>
                  <a:lnTo>
                    <a:pt x="871099" y="348855"/>
                  </a:lnTo>
                  <a:lnTo>
                    <a:pt x="858807" y="348061"/>
                  </a:lnTo>
                  <a:lnTo>
                    <a:pt x="846910" y="347267"/>
                  </a:lnTo>
                  <a:lnTo>
                    <a:pt x="834617" y="346472"/>
                  </a:lnTo>
                  <a:lnTo>
                    <a:pt x="822325" y="346075"/>
                  </a:lnTo>
                  <a:close/>
                  <a:moveTo>
                    <a:pt x="1143828" y="265445"/>
                  </a:moveTo>
                  <a:lnTo>
                    <a:pt x="1138665" y="272587"/>
                  </a:lnTo>
                  <a:lnTo>
                    <a:pt x="1132708" y="280523"/>
                  </a:lnTo>
                  <a:lnTo>
                    <a:pt x="1125559" y="288459"/>
                  </a:lnTo>
                  <a:lnTo>
                    <a:pt x="1117615" y="296791"/>
                  </a:lnTo>
                  <a:lnTo>
                    <a:pt x="1129530" y="303536"/>
                  </a:lnTo>
                  <a:lnTo>
                    <a:pt x="1132708" y="292823"/>
                  </a:lnTo>
                  <a:lnTo>
                    <a:pt x="1136282" y="282507"/>
                  </a:lnTo>
                  <a:lnTo>
                    <a:pt x="1140254" y="273381"/>
                  </a:lnTo>
                  <a:lnTo>
                    <a:pt x="1143828" y="265445"/>
                  </a:lnTo>
                  <a:close/>
                  <a:moveTo>
                    <a:pt x="500822" y="265445"/>
                  </a:moveTo>
                  <a:lnTo>
                    <a:pt x="504396" y="273381"/>
                  </a:lnTo>
                  <a:lnTo>
                    <a:pt x="508368" y="282507"/>
                  </a:lnTo>
                  <a:lnTo>
                    <a:pt x="511545" y="292823"/>
                  </a:lnTo>
                  <a:lnTo>
                    <a:pt x="514723" y="303536"/>
                  </a:lnTo>
                  <a:lnTo>
                    <a:pt x="527035" y="296791"/>
                  </a:lnTo>
                  <a:lnTo>
                    <a:pt x="519091" y="288855"/>
                  </a:lnTo>
                  <a:lnTo>
                    <a:pt x="512340" y="280523"/>
                  </a:lnTo>
                  <a:lnTo>
                    <a:pt x="505985" y="272587"/>
                  </a:lnTo>
                  <a:lnTo>
                    <a:pt x="500822" y="265445"/>
                  </a:lnTo>
                  <a:close/>
                  <a:moveTo>
                    <a:pt x="822127" y="179741"/>
                  </a:moveTo>
                  <a:lnTo>
                    <a:pt x="821332" y="188073"/>
                  </a:lnTo>
                  <a:lnTo>
                    <a:pt x="820141" y="197596"/>
                  </a:lnTo>
                  <a:lnTo>
                    <a:pt x="818155" y="207912"/>
                  </a:lnTo>
                  <a:lnTo>
                    <a:pt x="815375" y="219022"/>
                  </a:lnTo>
                  <a:lnTo>
                    <a:pt x="822127" y="218625"/>
                  </a:lnTo>
                  <a:lnTo>
                    <a:pt x="829275" y="219022"/>
                  </a:lnTo>
                  <a:lnTo>
                    <a:pt x="826495" y="207912"/>
                  </a:lnTo>
                  <a:lnTo>
                    <a:pt x="824509" y="197596"/>
                  </a:lnTo>
                  <a:lnTo>
                    <a:pt x="822921" y="188073"/>
                  </a:lnTo>
                  <a:lnTo>
                    <a:pt x="822127" y="179741"/>
                  </a:lnTo>
                  <a:close/>
                  <a:moveTo>
                    <a:pt x="1224849" y="125382"/>
                  </a:moveTo>
                  <a:lnTo>
                    <a:pt x="1211743" y="144031"/>
                  </a:lnTo>
                  <a:lnTo>
                    <a:pt x="1204197" y="154744"/>
                  </a:lnTo>
                  <a:lnTo>
                    <a:pt x="1195856" y="165457"/>
                  </a:lnTo>
                  <a:lnTo>
                    <a:pt x="1186722" y="176964"/>
                  </a:lnTo>
                  <a:lnTo>
                    <a:pt x="1176793" y="188073"/>
                  </a:lnTo>
                  <a:lnTo>
                    <a:pt x="1166864" y="199183"/>
                  </a:lnTo>
                  <a:lnTo>
                    <a:pt x="1156537" y="209896"/>
                  </a:lnTo>
                  <a:lnTo>
                    <a:pt x="1145814" y="219419"/>
                  </a:lnTo>
                  <a:lnTo>
                    <a:pt x="1134693" y="228545"/>
                  </a:lnTo>
                  <a:lnTo>
                    <a:pt x="1129530" y="232513"/>
                  </a:lnTo>
                  <a:lnTo>
                    <a:pt x="1123970" y="236084"/>
                  </a:lnTo>
                  <a:lnTo>
                    <a:pt x="1118410" y="239655"/>
                  </a:lnTo>
                  <a:lnTo>
                    <a:pt x="1112849" y="242829"/>
                  </a:lnTo>
                  <a:lnTo>
                    <a:pt x="1107686" y="245210"/>
                  </a:lnTo>
                  <a:lnTo>
                    <a:pt x="1102126" y="247590"/>
                  </a:lnTo>
                  <a:lnTo>
                    <a:pt x="1096566" y="249177"/>
                  </a:lnTo>
                  <a:lnTo>
                    <a:pt x="1091403" y="249971"/>
                  </a:lnTo>
                  <a:lnTo>
                    <a:pt x="1086240" y="251161"/>
                  </a:lnTo>
                  <a:lnTo>
                    <a:pt x="1081076" y="251161"/>
                  </a:lnTo>
                  <a:lnTo>
                    <a:pt x="1075516" y="250765"/>
                  </a:lnTo>
                  <a:lnTo>
                    <a:pt x="1070750" y="249574"/>
                  </a:lnTo>
                  <a:lnTo>
                    <a:pt x="1062410" y="247590"/>
                  </a:lnTo>
                  <a:lnTo>
                    <a:pt x="1054069" y="245606"/>
                  </a:lnTo>
                  <a:lnTo>
                    <a:pt x="1045729" y="244813"/>
                  </a:lnTo>
                  <a:lnTo>
                    <a:pt x="1037389" y="244416"/>
                  </a:lnTo>
                  <a:lnTo>
                    <a:pt x="1029445" y="244019"/>
                  </a:lnTo>
                  <a:lnTo>
                    <a:pt x="1021899" y="244416"/>
                  </a:lnTo>
                  <a:lnTo>
                    <a:pt x="1013956" y="244813"/>
                  </a:lnTo>
                  <a:lnTo>
                    <a:pt x="1006410" y="246400"/>
                  </a:lnTo>
                  <a:lnTo>
                    <a:pt x="1006410" y="247987"/>
                  </a:lnTo>
                  <a:lnTo>
                    <a:pt x="1027857" y="255129"/>
                  </a:lnTo>
                  <a:lnTo>
                    <a:pt x="1048509" y="263461"/>
                  </a:lnTo>
                  <a:lnTo>
                    <a:pt x="1056452" y="262668"/>
                  </a:lnTo>
                  <a:lnTo>
                    <a:pt x="1064396" y="262668"/>
                  </a:lnTo>
                  <a:lnTo>
                    <a:pt x="1073133" y="263461"/>
                  </a:lnTo>
                  <a:lnTo>
                    <a:pt x="1081871" y="264652"/>
                  </a:lnTo>
                  <a:lnTo>
                    <a:pt x="1092594" y="266239"/>
                  </a:lnTo>
                  <a:lnTo>
                    <a:pt x="1102523" y="267826"/>
                  </a:lnTo>
                  <a:lnTo>
                    <a:pt x="1110864" y="268620"/>
                  </a:lnTo>
                  <a:lnTo>
                    <a:pt x="1118410" y="268620"/>
                  </a:lnTo>
                  <a:lnTo>
                    <a:pt x="1124367" y="268223"/>
                  </a:lnTo>
                  <a:lnTo>
                    <a:pt x="1129530" y="267826"/>
                  </a:lnTo>
                  <a:lnTo>
                    <a:pt x="1133899" y="266636"/>
                  </a:lnTo>
                  <a:lnTo>
                    <a:pt x="1137474" y="265445"/>
                  </a:lnTo>
                  <a:lnTo>
                    <a:pt x="1140651" y="264255"/>
                  </a:lnTo>
                  <a:lnTo>
                    <a:pt x="1142637" y="262668"/>
                  </a:lnTo>
                  <a:lnTo>
                    <a:pt x="1144225" y="261478"/>
                  </a:lnTo>
                  <a:lnTo>
                    <a:pt x="1145417" y="260684"/>
                  </a:lnTo>
                  <a:lnTo>
                    <a:pt x="1146608" y="258303"/>
                  </a:lnTo>
                  <a:lnTo>
                    <a:pt x="1146608" y="257510"/>
                  </a:lnTo>
                  <a:lnTo>
                    <a:pt x="1148991" y="259097"/>
                  </a:lnTo>
                  <a:lnTo>
                    <a:pt x="1148197" y="259494"/>
                  </a:lnTo>
                  <a:lnTo>
                    <a:pt x="1147005" y="261478"/>
                  </a:lnTo>
                  <a:lnTo>
                    <a:pt x="1146608" y="262668"/>
                  </a:lnTo>
                  <a:lnTo>
                    <a:pt x="1146211" y="265049"/>
                  </a:lnTo>
                  <a:lnTo>
                    <a:pt x="1146211" y="267826"/>
                  </a:lnTo>
                  <a:lnTo>
                    <a:pt x="1146608" y="270604"/>
                  </a:lnTo>
                  <a:lnTo>
                    <a:pt x="1147005" y="274174"/>
                  </a:lnTo>
                  <a:lnTo>
                    <a:pt x="1148991" y="278539"/>
                  </a:lnTo>
                  <a:lnTo>
                    <a:pt x="1150580" y="283300"/>
                  </a:lnTo>
                  <a:lnTo>
                    <a:pt x="1153757" y="289252"/>
                  </a:lnTo>
                  <a:lnTo>
                    <a:pt x="1157332" y="295204"/>
                  </a:lnTo>
                  <a:lnTo>
                    <a:pt x="1162098" y="302346"/>
                  </a:lnTo>
                  <a:lnTo>
                    <a:pt x="1168055" y="310281"/>
                  </a:lnTo>
                  <a:lnTo>
                    <a:pt x="1175204" y="318614"/>
                  </a:lnTo>
                  <a:lnTo>
                    <a:pt x="1180764" y="325756"/>
                  </a:lnTo>
                  <a:lnTo>
                    <a:pt x="1185927" y="332898"/>
                  </a:lnTo>
                  <a:lnTo>
                    <a:pt x="1190296" y="340437"/>
                  </a:lnTo>
                  <a:lnTo>
                    <a:pt x="1193473" y="347579"/>
                  </a:lnTo>
                  <a:lnTo>
                    <a:pt x="1210154" y="361069"/>
                  </a:lnTo>
                  <a:lnTo>
                    <a:pt x="1226438" y="375353"/>
                  </a:lnTo>
                  <a:lnTo>
                    <a:pt x="1228821" y="374163"/>
                  </a:lnTo>
                  <a:lnTo>
                    <a:pt x="1226041" y="367021"/>
                  </a:lnTo>
                  <a:lnTo>
                    <a:pt x="1222466" y="360276"/>
                  </a:lnTo>
                  <a:lnTo>
                    <a:pt x="1218892" y="353530"/>
                  </a:lnTo>
                  <a:lnTo>
                    <a:pt x="1214523" y="346388"/>
                  </a:lnTo>
                  <a:lnTo>
                    <a:pt x="1210154" y="339643"/>
                  </a:lnTo>
                  <a:lnTo>
                    <a:pt x="1205388" y="332898"/>
                  </a:lnTo>
                  <a:lnTo>
                    <a:pt x="1199828" y="326946"/>
                  </a:lnTo>
                  <a:lnTo>
                    <a:pt x="1193473" y="320598"/>
                  </a:lnTo>
                  <a:lnTo>
                    <a:pt x="1190693" y="316630"/>
                  </a:lnTo>
                  <a:lnTo>
                    <a:pt x="1187516" y="312265"/>
                  </a:lnTo>
                  <a:lnTo>
                    <a:pt x="1184736" y="307901"/>
                  </a:lnTo>
                  <a:lnTo>
                    <a:pt x="1182750" y="303139"/>
                  </a:lnTo>
                  <a:lnTo>
                    <a:pt x="1181559" y="297981"/>
                  </a:lnTo>
                  <a:lnTo>
                    <a:pt x="1179970" y="292823"/>
                  </a:lnTo>
                  <a:lnTo>
                    <a:pt x="1179176" y="286475"/>
                  </a:lnTo>
                  <a:lnTo>
                    <a:pt x="1178778" y="280920"/>
                  </a:lnTo>
                  <a:lnTo>
                    <a:pt x="1178778" y="274174"/>
                  </a:lnTo>
                  <a:lnTo>
                    <a:pt x="1178778" y="268223"/>
                  </a:lnTo>
                  <a:lnTo>
                    <a:pt x="1179176" y="261478"/>
                  </a:lnTo>
                  <a:lnTo>
                    <a:pt x="1179970" y="254732"/>
                  </a:lnTo>
                  <a:lnTo>
                    <a:pt x="1182353" y="240448"/>
                  </a:lnTo>
                  <a:lnTo>
                    <a:pt x="1185133" y="226561"/>
                  </a:lnTo>
                  <a:lnTo>
                    <a:pt x="1189105" y="211880"/>
                  </a:lnTo>
                  <a:lnTo>
                    <a:pt x="1194268" y="197993"/>
                  </a:lnTo>
                  <a:lnTo>
                    <a:pt x="1199034" y="184106"/>
                  </a:lnTo>
                  <a:lnTo>
                    <a:pt x="1204197" y="170615"/>
                  </a:lnTo>
                  <a:lnTo>
                    <a:pt x="1209360" y="157521"/>
                  </a:lnTo>
                  <a:lnTo>
                    <a:pt x="1214523" y="146015"/>
                  </a:lnTo>
                  <a:lnTo>
                    <a:pt x="1224849" y="125382"/>
                  </a:lnTo>
                  <a:close/>
                  <a:moveTo>
                    <a:pt x="419801" y="125382"/>
                  </a:moveTo>
                  <a:lnTo>
                    <a:pt x="429730" y="146015"/>
                  </a:lnTo>
                  <a:lnTo>
                    <a:pt x="434893" y="157521"/>
                  </a:lnTo>
                  <a:lnTo>
                    <a:pt x="440056" y="170615"/>
                  </a:lnTo>
                  <a:lnTo>
                    <a:pt x="445616" y="184106"/>
                  </a:lnTo>
                  <a:lnTo>
                    <a:pt x="450382" y="197993"/>
                  </a:lnTo>
                  <a:lnTo>
                    <a:pt x="455148" y="211880"/>
                  </a:lnTo>
                  <a:lnTo>
                    <a:pt x="459120" y="226561"/>
                  </a:lnTo>
                  <a:lnTo>
                    <a:pt x="462297" y="240448"/>
                  </a:lnTo>
                  <a:lnTo>
                    <a:pt x="464283" y="254732"/>
                  </a:lnTo>
                  <a:lnTo>
                    <a:pt x="465077" y="261478"/>
                  </a:lnTo>
                  <a:lnTo>
                    <a:pt x="465475" y="268223"/>
                  </a:lnTo>
                  <a:lnTo>
                    <a:pt x="465475" y="274174"/>
                  </a:lnTo>
                  <a:lnTo>
                    <a:pt x="465475" y="280920"/>
                  </a:lnTo>
                  <a:lnTo>
                    <a:pt x="465077" y="286475"/>
                  </a:lnTo>
                  <a:lnTo>
                    <a:pt x="464283" y="292823"/>
                  </a:lnTo>
                  <a:lnTo>
                    <a:pt x="463092" y="297981"/>
                  </a:lnTo>
                  <a:lnTo>
                    <a:pt x="461900" y="303139"/>
                  </a:lnTo>
                  <a:lnTo>
                    <a:pt x="459517" y="307901"/>
                  </a:lnTo>
                  <a:lnTo>
                    <a:pt x="456737" y="312265"/>
                  </a:lnTo>
                  <a:lnTo>
                    <a:pt x="453957" y="316630"/>
                  </a:lnTo>
                  <a:lnTo>
                    <a:pt x="450780" y="320598"/>
                  </a:lnTo>
                  <a:lnTo>
                    <a:pt x="444425" y="326946"/>
                  </a:lnTo>
                  <a:lnTo>
                    <a:pt x="438865" y="332898"/>
                  </a:lnTo>
                  <a:lnTo>
                    <a:pt x="434099" y="339643"/>
                  </a:lnTo>
                  <a:lnTo>
                    <a:pt x="429730" y="346388"/>
                  </a:lnTo>
                  <a:lnTo>
                    <a:pt x="425361" y="353530"/>
                  </a:lnTo>
                  <a:lnTo>
                    <a:pt x="421787" y="360276"/>
                  </a:lnTo>
                  <a:lnTo>
                    <a:pt x="418212" y="367021"/>
                  </a:lnTo>
                  <a:lnTo>
                    <a:pt x="415829" y="374163"/>
                  </a:lnTo>
                  <a:lnTo>
                    <a:pt x="417815" y="375353"/>
                  </a:lnTo>
                  <a:lnTo>
                    <a:pt x="434099" y="361466"/>
                  </a:lnTo>
                  <a:lnTo>
                    <a:pt x="450780" y="347975"/>
                  </a:lnTo>
                  <a:lnTo>
                    <a:pt x="454354" y="340437"/>
                  </a:lnTo>
                  <a:lnTo>
                    <a:pt x="458723" y="333295"/>
                  </a:lnTo>
                  <a:lnTo>
                    <a:pt x="463489" y="325756"/>
                  </a:lnTo>
                  <a:lnTo>
                    <a:pt x="469049" y="318614"/>
                  </a:lnTo>
                  <a:lnTo>
                    <a:pt x="476198" y="310281"/>
                  </a:lnTo>
                  <a:lnTo>
                    <a:pt x="482155" y="302346"/>
                  </a:lnTo>
                  <a:lnTo>
                    <a:pt x="487318" y="295204"/>
                  </a:lnTo>
                  <a:lnTo>
                    <a:pt x="490496" y="289252"/>
                  </a:lnTo>
                  <a:lnTo>
                    <a:pt x="493673" y="283300"/>
                  </a:lnTo>
                  <a:lnTo>
                    <a:pt x="495659" y="278539"/>
                  </a:lnTo>
                  <a:lnTo>
                    <a:pt x="497248" y="274174"/>
                  </a:lnTo>
                  <a:lnTo>
                    <a:pt x="497645" y="270604"/>
                  </a:lnTo>
                  <a:lnTo>
                    <a:pt x="498042" y="267826"/>
                  </a:lnTo>
                  <a:lnTo>
                    <a:pt x="498042" y="265049"/>
                  </a:lnTo>
                  <a:lnTo>
                    <a:pt x="497645" y="263461"/>
                  </a:lnTo>
                  <a:lnTo>
                    <a:pt x="497248" y="261478"/>
                  </a:lnTo>
                  <a:lnTo>
                    <a:pt x="496453" y="259494"/>
                  </a:lnTo>
                  <a:lnTo>
                    <a:pt x="496056" y="259097"/>
                  </a:lnTo>
                  <a:lnTo>
                    <a:pt x="497645" y="257510"/>
                  </a:lnTo>
                  <a:lnTo>
                    <a:pt x="498042" y="258303"/>
                  </a:lnTo>
                  <a:lnTo>
                    <a:pt x="498836" y="260684"/>
                  </a:lnTo>
                  <a:lnTo>
                    <a:pt x="500425" y="261478"/>
                  </a:lnTo>
                  <a:lnTo>
                    <a:pt x="501616" y="262668"/>
                  </a:lnTo>
                  <a:lnTo>
                    <a:pt x="503999" y="264255"/>
                  </a:lnTo>
                  <a:lnTo>
                    <a:pt x="506779" y="265445"/>
                  </a:lnTo>
                  <a:lnTo>
                    <a:pt x="510354" y="266636"/>
                  </a:lnTo>
                  <a:lnTo>
                    <a:pt x="514723" y="267826"/>
                  </a:lnTo>
                  <a:lnTo>
                    <a:pt x="519886" y="268223"/>
                  </a:lnTo>
                  <a:lnTo>
                    <a:pt x="526240" y="268620"/>
                  </a:lnTo>
                  <a:lnTo>
                    <a:pt x="533787" y="268620"/>
                  </a:lnTo>
                  <a:lnTo>
                    <a:pt x="542127" y="267826"/>
                  </a:lnTo>
                  <a:lnTo>
                    <a:pt x="551659" y="266239"/>
                  </a:lnTo>
                  <a:lnTo>
                    <a:pt x="562779" y="264652"/>
                  </a:lnTo>
                  <a:lnTo>
                    <a:pt x="571914" y="263461"/>
                  </a:lnTo>
                  <a:lnTo>
                    <a:pt x="580254" y="262668"/>
                  </a:lnTo>
                  <a:lnTo>
                    <a:pt x="588198" y="262668"/>
                  </a:lnTo>
                  <a:lnTo>
                    <a:pt x="595744" y="263461"/>
                  </a:lnTo>
                  <a:lnTo>
                    <a:pt x="616396" y="255129"/>
                  </a:lnTo>
                  <a:lnTo>
                    <a:pt x="637843" y="247987"/>
                  </a:lnTo>
                  <a:lnTo>
                    <a:pt x="637843" y="246400"/>
                  </a:lnTo>
                  <a:lnTo>
                    <a:pt x="630694" y="245210"/>
                  </a:lnTo>
                  <a:lnTo>
                    <a:pt x="622751" y="244416"/>
                  </a:lnTo>
                  <a:lnTo>
                    <a:pt x="614808" y="244019"/>
                  </a:lnTo>
                  <a:lnTo>
                    <a:pt x="606864" y="244416"/>
                  </a:lnTo>
                  <a:lnTo>
                    <a:pt x="598921" y="244813"/>
                  </a:lnTo>
                  <a:lnTo>
                    <a:pt x="590581" y="245606"/>
                  </a:lnTo>
                  <a:lnTo>
                    <a:pt x="582240" y="247590"/>
                  </a:lnTo>
                  <a:lnTo>
                    <a:pt x="573503" y="249574"/>
                  </a:lnTo>
                  <a:lnTo>
                    <a:pt x="568737" y="250765"/>
                  </a:lnTo>
                  <a:lnTo>
                    <a:pt x="563574" y="251161"/>
                  </a:lnTo>
                  <a:lnTo>
                    <a:pt x="558013" y="251161"/>
                  </a:lnTo>
                  <a:lnTo>
                    <a:pt x="552850" y="249971"/>
                  </a:lnTo>
                  <a:lnTo>
                    <a:pt x="547687" y="249177"/>
                  </a:lnTo>
                  <a:lnTo>
                    <a:pt x="542524" y="247590"/>
                  </a:lnTo>
                  <a:lnTo>
                    <a:pt x="536964" y="245210"/>
                  </a:lnTo>
                  <a:lnTo>
                    <a:pt x="531404" y="242829"/>
                  </a:lnTo>
                  <a:lnTo>
                    <a:pt x="526240" y="239655"/>
                  </a:lnTo>
                  <a:lnTo>
                    <a:pt x="520283" y="236084"/>
                  </a:lnTo>
                  <a:lnTo>
                    <a:pt x="515120" y="232513"/>
                  </a:lnTo>
                  <a:lnTo>
                    <a:pt x="509560" y="228545"/>
                  </a:lnTo>
                  <a:lnTo>
                    <a:pt x="498439" y="219419"/>
                  </a:lnTo>
                  <a:lnTo>
                    <a:pt x="488113" y="209896"/>
                  </a:lnTo>
                  <a:lnTo>
                    <a:pt x="477389" y="199183"/>
                  </a:lnTo>
                  <a:lnTo>
                    <a:pt x="467460" y="188073"/>
                  </a:lnTo>
                  <a:lnTo>
                    <a:pt x="457928" y="176964"/>
                  </a:lnTo>
                  <a:lnTo>
                    <a:pt x="448397" y="165457"/>
                  </a:lnTo>
                  <a:lnTo>
                    <a:pt x="440056" y="154744"/>
                  </a:lnTo>
                  <a:lnTo>
                    <a:pt x="432907" y="144031"/>
                  </a:lnTo>
                  <a:lnTo>
                    <a:pt x="419801" y="125382"/>
                  </a:lnTo>
                  <a:close/>
                  <a:moveTo>
                    <a:pt x="822127" y="17458"/>
                  </a:moveTo>
                  <a:lnTo>
                    <a:pt x="820538" y="40472"/>
                  </a:lnTo>
                  <a:lnTo>
                    <a:pt x="818949" y="53168"/>
                  </a:lnTo>
                  <a:lnTo>
                    <a:pt x="817361" y="67056"/>
                  </a:lnTo>
                  <a:lnTo>
                    <a:pt x="815375" y="80943"/>
                  </a:lnTo>
                  <a:lnTo>
                    <a:pt x="812595" y="96021"/>
                  </a:lnTo>
                  <a:lnTo>
                    <a:pt x="809020" y="110305"/>
                  </a:lnTo>
                  <a:lnTo>
                    <a:pt x="805446" y="124985"/>
                  </a:lnTo>
                  <a:lnTo>
                    <a:pt x="801077" y="138476"/>
                  </a:lnTo>
                  <a:lnTo>
                    <a:pt x="796311" y="151966"/>
                  </a:lnTo>
                  <a:lnTo>
                    <a:pt x="793134" y="158315"/>
                  </a:lnTo>
                  <a:lnTo>
                    <a:pt x="790751" y="163870"/>
                  </a:lnTo>
                  <a:lnTo>
                    <a:pt x="787573" y="169425"/>
                  </a:lnTo>
                  <a:lnTo>
                    <a:pt x="783999" y="175376"/>
                  </a:lnTo>
                  <a:lnTo>
                    <a:pt x="780822" y="180138"/>
                  </a:lnTo>
                  <a:lnTo>
                    <a:pt x="776850" y="184502"/>
                  </a:lnTo>
                  <a:lnTo>
                    <a:pt x="773673" y="188867"/>
                  </a:lnTo>
                  <a:lnTo>
                    <a:pt x="769304" y="192438"/>
                  </a:lnTo>
                  <a:lnTo>
                    <a:pt x="765332" y="196009"/>
                  </a:lnTo>
                  <a:lnTo>
                    <a:pt x="760963" y="198390"/>
                  </a:lnTo>
                  <a:lnTo>
                    <a:pt x="755800" y="200770"/>
                  </a:lnTo>
                  <a:lnTo>
                    <a:pt x="751034" y="201961"/>
                  </a:lnTo>
                  <a:lnTo>
                    <a:pt x="742694" y="204738"/>
                  </a:lnTo>
                  <a:lnTo>
                    <a:pt x="734751" y="207119"/>
                  </a:lnTo>
                  <a:lnTo>
                    <a:pt x="727205" y="210293"/>
                  </a:lnTo>
                  <a:lnTo>
                    <a:pt x="719659" y="214261"/>
                  </a:lnTo>
                  <a:lnTo>
                    <a:pt x="712907" y="218229"/>
                  </a:lnTo>
                  <a:lnTo>
                    <a:pt x="706155" y="222196"/>
                  </a:lnTo>
                  <a:lnTo>
                    <a:pt x="699800" y="226561"/>
                  </a:lnTo>
                  <a:lnTo>
                    <a:pt x="693843" y="231322"/>
                  </a:lnTo>
                  <a:lnTo>
                    <a:pt x="695035" y="232909"/>
                  </a:lnTo>
                  <a:lnTo>
                    <a:pt x="716481" y="228545"/>
                  </a:lnTo>
                  <a:lnTo>
                    <a:pt x="738325" y="225371"/>
                  </a:lnTo>
                  <a:lnTo>
                    <a:pt x="745077" y="220609"/>
                  </a:lnTo>
                  <a:lnTo>
                    <a:pt x="752226" y="217038"/>
                  </a:lnTo>
                  <a:lnTo>
                    <a:pt x="759772" y="213070"/>
                  </a:lnTo>
                  <a:lnTo>
                    <a:pt x="768112" y="209896"/>
                  </a:lnTo>
                  <a:lnTo>
                    <a:pt x="778836" y="205928"/>
                  </a:lnTo>
                  <a:lnTo>
                    <a:pt x="787573" y="201961"/>
                  </a:lnTo>
                  <a:lnTo>
                    <a:pt x="795517" y="198390"/>
                  </a:lnTo>
                  <a:lnTo>
                    <a:pt x="801474" y="194819"/>
                  </a:lnTo>
                  <a:lnTo>
                    <a:pt x="807034" y="191644"/>
                  </a:lnTo>
                  <a:lnTo>
                    <a:pt x="811403" y="188470"/>
                  </a:lnTo>
                  <a:lnTo>
                    <a:pt x="814183" y="185296"/>
                  </a:lnTo>
                  <a:lnTo>
                    <a:pt x="816963" y="182518"/>
                  </a:lnTo>
                  <a:lnTo>
                    <a:pt x="818552" y="180138"/>
                  </a:lnTo>
                  <a:lnTo>
                    <a:pt x="820141" y="177757"/>
                  </a:lnTo>
                  <a:lnTo>
                    <a:pt x="820935" y="175773"/>
                  </a:lnTo>
                  <a:lnTo>
                    <a:pt x="821332" y="174186"/>
                  </a:lnTo>
                  <a:lnTo>
                    <a:pt x="821332" y="171805"/>
                  </a:lnTo>
                  <a:lnTo>
                    <a:pt x="820935" y="171409"/>
                  </a:lnTo>
                  <a:lnTo>
                    <a:pt x="823715" y="171409"/>
                  </a:lnTo>
                  <a:lnTo>
                    <a:pt x="822921" y="171805"/>
                  </a:lnTo>
                  <a:lnTo>
                    <a:pt x="822921" y="174186"/>
                  </a:lnTo>
                  <a:lnTo>
                    <a:pt x="823715" y="175773"/>
                  </a:lnTo>
                  <a:lnTo>
                    <a:pt x="824509" y="177757"/>
                  </a:lnTo>
                  <a:lnTo>
                    <a:pt x="825701" y="180138"/>
                  </a:lnTo>
                  <a:lnTo>
                    <a:pt x="827290" y="182518"/>
                  </a:lnTo>
                  <a:lnTo>
                    <a:pt x="830070" y="185296"/>
                  </a:lnTo>
                  <a:lnTo>
                    <a:pt x="833247" y="188470"/>
                  </a:lnTo>
                  <a:lnTo>
                    <a:pt x="837616" y="191644"/>
                  </a:lnTo>
                  <a:lnTo>
                    <a:pt x="842779" y="194819"/>
                  </a:lnTo>
                  <a:lnTo>
                    <a:pt x="849134" y="198390"/>
                  </a:lnTo>
                  <a:lnTo>
                    <a:pt x="856680" y="201961"/>
                  </a:lnTo>
                  <a:lnTo>
                    <a:pt x="865814" y="205928"/>
                  </a:lnTo>
                  <a:lnTo>
                    <a:pt x="876141" y="209896"/>
                  </a:lnTo>
                  <a:lnTo>
                    <a:pt x="884878" y="213070"/>
                  </a:lnTo>
                  <a:lnTo>
                    <a:pt x="892424" y="217038"/>
                  </a:lnTo>
                  <a:lnTo>
                    <a:pt x="899970" y="220609"/>
                  </a:lnTo>
                  <a:lnTo>
                    <a:pt x="905928" y="225371"/>
                  </a:lnTo>
                  <a:lnTo>
                    <a:pt x="927772" y="228545"/>
                  </a:lnTo>
                  <a:lnTo>
                    <a:pt x="938892" y="230529"/>
                  </a:lnTo>
                  <a:lnTo>
                    <a:pt x="950013" y="232513"/>
                  </a:lnTo>
                  <a:lnTo>
                    <a:pt x="950807" y="231322"/>
                  </a:lnTo>
                  <a:lnTo>
                    <a:pt x="944453" y="226561"/>
                  </a:lnTo>
                  <a:lnTo>
                    <a:pt x="938495" y="222196"/>
                  </a:lnTo>
                  <a:lnTo>
                    <a:pt x="931743" y="218229"/>
                  </a:lnTo>
                  <a:lnTo>
                    <a:pt x="924992" y="214261"/>
                  </a:lnTo>
                  <a:lnTo>
                    <a:pt x="917446" y="210293"/>
                  </a:lnTo>
                  <a:lnTo>
                    <a:pt x="909502" y="207119"/>
                  </a:lnTo>
                  <a:lnTo>
                    <a:pt x="901559" y="204738"/>
                  </a:lnTo>
                  <a:lnTo>
                    <a:pt x="893219" y="201961"/>
                  </a:lnTo>
                  <a:lnTo>
                    <a:pt x="888453" y="200770"/>
                  </a:lnTo>
                  <a:lnTo>
                    <a:pt x="883687" y="198390"/>
                  </a:lnTo>
                  <a:lnTo>
                    <a:pt x="879318" y="196009"/>
                  </a:lnTo>
                  <a:lnTo>
                    <a:pt x="875346" y="192438"/>
                  </a:lnTo>
                  <a:lnTo>
                    <a:pt x="870978" y="188867"/>
                  </a:lnTo>
                  <a:lnTo>
                    <a:pt x="867403" y="184502"/>
                  </a:lnTo>
                  <a:lnTo>
                    <a:pt x="863431" y="180138"/>
                  </a:lnTo>
                  <a:lnTo>
                    <a:pt x="860254" y="175376"/>
                  </a:lnTo>
                  <a:lnTo>
                    <a:pt x="856680" y="169425"/>
                  </a:lnTo>
                  <a:lnTo>
                    <a:pt x="853900" y="163870"/>
                  </a:lnTo>
                  <a:lnTo>
                    <a:pt x="851119" y="158315"/>
                  </a:lnTo>
                  <a:lnTo>
                    <a:pt x="847942" y="151966"/>
                  </a:lnTo>
                  <a:lnTo>
                    <a:pt x="843176" y="138476"/>
                  </a:lnTo>
                  <a:lnTo>
                    <a:pt x="838807" y="124985"/>
                  </a:lnTo>
                  <a:lnTo>
                    <a:pt x="835233" y="110305"/>
                  </a:lnTo>
                  <a:lnTo>
                    <a:pt x="831658" y="96021"/>
                  </a:lnTo>
                  <a:lnTo>
                    <a:pt x="829275" y="80943"/>
                  </a:lnTo>
                  <a:lnTo>
                    <a:pt x="826892" y="67056"/>
                  </a:lnTo>
                  <a:lnTo>
                    <a:pt x="825304" y="53168"/>
                  </a:lnTo>
                  <a:lnTo>
                    <a:pt x="824112" y="40472"/>
                  </a:lnTo>
                  <a:lnTo>
                    <a:pt x="822127" y="17458"/>
                  </a:lnTo>
                  <a:close/>
                  <a:moveTo>
                    <a:pt x="820538" y="0"/>
                  </a:moveTo>
                  <a:lnTo>
                    <a:pt x="824112" y="0"/>
                  </a:lnTo>
                  <a:lnTo>
                    <a:pt x="823715" y="1587"/>
                  </a:lnTo>
                  <a:lnTo>
                    <a:pt x="823715" y="3571"/>
                  </a:lnTo>
                  <a:lnTo>
                    <a:pt x="824112" y="6745"/>
                  </a:lnTo>
                  <a:lnTo>
                    <a:pt x="824509" y="9523"/>
                  </a:lnTo>
                  <a:lnTo>
                    <a:pt x="825701" y="13490"/>
                  </a:lnTo>
                  <a:lnTo>
                    <a:pt x="827290" y="18252"/>
                  </a:lnTo>
                  <a:lnTo>
                    <a:pt x="830070" y="23807"/>
                  </a:lnTo>
                  <a:lnTo>
                    <a:pt x="834041" y="29362"/>
                  </a:lnTo>
                  <a:lnTo>
                    <a:pt x="839205" y="35313"/>
                  </a:lnTo>
                  <a:lnTo>
                    <a:pt x="845956" y="42059"/>
                  </a:lnTo>
                  <a:lnTo>
                    <a:pt x="853900" y="48804"/>
                  </a:lnTo>
                  <a:lnTo>
                    <a:pt x="863829" y="55946"/>
                  </a:lnTo>
                  <a:lnTo>
                    <a:pt x="875743" y="63881"/>
                  </a:lnTo>
                  <a:lnTo>
                    <a:pt x="889247" y="71420"/>
                  </a:lnTo>
                  <a:lnTo>
                    <a:pt x="905531" y="79753"/>
                  </a:lnTo>
                  <a:lnTo>
                    <a:pt x="914268" y="84117"/>
                  </a:lnTo>
                  <a:lnTo>
                    <a:pt x="922609" y="88879"/>
                  </a:lnTo>
                  <a:lnTo>
                    <a:pt x="930552" y="93640"/>
                  </a:lnTo>
                  <a:lnTo>
                    <a:pt x="938098" y="99195"/>
                  </a:lnTo>
                  <a:lnTo>
                    <a:pt x="944453" y="104750"/>
                  </a:lnTo>
                  <a:lnTo>
                    <a:pt x="951204" y="110305"/>
                  </a:lnTo>
                  <a:lnTo>
                    <a:pt x="957162" y="116256"/>
                  </a:lnTo>
                  <a:lnTo>
                    <a:pt x="963119" y="122208"/>
                  </a:lnTo>
                  <a:lnTo>
                    <a:pt x="968282" y="128953"/>
                  </a:lnTo>
                  <a:lnTo>
                    <a:pt x="973048" y="135302"/>
                  </a:lnTo>
                  <a:lnTo>
                    <a:pt x="977417" y="142444"/>
                  </a:lnTo>
                  <a:lnTo>
                    <a:pt x="981786" y="148792"/>
                  </a:lnTo>
                  <a:lnTo>
                    <a:pt x="985360" y="156331"/>
                  </a:lnTo>
                  <a:lnTo>
                    <a:pt x="988935" y="163473"/>
                  </a:lnTo>
                  <a:lnTo>
                    <a:pt x="992112" y="171012"/>
                  </a:lnTo>
                  <a:lnTo>
                    <a:pt x="994495" y="178154"/>
                  </a:lnTo>
                  <a:lnTo>
                    <a:pt x="1000850" y="173393"/>
                  </a:lnTo>
                  <a:lnTo>
                    <a:pt x="1007204" y="168631"/>
                  </a:lnTo>
                  <a:lnTo>
                    <a:pt x="1013956" y="163870"/>
                  </a:lnTo>
                  <a:lnTo>
                    <a:pt x="1020708" y="159505"/>
                  </a:lnTo>
                  <a:lnTo>
                    <a:pt x="1027857" y="155537"/>
                  </a:lnTo>
                  <a:lnTo>
                    <a:pt x="1035006" y="151966"/>
                  </a:lnTo>
                  <a:lnTo>
                    <a:pt x="1042552" y="148395"/>
                  </a:lnTo>
                  <a:lnTo>
                    <a:pt x="1050098" y="146015"/>
                  </a:lnTo>
                  <a:lnTo>
                    <a:pt x="1058041" y="143237"/>
                  </a:lnTo>
                  <a:lnTo>
                    <a:pt x="1066381" y="141253"/>
                  </a:lnTo>
                  <a:lnTo>
                    <a:pt x="1075119" y="139270"/>
                  </a:lnTo>
                  <a:lnTo>
                    <a:pt x="1083459" y="138079"/>
                  </a:lnTo>
                  <a:lnTo>
                    <a:pt x="1092594" y="137286"/>
                  </a:lnTo>
                  <a:lnTo>
                    <a:pt x="1102126" y="136492"/>
                  </a:lnTo>
                  <a:lnTo>
                    <a:pt x="1111658" y="136492"/>
                  </a:lnTo>
                  <a:lnTo>
                    <a:pt x="1121190" y="137682"/>
                  </a:lnTo>
                  <a:lnTo>
                    <a:pt x="1139459" y="138476"/>
                  </a:lnTo>
                  <a:lnTo>
                    <a:pt x="1155346" y="138476"/>
                  </a:lnTo>
                  <a:lnTo>
                    <a:pt x="1169247" y="138079"/>
                  </a:lnTo>
                  <a:lnTo>
                    <a:pt x="1181559" y="136492"/>
                  </a:lnTo>
                  <a:lnTo>
                    <a:pt x="1191885" y="134508"/>
                  </a:lnTo>
                  <a:lnTo>
                    <a:pt x="1201020" y="132128"/>
                  </a:lnTo>
                  <a:lnTo>
                    <a:pt x="1208566" y="129350"/>
                  </a:lnTo>
                  <a:lnTo>
                    <a:pt x="1214523" y="126573"/>
                  </a:lnTo>
                  <a:lnTo>
                    <a:pt x="1219686" y="123398"/>
                  </a:lnTo>
                  <a:lnTo>
                    <a:pt x="1223658" y="120621"/>
                  </a:lnTo>
                  <a:lnTo>
                    <a:pt x="1226438" y="117447"/>
                  </a:lnTo>
                  <a:lnTo>
                    <a:pt x="1228821" y="114669"/>
                  </a:lnTo>
                  <a:lnTo>
                    <a:pt x="1230410" y="112685"/>
                  </a:lnTo>
                  <a:lnTo>
                    <a:pt x="1231204" y="110701"/>
                  </a:lnTo>
                  <a:lnTo>
                    <a:pt x="1231998" y="109114"/>
                  </a:lnTo>
                  <a:lnTo>
                    <a:pt x="1234778" y="110701"/>
                  </a:lnTo>
                  <a:lnTo>
                    <a:pt x="1233984" y="112289"/>
                  </a:lnTo>
                  <a:lnTo>
                    <a:pt x="1232793" y="113876"/>
                  </a:lnTo>
                  <a:lnTo>
                    <a:pt x="1231204" y="116653"/>
                  </a:lnTo>
                  <a:lnTo>
                    <a:pt x="1230410" y="119431"/>
                  </a:lnTo>
                  <a:lnTo>
                    <a:pt x="1229218" y="123398"/>
                  </a:lnTo>
                  <a:lnTo>
                    <a:pt x="1228821" y="128556"/>
                  </a:lnTo>
                  <a:lnTo>
                    <a:pt x="1228821" y="134508"/>
                  </a:lnTo>
                  <a:lnTo>
                    <a:pt x="1229218" y="141650"/>
                  </a:lnTo>
                  <a:lnTo>
                    <a:pt x="1230410" y="149586"/>
                  </a:lnTo>
                  <a:lnTo>
                    <a:pt x="1232793" y="158315"/>
                  </a:lnTo>
                  <a:lnTo>
                    <a:pt x="1236764" y="168234"/>
                  </a:lnTo>
                  <a:lnTo>
                    <a:pt x="1241530" y="179741"/>
                  </a:lnTo>
                  <a:lnTo>
                    <a:pt x="1247488" y="192041"/>
                  </a:lnTo>
                  <a:lnTo>
                    <a:pt x="1255828" y="205532"/>
                  </a:lnTo>
                  <a:lnTo>
                    <a:pt x="1265757" y="220609"/>
                  </a:lnTo>
                  <a:lnTo>
                    <a:pt x="1271317" y="228545"/>
                  </a:lnTo>
                  <a:lnTo>
                    <a:pt x="1276083" y="236877"/>
                  </a:lnTo>
                  <a:lnTo>
                    <a:pt x="1280055" y="245210"/>
                  </a:lnTo>
                  <a:lnTo>
                    <a:pt x="1284026" y="253542"/>
                  </a:lnTo>
                  <a:lnTo>
                    <a:pt x="1287204" y="261478"/>
                  </a:lnTo>
                  <a:lnTo>
                    <a:pt x="1289984" y="269810"/>
                  </a:lnTo>
                  <a:lnTo>
                    <a:pt x="1292367" y="278142"/>
                  </a:lnTo>
                  <a:lnTo>
                    <a:pt x="1293956" y="286078"/>
                  </a:lnTo>
                  <a:lnTo>
                    <a:pt x="1295544" y="294410"/>
                  </a:lnTo>
                  <a:lnTo>
                    <a:pt x="1296339" y="302743"/>
                  </a:lnTo>
                  <a:lnTo>
                    <a:pt x="1296736" y="310678"/>
                  </a:lnTo>
                  <a:lnTo>
                    <a:pt x="1297133" y="319011"/>
                  </a:lnTo>
                  <a:lnTo>
                    <a:pt x="1296736" y="326946"/>
                  </a:lnTo>
                  <a:lnTo>
                    <a:pt x="1296339" y="334882"/>
                  </a:lnTo>
                  <a:lnTo>
                    <a:pt x="1295147" y="342421"/>
                  </a:lnTo>
                  <a:lnTo>
                    <a:pt x="1293558" y="350356"/>
                  </a:lnTo>
                  <a:lnTo>
                    <a:pt x="1301502" y="349166"/>
                  </a:lnTo>
                  <a:lnTo>
                    <a:pt x="1309445" y="348372"/>
                  </a:lnTo>
                  <a:lnTo>
                    <a:pt x="1317785" y="347579"/>
                  </a:lnTo>
                  <a:lnTo>
                    <a:pt x="1325729" y="347579"/>
                  </a:lnTo>
                  <a:lnTo>
                    <a:pt x="1333672" y="347579"/>
                  </a:lnTo>
                  <a:lnTo>
                    <a:pt x="1342012" y="347975"/>
                  </a:lnTo>
                  <a:lnTo>
                    <a:pt x="1349955" y="348769"/>
                  </a:lnTo>
                  <a:lnTo>
                    <a:pt x="1358296" y="349959"/>
                  </a:lnTo>
                  <a:lnTo>
                    <a:pt x="1366636" y="351943"/>
                  </a:lnTo>
                  <a:lnTo>
                    <a:pt x="1374182" y="354324"/>
                  </a:lnTo>
                  <a:lnTo>
                    <a:pt x="1382523" y="357101"/>
                  </a:lnTo>
                  <a:lnTo>
                    <a:pt x="1390863" y="360276"/>
                  </a:lnTo>
                  <a:lnTo>
                    <a:pt x="1398806" y="364243"/>
                  </a:lnTo>
                  <a:lnTo>
                    <a:pt x="1407147" y="368608"/>
                  </a:lnTo>
                  <a:lnTo>
                    <a:pt x="1415487" y="373369"/>
                  </a:lnTo>
                  <a:lnTo>
                    <a:pt x="1423828" y="378527"/>
                  </a:lnTo>
                  <a:lnTo>
                    <a:pt x="1438920" y="388447"/>
                  </a:lnTo>
                  <a:lnTo>
                    <a:pt x="1452423" y="396383"/>
                  </a:lnTo>
                  <a:lnTo>
                    <a:pt x="1465133" y="403128"/>
                  </a:lnTo>
                  <a:lnTo>
                    <a:pt x="1476253" y="407889"/>
                  </a:lnTo>
                  <a:lnTo>
                    <a:pt x="1486182" y="411460"/>
                  </a:lnTo>
                  <a:lnTo>
                    <a:pt x="1495317" y="413444"/>
                  </a:lnTo>
                  <a:lnTo>
                    <a:pt x="1503260" y="415428"/>
                  </a:lnTo>
                  <a:lnTo>
                    <a:pt x="1510012" y="415825"/>
                  </a:lnTo>
                  <a:lnTo>
                    <a:pt x="1515969" y="415428"/>
                  </a:lnTo>
                  <a:lnTo>
                    <a:pt x="1520735" y="415031"/>
                  </a:lnTo>
                  <a:lnTo>
                    <a:pt x="1524707" y="413841"/>
                  </a:lnTo>
                  <a:lnTo>
                    <a:pt x="1528281" y="412650"/>
                  </a:lnTo>
                  <a:lnTo>
                    <a:pt x="1530267" y="411460"/>
                  </a:lnTo>
                  <a:lnTo>
                    <a:pt x="1532253" y="410667"/>
                  </a:lnTo>
                  <a:lnTo>
                    <a:pt x="1533445" y="409079"/>
                  </a:lnTo>
                  <a:lnTo>
                    <a:pt x="1535430" y="412254"/>
                  </a:lnTo>
                  <a:lnTo>
                    <a:pt x="1533445" y="413047"/>
                  </a:lnTo>
                  <a:lnTo>
                    <a:pt x="1531856" y="413841"/>
                  </a:lnTo>
                  <a:lnTo>
                    <a:pt x="1529473" y="415428"/>
                  </a:lnTo>
                  <a:lnTo>
                    <a:pt x="1527090" y="417412"/>
                  </a:lnTo>
                  <a:lnTo>
                    <a:pt x="1524310" y="420586"/>
                  </a:lnTo>
                  <a:lnTo>
                    <a:pt x="1521133" y="424554"/>
                  </a:lnTo>
                  <a:lnTo>
                    <a:pt x="1518352" y="429315"/>
                  </a:lnTo>
                  <a:lnTo>
                    <a:pt x="1515175" y="436060"/>
                  </a:lnTo>
                  <a:lnTo>
                    <a:pt x="1512395" y="443203"/>
                  </a:lnTo>
                  <a:lnTo>
                    <a:pt x="1510012" y="451932"/>
                  </a:lnTo>
                  <a:lnTo>
                    <a:pt x="1508026" y="462645"/>
                  </a:lnTo>
                  <a:lnTo>
                    <a:pt x="1506835" y="474945"/>
                  </a:lnTo>
                  <a:lnTo>
                    <a:pt x="1506040" y="488832"/>
                  </a:lnTo>
                  <a:lnTo>
                    <a:pt x="1506040" y="504703"/>
                  </a:lnTo>
                  <a:lnTo>
                    <a:pt x="1507232" y="522558"/>
                  </a:lnTo>
                  <a:lnTo>
                    <a:pt x="1507629" y="532875"/>
                  </a:lnTo>
                  <a:lnTo>
                    <a:pt x="1507629" y="542001"/>
                  </a:lnTo>
                  <a:lnTo>
                    <a:pt x="1507232" y="551126"/>
                  </a:lnTo>
                  <a:lnTo>
                    <a:pt x="1506438" y="560252"/>
                  </a:lnTo>
                  <a:lnTo>
                    <a:pt x="1504849" y="568981"/>
                  </a:lnTo>
                  <a:lnTo>
                    <a:pt x="1503260" y="577314"/>
                  </a:lnTo>
                  <a:lnTo>
                    <a:pt x="1501274" y="585646"/>
                  </a:lnTo>
                  <a:lnTo>
                    <a:pt x="1498891" y="593582"/>
                  </a:lnTo>
                  <a:lnTo>
                    <a:pt x="1495714" y="601517"/>
                  </a:lnTo>
                  <a:lnTo>
                    <a:pt x="1492140" y="609056"/>
                  </a:lnTo>
                  <a:lnTo>
                    <a:pt x="1488962" y="616595"/>
                  </a:lnTo>
                  <a:lnTo>
                    <a:pt x="1484991" y="623340"/>
                  </a:lnTo>
                  <a:lnTo>
                    <a:pt x="1480622" y="630086"/>
                  </a:lnTo>
                  <a:lnTo>
                    <a:pt x="1476253" y="636434"/>
                  </a:lnTo>
                  <a:lnTo>
                    <a:pt x="1471090" y="643179"/>
                  </a:lnTo>
                  <a:lnTo>
                    <a:pt x="1465927" y="649131"/>
                  </a:lnTo>
                  <a:lnTo>
                    <a:pt x="1473473" y="651908"/>
                  </a:lnTo>
                  <a:lnTo>
                    <a:pt x="1481019" y="655083"/>
                  </a:lnTo>
                  <a:lnTo>
                    <a:pt x="1488168" y="658654"/>
                  </a:lnTo>
                  <a:lnTo>
                    <a:pt x="1495317" y="662225"/>
                  </a:lnTo>
                  <a:lnTo>
                    <a:pt x="1502466" y="666192"/>
                  </a:lnTo>
                  <a:lnTo>
                    <a:pt x="1508820" y="671351"/>
                  </a:lnTo>
                  <a:lnTo>
                    <a:pt x="1515572" y="676112"/>
                  </a:lnTo>
                  <a:lnTo>
                    <a:pt x="1522324" y="681270"/>
                  </a:lnTo>
                  <a:lnTo>
                    <a:pt x="1528281" y="686428"/>
                  </a:lnTo>
                  <a:lnTo>
                    <a:pt x="1534239" y="692777"/>
                  </a:lnTo>
                  <a:lnTo>
                    <a:pt x="1540196" y="699125"/>
                  </a:lnTo>
                  <a:lnTo>
                    <a:pt x="1545359" y="706267"/>
                  </a:lnTo>
                  <a:lnTo>
                    <a:pt x="1550523" y="713806"/>
                  </a:lnTo>
                  <a:lnTo>
                    <a:pt x="1556083" y="720948"/>
                  </a:lnTo>
                  <a:lnTo>
                    <a:pt x="1560452" y="729280"/>
                  </a:lnTo>
                  <a:lnTo>
                    <a:pt x="1564820" y="738009"/>
                  </a:lnTo>
                  <a:lnTo>
                    <a:pt x="1573161" y="754278"/>
                  </a:lnTo>
                  <a:lnTo>
                    <a:pt x="1580707" y="768561"/>
                  </a:lnTo>
                  <a:lnTo>
                    <a:pt x="1588253" y="780068"/>
                  </a:lnTo>
                  <a:lnTo>
                    <a:pt x="1595799" y="789988"/>
                  </a:lnTo>
                  <a:lnTo>
                    <a:pt x="1602948" y="798320"/>
                  </a:lnTo>
                  <a:lnTo>
                    <a:pt x="1609303" y="804668"/>
                  </a:lnTo>
                  <a:lnTo>
                    <a:pt x="1615657" y="809430"/>
                  </a:lnTo>
                  <a:lnTo>
                    <a:pt x="1621217" y="813398"/>
                  </a:lnTo>
                  <a:lnTo>
                    <a:pt x="1625983" y="816572"/>
                  </a:lnTo>
                  <a:lnTo>
                    <a:pt x="1630749" y="818556"/>
                  </a:lnTo>
                  <a:lnTo>
                    <a:pt x="1634721" y="819746"/>
                  </a:lnTo>
                  <a:lnTo>
                    <a:pt x="1638295" y="820143"/>
                  </a:lnTo>
                  <a:lnTo>
                    <a:pt x="1641076" y="820143"/>
                  </a:lnTo>
                  <a:lnTo>
                    <a:pt x="1642664" y="820143"/>
                  </a:lnTo>
                  <a:lnTo>
                    <a:pt x="1644650" y="819746"/>
                  </a:lnTo>
                  <a:lnTo>
                    <a:pt x="1644650" y="823317"/>
                  </a:lnTo>
                  <a:lnTo>
                    <a:pt x="1642664" y="823317"/>
                  </a:lnTo>
                  <a:lnTo>
                    <a:pt x="1641076" y="823317"/>
                  </a:lnTo>
                  <a:lnTo>
                    <a:pt x="1638295" y="823317"/>
                  </a:lnTo>
                  <a:lnTo>
                    <a:pt x="1634721" y="823714"/>
                  </a:lnTo>
                  <a:lnTo>
                    <a:pt x="1630749" y="824904"/>
                  </a:lnTo>
                  <a:lnTo>
                    <a:pt x="1625983" y="826888"/>
                  </a:lnTo>
                  <a:lnTo>
                    <a:pt x="1621217" y="829666"/>
                  </a:lnTo>
                  <a:lnTo>
                    <a:pt x="1615657" y="833633"/>
                  </a:lnTo>
                  <a:lnTo>
                    <a:pt x="1609303" y="838395"/>
                  </a:lnTo>
                  <a:lnTo>
                    <a:pt x="1602948" y="845140"/>
                  </a:lnTo>
                  <a:lnTo>
                    <a:pt x="1595799" y="853472"/>
                  </a:lnTo>
                  <a:lnTo>
                    <a:pt x="1588253" y="862995"/>
                  </a:lnTo>
                  <a:lnTo>
                    <a:pt x="1580707" y="874898"/>
                  </a:lnTo>
                  <a:lnTo>
                    <a:pt x="1573161" y="888786"/>
                  </a:lnTo>
                  <a:lnTo>
                    <a:pt x="1564820" y="904657"/>
                  </a:lnTo>
                  <a:lnTo>
                    <a:pt x="1560452" y="913386"/>
                  </a:lnTo>
                  <a:lnTo>
                    <a:pt x="1556083" y="921718"/>
                  </a:lnTo>
                  <a:lnTo>
                    <a:pt x="1550523" y="929654"/>
                  </a:lnTo>
                  <a:lnTo>
                    <a:pt x="1545359" y="937193"/>
                  </a:lnTo>
                  <a:lnTo>
                    <a:pt x="1540196" y="943938"/>
                  </a:lnTo>
                  <a:lnTo>
                    <a:pt x="1534239" y="950683"/>
                  </a:lnTo>
                  <a:lnTo>
                    <a:pt x="1528281" y="956238"/>
                  </a:lnTo>
                  <a:lnTo>
                    <a:pt x="1522324" y="962190"/>
                  </a:lnTo>
                  <a:lnTo>
                    <a:pt x="1515572" y="967348"/>
                  </a:lnTo>
                  <a:lnTo>
                    <a:pt x="1508820" y="972109"/>
                  </a:lnTo>
                  <a:lnTo>
                    <a:pt x="1502466" y="976474"/>
                  </a:lnTo>
                  <a:lnTo>
                    <a:pt x="1495317" y="980838"/>
                  </a:lnTo>
                  <a:lnTo>
                    <a:pt x="1487771" y="984409"/>
                  </a:lnTo>
                  <a:lnTo>
                    <a:pt x="1481019" y="987981"/>
                  </a:lnTo>
                  <a:lnTo>
                    <a:pt x="1473473" y="991155"/>
                  </a:lnTo>
                  <a:lnTo>
                    <a:pt x="1465530" y="993535"/>
                  </a:lnTo>
                  <a:lnTo>
                    <a:pt x="1470693" y="999884"/>
                  </a:lnTo>
                  <a:lnTo>
                    <a:pt x="1475459" y="1006232"/>
                  </a:lnTo>
                  <a:lnTo>
                    <a:pt x="1480622" y="1012978"/>
                  </a:lnTo>
                  <a:lnTo>
                    <a:pt x="1484991" y="1019723"/>
                  </a:lnTo>
                  <a:lnTo>
                    <a:pt x="1488962" y="1026865"/>
                  </a:lnTo>
                  <a:lnTo>
                    <a:pt x="1492140" y="1034007"/>
                  </a:lnTo>
                  <a:lnTo>
                    <a:pt x="1495714" y="1041942"/>
                  </a:lnTo>
                  <a:lnTo>
                    <a:pt x="1498494" y="1049085"/>
                  </a:lnTo>
                  <a:lnTo>
                    <a:pt x="1501274" y="1057417"/>
                  </a:lnTo>
                  <a:lnTo>
                    <a:pt x="1503260" y="1065352"/>
                  </a:lnTo>
                  <a:lnTo>
                    <a:pt x="1504849" y="1074082"/>
                  </a:lnTo>
                  <a:lnTo>
                    <a:pt x="1506438" y="1082811"/>
                  </a:lnTo>
                  <a:lnTo>
                    <a:pt x="1507232" y="1091937"/>
                  </a:lnTo>
                  <a:lnTo>
                    <a:pt x="1507629" y="1101063"/>
                  </a:lnTo>
                  <a:lnTo>
                    <a:pt x="1507629" y="1110585"/>
                  </a:lnTo>
                  <a:lnTo>
                    <a:pt x="1507232" y="1120505"/>
                  </a:lnTo>
                  <a:lnTo>
                    <a:pt x="1506040" y="1138757"/>
                  </a:lnTo>
                  <a:lnTo>
                    <a:pt x="1506040" y="1154231"/>
                  </a:lnTo>
                  <a:lnTo>
                    <a:pt x="1506835" y="1168515"/>
                  </a:lnTo>
                  <a:lnTo>
                    <a:pt x="1508026" y="1180815"/>
                  </a:lnTo>
                  <a:lnTo>
                    <a:pt x="1510012" y="1191131"/>
                  </a:lnTo>
                  <a:lnTo>
                    <a:pt x="1512395" y="1199861"/>
                  </a:lnTo>
                  <a:lnTo>
                    <a:pt x="1515175" y="1207399"/>
                  </a:lnTo>
                  <a:lnTo>
                    <a:pt x="1518352" y="1213748"/>
                  </a:lnTo>
                  <a:lnTo>
                    <a:pt x="1521133" y="1218906"/>
                  </a:lnTo>
                  <a:lnTo>
                    <a:pt x="1524310" y="1222874"/>
                  </a:lnTo>
                  <a:lnTo>
                    <a:pt x="1527090" y="1225651"/>
                  </a:lnTo>
                  <a:lnTo>
                    <a:pt x="1529473" y="1228032"/>
                  </a:lnTo>
                  <a:lnTo>
                    <a:pt x="1531856" y="1229222"/>
                  </a:lnTo>
                  <a:lnTo>
                    <a:pt x="1533445" y="1230016"/>
                  </a:lnTo>
                  <a:lnTo>
                    <a:pt x="1535430" y="1231206"/>
                  </a:lnTo>
                  <a:lnTo>
                    <a:pt x="1533445" y="1233984"/>
                  </a:lnTo>
                  <a:lnTo>
                    <a:pt x="1532253" y="1232793"/>
                  </a:lnTo>
                  <a:lnTo>
                    <a:pt x="1530267" y="1232000"/>
                  </a:lnTo>
                  <a:lnTo>
                    <a:pt x="1528281" y="1230810"/>
                  </a:lnTo>
                  <a:lnTo>
                    <a:pt x="1524707" y="1229222"/>
                  </a:lnTo>
                  <a:lnTo>
                    <a:pt x="1520735" y="1228429"/>
                  </a:lnTo>
                  <a:lnTo>
                    <a:pt x="1515969" y="1227635"/>
                  </a:lnTo>
                  <a:lnTo>
                    <a:pt x="1510012" y="1227635"/>
                  </a:lnTo>
                  <a:lnTo>
                    <a:pt x="1503260" y="1228032"/>
                  </a:lnTo>
                  <a:lnTo>
                    <a:pt x="1495317" y="1229222"/>
                  </a:lnTo>
                  <a:lnTo>
                    <a:pt x="1486182" y="1232000"/>
                  </a:lnTo>
                  <a:lnTo>
                    <a:pt x="1476253" y="1235571"/>
                  </a:lnTo>
                  <a:lnTo>
                    <a:pt x="1471884" y="1237441"/>
                  </a:lnTo>
                  <a:lnTo>
                    <a:pt x="1475605" y="1248172"/>
                  </a:lnTo>
                  <a:lnTo>
                    <a:pt x="1481556" y="1267222"/>
                  </a:lnTo>
                  <a:lnTo>
                    <a:pt x="1487506" y="1287066"/>
                  </a:lnTo>
                  <a:lnTo>
                    <a:pt x="1493059" y="1306910"/>
                  </a:lnTo>
                  <a:lnTo>
                    <a:pt x="1497819" y="1326754"/>
                  </a:lnTo>
                  <a:lnTo>
                    <a:pt x="1502579" y="1347391"/>
                  </a:lnTo>
                  <a:lnTo>
                    <a:pt x="1506546" y="1368029"/>
                  </a:lnTo>
                  <a:lnTo>
                    <a:pt x="1510116" y="1389460"/>
                  </a:lnTo>
                  <a:lnTo>
                    <a:pt x="1513686" y="1410891"/>
                  </a:lnTo>
                  <a:lnTo>
                    <a:pt x="1516067" y="1432322"/>
                  </a:lnTo>
                  <a:lnTo>
                    <a:pt x="1518843" y="1454944"/>
                  </a:lnTo>
                  <a:lnTo>
                    <a:pt x="1520430" y="1476772"/>
                  </a:lnTo>
                  <a:lnTo>
                    <a:pt x="1522413" y="1499394"/>
                  </a:lnTo>
                  <a:lnTo>
                    <a:pt x="1523207" y="1522413"/>
                  </a:lnTo>
                  <a:lnTo>
                    <a:pt x="1524000" y="1545829"/>
                  </a:lnTo>
                  <a:lnTo>
                    <a:pt x="1524000" y="1569244"/>
                  </a:lnTo>
                  <a:lnTo>
                    <a:pt x="1524000" y="2098789"/>
                  </a:lnTo>
                  <a:lnTo>
                    <a:pt x="1544240" y="2071688"/>
                  </a:lnTo>
                  <a:lnTo>
                    <a:pt x="1552235" y="2079976"/>
                  </a:lnTo>
                  <a:lnTo>
                    <a:pt x="1554162" y="2076450"/>
                  </a:lnTo>
                  <a:lnTo>
                    <a:pt x="1552788" y="2080550"/>
                  </a:lnTo>
                  <a:lnTo>
                    <a:pt x="1556854" y="2084765"/>
                  </a:lnTo>
                  <a:lnTo>
                    <a:pt x="1560921" y="2079638"/>
                  </a:lnTo>
                  <a:lnTo>
                    <a:pt x="1569658" y="2069332"/>
                  </a:lnTo>
                  <a:lnTo>
                    <a:pt x="1573973" y="2064610"/>
                  </a:lnTo>
                  <a:lnTo>
                    <a:pt x="1580301" y="2068012"/>
                  </a:lnTo>
                  <a:lnTo>
                    <a:pt x="1591355" y="2073926"/>
                  </a:lnTo>
                  <a:lnTo>
                    <a:pt x="1603199" y="2079050"/>
                  </a:lnTo>
                  <a:lnTo>
                    <a:pt x="1615438" y="2083781"/>
                  </a:lnTo>
                  <a:lnTo>
                    <a:pt x="1628071" y="2088117"/>
                  </a:lnTo>
                  <a:lnTo>
                    <a:pt x="1640705" y="2092060"/>
                  </a:lnTo>
                  <a:lnTo>
                    <a:pt x="1652944" y="2095607"/>
                  </a:lnTo>
                  <a:lnTo>
                    <a:pt x="1665183" y="2099155"/>
                  </a:lnTo>
                  <a:lnTo>
                    <a:pt x="1686896" y="2104280"/>
                  </a:lnTo>
                  <a:lnTo>
                    <a:pt x="1704662" y="2108222"/>
                  </a:lnTo>
                  <a:lnTo>
                    <a:pt x="1707793" y="2108832"/>
                  </a:lnTo>
                  <a:lnTo>
                    <a:pt x="1708610" y="2109011"/>
                  </a:lnTo>
                  <a:lnTo>
                    <a:pt x="1720849" y="2111376"/>
                  </a:lnTo>
                  <a:lnTo>
                    <a:pt x="1707793" y="2108832"/>
                  </a:lnTo>
                  <a:lnTo>
                    <a:pt x="1695977" y="2106251"/>
                  </a:lnTo>
                  <a:lnTo>
                    <a:pt x="1683343" y="2102309"/>
                  </a:lnTo>
                  <a:lnTo>
                    <a:pt x="1671105" y="2097973"/>
                  </a:lnTo>
                  <a:lnTo>
                    <a:pt x="1658866" y="2092848"/>
                  </a:lnTo>
                  <a:lnTo>
                    <a:pt x="1647022" y="2088117"/>
                  </a:lnTo>
                  <a:lnTo>
                    <a:pt x="1635967" y="2083387"/>
                  </a:lnTo>
                  <a:lnTo>
                    <a:pt x="1625308" y="2078262"/>
                  </a:lnTo>
                  <a:lnTo>
                    <a:pt x="1606752" y="2068801"/>
                  </a:lnTo>
                  <a:lnTo>
                    <a:pt x="1592145" y="2060522"/>
                  </a:lnTo>
                  <a:lnTo>
                    <a:pt x="1582961" y="2054791"/>
                  </a:lnTo>
                  <a:lnTo>
                    <a:pt x="1597459" y="2039210"/>
                  </a:lnTo>
                  <a:lnTo>
                    <a:pt x="1615728" y="2020185"/>
                  </a:lnTo>
                  <a:lnTo>
                    <a:pt x="1636380" y="1999574"/>
                  </a:lnTo>
                  <a:lnTo>
                    <a:pt x="1659415" y="1978171"/>
                  </a:lnTo>
                  <a:lnTo>
                    <a:pt x="1671726" y="1967470"/>
                  </a:lnTo>
                  <a:lnTo>
                    <a:pt x="1684435" y="1956372"/>
                  </a:lnTo>
                  <a:lnTo>
                    <a:pt x="1698336" y="1944877"/>
                  </a:lnTo>
                  <a:lnTo>
                    <a:pt x="1711839" y="1934176"/>
                  </a:lnTo>
                  <a:lnTo>
                    <a:pt x="1726136" y="1923078"/>
                  </a:lnTo>
                  <a:lnTo>
                    <a:pt x="1730060" y="1920221"/>
                  </a:lnTo>
                  <a:lnTo>
                    <a:pt x="1727199" y="1923302"/>
                  </a:lnTo>
                  <a:lnTo>
                    <a:pt x="1729973" y="1926489"/>
                  </a:lnTo>
                  <a:lnTo>
                    <a:pt x="1733937" y="1930074"/>
                  </a:lnTo>
                  <a:lnTo>
                    <a:pt x="1739485" y="1934456"/>
                  </a:lnTo>
                  <a:lnTo>
                    <a:pt x="1747411" y="1940034"/>
                  </a:lnTo>
                  <a:lnTo>
                    <a:pt x="1757716" y="1946009"/>
                  </a:lnTo>
                  <a:lnTo>
                    <a:pt x="1769209" y="1952782"/>
                  </a:lnTo>
                  <a:lnTo>
                    <a:pt x="1784269" y="1960351"/>
                  </a:lnTo>
                  <a:lnTo>
                    <a:pt x="1801311" y="1968319"/>
                  </a:lnTo>
                  <a:lnTo>
                    <a:pt x="1821523" y="1975490"/>
                  </a:lnTo>
                  <a:lnTo>
                    <a:pt x="1832620" y="1979474"/>
                  </a:lnTo>
                  <a:lnTo>
                    <a:pt x="1844509" y="1983458"/>
                  </a:lnTo>
                  <a:lnTo>
                    <a:pt x="1857192" y="1987043"/>
                  </a:lnTo>
                  <a:lnTo>
                    <a:pt x="1871063" y="1991027"/>
                  </a:lnTo>
                  <a:lnTo>
                    <a:pt x="1884934" y="1994612"/>
                  </a:lnTo>
                  <a:lnTo>
                    <a:pt x="1900390" y="1998198"/>
                  </a:lnTo>
                  <a:lnTo>
                    <a:pt x="1916243" y="2001783"/>
                  </a:lnTo>
                  <a:lnTo>
                    <a:pt x="1932888" y="2004970"/>
                  </a:lnTo>
                  <a:lnTo>
                    <a:pt x="1951119" y="2008157"/>
                  </a:lnTo>
                  <a:lnTo>
                    <a:pt x="1969350" y="2010946"/>
                  </a:lnTo>
                  <a:lnTo>
                    <a:pt x="1989166" y="2013336"/>
                  </a:lnTo>
                  <a:lnTo>
                    <a:pt x="2009774" y="2016125"/>
                  </a:lnTo>
                  <a:lnTo>
                    <a:pt x="2001055" y="2014930"/>
                  </a:lnTo>
                  <a:lnTo>
                    <a:pt x="1976880" y="2011344"/>
                  </a:lnTo>
                  <a:lnTo>
                    <a:pt x="1960631" y="2008157"/>
                  </a:lnTo>
                  <a:lnTo>
                    <a:pt x="1941607" y="2004572"/>
                  </a:lnTo>
                  <a:lnTo>
                    <a:pt x="1921791" y="1999791"/>
                  </a:lnTo>
                  <a:lnTo>
                    <a:pt x="1899598" y="1994214"/>
                  </a:lnTo>
                  <a:lnTo>
                    <a:pt x="1877404" y="1987840"/>
                  </a:lnTo>
                  <a:lnTo>
                    <a:pt x="1854417" y="1980669"/>
                  </a:lnTo>
                  <a:lnTo>
                    <a:pt x="1842924" y="1976287"/>
                  </a:lnTo>
                  <a:lnTo>
                    <a:pt x="1831431" y="1971506"/>
                  </a:lnTo>
                  <a:lnTo>
                    <a:pt x="1820730" y="1966725"/>
                  </a:lnTo>
                  <a:lnTo>
                    <a:pt x="1809633" y="1961945"/>
                  </a:lnTo>
                  <a:lnTo>
                    <a:pt x="1798933" y="1956766"/>
                  </a:lnTo>
                  <a:lnTo>
                    <a:pt x="1789025" y="1951188"/>
                  </a:lnTo>
                  <a:lnTo>
                    <a:pt x="1779117" y="1945213"/>
                  </a:lnTo>
                  <a:lnTo>
                    <a:pt x="1769605" y="1939237"/>
                  </a:lnTo>
                  <a:lnTo>
                    <a:pt x="1760886" y="1932464"/>
                  </a:lnTo>
                  <a:lnTo>
                    <a:pt x="1752564" y="1926090"/>
                  </a:lnTo>
                  <a:lnTo>
                    <a:pt x="1745430" y="1918919"/>
                  </a:lnTo>
                  <a:lnTo>
                    <a:pt x="1739901" y="1913053"/>
                  </a:lnTo>
                  <a:lnTo>
                    <a:pt x="1740831" y="1912376"/>
                  </a:lnTo>
                  <a:lnTo>
                    <a:pt x="1755923" y="1901675"/>
                  </a:lnTo>
                  <a:lnTo>
                    <a:pt x="1771412" y="1891766"/>
                  </a:lnTo>
                  <a:lnTo>
                    <a:pt x="1786901" y="1881857"/>
                  </a:lnTo>
                  <a:lnTo>
                    <a:pt x="1803184" y="1872345"/>
                  </a:lnTo>
                  <a:lnTo>
                    <a:pt x="1819070" y="1863625"/>
                  </a:lnTo>
                  <a:lnTo>
                    <a:pt x="1835750" y="1855302"/>
                  </a:lnTo>
                  <a:lnTo>
                    <a:pt x="1852431" y="1847771"/>
                  </a:lnTo>
                  <a:lnTo>
                    <a:pt x="1869111" y="1841033"/>
                  </a:lnTo>
                  <a:lnTo>
                    <a:pt x="1886189" y="1834691"/>
                  </a:lnTo>
                  <a:lnTo>
                    <a:pt x="1903266" y="1829935"/>
                  </a:lnTo>
                  <a:lnTo>
                    <a:pt x="1929996" y="1825311"/>
                  </a:lnTo>
                  <a:lnTo>
                    <a:pt x="1928811" y="1826022"/>
                  </a:lnTo>
                  <a:lnTo>
                    <a:pt x="1935955" y="1829991"/>
                  </a:lnTo>
                  <a:lnTo>
                    <a:pt x="1943496" y="1833563"/>
                  </a:lnTo>
                  <a:lnTo>
                    <a:pt x="1958180" y="1839516"/>
                  </a:lnTo>
                  <a:lnTo>
                    <a:pt x="1972864" y="1844675"/>
                  </a:lnTo>
                  <a:lnTo>
                    <a:pt x="1987549" y="1849041"/>
                  </a:lnTo>
                  <a:lnTo>
                    <a:pt x="2001836" y="1852613"/>
                  </a:lnTo>
                  <a:lnTo>
                    <a:pt x="2015727" y="1855391"/>
                  </a:lnTo>
                  <a:lnTo>
                    <a:pt x="2028824" y="1857375"/>
                  </a:lnTo>
                  <a:lnTo>
                    <a:pt x="2041127" y="1858963"/>
                  </a:lnTo>
                  <a:lnTo>
                    <a:pt x="2052637" y="1859756"/>
                  </a:lnTo>
                  <a:lnTo>
                    <a:pt x="2062955" y="1860550"/>
                  </a:lnTo>
                  <a:lnTo>
                    <a:pt x="2080418" y="1860550"/>
                  </a:lnTo>
                  <a:lnTo>
                    <a:pt x="2081511" y="1860511"/>
                  </a:lnTo>
                  <a:lnTo>
                    <a:pt x="2082799" y="1860550"/>
                  </a:lnTo>
                  <a:lnTo>
                    <a:pt x="2089546" y="1860550"/>
                  </a:lnTo>
                  <a:lnTo>
                    <a:pt x="2095499" y="1860153"/>
                  </a:lnTo>
                  <a:lnTo>
                    <a:pt x="2091530" y="1860153"/>
                  </a:lnTo>
                  <a:lnTo>
                    <a:pt x="2081511" y="1860511"/>
                  </a:lnTo>
                  <a:lnTo>
                    <a:pt x="2069702" y="1860153"/>
                  </a:lnTo>
                  <a:lnTo>
                    <a:pt x="2056605" y="1858963"/>
                  </a:lnTo>
                  <a:lnTo>
                    <a:pt x="2043508" y="1856581"/>
                  </a:lnTo>
                  <a:lnTo>
                    <a:pt x="2030808" y="1854200"/>
                  </a:lnTo>
                  <a:lnTo>
                    <a:pt x="2018108" y="1851025"/>
                  </a:lnTo>
                  <a:lnTo>
                    <a:pt x="2005805" y="1847453"/>
                  </a:lnTo>
                  <a:lnTo>
                    <a:pt x="1994296" y="1843881"/>
                  </a:lnTo>
                  <a:lnTo>
                    <a:pt x="1983183" y="1839913"/>
                  </a:lnTo>
                  <a:lnTo>
                    <a:pt x="1973658" y="1836341"/>
                  </a:lnTo>
                  <a:lnTo>
                    <a:pt x="1957386" y="1829991"/>
                  </a:lnTo>
                  <a:lnTo>
                    <a:pt x="1947067" y="1825625"/>
                  </a:lnTo>
                  <a:lnTo>
                    <a:pt x="1943496" y="1823244"/>
                  </a:lnTo>
                  <a:lnTo>
                    <a:pt x="1942266" y="1823132"/>
                  </a:lnTo>
                  <a:lnTo>
                    <a:pt x="1964031" y="1819233"/>
                  </a:lnTo>
                  <a:lnTo>
                    <a:pt x="1999774" y="1813288"/>
                  </a:lnTo>
                  <a:lnTo>
                    <a:pt x="2036710" y="1806154"/>
                  </a:lnTo>
                  <a:lnTo>
                    <a:pt x="2070467" y="1799416"/>
                  </a:lnTo>
                  <a:lnTo>
                    <a:pt x="2085162" y="1795848"/>
                  </a:lnTo>
                  <a:lnTo>
                    <a:pt x="2096680" y="1792678"/>
                  </a:lnTo>
                  <a:lnTo>
                    <a:pt x="2105417" y="1789903"/>
                  </a:lnTo>
                  <a:lnTo>
                    <a:pt x="2108594" y="1788714"/>
                  </a:lnTo>
                  <a:lnTo>
                    <a:pt x="2111374" y="1787525"/>
                  </a:lnTo>
                  <a:lnTo>
                    <a:pt x="2091119" y="1791885"/>
                  </a:lnTo>
                  <a:lnTo>
                    <a:pt x="2068879" y="1796245"/>
                  </a:lnTo>
                  <a:lnTo>
                    <a:pt x="2040681" y="1801397"/>
                  </a:lnTo>
                  <a:lnTo>
                    <a:pt x="2022703" y="1804720"/>
                  </a:lnTo>
                  <a:lnTo>
                    <a:pt x="2051049" y="1771650"/>
                  </a:lnTo>
                  <a:lnTo>
                    <a:pt x="2018636" y="1805472"/>
                  </a:lnTo>
                  <a:lnTo>
                    <a:pt x="2008512" y="1807343"/>
                  </a:lnTo>
                  <a:lnTo>
                    <a:pt x="1974754" y="1812099"/>
                  </a:lnTo>
                  <a:lnTo>
                    <a:pt x="1940599" y="1816459"/>
                  </a:lnTo>
                  <a:lnTo>
                    <a:pt x="1923918" y="1818044"/>
                  </a:lnTo>
                  <a:lnTo>
                    <a:pt x="1908429" y="1819233"/>
                  </a:lnTo>
                  <a:lnTo>
                    <a:pt x="1900089" y="1820422"/>
                  </a:lnTo>
                  <a:lnTo>
                    <a:pt x="1890955" y="1822008"/>
                  </a:lnTo>
                  <a:lnTo>
                    <a:pt x="1881423" y="1824782"/>
                  </a:lnTo>
                  <a:lnTo>
                    <a:pt x="1871494" y="1827557"/>
                  </a:lnTo>
                  <a:lnTo>
                    <a:pt x="1860771" y="1831520"/>
                  </a:lnTo>
                  <a:lnTo>
                    <a:pt x="1851833" y="1835154"/>
                  </a:lnTo>
                  <a:lnTo>
                    <a:pt x="1852680" y="1829894"/>
                  </a:lnTo>
                  <a:lnTo>
                    <a:pt x="1854993" y="1819114"/>
                  </a:lnTo>
                  <a:lnTo>
                    <a:pt x="1857692" y="1809133"/>
                  </a:lnTo>
                  <a:lnTo>
                    <a:pt x="1860776" y="1799950"/>
                  </a:lnTo>
                  <a:lnTo>
                    <a:pt x="1866174" y="1785178"/>
                  </a:lnTo>
                  <a:lnTo>
                    <a:pt x="1868487" y="1779588"/>
                  </a:lnTo>
                  <a:lnTo>
                    <a:pt x="1864632" y="1787573"/>
                  </a:lnTo>
                  <a:lnTo>
                    <a:pt x="1860005" y="1797554"/>
                  </a:lnTo>
                  <a:lnTo>
                    <a:pt x="1851523" y="1819912"/>
                  </a:lnTo>
                  <a:lnTo>
                    <a:pt x="1844599" y="1838237"/>
                  </a:lnTo>
                  <a:lnTo>
                    <a:pt x="1838133" y="1841033"/>
                  </a:lnTo>
                  <a:lnTo>
                    <a:pt x="1826219" y="1846582"/>
                  </a:lnTo>
                  <a:lnTo>
                    <a:pt x="1813907" y="1852527"/>
                  </a:lnTo>
                  <a:lnTo>
                    <a:pt x="1801198" y="1859265"/>
                  </a:lnTo>
                  <a:lnTo>
                    <a:pt x="1788489" y="1866796"/>
                  </a:lnTo>
                  <a:lnTo>
                    <a:pt x="1775383" y="1873930"/>
                  </a:lnTo>
                  <a:lnTo>
                    <a:pt x="1762277" y="1881857"/>
                  </a:lnTo>
                  <a:lnTo>
                    <a:pt x="1749171" y="1890181"/>
                  </a:lnTo>
                  <a:lnTo>
                    <a:pt x="1722165" y="1908413"/>
                  </a:lnTo>
                  <a:lnTo>
                    <a:pt x="1701866" y="1922624"/>
                  </a:lnTo>
                  <a:lnTo>
                    <a:pt x="1701604" y="1919288"/>
                  </a:lnTo>
                  <a:lnTo>
                    <a:pt x="1702817" y="1907381"/>
                  </a:lnTo>
                  <a:lnTo>
                    <a:pt x="1703626" y="1894284"/>
                  </a:lnTo>
                  <a:lnTo>
                    <a:pt x="1705243" y="1880791"/>
                  </a:lnTo>
                  <a:lnTo>
                    <a:pt x="1707670" y="1866106"/>
                  </a:lnTo>
                  <a:lnTo>
                    <a:pt x="1710096" y="1851819"/>
                  </a:lnTo>
                  <a:lnTo>
                    <a:pt x="1716566" y="1823244"/>
                  </a:lnTo>
                  <a:lnTo>
                    <a:pt x="1722631" y="1797050"/>
                  </a:lnTo>
                  <a:lnTo>
                    <a:pt x="1728292" y="1775619"/>
                  </a:lnTo>
                  <a:lnTo>
                    <a:pt x="1733549" y="1755775"/>
                  </a:lnTo>
                  <a:lnTo>
                    <a:pt x="1728292" y="1770459"/>
                  </a:lnTo>
                  <a:lnTo>
                    <a:pt x="1723036" y="1785144"/>
                  </a:lnTo>
                  <a:lnTo>
                    <a:pt x="1718588" y="1800622"/>
                  </a:lnTo>
                  <a:lnTo>
                    <a:pt x="1714139" y="1815703"/>
                  </a:lnTo>
                  <a:lnTo>
                    <a:pt x="1710096" y="1831181"/>
                  </a:lnTo>
                  <a:lnTo>
                    <a:pt x="1706861" y="1846263"/>
                  </a:lnTo>
                  <a:lnTo>
                    <a:pt x="1700795" y="1874441"/>
                  </a:lnTo>
                  <a:lnTo>
                    <a:pt x="1696347" y="1899444"/>
                  </a:lnTo>
                  <a:lnTo>
                    <a:pt x="1692708" y="1919288"/>
                  </a:lnTo>
                  <a:lnTo>
                    <a:pt x="1691443" y="1930213"/>
                  </a:lnTo>
                  <a:lnTo>
                    <a:pt x="1669344" y="1947256"/>
                  </a:lnTo>
                  <a:lnTo>
                    <a:pt x="1656635" y="1957164"/>
                  </a:lnTo>
                  <a:lnTo>
                    <a:pt x="1644323" y="1967866"/>
                  </a:lnTo>
                  <a:lnTo>
                    <a:pt x="1632011" y="1977775"/>
                  </a:lnTo>
                  <a:lnTo>
                    <a:pt x="1620097" y="1988873"/>
                  </a:lnTo>
                  <a:lnTo>
                    <a:pt x="1613218" y="1994822"/>
                  </a:lnTo>
                  <a:lnTo>
                    <a:pt x="1619249" y="1882775"/>
                  </a:lnTo>
                  <a:lnTo>
                    <a:pt x="1600746" y="2006599"/>
                  </a:lnTo>
                  <a:lnTo>
                    <a:pt x="1597459" y="2009879"/>
                  </a:lnTo>
                  <a:lnTo>
                    <a:pt x="1586736" y="2020185"/>
                  </a:lnTo>
                  <a:lnTo>
                    <a:pt x="1576807" y="2030886"/>
                  </a:lnTo>
                  <a:lnTo>
                    <a:pt x="1566878" y="2041191"/>
                  </a:lnTo>
                  <a:lnTo>
                    <a:pt x="1558141" y="2051893"/>
                  </a:lnTo>
                  <a:lnTo>
                    <a:pt x="1550198" y="2061802"/>
                  </a:lnTo>
                  <a:lnTo>
                    <a:pt x="1543670" y="2071212"/>
                  </a:lnTo>
                  <a:lnTo>
                    <a:pt x="1542255" y="2063096"/>
                  </a:lnTo>
                  <a:lnTo>
                    <a:pt x="1541461" y="2054381"/>
                  </a:lnTo>
                  <a:lnTo>
                    <a:pt x="1541461" y="2045269"/>
                  </a:lnTo>
                  <a:lnTo>
                    <a:pt x="1541858" y="2036157"/>
                  </a:lnTo>
                  <a:lnTo>
                    <a:pt x="1543049" y="2026649"/>
                  </a:lnTo>
                  <a:lnTo>
                    <a:pt x="1544241" y="2016744"/>
                  </a:lnTo>
                  <a:lnTo>
                    <a:pt x="1546226" y="2006840"/>
                  </a:lnTo>
                  <a:lnTo>
                    <a:pt x="1548609" y="1997332"/>
                  </a:lnTo>
                  <a:lnTo>
                    <a:pt x="1550991" y="1987032"/>
                  </a:lnTo>
                  <a:lnTo>
                    <a:pt x="1554168" y="1977127"/>
                  </a:lnTo>
                  <a:lnTo>
                    <a:pt x="1557345" y="1967223"/>
                  </a:lnTo>
                  <a:lnTo>
                    <a:pt x="1560919" y="1957319"/>
                  </a:lnTo>
                  <a:lnTo>
                    <a:pt x="1568861" y="1937906"/>
                  </a:lnTo>
                  <a:lnTo>
                    <a:pt x="1576803" y="1919286"/>
                  </a:lnTo>
                  <a:lnTo>
                    <a:pt x="1585539" y="1901855"/>
                  </a:lnTo>
                  <a:lnTo>
                    <a:pt x="1593878" y="1885216"/>
                  </a:lnTo>
                  <a:lnTo>
                    <a:pt x="1601423" y="1870954"/>
                  </a:lnTo>
                  <a:lnTo>
                    <a:pt x="1608570" y="1858276"/>
                  </a:lnTo>
                  <a:lnTo>
                    <a:pt x="1619689" y="1840052"/>
                  </a:lnTo>
                  <a:lnTo>
                    <a:pt x="1623660" y="1833714"/>
                  </a:lnTo>
                  <a:lnTo>
                    <a:pt x="1631602" y="1846391"/>
                  </a:lnTo>
                  <a:lnTo>
                    <a:pt x="1635970" y="1838071"/>
                  </a:lnTo>
                  <a:lnTo>
                    <a:pt x="1640338" y="1830148"/>
                  </a:lnTo>
                  <a:lnTo>
                    <a:pt x="1649074" y="1814697"/>
                  </a:lnTo>
                  <a:lnTo>
                    <a:pt x="1659001" y="1800831"/>
                  </a:lnTo>
                  <a:lnTo>
                    <a:pt x="1668532" y="1787758"/>
                  </a:lnTo>
                  <a:lnTo>
                    <a:pt x="1679253" y="1775477"/>
                  </a:lnTo>
                  <a:lnTo>
                    <a:pt x="1689181" y="1763988"/>
                  </a:lnTo>
                  <a:lnTo>
                    <a:pt x="1699505" y="1754083"/>
                  </a:lnTo>
                  <a:lnTo>
                    <a:pt x="1709035" y="1744971"/>
                  </a:lnTo>
                  <a:lnTo>
                    <a:pt x="1718169" y="1736652"/>
                  </a:lnTo>
                  <a:lnTo>
                    <a:pt x="1726905" y="1729521"/>
                  </a:lnTo>
                  <a:lnTo>
                    <a:pt x="1734450" y="1723578"/>
                  </a:lnTo>
                  <a:lnTo>
                    <a:pt x="1741200" y="1718428"/>
                  </a:lnTo>
                  <a:lnTo>
                    <a:pt x="1750731" y="1712089"/>
                  </a:lnTo>
                  <a:lnTo>
                    <a:pt x="1754304" y="1709712"/>
                  </a:lnTo>
                  <a:lnTo>
                    <a:pt x="1748745" y="1732294"/>
                  </a:lnTo>
                  <a:lnTo>
                    <a:pt x="1756290" y="1726351"/>
                  </a:lnTo>
                  <a:lnTo>
                    <a:pt x="1764232" y="1721597"/>
                  </a:lnTo>
                  <a:lnTo>
                    <a:pt x="1772571" y="1716843"/>
                  </a:lnTo>
                  <a:lnTo>
                    <a:pt x="1780910" y="1712882"/>
                  </a:lnTo>
                  <a:lnTo>
                    <a:pt x="1789249" y="1709316"/>
                  </a:lnTo>
                  <a:lnTo>
                    <a:pt x="1797985" y="1705750"/>
                  </a:lnTo>
                  <a:lnTo>
                    <a:pt x="1807118" y="1703373"/>
                  </a:lnTo>
                  <a:lnTo>
                    <a:pt x="1816648" y="1700996"/>
                  </a:lnTo>
                  <a:lnTo>
                    <a:pt x="1825782" y="1699412"/>
                  </a:lnTo>
                  <a:lnTo>
                    <a:pt x="1835312" y="1697431"/>
                  </a:lnTo>
                  <a:lnTo>
                    <a:pt x="1844842" y="1696639"/>
                  </a:lnTo>
                  <a:lnTo>
                    <a:pt x="1855167" y="1695846"/>
                  </a:lnTo>
                  <a:lnTo>
                    <a:pt x="1864697" y="1695450"/>
                  </a:lnTo>
                  <a:lnTo>
                    <a:pt x="1875021" y="1695450"/>
                  </a:lnTo>
                  <a:lnTo>
                    <a:pt x="1885346" y="1695450"/>
                  </a:lnTo>
                  <a:lnTo>
                    <a:pt x="1895670" y="1696242"/>
                  </a:lnTo>
                  <a:lnTo>
                    <a:pt x="1916716" y="1697827"/>
                  </a:lnTo>
                  <a:lnTo>
                    <a:pt x="1938954" y="1700600"/>
                  </a:lnTo>
                  <a:lnTo>
                    <a:pt x="1960397" y="1704166"/>
                  </a:lnTo>
                  <a:lnTo>
                    <a:pt x="1982634" y="1708128"/>
                  </a:lnTo>
                  <a:lnTo>
                    <a:pt x="2004872" y="1712882"/>
                  </a:lnTo>
                  <a:lnTo>
                    <a:pt x="2027109" y="1717636"/>
                  </a:lnTo>
                  <a:lnTo>
                    <a:pt x="2071584" y="1728332"/>
                  </a:lnTo>
                  <a:lnTo>
                    <a:pt x="2082702" y="1730709"/>
                  </a:lnTo>
                  <a:lnTo>
                    <a:pt x="2093027" y="1733086"/>
                  </a:lnTo>
                  <a:lnTo>
                    <a:pt x="2103351" y="1734671"/>
                  </a:lnTo>
                  <a:lnTo>
                    <a:pt x="2113279" y="1736256"/>
                  </a:lnTo>
                  <a:lnTo>
                    <a:pt x="2122809" y="1737048"/>
                  </a:lnTo>
                  <a:lnTo>
                    <a:pt x="2132339" y="1737840"/>
                  </a:lnTo>
                  <a:lnTo>
                    <a:pt x="2150209" y="1738236"/>
                  </a:lnTo>
                  <a:lnTo>
                    <a:pt x="2166490" y="1737840"/>
                  </a:lnTo>
                  <a:lnTo>
                    <a:pt x="2181579" y="1736652"/>
                  </a:lnTo>
                  <a:lnTo>
                    <a:pt x="2195478" y="1734671"/>
                  </a:lnTo>
                  <a:lnTo>
                    <a:pt x="2208185" y="1732294"/>
                  </a:lnTo>
                  <a:lnTo>
                    <a:pt x="2218906" y="1729521"/>
                  </a:lnTo>
                  <a:lnTo>
                    <a:pt x="2228437" y="1726748"/>
                  </a:lnTo>
                  <a:lnTo>
                    <a:pt x="2236776" y="1723974"/>
                  </a:lnTo>
                  <a:lnTo>
                    <a:pt x="2243526" y="1721201"/>
                  </a:lnTo>
                  <a:lnTo>
                    <a:pt x="2252659" y="1716843"/>
                  </a:lnTo>
                  <a:lnTo>
                    <a:pt x="2255836" y="1715259"/>
                  </a:lnTo>
                  <a:lnTo>
                    <a:pt x="2247497" y="1738633"/>
                  </a:lnTo>
                  <a:lnTo>
                    <a:pt x="2239158" y="1760422"/>
                  </a:lnTo>
                  <a:lnTo>
                    <a:pt x="2230819" y="1781419"/>
                  </a:lnTo>
                  <a:lnTo>
                    <a:pt x="2222083" y="1800831"/>
                  </a:lnTo>
                  <a:lnTo>
                    <a:pt x="2212950" y="1819055"/>
                  </a:lnTo>
                  <a:lnTo>
                    <a:pt x="2204214" y="1836091"/>
                  </a:lnTo>
                  <a:lnTo>
                    <a:pt x="2194683" y="1851937"/>
                  </a:lnTo>
                  <a:lnTo>
                    <a:pt x="2185550" y="1866992"/>
                  </a:lnTo>
                  <a:lnTo>
                    <a:pt x="2176814" y="1880462"/>
                  </a:lnTo>
                  <a:lnTo>
                    <a:pt x="2167681" y="1893139"/>
                  </a:lnTo>
                  <a:lnTo>
                    <a:pt x="2158548" y="1904628"/>
                  </a:lnTo>
                  <a:lnTo>
                    <a:pt x="2149812" y="1915325"/>
                  </a:lnTo>
                  <a:lnTo>
                    <a:pt x="2141076" y="1925229"/>
                  </a:lnTo>
                  <a:lnTo>
                    <a:pt x="2132339" y="1933945"/>
                  </a:lnTo>
                  <a:lnTo>
                    <a:pt x="2124000" y="1941868"/>
                  </a:lnTo>
                  <a:lnTo>
                    <a:pt x="2115661" y="1948999"/>
                  </a:lnTo>
                  <a:lnTo>
                    <a:pt x="2107719" y="1955338"/>
                  </a:lnTo>
                  <a:lnTo>
                    <a:pt x="2099778" y="1960884"/>
                  </a:lnTo>
                  <a:lnTo>
                    <a:pt x="2092233" y="1966035"/>
                  </a:lnTo>
                  <a:lnTo>
                    <a:pt x="2085085" y="1970392"/>
                  </a:lnTo>
                  <a:lnTo>
                    <a:pt x="2078732" y="1974354"/>
                  </a:lnTo>
                  <a:lnTo>
                    <a:pt x="2072378" y="1977523"/>
                  </a:lnTo>
                  <a:lnTo>
                    <a:pt x="2061259" y="1982674"/>
                  </a:lnTo>
                  <a:lnTo>
                    <a:pt x="2051729" y="1985843"/>
                  </a:lnTo>
                  <a:lnTo>
                    <a:pt x="2045375" y="1988220"/>
                  </a:lnTo>
                  <a:lnTo>
                    <a:pt x="2039816" y="1989409"/>
                  </a:lnTo>
                  <a:lnTo>
                    <a:pt x="2037036" y="1999313"/>
                  </a:lnTo>
                  <a:lnTo>
                    <a:pt x="2059274" y="2010009"/>
                  </a:lnTo>
                  <a:lnTo>
                    <a:pt x="2052920" y="2016744"/>
                  </a:lnTo>
                  <a:lnTo>
                    <a:pt x="2046170" y="2023479"/>
                  </a:lnTo>
                  <a:lnTo>
                    <a:pt x="2039816" y="2029422"/>
                  </a:lnTo>
                  <a:lnTo>
                    <a:pt x="2033066" y="2035761"/>
                  </a:lnTo>
                  <a:lnTo>
                    <a:pt x="2026315" y="2040911"/>
                  </a:lnTo>
                  <a:lnTo>
                    <a:pt x="2019961" y="2046061"/>
                  </a:lnTo>
                  <a:lnTo>
                    <a:pt x="2006857" y="2055569"/>
                  </a:lnTo>
                  <a:lnTo>
                    <a:pt x="1994150" y="2063096"/>
                  </a:lnTo>
                  <a:lnTo>
                    <a:pt x="1981840" y="2070227"/>
                  </a:lnTo>
                  <a:lnTo>
                    <a:pt x="1969927" y="2075774"/>
                  </a:lnTo>
                  <a:lnTo>
                    <a:pt x="1958412" y="2080528"/>
                  </a:lnTo>
                  <a:lnTo>
                    <a:pt x="1948087" y="2084093"/>
                  </a:lnTo>
                  <a:lnTo>
                    <a:pt x="1938954" y="2087263"/>
                  </a:lnTo>
                  <a:lnTo>
                    <a:pt x="1930615" y="2089640"/>
                  </a:lnTo>
                  <a:lnTo>
                    <a:pt x="1923467" y="2091224"/>
                  </a:lnTo>
                  <a:lnTo>
                    <a:pt x="1913540" y="2093205"/>
                  </a:lnTo>
                  <a:lnTo>
                    <a:pt x="1909569" y="2093601"/>
                  </a:lnTo>
                  <a:lnTo>
                    <a:pt x="1932997" y="2106279"/>
                  </a:lnTo>
                  <a:lnTo>
                    <a:pt x="1916319" y="2111033"/>
                  </a:lnTo>
                  <a:lnTo>
                    <a:pt x="1899641" y="2114995"/>
                  </a:lnTo>
                  <a:lnTo>
                    <a:pt x="1884155" y="2118560"/>
                  </a:lnTo>
                  <a:lnTo>
                    <a:pt x="1868271" y="2121333"/>
                  </a:lnTo>
                  <a:lnTo>
                    <a:pt x="1853181" y="2124107"/>
                  </a:lnTo>
                  <a:lnTo>
                    <a:pt x="1839283" y="2126087"/>
                  </a:lnTo>
                  <a:lnTo>
                    <a:pt x="1826179" y="2127672"/>
                  </a:lnTo>
                  <a:lnTo>
                    <a:pt x="1813869" y="2128861"/>
                  </a:lnTo>
                  <a:lnTo>
                    <a:pt x="1792823" y="2130445"/>
                  </a:lnTo>
                  <a:lnTo>
                    <a:pt x="1776542" y="2131238"/>
                  </a:lnTo>
                  <a:lnTo>
                    <a:pt x="1763040" y="2131634"/>
                  </a:lnTo>
                  <a:lnTo>
                    <a:pt x="1768997" y="2141538"/>
                  </a:lnTo>
                  <a:lnTo>
                    <a:pt x="1747951" y="2140746"/>
                  </a:lnTo>
                  <a:lnTo>
                    <a:pt x="1726905" y="2138369"/>
                  </a:lnTo>
                  <a:lnTo>
                    <a:pt x="1706653" y="2135596"/>
                  </a:lnTo>
                  <a:lnTo>
                    <a:pt x="1687989" y="2132030"/>
                  </a:lnTo>
                  <a:lnTo>
                    <a:pt x="1669723" y="2127672"/>
                  </a:lnTo>
                  <a:lnTo>
                    <a:pt x="1652648" y="2123314"/>
                  </a:lnTo>
                  <a:lnTo>
                    <a:pt x="1636367" y="2118560"/>
                  </a:lnTo>
                  <a:lnTo>
                    <a:pt x="1621277" y="2114202"/>
                  </a:lnTo>
                  <a:lnTo>
                    <a:pt x="1607776" y="2109052"/>
                  </a:lnTo>
                  <a:lnTo>
                    <a:pt x="1595863" y="2104298"/>
                  </a:lnTo>
                  <a:lnTo>
                    <a:pt x="1576803" y="2096375"/>
                  </a:lnTo>
                  <a:lnTo>
                    <a:pt x="1564890" y="2090828"/>
                  </a:lnTo>
                  <a:lnTo>
                    <a:pt x="1560522" y="2088451"/>
                  </a:lnTo>
                  <a:lnTo>
                    <a:pt x="1557305" y="2085317"/>
                  </a:lnTo>
                  <a:lnTo>
                    <a:pt x="1554559" y="2089659"/>
                  </a:lnTo>
                  <a:lnTo>
                    <a:pt x="1547812" y="2101639"/>
                  </a:lnTo>
                  <a:lnTo>
                    <a:pt x="1537096" y="2120010"/>
                  </a:lnTo>
                  <a:lnTo>
                    <a:pt x="1531540" y="2131591"/>
                  </a:lnTo>
                  <a:lnTo>
                    <a:pt x="1525190" y="2143971"/>
                  </a:lnTo>
                  <a:lnTo>
                    <a:pt x="1524000" y="2146685"/>
                  </a:lnTo>
                  <a:lnTo>
                    <a:pt x="1524000" y="3021013"/>
                  </a:lnTo>
                  <a:lnTo>
                    <a:pt x="1417690" y="3021013"/>
                  </a:lnTo>
                  <a:lnTo>
                    <a:pt x="1417690" y="2809515"/>
                  </a:lnTo>
                  <a:lnTo>
                    <a:pt x="1411858" y="2792887"/>
                  </a:lnTo>
                  <a:lnTo>
                    <a:pt x="1403504" y="2771396"/>
                  </a:lnTo>
                  <a:lnTo>
                    <a:pt x="1394752" y="2750700"/>
                  </a:lnTo>
                  <a:lnTo>
                    <a:pt x="1385602" y="2730800"/>
                  </a:lnTo>
                  <a:lnTo>
                    <a:pt x="1376850" y="2712493"/>
                  </a:lnTo>
                  <a:lnTo>
                    <a:pt x="1368098" y="2695777"/>
                  </a:lnTo>
                  <a:lnTo>
                    <a:pt x="1360141" y="2681051"/>
                  </a:lnTo>
                  <a:lnTo>
                    <a:pt x="1352980" y="2668315"/>
                  </a:lnTo>
                  <a:lnTo>
                    <a:pt x="1342239" y="2650406"/>
                  </a:lnTo>
                  <a:lnTo>
                    <a:pt x="1338261" y="2644436"/>
                  </a:lnTo>
                  <a:lnTo>
                    <a:pt x="1346275" y="2636258"/>
                  </a:lnTo>
                  <a:lnTo>
                    <a:pt x="1344611" y="2630488"/>
                  </a:lnTo>
                  <a:lnTo>
                    <a:pt x="1347191" y="2635323"/>
                  </a:lnTo>
                  <a:lnTo>
                    <a:pt x="1356003" y="2626331"/>
                  </a:lnTo>
                  <a:lnTo>
                    <a:pt x="1357312" y="2624183"/>
                  </a:lnTo>
                  <a:lnTo>
                    <a:pt x="1346221" y="2609525"/>
                  </a:lnTo>
                  <a:lnTo>
                    <a:pt x="1334337" y="2594471"/>
                  </a:lnTo>
                  <a:lnTo>
                    <a:pt x="1321265" y="2579020"/>
                  </a:lnTo>
                  <a:lnTo>
                    <a:pt x="1307401" y="2563570"/>
                  </a:lnTo>
                  <a:lnTo>
                    <a:pt x="1292348" y="2548119"/>
                  </a:lnTo>
                  <a:lnTo>
                    <a:pt x="1276899" y="2532669"/>
                  </a:lnTo>
                  <a:lnTo>
                    <a:pt x="1273342" y="2529112"/>
                  </a:lnTo>
                  <a:lnTo>
                    <a:pt x="1246186" y="2344738"/>
                  </a:lnTo>
                  <a:lnTo>
                    <a:pt x="1254835" y="2511181"/>
                  </a:lnTo>
                  <a:lnTo>
                    <a:pt x="1244021" y="2501371"/>
                  </a:lnTo>
                  <a:lnTo>
                    <a:pt x="1226195" y="2485921"/>
                  </a:lnTo>
                  <a:lnTo>
                    <a:pt x="1208370" y="2470470"/>
                  </a:lnTo>
                  <a:lnTo>
                    <a:pt x="1190148" y="2455416"/>
                  </a:lnTo>
                  <a:lnTo>
                    <a:pt x="1170738" y="2439965"/>
                  </a:lnTo>
                  <a:lnTo>
                    <a:pt x="1152120" y="2424911"/>
                  </a:lnTo>
                  <a:lnTo>
                    <a:pt x="1138836" y="2415346"/>
                  </a:lnTo>
                  <a:lnTo>
                    <a:pt x="1136275" y="2396728"/>
                  </a:lnTo>
                  <a:lnTo>
                    <a:pt x="1131543" y="2367756"/>
                  </a:lnTo>
                  <a:lnTo>
                    <a:pt x="1124839" y="2330847"/>
                  </a:lnTo>
                  <a:lnTo>
                    <a:pt x="1120501" y="2310606"/>
                  </a:lnTo>
                  <a:lnTo>
                    <a:pt x="1116163" y="2289175"/>
                  </a:lnTo>
                  <a:lnTo>
                    <a:pt x="1111036" y="2266950"/>
                  </a:lnTo>
                  <a:lnTo>
                    <a:pt x="1105516" y="2244725"/>
                  </a:lnTo>
                  <a:lnTo>
                    <a:pt x="1099206" y="2221706"/>
                  </a:lnTo>
                  <a:lnTo>
                    <a:pt x="1092502" y="2199085"/>
                  </a:lnTo>
                  <a:lnTo>
                    <a:pt x="1085798" y="2177256"/>
                  </a:lnTo>
                  <a:lnTo>
                    <a:pt x="1077911" y="2155825"/>
                  </a:lnTo>
                  <a:lnTo>
                    <a:pt x="1085798" y="2185194"/>
                  </a:lnTo>
                  <a:lnTo>
                    <a:pt x="1093685" y="2216547"/>
                  </a:lnTo>
                  <a:lnTo>
                    <a:pt x="1102361" y="2255044"/>
                  </a:lnTo>
                  <a:lnTo>
                    <a:pt x="1106699" y="2275681"/>
                  </a:lnTo>
                  <a:lnTo>
                    <a:pt x="1111036" y="2297113"/>
                  </a:lnTo>
                  <a:lnTo>
                    <a:pt x="1114980" y="2318544"/>
                  </a:lnTo>
                  <a:lnTo>
                    <a:pt x="1118135" y="2339578"/>
                  </a:lnTo>
                  <a:lnTo>
                    <a:pt x="1120501" y="2359819"/>
                  </a:lnTo>
                  <a:lnTo>
                    <a:pt x="1122473" y="2379266"/>
                  </a:lnTo>
                  <a:lnTo>
                    <a:pt x="1123261" y="2396728"/>
                  </a:lnTo>
                  <a:lnTo>
                    <a:pt x="1123261" y="2404182"/>
                  </a:lnTo>
                  <a:lnTo>
                    <a:pt x="1112904" y="2396783"/>
                  </a:lnTo>
                  <a:lnTo>
                    <a:pt x="1093494" y="2382521"/>
                  </a:lnTo>
                  <a:lnTo>
                    <a:pt x="1073688" y="2369448"/>
                  </a:lnTo>
                  <a:lnTo>
                    <a:pt x="1053881" y="2356374"/>
                  </a:lnTo>
                  <a:lnTo>
                    <a:pt x="1034471" y="2344093"/>
                  </a:lnTo>
                  <a:lnTo>
                    <a:pt x="1014665" y="2332208"/>
                  </a:lnTo>
                  <a:lnTo>
                    <a:pt x="995255" y="2321511"/>
                  </a:lnTo>
                  <a:lnTo>
                    <a:pt x="976637" y="2310815"/>
                  </a:lnTo>
                  <a:lnTo>
                    <a:pt x="958020" y="2300911"/>
                  </a:lnTo>
                  <a:lnTo>
                    <a:pt x="940194" y="2292195"/>
                  </a:lnTo>
                  <a:lnTo>
                    <a:pt x="922368" y="2283875"/>
                  </a:lnTo>
                  <a:lnTo>
                    <a:pt x="915206" y="2280635"/>
                  </a:lnTo>
                  <a:lnTo>
                    <a:pt x="914840" y="2279696"/>
                  </a:lnTo>
                  <a:lnTo>
                    <a:pt x="904623" y="2252423"/>
                  </a:lnTo>
                  <a:lnTo>
                    <a:pt x="898336" y="2236218"/>
                  </a:lnTo>
                  <a:lnTo>
                    <a:pt x="891656" y="2220407"/>
                  </a:lnTo>
                  <a:lnTo>
                    <a:pt x="884975" y="2205783"/>
                  </a:lnTo>
                  <a:lnTo>
                    <a:pt x="879474" y="2193925"/>
                  </a:lnTo>
                  <a:lnTo>
                    <a:pt x="882618" y="2202226"/>
                  </a:lnTo>
                  <a:lnTo>
                    <a:pt x="886154" y="2212107"/>
                  </a:lnTo>
                  <a:lnTo>
                    <a:pt x="890477" y="2223569"/>
                  </a:lnTo>
                  <a:lnTo>
                    <a:pt x="895192" y="2237799"/>
                  </a:lnTo>
                  <a:lnTo>
                    <a:pt x="899122" y="2252423"/>
                  </a:lnTo>
                  <a:lnTo>
                    <a:pt x="902658" y="2267443"/>
                  </a:lnTo>
                  <a:lnTo>
                    <a:pt x="904230" y="2274953"/>
                  </a:lnTo>
                  <a:lnTo>
                    <a:pt x="904379" y="2275801"/>
                  </a:lnTo>
                  <a:lnTo>
                    <a:pt x="889094" y="2269613"/>
                  </a:lnTo>
                  <a:lnTo>
                    <a:pt x="873249" y="2264067"/>
                  </a:lnTo>
                  <a:lnTo>
                    <a:pt x="858592" y="2259709"/>
                  </a:lnTo>
                  <a:lnTo>
                    <a:pt x="844332" y="2255748"/>
                  </a:lnTo>
                  <a:lnTo>
                    <a:pt x="831260" y="2253767"/>
                  </a:lnTo>
                  <a:lnTo>
                    <a:pt x="819376" y="2252182"/>
                  </a:lnTo>
                  <a:lnTo>
                    <a:pt x="796005" y="2250201"/>
                  </a:lnTo>
                  <a:lnTo>
                    <a:pt x="771841" y="2247428"/>
                  </a:lnTo>
                  <a:lnTo>
                    <a:pt x="746886" y="2244655"/>
                  </a:lnTo>
                  <a:lnTo>
                    <a:pt x="721534" y="2241486"/>
                  </a:lnTo>
                  <a:lnTo>
                    <a:pt x="696578" y="2237524"/>
                  </a:lnTo>
                  <a:lnTo>
                    <a:pt x="671622" y="2233562"/>
                  </a:lnTo>
                  <a:lnTo>
                    <a:pt x="656335" y="2230971"/>
                  </a:lnTo>
                  <a:lnTo>
                    <a:pt x="608011" y="2181225"/>
                  </a:lnTo>
                  <a:lnTo>
                    <a:pt x="649992" y="2229193"/>
                  </a:lnTo>
                  <a:lnTo>
                    <a:pt x="651507" y="2230152"/>
                  </a:lnTo>
                  <a:lnTo>
                    <a:pt x="624880" y="2225639"/>
                  </a:lnTo>
                  <a:lnTo>
                    <a:pt x="583287" y="2217715"/>
                  </a:lnTo>
                  <a:lnTo>
                    <a:pt x="550408" y="2210981"/>
                  </a:lnTo>
                  <a:lnTo>
                    <a:pt x="520699" y="2205038"/>
                  </a:lnTo>
                  <a:lnTo>
                    <a:pt x="524264" y="2206623"/>
                  </a:lnTo>
                  <a:lnTo>
                    <a:pt x="529018" y="2208604"/>
                  </a:lnTo>
                  <a:lnTo>
                    <a:pt x="542090" y="2212961"/>
                  </a:lnTo>
                  <a:lnTo>
                    <a:pt x="559915" y="2217319"/>
                  </a:lnTo>
                  <a:lnTo>
                    <a:pt x="580910" y="2222073"/>
                  </a:lnTo>
                  <a:lnTo>
                    <a:pt x="604281" y="2227224"/>
                  </a:lnTo>
                  <a:lnTo>
                    <a:pt x="630029" y="2231978"/>
                  </a:lnTo>
                  <a:lnTo>
                    <a:pt x="684298" y="2242674"/>
                  </a:lnTo>
                  <a:lnTo>
                    <a:pt x="737379" y="2251786"/>
                  </a:lnTo>
                  <a:lnTo>
                    <a:pt x="768602" y="2257264"/>
                  </a:lnTo>
                  <a:lnTo>
                    <a:pt x="767521" y="2257392"/>
                  </a:lnTo>
                  <a:lnTo>
                    <a:pt x="761956" y="2260112"/>
                  </a:lnTo>
                  <a:lnTo>
                    <a:pt x="746453" y="2266718"/>
                  </a:lnTo>
                  <a:lnTo>
                    <a:pt x="735720" y="2271380"/>
                  </a:lnTo>
                  <a:lnTo>
                    <a:pt x="722999" y="2276043"/>
                  </a:lnTo>
                  <a:lnTo>
                    <a:pt x="708291" y="2281094"/>
                  </a:lnTo>
                  <a:lnTo>
                    <a:pt x="692390" y="2286922"/>
                  </a:lnTo>
                  <a:lnTo>
                    <a:pt x="675297" y="2291974"/>
                  </a:lnTo>
                  <a:lnTo>
                    <a:pt x="657409" y="2296636"/>
                  </a:lnTo>
                  <a:lnTo>
                    <a:pt x="639123" y="2301299"/>
                  </a:lnTo>
                  <a:lnTo>
                    <a:pt x="619645" y="2305184"/>
                  </a:lnTo>
                  <a:lnTo>
                    <a:pt x="600167" y="2308293"/>
                  </a:lnTo>
                  <a:lnTo>
                    <a:pt x="590626" y="2309070"/>
                  </a:lnTo>
                  <a:lnTo>
                    <a:pt x="580688" y="2309847"/>
                  </a:lnTo>
                  <a:lnTo>
                    <a:pt x="570750" y="2310624"/>
                  </a:lnTo>
                  <a:lnTo>
                    <a:pt x="561607" y="2310624"/>
                  </a:lnTo>
                  <a:lnTo>
                    <a:pt x="554057" y="2310624"/>
                  </a:lnTo>
                  <a:lnTo>
                    <a:pt x="548489" y="2310235"/>
                  </a:lnTo>
                  <a:lnTo>
                    <a:pt x="542924" y="2310235"/>
                  </a:lnTo>
                  <a:lnTo>
                    <a:pt x="552067" y="2310624"/>
                  </a:lnTo>
                  <a:lnTo>
                    <a:pt x="554057" y="2310624"/>
                  </a:lnTo>
                  <a:lnTo>
                    <a:pt x="565185" y="2311401"/>
                  </a:lnTo>
                  <a:lnTo>
                    <a:pt x="576713" y="2311401"/>
                  </a:lnTo>
                  <a:lnTo>
                    <a:pt x="590626" y="2310624"/>
                  </a:lnTo>
                  <a:lnTo>
                    <a:pt x="606129" y="2309847"/>
                  </a:lnTo>
                  <a:lnTo>
                    <a:pt x="623222" y="2308293"/>
                  </a:lnTo>
                  <a:lnTo>
                    <a:pt x="641111" y="2306350"/>
                  </a:lnTo>
                  <a:lnTo>
                    <a:pt x="660987" y="2303630"/>
                  </a:lnTo>
                  <a:lnTo>
                    <a:pt x="681260" y="2299356"/>
                  </a:lnTo>
                  <a:lnTo>
                    <a:pt x="702328" y="2294305"/>
                  </a:lnTo>
                  <a:lnTo>
                    <a:pt x="713061" y="2291585"/>
                  </a:lnTo>
                  <a:lnTo>
                    <a:pt x="723794" y="2288088"/>
                  </a:lnTo>
                  <a:lnTo>
                    <a:pt x="734527" y="2284591"/>
                  </a:lnTo>
                  <a:lnTo>
                    <a:pt x="745658" y="2280705"/>
                  </a:lnTo>
                  <a:lnTo>
                    <a:pt x="756788" y="2276043"/>
                  </a:lnTo>
                  <a:lnTo>
                    <a:pt x="767521" y="2271769"/>
                  </a:lnTo>
                  <a:lnTo>
                    <a:pt x="778254" y="2266718"/>
                  </a:lnTo>
                  <a:lnTo>
                    <a:pt x="788987" y="2260889"/>
                  </a:lnTo>
                  <a:lnTo>
                    <a:pt x="788834" y="2260797"/>
                  </a:lnTo>
                  <a:lnTo>
                    <a:pt x="826110" y="2267236"/>
                  </a:lnTo>
                  <a:lnTo>
                    <a:pt x="838786" y="2270802"/>
                  </a:lnTo>
                  <a:lnTo>
                    <a:pt x="851462" y="2274764"/>
                  </a:lnTo>
                  <a:lnTo>
                    <a:pt x="864138" y="2279121"/>
                  </a:lnTo>
                  <a:lnTo>
                    <a:pt x="876814" y="2283875"/>
                  </a:lnTo>
                  <a:lnTo>
                    <a:pt x="889094" y="2288629"/>
                  </a:lnTo>
                  <a:lnTo>
                    <a:pt x="901374" y="2293780"/>
                  </a:lnTo>
                  <a:lnTo>
                    <a:pt x="914050" y="2298930"/>
                  </a:lnTo>
                  <a:lnTo>
                    <a:pt x="926330" y="2304872"/>
                  </a:lnTo>
                  <a:lnTo>
                    <a:pt x="950493" y="2317154"/>
                  </a:lnTo>
                  <a:lnTo>
                    <a:pt x="974261" y="2330227"/>
                  </a:lnTo>
                  <a:lnTo>
                    <a:pt x="998028" y="2343697"/>
                  </a:lnTo>
                  <a:lnTo>
                    <a:pt x="1021399" y="2357959"/>
                  </a:lnTo>
                  <a:lnTo>
                    <a:pt x="1043582" y="2373409"/>
                  </a:lnTo>
                  <a:lnTo>
                    <a:pt x="1065765" y="2388860"/>
                  </a:lnTo>
                  <a:lnTo>
                    <a:pt x="1067727" y="2390277"/>
                  </a:lnTo>
                  <a:lnTo>
                    <a:pt x="1066383" y="2391951"/>
                  </a:lnTo>
                  <a:lnTo>
                    <a:pt x="1061218" y="2397097"/>
                  </a:lnTo>
                  <a:lnTo>
                    <a:pt x="1055657" y="2402243"/>
                  </a:lnTo>
                  <a:lnTo>
                    <a:pt x="1049698" y="2407389"/>
                  </a:lnTo>
                  <a:lnTo>
                    <a:pt x="1037780" y="2417682"/>
                  </a:lnTo>
                  <a:lnTo>
                    <a:pt x="1024671" y="2427182"/>
                  </a:lnTo>
                  <a:lnTo>
                    <a:pt x="1010767" y="2435891"/>
                  </a:lnTo>
                  <a:lnTo>
                    <a:pt x="996069" y="2444600"/>
                  </a:lnTo>
                  <a:lnTo>
                    <a:pt x="981371" y="2452913"/>
                  </a:lnTo>
                  <a:lnTo>
                    <a:pt x="965480" y="2460434"/>
                  </a:lnTo>
                  <a:lnTo>
                    <a:pt x="949193" y="2467955"/>
                  </a:lnTo>
                  <a:lnTo>
                    <a:pt x="932906" y="2474685"/>
                  </a:lnTo>
                  <a:lnTo>
                    <a:pt x="916221" y="2481019"/>
                  </a:lnTo>
                  <a:lnTo>
                    <a:pt x="899139" y="2486956"/>
                  </a:lnTo>
                  <a:lnTo>
                    <a:pt x="882454" y="2492894"/>
                  </a:lnTo>
                  <a:lnTo>
                    <a:pt x="865373" y="2498436"/>
                  </a:lnTo>
                  <a:lnTo>
                    <a:pt x="848688" y="2503187"/>
                  </a:lnTo>
                  <a:lnTo>
                    <a:pt x="832003" y="2507541"/>
                  </a:lnTo>
                  <a:lnTo>
                    <a:pt x="800223" y="2515854"/>
                  </a:lnTo>
                  <a:lnTo>
                    <a:pt x="770032" y="2522583"/>
                  </a:lnTo>
                  <a:lnTo>
                    <a:pt x="742224" y="2528125"/>
                  </a:lnTo>
                  <a:lnTo>
                    <a:pt x="717992" y="2532480"/>
                  </a:lnTo>
                  <a:lnTo>
                    <a:pt x="698129" y="2536043"/>
                  </a:lnTo>
                  <a:lnTo>
                    <a:pt x="682636" y="2538022"/>
                  </a:lnTo>
                  <a:lnTo>
                    <a:pt x="669924" y="2540001"/>
                  </a:lnTo>
                  <a:lnTo>
                    <a:pt x="700115" y="2536043"/>
                  </a:lnTo>
                  <a:lnTo>
                    <a:pt x="729115" y="2532084"/>
                  </a:lnTo>
                  <a:lnTo>
                    <a:pt x="756922" y="2527730"/>
                  </a:lnTo>
                  <a:lnTo>
                    <a:pt x="783141" y="2523375"/>
                  </a:lnTo>
                  <a:lnTo>
                    <a:pt x="808168" y="2518625"/>
                  </a:lnTo>
                  <a:lnTo>
                    <a:pt x="831606" y="2513875"/>
                  </a:lnTo>
                  <a:lnTo>
                    <a:pt x="854250" y="2508333"/>
                  </a:lnTo>
                  <a:lnTo>
                    <a:pt x="875304" y="2502791"/>
                  </a:lnTo>
                  <a:lnTo>
                    <a:pt x="894769" y="2497645"/>
                  </a:lnTo>
                  <a:lnTo>
                    <a:pt x="913837" y="2491707"/>
                  </a:lnTo>
                  <a:lnTo>
                    <a:pt x="931317" y="2486165"/>
                  </a:lnTo>
                  <a:lnTo>
                    <a:pt x="948001" y="2480623"/>
                  </a:lnTo>
                  <a:lnTo>
                    <a:pt x="963494" y="2474685"/>
                  </a:lnTo>
                  <a:lnTo>
                    <a:pt x="977795" y="2469143"/>
                  </a:lnTo>
                  <a:lnTo>
                    <a:pt x="990905" y="2463601"/>
                  </a:lnTo>
                  <a:lnTo>
                    <a:pt x="1003219" y="2457663"/>
                  </a:lnTo>
                  <a:lnTo>
                    <a:pt x="1014740" y="2452517"/>
                  </a:lnTo>
                  <a:lnTo>
                    <a:pt x="1024671" y="2447371"/>
                  </a:lnTo>
                  <a:lnTo>
                    <a:pt x="1034602" y="2442225"/>
                  </a:lnTo>
                  <a:lnTo>
                    <a:pt x="1042945" y="2437079"/>
                  </a:lnTo>
                  <a:lnTo>
                    <a:pt x="1057643" y="2427974"/>
                  </a:lnTo>
                  <a:lnTo>
                    <a:pt x="1069163" y="2419661"/>
                  </a:lnTo>
                  <a:lnTo>
                    <a:pt x="1077506" y="2413327"/>
                  </a:lnTo>
                  <a:lnTo>
                    <a:pt x="1083067" y="2407785"/>
                  </a:lnTo>
                  <a:lnTo>
                    <a:pt x="1086807" y="2404058"/>
                  </a:lnTo>
                  <a:lnTo>
                    <a:pt x="1087156" y="2404310"/>
                  </a:lnTo>
                  <a:lnTo>
                    <a:pt x="1108150" y="2420553"/>
                  </a:lnTo>
                  <a:lnTo>
                    <a:pt x="1128749" y="2437192"/>
                  </a:lnTo>
                  <a:lnTo>
                    <a:pt x="1148555" y="2453435"/>
                  </a:lnTo>
                  <a:lnTo>
                    <a:pt x="1167173" y="2470074"/>
                  </a:lnTo>
                  <a:lnTo>
                    <a:pt x="1185791" y="2486317"/>
                  </a:lnTo>
                  <a:lnTo>
                    <a:pt x="1203220" y="2502560"/>
                  </a:lnTo>
                  <a:lnTo>
                    <a:pt x="1219857" y="2517614"/>
                  </a:lnTo>
                  <a:lnTo>
                    <a:pt x="1234910" y="2533065"/>
                  </a:lnTo>
                  <a:lnTo>
                    <a:pt x="1249963" y="2548119"/>
                  </a:lnTo>
                  <a:lnTo>
                    <a:pt x="1276503" y="2575455"/>
                  </a:lnTo>
                  <a:lnTo>
                    <a:pt x="1299230" y="2599752"/>
                  </a:lnTo>
                  <a:lnTo>
                    <a:pt x="1287008" y="2607073"/>
                  </a:lnTo>
                  <a:lnTo>
                    <a:pt x="1264743" y="2618979"/>
                  </a:lnTo>
                  <a:lnTo>
                    <a:pt x="1251623" y="2626123"/>
                  </a:lnTo>
                  <a:lnTo>
                    <a:pt x="1237310" y="2633663"/>
                  </a:lnTo>
                  <a:lnTo>
                    <a:pt x="1221407" y="2641204"/>
                  </a:lnTo>
                  <a:lnTo>
                    <a:pt x="1204709" y="2648348"/>
                  </a:lnTo>
                  <a:lnTo>
                    <a:pt x="1187613" y="2655888"/>
                  </a:lnTo>
                  <a:lnTo>
                    <a:pt x="1169722" y="2662635"/>
                  </a:lnTo>
                  <a:lnTo>
                    <a:pt x="1151035" y="2668985"/>
                  </a:lnTo>
                  <a:lnTo>
                    <a:pt x="1132349" y="2674542"/>
                  </a:lnTo>
                  <a:lnTo>
                    <a:pt x="1122463" y="2677116"/>
                  </a:lnTo>
                  <a:lnTo>
                    <a:pt x="1119626" y="2677717"/>
                  </a:lnTo>
                  <a:lnTo>
                    <a:pt x="1102133" y="2681289"/>
                  </a:lnTo>
                  <a:lnTo>
                    <a:pt x="1095374" y="2682876"/>
                  </a:lnTo>
                  <a:lnTo>
                    <a:pt x="1104518" y="2680892"/>
                  </a:lnTo>
                  <a:lnTo>
                    <a:pt x="1114060" y="2679304"/>
                  </a:lnTo>
                  <a:lnTo>
                    <a:pt x="1122463" y="2677116"/>
                  </a:lnTo>
                  <a:lnTo>
                    <a:pt x="1145867" y="2672160"/>
                  </a:lnTo>
                  <a:lnTo>
                    <a:pt x="1161770" y="2668589"/>
                  </a:lnTo>
                  <a:lnTo>
                    <a:pt x="1178866" y="2664223"/>
                  </a:lnTo>
                  <a:lnTo>
                    <a:pt x="1196360" y="2659460"/>
                  </a:lnTo>
                  <a:lnTo>
                    <a:pt x="1215046" y="2654301"/>
                  </a:lnTo>
                  <a:lnTo>
                    <a:pt x="1233732" y="2647951"/>
                  </a:lnTo>
                  <a:lnTo>
                    <a:pt x="1252021" y="2641998"/>
                  </a:lnTo>
                  <a:lnTo>
                    <a:pt x="1270707" y="2634457"/>
                  </a:lnTo>
                  <a:lnTo>
                    <a:pt x="1287803" y="2626916"/>
                  </a:lnTo>
                  <a:lnTo>
                    <a:pt x="1296550" y="2622948"/>
                  </a:lnTo>
                  <a:lnTo>
                    <a:pt x="1304502" y="2618582"/>
                  </a:lnTo>
                  <a:lnTo>
                    <a:pt x="1312212" y="2614733"/>
                  </a:lnTo>
                  <a:lnTo>
                    <a:pt x="1317304" y="2620618"/>
                  </a:lnTo>
                  <a:lnTo>
                    <a:pt x="1330772" y="2636068"/>
                  </a:lnTo>
                  <a:lnTo>
                    <a:pt x="1338295" y="2645205"/>
                  </a:lnTo>
                  <a:lnTo>
                    <a:pt x="1334272" y="2649283"/>
                  </a:lnTo>
                  <a:lnTo>
                    <a:pt x="1327917" y="2652056"/>
                  </a:lnTo>
                  <a:lnTo>
                    <a:pt x="1310044" y="2660375"/>
                  </a:lnTo>
                  <a:lnTo>
                    <a:pt x="1296938" y="2666318"/>
                  </a:lnTo>
                  <a:lnTo>
                    <a:pt x="1281448" y="2672260"/>
                  </a:lnTo>
                  <a:lnTo>
                    <a:pt x="1263972" y="2678995"/>
                  </a:lnTo>
                  <a:lnTo>
                    <a:pt x="1244113" y="2685729"/>
                  </a:lnTo>
                  <a:lnTo>
                    <a:pt x="1222269" y="2693256"/>
                  </a:lnTo>
                  <a:lnTo>
                    <a:pt x="1198438" y="2699991"/>
                  </a:lnTo>
                  <a:lnTo>
                    <a:pt x="1173019" y="2706330"/>
                  </a:lnTo>
                  <a:lnTo>
                    <a:pt x="1146011" y="2712668"/>
                  </a:lnTo>
                  <a:lnTo>
                    <a:pt x="1132110" y="2715045"/>
                  </a:lnTo>
                  <a:lnTo>
                    <a:pt x="1117415" y="2717818"/>
                  </a:lnTo>
                  <a:lnTo>
                    <a:pt x="1103117" y="2720591"/>
                  </a:lnTo>
                  <a:lnTo>
                    <a:pt x="1088024" y="2722176"/>
                  </a:lnTo>
                  <a:lnTo>
                    <a:pt x="1072931" y="2724157"/>
                  </a:lnTo>
                  <a:lnTo>
                    <a:pt x="1057442" y="2725742"/>
                  </a:lnTo>
                  <a:lnTo>
                    <a:pt x="1041555" y="2726534"/>
                  </a:lnTo>
                  <a:lnTo>
                    <a:pt x="1025668" y="2727326"/>
                  </a:lnTo>
                  <a:lnTo>
                    <a:pt x="1035200" y="2712272"/>
                  </a:lnTo>
                  <a:lnTo>
                    <a:pt x="1029639" y="2712272"/>
                  </a:lnTo>
                  <a:lnTo>
                    <a:pt x="1014944" y="2711876"/>
                  </a:lnTo>
                  <a:lnTo>
                    <a:pt x="991114" y="2710687"/>
                  </a:lnTo>
                  <a:lnTo>
                    <a:pt x="976418" y="2709895"/>
                  </a:lnTo>
                  <a:lnTo>
                    <a:pt x="959737" y="2708707"/>
                  </a:lnTo>
                  <a:lnTo>
                    <a:pt x="941467" y="2706726"/>
                  </a:lnTo>
                  <a:lnTo>
                    <a:pt x="922402" y="2704349"/>
                  </a:lnTo>
                  <a:lnTo>
                    <a:pt x="901352" y="2701180"/>
                  </a:lnTo>
                  <a:lnTo>
                    <a:pt x="879905" y="2697614"/>
                  </a:lnTo>
                  <a:lnTo>
                    <a:pt x="856471" y="2693256"/>
                  </a:lnTo>
                  <a:lnTo>
                    <a:pt x="833435" y="2687710"/>
                  </a:lnTo>
                  <a:lnTo>
                    <a:pt x="808811" y="2681372"/>
                  </a:lnTo>
                  <a:lnTo>
                    <a:pt x="783789" y="2674637"/>
                  </a:lnTo>
                  <a:lnTo>
                    <a:pt x="818740" y="2656017"/>
                  </a:lnTo>
                  <a:lnTo>
                    <a:pt x="813577" y="2655225"/>
                  </a:lnTo>
                  <a:lnTo>
                    <a:pt x="806825" y="2654433"/>
                  </a:lnTo>
                  <a:lnTo>
                    <a:pt x="798484" y="2652848"/>
                  </a:lnTo>
                  <a:lnTo>
                    <a:pt x="788158" y="2650471"/>
                  </a:lnTo>
                  <a:lnTo>
                    <a:pt x="775845" y="2646906"/>
                  </a:lnTo>
                  <a:lnTo>
                    <a:pt x="761944" y="2642548"/>
                  </a:lnTo>
                  <a:lnTo>
                    <a:pt x="746454" y="2637002"/>
                  </a:lnTo>
                  <a:lnTo>
                    <a:pt x="729773" y="2629871"/>
                  </a:lnTo>
                  <a:lnTo>
                    <a:pt x="712297" y="2621552"/>
                  </a:lnTo>
                  <a:lnTo>
                    <a:pt x="703559" y="2616798"/>
                  </a:lnTo>
                  <a:lnTo>
                    <a:pt x="694424" y="2611648"/>
                  </a:lnTo>
                  <a:lnTo>
                    <a:pt x="684495" y="2605705"/>
                  </a:lnTo>
                  <a:lnTo>
                    <a:pt x="675360" y="2599763"/>
                  </a:lnTo>
                  <a:lnTo>
                    <a:pt x="665828" y="2593028"/>
                  </a:lnTo>
                  <a:lnTo>
                    <a:pt x="656296" y="2586293"/>
                  </a:lnTo>
                  <a:lnTo>
                    <a:pt x="646366" y="2578766"/>
                  </a:lnTo>
                  <a:lnTo>
                    <a:pt x="636437" y="2570447"/>
                  </a:lnTo>
                  <a:lnTo>
                    <a:pt x="626905" y="2561732"/>
                  </a:lnTo>
                  <a:lnTo>
                    <a:pt x="616976" y="2552620"/>
                  </a:lnTo>
                  <a:lnTo>
                    <a:pt x="607443" y="2542716"/>
                  </a:lnTo>
                  <a:lnTo>
                    <a:pt x="597911" y="2532416"/>
                  </a:lnTo>
                  <a:lnTo>
                    <a:pt x="630877" y="2517362"/>
                  </a:lnTo>
                  <a:lnTo>
                    <a:pt x="627302" y="2502308"/>
                  </a:lnTo>
                  <a:lnTo>
                    <a:pt x="624919" y="2501911"/>
                  </a:lnTo>
                  <a:lnTo>
                    <a:pt x="618564" y="2500327"/>
                  </a:lnTo>
                  <a:lnTo>
                    <a:pt x="608238" y="2497554"/>
                  </a:lnTo>
                  <a:lnTo>
                    <a:pt x="602280" y="2495177"/>
                  </a:lnTo>
                  <a:lnTo>
                    <a:pt x="595131" y="2492404"/>
                  </a:lnTo>
                  <a:lnTo>
                    <a:pt x="587187" y="2489234"/>
                  </a:lnTo>
                  <a:lnTo>
                    <a:pt x="578450" y="2485273"/>
                  </a:lnTo>
                  <a:lnTo>
                    <a:pt x="569315" y="2480519"/>
                  </a:lnTo>
                  <a:lnTo>
                    <a:pt x="559385" y="2474576"/>
                  </a:lnTo>
                  <a:lnTo>
                    <a:pt x="549059" y="2468238"/>
                  </a:lnTo>
                  <a:lnTo>
                    <a:pt x="538335" y="2460711"/>
                  </a:lnTo>
                  <a:lnTo>
                    <a:pt x="526817" y="2452392"/>
                  </a:lnTo>
                  <a:lnTo>
                    <a:pt x="514902" y="2442884"/>
                  </a:lnTo>
                  <a:lnTo>
                    <a:pt x="502589" y="2432187"/>
                  </a:lnTo>
                  <a:lnTo>
                    <a:pt x="490277" y="2420303"/>
                  </a:lnTo>
                  <a:lnTo>
                    <a:pt x="477567" y="2407229"/>
                  </a:lnTo>
                  <a:lnTo>
                    <a:pt x="464461" y="2393364"/>
                  </a:lnTo>
                  <a:lnTo>
                    <a:pt x="451354" y="2377517"/>
                  </a:lnTo>
                  <a:lnTo>
                    <a:pt x="437850" y="2360483"/>
                  </a:lnTo>
                  <a:lnTo>
                    <a:pt x="424743" y="2341467"/>
                  </a:lnTo>
                  <a:lnTo>
                    <a:pt x="410842" y="2321659"/>
                  </a:lnTo>
                  <a:lnTo>
                    <a:pt x="397735" y="2300266"/>
                  </a:lnTo>
                  <a:lnTo>
                    <a:pt x="384231" y="2276497"/>
                  </a:lnTo>
                  <a:lnTo>
                    <a:pt x="371125" y="2251539"/>
                  </a:lnTo>
                  <a:lnTo>
                    <a:pt x="358018" y="2224600"/>
                  </a:lnTo>
                  <a:lnTo>
                    <a:pt x="344911" y="2196076"/>
                  </a:lnTo>
                  <a:lnTo>
                    <a:pt x="332599" y="2165572"/>
                  </a:lnTo>
                  <a:lnTo>
                    <a:pt x="319889" y="2132691"/>
                  </a:lnTo>
                  <a:lnTo>
                    <a:pt x="307974" y="2097829"/>
                  </a:lnTo>
                  <a:lnTo>
                    <a:pt x="312343" y="2100602"/>
                  </a:lnTo>
                  <a:lnTo>
                    <a:pt x="317903" y="2103375"/>
                  </a:lnTo>
                  <a:lnTo>
                    <a:pt x="325847" y="2106941"/>
                  </a:lnTo>
                  <a:lnTo>
                    <a:pt x="336173" y="2110506"/>
                  </a:lnTo>
                  <a:lnTo>
                    <a:pt x="347691" y="2115260"/>
                  </a:lnTo>
                  <a:lnTo>
                    <a:pt x="362387" y="2119618"/>
                  </a:lnTo>
                  <a:lnTo>
                    <a:pt x="378671" y="2123579"/>
                  </a:lnTo>
                  <a:lnTo>
                    <a:pt x="396941" y="2126749"/>
                  </a:lnTo>
                  <a:lnTo>
                    <a:pt x="406870" y="2128333"/>
                  </a:lnTo>
                  <a:lnTo>
                    <a:pt x="417197" y="2129522"/>
                  </a:lnTo>
                  <a:lnTo>
                    <a:pt x="427921" y="2130314"/>
                  </a:lnTo>
                  <a:lnTo>
                    <a:pt x="439439" y="2131106"/>
                  </a:lnTo>
                  <a:lnTo>
                    <a:pt x="451354" y="2131502"/>
                  </a:lnTo>
                  <a:lnTo>
                    <a:pt x="464063" y="2131502"/>
                  </a:lnTo>
                  <a:lnTo>
                    <a:pt x="476773" y="2131502"/>
                  </a:lnTo>
                  <a:lnTo>
                    <a:pt x="489880" y="2130710"/>
                  </a:lnTo>
                  <a:lnTo>
                    <a:pt x="503781" y="2129918"/>
                  </a:lnTo>
                  <a:lnTo>
                    <a:pt x="518079" y="2128729"/>
                  </a:lnTo>
                  <a:lnTo>
                    <a:pt x="532775" y="2126352"/>
                  </a:lnTo>
                  <a:lnTo>
                    <a:pt x="548264" y="2123975"/>
                  </a:lnTo>
                  <a:lnTo>
                    <a:pt x="563754" y="2120806"/>
                  </a:lnTo>
                  <a:lnTo>
                    <a:pt x="579641" y="2117241"/>
                  </a:lnTo>
                  <a:lnTo>
                    <a:pt x="645175" y="2101791"/>
                  </a:lnTo>
                  <a:lnTo>
                    <a:pt x="678140" y="2094660"/>
                  </a:lnTo>
                  <a:lnTo>
                    <a:pt x="711106" y="2087529"/>
                  </a:lnTo>
                  <a:lnTo>
                    <a:pt x="743674" y="2081586"/>
                  </a:lnTo>
                  <a:lnTo>
                    <a:pt x="775845" y="2076436"/>
                  </a:lnTo>
                  <a:lnTo>
                    <a:pt x="792129" y="2074455"/>
                  </a:lnTo>
                  <a:lnTo>
                    <a:pt x="808016" y="2072078"/>
                  </a:lnTo>
                  <a:lnTo>
                    <a:pt x="823506" y="2070890"/>
                  </a:lnTo>
                  <a:lnTo>
                    <a:pt x="838996" y="2069702"/>
                  </a:lnTo>
                  <a:lnTo>
                    <a:pt x="854486" y="2069305"/>
                  </a:lnTo>
                  <a:lnTo>
                    <a:pt x="869578" y="2068513"/>
                  </a:lnTo>
                  <a:lnTo>
                    <a:pt x="884671" y="2068513"/>
                  </a:lnTo>
                  <a:lnTo>
                    <a:pt x="899366" y="2069702"/>
                  </a:lnTo>
                  <a:lnTo>
                    <a:pt x="914062" y="2070494"/>
                  </a:lnTo>
                  <a:lnTo>
                    <a:pt x="928360" y="2072078"/>
                  </a:lnTo>
                  <a:lnTo>
                    <a:pt x="942658" y="2074455"/>
                  </a:lnTo>
                  <a:lnTo>
                    <a:pt x="956559" y="2076832"/>
                  </a:lnTo>
                  <a:lnTo>
                    <a:pt x="970063" y="2080398"/>
                  </a:lnTo>
                  <a:lnTo>
                    <a:pt x="983170" y="2084359"/>
                  </a:lnTo>
                  <a:lnTo>
                    <a:pt x="995880" y="2088717"/>
                  </a:lnTo>
                  <a:lnTo>
                    <a:pt x="1008589" y="2094660"/>
                  </a:lnTo>
                  <a:lnTo>
                    <a:pt x="1020902" y="2100206"/>
                  </a:lnTo>
                  <a:lnTo>
                    <a:pt x="1032817" y="2107337"/>
                  </a:lnTo>
                  <a:lnTo>
                    <a:pt x="1044732" y="2114468"/>
                  </a:lnTo>
                  <a:lnTo>
                    <a:pt x="1055853" y="2122787"/>
                  </a:lnTo>
                  <a:lnTo>
                    <a:pt x="1047909" y="2089510"/>
                  </a:lnTo>
                  <a:lnTo>
                    <a:pt x="1053073" y="2093075"/>
                  </a:lnTo>
                  <a:lnTo>
                    <a:pt x="1066974" y="2102979"/>
                  </a:lnTo>
                  <a:lnTo>
                    <a:pt x="1077300" y="2110110"/>
                  </a:lnTo>
                  <a:lnTo>
                    <a:pt x="1088421" y="2118825"/>
                  </a:lnTo>
                  <a:lnTo>
                    <a:pt x="1100734" y="2129522"/>
                  </a:lnTo>
                  <a:lnTo>
                    <a:pt x="1114237" y="2141803"/>
                  </a:lnTo>
                  <a:lnTo>
                    <a:pt x="1128933" y="2155272"/>
                  </a:lnTo>
                  <a:lnTo>
                    <a:pt x="1143628" y="2170326"/>
                  </a:lnTo>
                  <a:lnTo>
                    <a:pt x="1158721" y="2186965"/>
                  </a:lnTo>
                  <a:lnTo>
                    <a:pt x="1166664" y="2195680"/>
                  </a:lnTo>
                  <a:lnTo>
                    <a:pt x="1174211" y="2204792"/>
                  </a:lnTo>
                  <a:lnTo>
                    <a:pt x="1181360" y="2214300"/>
                  </a:lnTo>
                  <a:lnTo>
                    <a:pt x="1188509" y="2223808"/>
                  </a:lnTo>
                  <a:lnTo>
                    <a:pt x="1196055" y="2234504"/>
                  </a:lnTo>
                  <a:lnTo>
                    <a:pt x="1203204" y="2244804"/>
                  </a:lnTo>
                  <a:lnTo>
                    <a:pt x="1209956" y="2255897"/>
                  </a:lnTo>
                  <a:lnTo>
                    <a:pt x="1216708" y="2267385"/>
                  </a:lnTo>
                  <a:lnTo>
                    <a:pt x="1222666" y="2279270"/>
                  </a:lnTo>
                  <a:lnTo>
                    <a:pt x="1229021" y="2291551"/>
                  </a:lnTo>
                  <a:lnTo>
                    <a:pt x="1240936" y="2272535"/>
                  </a:lnTo>
                  <a:lnTo>
                    <a:pt x="1246894" y="2282043"/>
                  </a:lnTo>
                  <a:lnTo>
                    <a:pt x="1254043" y="2293532"/>
                  </a:lnTo>
                  <a:lnTo>
                    <a:pt x="1262781" y="2308982"/>
                  </a:lnTo>
                  <a:lnTo>
                    <a:pt x="1273504" y="2327601"/>
                  </a:lnTo>
                  <a:lnTo>
                    <a:pt x="1285022" y="2348994"/>
                  </a:lnTo>
                  <a:lnTo>
                    <a:pt x="1297335" y="2373160"/>
                  </a:lnTo>
                  <a:lnTo>
                    <a:pt x="1309647" y="2398910"/>
                  </a:lnTo>
                  <a:lnTo>
                    <a:pt x="1315605" y="2412379"/>
                  </a:lnTo>
                  <a:lnTo>
                    <a:pt x="1321960" y="2426641"/>
                  </a:lnTo>
                  <a:lnTo>
                    <a:pt x="1327520" y="2440903"/>
                  </a:lnTo>
                  <a:lnTo>
                    <a:pt x="1333080" y="2454769"/>
                  </a:lnTo>
                  <a:lnTo>
                    <a:pt x="1338641" y="2469823"/>
                  </a:lnTo>
                  <a:lnTo>
                    <a:pt x="1343407" y="2484084"/>
                  </a:lnTo>
                  <a:lnTo>
                    <a:pt x="1347776" y="2499138"/>
                  </a:lnTo>
                  <a:lnTo>
                    <a:pt x="1351748" y="2514192"/>
                  </a:lnTo>
                  <a:lnTo>
                    <a:pt x="1355322" y="2528454"/>
                  </a:lnTo>
                  <a:lnTo>
                    <a:pt x="1357705" y="2542716"/>
                  </a:lnTo>
                  <a:lnTo>
                    <a:pt x="1360088" y="2557374"/>
                  </a:lnTo>
                  <a:lnTo>
                    <a:pt x="1361280" y="2571239"/>
                  </a:lnTo>
                  <a:lnTo>
                    <a:pt x="1362074" y="2585501"/>
                  </a:lnTo>
                  <a:lnTo>
                    <a:pt x="1361677" y="2598971"/>
                  </a:lnTo>
                  <a:lnTo>
                    <a:pt x="1360883" y="2612044"/>
                  </a:lnTo>
                  <a:lnTo>
                    <a:pt x="1358897" y="2624325"/>
                  </a:lnTo>
                  <a:lnTo>
                    <a:pt x="1358552" y="2624674"/>
                  </a:lnTo>
                  <a:lnTo>
                    <a:pt x="1417690" y="2703879"/>
                  </a:lnTo>
                  <a:lnTo>
                    <a:pt x="1417690" y="1569244"/>
                  </a:lnTo>
                  <a:lnTo>
                    <a:pt x="1417294" y="1535907"/>
                  </a:lnTo>
                  <a:lnTo>
                    <a:pt x="1415707" y="1503760"/>
                  </a:lnTo>
                  <a:lnTo>
                    <a:pt x="1413724" y="1472407"/>
                  </a:lnTo>
                  <a:lnTo>
                    <a:pt x="1410153" y="1442244"/>
                  </a:lnTo>
                  <a:lnTo>
                    <a:pt x="1406187" y="1413272"/>
                  </a:lnTo>
                  <a:lnTo>
                    <a:pt x="1401427" y="1384697"/>
                  </a:lnTo>
                  <a:lnTo>
                    <a:pt x="1395873" y="1357710"/>
                  </a:lnTo>
                  <a:lnTo>
                    <a:pt x="1389129" y="1330722"/>
                  </a:lnTo>
                  <a:lnTo>
                    <a:pt x="1381593" y="1305322"/>
                  </a:lnTo>
                  <a:lnTo>
                    <a:pt x="1376072" y="1288200"/>
                  </a:lnTo>
                  <a:lnTo>
                    <a:pt x="1374182" y="1288739"/>
                  </a:lnTo>
                  <a:lnTo>
                    <a:pt x="1366636" y="1291120"/>
                  </a:lnTo>
                  <a:lnTo>
                    <a:pt x="1358296" y="1292707"/>
                  </a:lnTo>
                  <a:lnTo>
                    <a:pt x="1349955" y="1294691"/>
                  </a:lnTo>
                  <a:lnTo>
                    <a:pt x="1342012" y="1295484"/>
                  </a:lnTo>
                  <a:lnTo>
                    <a:pt x="1333672" y="1295881"/>
                  </a:lnTo>
                  <a:lnTo>
                    <a:pt x="1325729" y="1295881"/>
                  </a:lnTo>
                  <a:lnTo>
                    <a:pt x="1317785" y="1295484"/>
                  </a:lnTo>
                  <a:lnTo>
                    <a:pt x="1309445" y="1295088"/>
                  </a:lnTo>
                  <a:lnTo>
                    <a:pt x="1301502" y="1294294"/>
                  </a:lnTo>
                  <a:lnTo>
                    <a:pt x="1293558" y="1292707"/>
                  </a:lnTo>
                  <a:lnTo>
                    <a:pt x="1295147" y="1300643"/>
                  </a:lnTo>
                  <a:lnTo>
                    <a:pt x="1296339" y="1308578"/>
                  </a:lnTo>
                  <a:lnTo>
                    <a:pt x="1296736" y="1316514"/>
                  </a:lnTo>
                  <a:lnTo>
                    <a:pt x="1297133" y="1324449"/>
                  </a:lnTo>
                  <a:lnTo>
                    <a:pt x="1296736" y="1332782"/>
                  </a:lnTo>
                  <a:lnTo>
                    <a:pt x="1296339" y="1340717"/>
                  </a:lnTo>
                  <a:lnTo>
                    <a:pt x="1295544" y="1349050"/>
                  </a:lnTo>
                  <a:lnTo>
                    <a:pt x="1293956" y="1356985"/>
                  </a:lnTo>
                  <a:lnTo>
                    <a:pt x="1292367" y="1365318"/>
                  </a:lnTo>
                  <a:lnTo>
                    <a:pt x="1289984" y="1373650"/>
                  </a:lnTo>
                  <a:lnTo>
                    <a:pt x="1287204" y="1381189"/>
                  </a:lnTo>
                  <a:lnTo>
                    <a:pt x="1284026" y="1389521"/>
                  </a:lnTo>
                  <a:lnTo>
                    <a:pt x="1280055" y="1397853"/>
                  </a:lnTo>
                  <a:lnTo>
                    <a:pt x="1276083" y="1406186"/>
                  </a:lnTo>
                  <a:lnTo>
                    <a:pt x="1271317" y="1414121"/>
                  </a:lnTo>
                  <a:lnTo>
                    <a:pt x="1265757" y="1422454"/>
                  </a:lnTo>
                  <a:lnTo>
                    <a:pt x="1255828" y="1437532"/>
                  </a:lnTo>
                  <a:lnTo>
                    <a:pt x="1247488" y="1451419"/>
                  </a:lnTo>
                  <a:lnTo>
                    <a:pt x="1241530" y="1463719"/>
                  </a:lnTo>
                  <a:lnTo>
                    <a:pt x="1236764" y="1475225"/>
                  </a:lnTo>
                  <a:lnTo>
                    <a:pt x="1232793" y="1485145"/>
                  </a:lnTo>
                  <a:lnTo>
                    <a:pt x="1230410" y="1493874"/>
                  </a:lnTo>
                  <a:lnTo>
                    <a:pt x="1229218" y="1501810"/>
                  </a:lnTo>
                  <a:lnTo>
                    <a:pt x="1228821" y="1508952"/>
                  </a:lnTo>
                  <a:lnTo>
                    <a:pt x="1228821" y="1514507"/>
                  </a:lnTo>
                  <a:lnTo>
                    <a:pt x="1229218" y="1519268"/>
                  </a:lnTo>
                  <a:lnTo>
                    <a:pt x="1230410" y="1523632"/>
                  </a:lnTo>
                  <a:lnTo>
                    <a:pt x="1231204" y="1526807"/>
                  </a:lnTo>
                  <a:lnTo>
                    <a:pt x="1232793" y="1529584"/>
                  </a:lnTo>
                  <a:lnTo>
                    <a:pt x="1233984" y="1530775"/>
                  </a:lnTo>
                  <a:lnTo>
                    <a:pt x="1234778" y="1531965"/>
                  </a:lnTo>
                  <a:lnTo>
                    <a:pt x="1231998" y="1533949"/>
                  </a:lnTo>
                  <a:lnTo>
                    <a:pt x="1231204" y="1532362"/>
                  </a:lnTo>
                  <a:lnTo>
                    <a:pt x="1230410" y="1530775"/>
                  </a:lnTo>
                  <a:lnTo>
                    <a:pt x="1228821" y="1528394"/>
                  </a:lnTo>
                  <a:lnTo>
                    <a:pt x="1226438" y="1526013"/>
                  </a:lnTo>
                  <a:lnTo>
                    <a:pt x="1223658" y="1522839"/>
                  </a:lnTo>
                  <a:lnTo>
                    <a:pt x="1219686" y="1519665"/>
                  </a:lnTo>
                  <a:lnTo>
                    <a:pt x="1214523" y="1516887"/>
                  </a:lnTo>
                  <a:lnTo>
                    <a:pt x="1208566" y="1513713"/>
                  </a:lnTo>
                  <a:lnTo>
                    <a:pt x="1201020" y="1510936"/>
                  </a:lnTo>
                  <a:lnTo>
                    <a:pt x="1191885" y="1508952"/>
                  </a:lnTo>
                  <a:lnTo>
                    <a:pt x="1181559" y="1506571"/>
                  </a:lnTo>
                  <a:lnTo>
                    <a:pt x="1169247" y="1505381"/>
                  </a:lnTo>
                  <a:lnTo>
                    <a:pt x="1155346" y="1504587"/>
                  </a:lnTo>
                  <a:lnTo>
                    <a:pt x="1139459" y="1504984"/>
                  </a:lnTo>
                  <a:lnTo>
                    <a:pt x="1121190" y="1505777"/>
                  </a:lnTo>
                  <a:lnTo>
                    <a:pt x="1111658" y="1506174"/>
                  </a:lnTo>
                  <a:lnTo>
                    <a:pt x="1102126" y="1506174"/>
                  </a:lnTo>
                  <a:lnTo>
                    <a:pt x="1092594" y="1505777"/>
                  </a:lnTo>
                  <a:lnTo>
                    <a:pt x="1083459" y="1505381"/>
                  </a:lnTo>
                  <a:lnTo>
                    <a:pt x="1075119" y="1504190"/>
                  </a:lnTo>
                  <a:lnTo>
                    <a:pt x="1066381" y="1502206"/>
                  </a:lnTo>
                  <a:lnTo>
                    <a:pt x="1058041" y="1500223"/>
                  </a:lnTo>
                  <a:lnTo>
                    <a:pt x="1050098" y="1497445"/>
                  </a:lnTo>
                  <a:lnTo>
                    <a:pt x="1042552" y="1494271"/>
                  </a:lnTo>
                  <a:lnTo>
                    <a:pt x="1035006" y="1491493"/>
                  </a:lnTo>
                  <a:lnTo>
                    <a:pt x="1027857" y="1487526"/>
                  </a:lnTo>
                  <a:lnTo>
                    <a:pt x="1020708" y="1483558"/>
                  </a:lnTo>
                  <a:lnTo>
                    <a:pt x="1013956" y="1479590"/>
                  </a:lnTo>
                  <a:lnTo>
                    <a:pt x="1007204" y="1474829"/>
                  </a:lnTo>
                  <a:lnTo>
                    <a:pt x="1000850" y="1469671"/>
                  </a:lnTo>
                  <a:lnTo>
                    <a:pt x="994495" y="1464512"/>
                  </a:lnTo>
                  <a:lnTo>
                    <a:pt x="992112" y="1472051"/>
                  </a:lnTo>
                  <a:lnTo>
                    <a:pt x="988935" y="1479590"/>
                  </a:lnTo>
                  <a:lnTo>
                    <a:pt x="985360" y="1486732"/>
                  </a:lnTo>
                  <a:lnTo>
                    <a:pt x="981786" y="1493874"/>
                  </a:lnTo>
                  <a:lnTo>
                    <a:pt x="977417" y="1501016"/>
                  </a:lnTo>
                  <a:lnTo>
                    <a:pt x="973048" y="1507761"/>
                  </a:lnTo>
                  <a:lnTo>
                    <a:pt x="968282" y="1514507"/>
                  </a:lnTo>
                  <a:lnTo>
                    <a:pt x="963119" y="1520855"/>
                  </a:lnTo>
                  <a:lnTo>
                    <a:pt x="957162" y="1526807"/>
                  </a:lnTo>
                  <a:lnTo>
                    <a:pt x="951204" y="1532758"/>
                  </a:lnTo>
                  <a:lnTo>
                    <a:pt x="944453" y="1538710"/>
                  </a:lnTo>
                  <a:lnTo>
                    <a:pt x="938098" y="1544265"/>
                  </a:lnTo>
                  <a:lnTo>
                    <a:pt x="930552" y="1549423"/>
                  </a:lnTo>
                  <a:lnTo>
                    <a:pt x="922609" y="1554581"/>
                  </a:lnTo>
                  <a:lnTo>
                    <a:pt x="914268" y="1559343"/>
                  </a:lnTo>
                  <a:lnTo>
                    <a:pt x="905531" y="1563707"/>
                  </a:lnTo>
                  <a:lnTo>
                    <a:pt x="889247" y="1571643"/>
                  </a:lnTo>
                  <a:lnTo>
                    <a:pt x="875743" y="1579182"/>
                  </a:lnTo>
                  <a:lnTo>
                    <a:pt x="863829" y="1587117"/>
                  </a:lnTo>
                  <a:lnTo>
                    <a:pt x="853900" y="1594259"/>
                  </a:lnTo>
                  <a:lnTo>
                    <a:pt x="845956" y="1601401"/>
                  </a:lnTo>
                  <a:lnTo>
                    <a:pt x="839205" y="1607750"/>
                  </a:lnTo>
                  <a:lnTo>
                    <a:pt x="834041" y="1614098"/>
                  </a:lnTo>
                  <a:lnTo>
                    <a:pt x="830070" y="1619653"/>
                  </a:lnTo>
                  <a:lnTo>
                    <a:pt x="827290" y="1624811"/>
                  </a:lnTo>
                  <a:lnTo>
                    <a:pt x="825701" y="1629176"/>
                  </a:lnTo>
                  <a:lnTo>
                    <a:pt x="824509" y="1633144"/>
                  </a:lnTo>
                  <a:lnTo>
                    <a:pt x="824112" y="1636715"/>
                  </a:lnTo>
                  <a:lnTo>
                    <a:pt x="823715" y="1639492"/>
                  </a:lnTo>
                  <a:lnTo>
                    <a:pt x="823715" y="1641476"/>
                  </a:lnTo>
                  <a:lnTo>
                    <a:pt x="824112" y="1643063"/>
                  </a:lnTo>
                  <a:lnTo>
                    <a:pt x="820538" y="1643063"/>
                  </a:lnTo>
                  <a:lnTo>
                    <a:pt x="820935" y="1641476"/>
                  </a:lnTo>
                  <a:lnTo>
                    <a:pt x="820935" y="1639492"/>
                  </a:lnTo>
                  <a:lnTo>
                    <a:pt x="820538" y="1636715"/>
                  </a:lnTo>
                  <a:lnTo>
                    <a:pt x="820141" y="1633144"/>
                  </a:lnTo>
                  <a:lnTo>
                    <a:pt x="818552" y="1629176"/>
                  </a:lnTo>
                  <a:lnTo>
                    <a:pt x="816963" y="1624811"/>
                  </a:lnTo>
                  <a:lnTo>
                    <a:pt x="814183" y="1619653"/>
                  </a:lnTo>
                  <a:lnTo>
                    <a:pt x="810212" y="1614098"/>
                  </a:lnTo>
                  <a:lnTo>
                    <a:pt x="805049" y="1607750"/>
                  </a:lnTo>
                  <a:lnTo>
                    <a:pt x="798694" y="1601401"/>
                  </a:lnTo>
                  <a:lnTo>
                    <a:pt x="790751" y="1594259"/>
                  </a:lnTo>
                  <a:lnTo>
                    <a:pt x="780424" y="1587117"/>
                  </a:lnTo>
                  <a:lnTo>
                    <a:pt x="768510" y="1579182"/>
                  </a:lnTo>
                  <a:lnTo>
                    <a:pt x="755006" y="1571643"/>
                  </a:lnTo>
                  <a:lnTo>
                    <a:pt x="738722" y="1563707"/>
                  </a:lnTo>
                  <a:lnTo>
                    <a:pt x="729985" y="1559343"/>
                  </a:lnTo>
                  <a:lnTo>
                    <a:pt x="721644" y="1554581"/>
                  </a:lnTo>
                  <a:lnTo>
                    <a:pt x="713701" y="1549423"/>
                  </a:lnTo>
                  <a:lnTo>
                    <a:pt x="706552" y="1544265"/>
                  </a:lnTo>
                  <a:lnTo>
                    <a:pt x="699800" y="1538710"/>
                  </a:lnTo>
                  <a:lnTo>
                    <a:pt x="693446" y="1532758"/>
                  </a:lnTo>
                  <a:lnTo>
                    <a:pt x="687091" y="1526807"/>
                  </a:lnTo>
                  <a:lnTo>
                    <a:pt x="681531" y="1520855"/>
                  </a:lnTo>
                  <a:lnTo>
                    <a:pt x="675971" y="1514507"/>
                  </a:lnTo>
                  <a:lnTo>
                    <a:pt x="671205" y="1507761"/>
                  </a:lnTo>
                  <a:lnTo>
                    <a:pt x="666836" y="1501016"/>
                  </a:lnTo>
                  <a:lnTo>
                    <a:pt x="662467" y="1493874"/>
                  </a:lnTo>
                  <a:lnTo>
                    <a:pt x="658893" y="1486732"/>
                  </a:lnTo>
                  <a:lnTo>
                    <a:pt x="655715" y="1479590"/>
                  </a:lnTo>
                  <a:lnTo>
                    <a:pt x="652538" y="1472051"/>
                  </a:lnTo>
                  <a:lnTo>
                    <a:pt x="649758" y="1464512"/>
                  </a:lnTo>
                  <a:lnTo>
                    <a:pt x="643801" y="1469671"/>
                  </a:lnTo>
                  <a:lnTo>
                    <a:pt x="637049" y="1474829"/>
                  </a:lnTo>
                  <a:lnTo>
                    <a:pt x="630694" y="1479590"/>
                  </a:lnTo>
                  <a:lnTo>
                    <a:pt x="623545" y="1483558"/>
                  </a:lnTo>
                  <a:lnTo>
                    <a:pt x="616396" y="1487526"/>
                  </a:lnTo>
                  <a:lnTo>
                    <a:pt x="609645" y="1491493"/>
                  </a:lnTo>
                  <a:lnTo>
                    <a:pt x="602098" y="1494271"/>
                  </a:lnTo>
                  <a:lnTo>
                    <a:pt x="594155" y="1497445"/>
                  </a:lnTo>
                  <a:lnTo>
                    <a:pt x="586212" y="1500223"/>
                  </a:lnTo>
                  <a:lnTo>
                    <a:pt x="577871" y="1502206"/>
                  </a:lnTo>
                  <a:lnTo>
                    <a:pt x="569531" y="1504190"/>
                  </a:lnTo>
                  <a:lnTo>
                    <a:pt x="560794" y="1505381"/>
                  </a:lnTo>
                  <a:lnTo>
                    <a:pt x="551659" y="1505777"/>
                  </a:lnTo>
                  <a:lnTo>
                    <a:pt x="542524" y="1506174"/>
                  </a:lnTo>
                  <a:lnTo>
                    <a:pt x="532595" y="1506174"/>
                  </a:lnTo>
                  <a:lnTo>
                    <a:pt x="523063" y="1505777"/>
                  </a:lnTo>
                  <a:lnTo>
                    <a:pt x="505191" y="1504984"/>
                  </a:lnTo>
                  <a:lnTo>
                    <a:pt x="489304" y="1504587"/>
                  </a:lnTo>
                  <a:lnTo>
                    <a:pt x="475404" y="1505381"/>
                  </a:lnTo>
                  <a:lnTo>
                    <a:pt x="463092" y="1506571"/>
                  </a:lnTo>
                  <a:lnTo>
                    <a:pt x="452368" y="1508952"/>
                  </a:lnTo>
                  <a:lnTo>
                    <a:pt x="443233" y="1510936"/>
                  </a:lnTo>
                  <a:lnTo>
                    <a:pt x="435687" y="1513713"/>
                  </a:lnTo>
                  <a:lnTo>
                    <a:pt x="429730" y="1516887"/>
                  </a:lnTo>
                  <a:lnTo>
                    <a:pt x="424964" y="1519665"/>
                  </a:lnTo>
                  <a:lnTo>
                    <a:pt x="420992" y="1522839"/>
                  </a:lnTo>
                  <a:lnTo>
                    <a:pt x="417815" y="1526013"/>
                  </a:lnTo>
                  <a:lnTo>
                    <a:pt x="415829" y="1528394"/>
                  </a:lnTo>
                  <a:lnTo>
                    <a:pt x="413843" y="1530775"/>
                  </a:lnTo>
                  <a:lnTo>
                    <a:pt x="413049" y="1532362"/>
                  </a:lnTo>
                  <a:lnTo>
                    <a:pt x="412652" y="1533949"/>
                  </a:lnTo>
                  <a:lnTo>
                    <a:pt x="409475" y="1531965"/>
                  </a:lnTo>
                  <a:lnTo>
                    <a:pt x="410269" y="1530775"/>
                  </a:lnTo>
                  <a:lnTo>
                    <a:pt x="411858" y="1529584"/>
                  </a:lnTo>
                  <a:lnTo>
                    <a:pt x="413049" y="1526807"/>
                  </a:lnTo>
                  <a:lnTo>
                    <a:pt x="413843" y="1523632"/>
                  </a:lnTo>
                  <a:lnTo>
                    <a:pt x="415035" y="1519268"/>
                  </a:lnTo>
                  <a:lnTo>
                    <a:pt x="415829" y="1514507"/>
                  </a:lnTo>
                  <a:lnTo>
                    <a:pt x="415829" y="1508952"/>
                  </a:lnTo>
                  <a:lnTo>
                    <a:pt x="415035" y="1501810"/>
                  </a:lnTo>
                  <a:lnTo>
                    <a:pt x="413843" y="1493874"/>
                  </a:lnTo>
                  <a:lnTo>
                    <a:pt x="411858" y="1485145"/>
                  </a:lnTo>
                  <a:lnTo>
                    <a:pt x="408283" y="1475225"/>
                  </a:lnTo>
                  <a:lnTo>
                    <a:pt x="403120" y="1463719"/>
                  </a:lnTo>
                  <a:lnTo>
                    <a:pt x="396765" y="1451419"/>
                  </a:lnTo>
                  <a:lnTo>
                    <a:pt x="388425" y="1437532"/>
                  </a:lnTo>
                  <a:lnTo>
                    <a:pt x="378893" y="1422454"/>
                  </a:lnTo>
                  <a:lnTo>
                    <a:pt x="373730" y="1414121"/>
                  </a:lnTo>
                  <a:lnTo>
                    <a:pt x="368170" y="1406186"/>
                  </a:lnTo>
                  <a:lnTo>
                    <a:pt x="364198" y="1397853"/>
                  </a:lnTo>
                  <a:lnTo>
                    <a:pt x="360226" y="1389521"/>
                  </a:lnTo>
                  <a:lnTo>
                    <a:pt x="357446" y="1381189"/>
                  </a:lnTo>
                  <a:lnTo>
                    <a:pt x="354269" y="1373650"/>
                  </a:lnTo>
                  <a:lnTo>
                    <a:pt x="351886" y="1365318"/>
                  </a:lnTo>
                  <a:lnTo>
                    <a:pt x="350297" y="1356985"/>
                  </a:lnTo>
                  <a:lnTo>
                    <a:pt x="349106" y="1349050"/>
                  </a:lnTo>
                  <a:lnTo>
                    <a:pt x="348312" y="1340717"/>
                  </a:lnTo>
                  <a:lnTo>
                    <a:pt x="347517" y="1332782"/>
                  </a:lnTo>
                  <a:lnTo>
                    <a:pt x="347120" y="1324449"/>
                  </a:lnTo>
                  <a:lnTo>
                    <a:pt x="347517" y="1316514"/>
                  </a:lnTo>
                  <a:lnTo>
                    <a:pt x="348709" y="1308578"/>
                  </a:lnTo>
                  <a:lnTo>
                    <a:pt x="349503" y="1300643"/>
                  </a:lnTo>
                  <a:lnTo>
                    <a:pt x="350695" y="1292707"/>
                  </a:lnTo>
                  <a:lnTo>
                    <a:pt x="342751" y="1294294"/>
                  </a:lnTo>
                  <a:lnTo>
                    <a:pt x="334808" y="1295088"/>
                  </a:lnTo>
                  <a:lnTo>
                    <a:pt x="326468" y="1295484"/>
                  </a:lnTo>
                  <a:lnTo>
                    <a:pt x="318922" y="1295881"/>
                  </a:lnTo>
                  <a:lnTo>
                    <a:pt x="310978" y="1295881"/>
                  </a:lnTo>
                  <a:lnTo>
                    <a:pt x="302638" y="1295484"/>
                  </a:lnTo>
                  <a:lnTo>
                    <a:pt x="294695" y="1294294"/>
                  </a:lnTo>
                  <a:lnTo>
                    <a:pt x="286354" y="1292707"/>
                  </a:lnTo>
                  <a:lnTo>
                    <a:pt x="278014" y="1291120"/>
                  </a:lnTo>
                  <a:lnTo>
                    <a:pt x="270070" y="1288739"/>
                  </a:lnTo>
                  <a:lnTo>
                    <a:pt x="261730" y="1286359"/>
                  </a:lnTo>
                  <a:lnTo>
                    <a:pt x="253390" y="1282787"/>
                  </a:lnTo>
                  <a:lnTo>
                    <a:pt x="245446" y="1279216"/>
                  </a:lnTo>
                  <a:lnTo>
                    <a:pt x="237106" y="1274852"/>
                  </a:lnTo>
                  <a:lnTo>
                    <a:pt x="228766" y="1270091"/>
                  </a:lnTo>
                  <a:lnTo>
                    <a:pt x="220822" y="1264932"/>
                  </a:lnTo>
                  <a:lnTo>
                    <a:pt x="205730" y="1254616"/>
                  </a:lnTo>
                  <a:lnTo>
                    <a:pt x="191830" y="1246681"/>
                  </a:lnTo>
                  <a:lnTo>
                    <a:pt x="179120" y="1240332"/>
                  </a:lnTo>
                  <a:lnTo>
                    <a:pt x="168397" y="1235571"/>
                  </a:lnTo>
                  <a:lnTo>
                    <a:pt x="158071" y="1232000"/>
                  </a:lnTo>
                  <a:lnTo>
                    <a:pt x="148936" y="1229222"/>
                  </a:lnTo>
                  <a:lnTo>
                    <a:pt x="140993" y="1228032"/>
                  </a:lnTo>
                  <a:lnTo>
                    <a:pt x="134638" y="1227635"/>
                  </a:lnTo>
                  <a:lnTo>
                    <a:pt x="128284" y="1227635"/>
                  </a:lnTo>
                  <a:lnTo>
                    <a:pt x="123518" y="1228429"/>
                  </a:lnTo>
                  <a:lnTo>
                    <a:pt x="119546" y="1229222"/>
                  </a:lnTo>
                  <a:lnTo>
                    <a:pt x="115971" y="1230810"/>
                  </a:lnTo>
                  <a:lnTo>
                    <a:pt x="113986" y="1232000"/>
                  </a:lnTo>
                  <a:lnTo>
                    <a:pt x="112000" y="1232793"/>
                  </a:lnTo>
                  <a:lnTo>
                    <a:pt x="110808" y="1233984"/>
                  </a:lnTo>
                  <a:lnTo>
                    <a:pt x="109220" y="1231206"/>
                  </a:lnTo>
                  <a:lnTo>
                    <a:pt x="110808" y="1230016"/>
                  </a:lnTo>
                  <a:lnTo>
                    <a:pt x="112794" y="1229222"/>
                  </a:lnTo>
                  <a:lnTo>
                    <a:pt x="114780" y="1228032"/>
                  </a:lnTo>
                  <a:lnTo>
                    <a:pt x="117560" y="1225651"/>
                  </a:lnTo>
                  <a:lnTo>
                    <a:pt x="119943" y="1222874"/>
                  </a:lnTo>
                  <a:lnTo>
                    <a:pt x="123120" y="1218906"/>
                  </a:lnTo>
                  <a:lnTo>
                    <a:pt x="126298" y="1213748"/>
                  </a:lnTo>
                  <a:lnTo>
                    <a:pt x="129475" y="1207399"/>
                  </a:lnTo>
                  <a:lnTo>
                    <a:pt x="131858" y="1199861"/>
                  </a:lnTo>
                  <a:lnTo>
                    <a:pt x="134638" y="1191131"/>
                  </a:lnTo>
                  <a:lnTo>
                    <a:pt x="136227" y="1180815"/>
                  </a:lnTo>
                  <a:lnTo>
                    <a:pt x="138213" y="1168515"/>
                  </a:lnTo>
                  <a:lnTo>
                    <a:pt x="138610" y="1154231"/>
                  </a:lnTo>
                  <a:lnTo>
                    <a:pt x="138610" y="1138757"/>
                  </a:lnTo>
                  <a:lnTo>
                    <a:pt x="137021" y="1120505"/>
                  </a:lnTo>
                  <a:lnTo>
                    <a:pt x="136624" y="1110585"/>
                  </a:lnTo>
                  <a:lnTo>
                    <a:pt x="136624" y="1101459"/>
                  </a:lnTo>
                  <a:lnTo>
                    <a:pt x="137021" y="1091937"/>
                  </a:lnTo>
                  <a:lnTo>
                    <a:pt x="138213" y="1082811"/>
                  </a:lnTo>
                  <a:lnTo>
                    <a:pt x="139404" y="1074082"/>
                  </a:lnTo>
                  <a:lnTo>
                    <a:pt x="140993" y="1065749"/>
                  </a:lnTo>
                  <a:lnTo>
                    <a:pt x="143376" y="1057417"/>
                  </a:lnTo>
                  <a:lnTo>
                    <a:pt x="146156" y="1049878"/>
                  </a:lnTo>
                  <a:lnTo>
                    <a:pt x="148539" y="1041942"/>
                  </a:lnTo>
                  <a:lnTo>
                    <a:pt x="152113" y="1034404"/>
                  </a:lnTo>
                  <a:lnTo>
                    <a:pt x="155688" y="1026865"/>
                  </a:lnTo>
                  <a:lnTo>
                    <a:pt x="159659" y="1019723"/>
                  </a:lnTo>
                  <a:lnTo>
                    <a:pt x="164028" y="1012978"/>
                  </a:lnTo>
                  <a:lnTo>
                    <a:pt x="168397" y="1006232"/>
                  </a:lnTo>
                  <a:lnTo>
                    <a:pt x="173163" y="1000281"/>
                  </a:lnTo>
                  <a:lnTo>
                    <a:pt x="178326" y="993932"/>
                  </a:lnTo>
                  <a:lnTo>
                    <a:pt x="170780" y="991155"/>
                  </a:lnTo>
                  <a:lnTo>
                    <a:pt x="163631" y="987981"/>
                  </a:lnTo>
                  <a:lnTo>
                    <a:pt x="156085" y="984806"/>
                  </a:lnTo>
                  <a:lnTo>
                    <a:pt x="148936" y="980838"/>
                  </a:lnTo>
                  <a:lnTo>
                    <a:pt x="142184" y="976871"/>
                  </a:lnTo>
                  <a:lnTo>
                    <a:pt x="135432" y="972109"/>
                  </a:lnTo>
                  <a:lnTo>
                    <a:pt x="128681" y="967348"/>
                  </a:lnTo>
                  <a:lnTo>
                    <a:pt x="122326" y="962190"/>
                  </a:lnTo>
                  <a:lnTo>
                    <a:pt x="115971" y="956238"/>
                  </a:lnTo>
                  <a:lnTo>
                    <a:pt x="110014" y="950683"/>
                  </a:lnTo>
                  <a:lnTo>
                    <a:pt x="104454" y="943938"/>
                  </a:lnTo>
                  <a:lnTo>
                    <a:pt x="98894" y="937193"/>
                  </a:lnTo>
                  <a:lnTo>
                    <a:pt x="93730" y="929654"/>
                  </a:lnTo>
                  <a:lnTo>
                    <a:pt x="88567" y="921718"/>
                  </a:lnTo>
                  <a:lnTo>
                    <a:pt x="84198" y="913386"/>
                  </a:lnTo>
                  <a:lnTo>
                    <a:pt x="79830" y="904657"/>
                  </a:lnTo>
                  <a:lnTo>
                    <a:pt x="71489" y="888786"/>
                  </a:lnTo>
                  <a:lnTo>
                    <a:pt x="63546" y="874898"/>
                  </a:lnTo>
                  <a:lnTo>
                    <a:pt x="56000" y="862995"/>
                  </a:lnTo>
                  <a:lnTo>
                    <a:pt x="48454" y="853472"/>
                  </a:lnTo>
                  <a:lnTo>
                    <a:pt x="41702" y="845140"/>
                  </a:lnTo>
                  <a:lnTo>
                    <a:pt x="34950" y="838395"/>
                  </a:lnTo>
                  <a:lnTo>
                    <a:pt x="28993" y="833633"/>
                  </a:lnTo>
                  <a:lnTo>
                    <a:pt x="23035" y="829666"/>
                  </a:lnTo>
                  <a:lnTo>
                    <a:pt x="18270" y="826888"/>
                  </a:lnTo>
                  <a:lnTo>
                    <a:pt x="13504" y="824904"/>
                  </a:lnTo>
                  <a:lnTo>
                    <a:pt x="9532" y="823714"/>
                  </a:lnTo>
                  <a:lnTo>
                    <a:pt x="5957" y="823317"/>
                  </a:lnTo>
                  <a:lnTo>
                    <a:pt x="3574" y="823317"/>
                  </a:lnTo>
                  <a:lnTo>
                    <a:pt x="1589" y="823317"/>
                  </a:lnTo>
                  <a:lnTo>
                    <a:pt x="0" y="823317"/>
                  </a:lnTo>
                  <a:lnTo>
                    <a:pt x="0" y="819746"/>
                  </a:lnTo>
                  <a:lnTo>
                    <a:pt x="1589" y="820143"/>
                  </a:lnTo>
                  <a:lnTo>
                    <a:pt x="3574" y="820143"/>
                  </a:lnTo>
                  <a:lnTo>
                    <a:pt x="5957" y="820143"/>
                  </a:lnTo>
                  <a:lnTo>
                    <a:pt x="9532" y="819349"/>
                  </a:lnTo>
                  <a:lnTo>
                    <a:pt x="13504" y="818556"/>
                  </a:lnTo>
                  <a:lnTo>
                    <a:pt x="18270" y="816175"/>
                  </a:lnTo>
                  <a:lnTo>
                    <a:pt x="23035" y="813398"/>
                  </a:lnTo>
                  <a:lnTo>
                    <a:pt x="28993" y="809430"/>
                  </a:lnTo>
                  <a:lnTo>
                    <a:pt x="34950" y="804272"/>
                  </a:lnTo>
                  <a:lnTo>
                    <a:pt x="41702" y="797923"/>
                  </a:lnTo>
                  <a:lnTo>
                    <a:pt x="48454" y="789988"/>
                  </a:lnTo>
                  <a:lnTo>
                    <a:pt x="56000" y="779671"/>
                  </a:lnTo>
                  <a:lnTo>
                    <a:pt x="63546" y="768561"/>
                  </a:lnTo>
                  <a:lnTo>
                    <a:pt x="71489" y="754278"/>
                  </a:lnTo>
                  <a:lnTo>
                    <a:pt x="79830" y="738009"/>
                  </a:lnTo>
                  <a:lnTo>
                    <a:pt x="84198" y="729280"/>
                  </a:lnTo>
                  <a:lnTo>
                    <a:pt x="88567" y="720948"/>
                  </a:lnTo>
                  <a:lnTo>
                    <a:pt x="93730" y="713806"/>
                  </a:lnTo>
                  <a:lnTo>
                    <a:pt x="98894" y="706267"/>
                  </a:lnTo>
                  <a:lnTo>
                    <a:pt x="104454" y="699125"/>
                  </a:lnTo>
                  <a:lnTo>
                    <a:pt x="110014" y="692777"/>
                  </a:lnTo>
                  <a:lnTo>
                    <a:pt x="115971" y="686428"/>
                  </a:lnTo>
                  <a:lnTo>
                    <a:pt x="122326" y="681270"/>
                  </a:lnTo>
                  <a:lnTo>
                    <a:pt x="128681" y="676112"/>
                  </a:lnTo>
                  <a:lnTo>
                    <a:pt x="135432" y="671351"/>
                  </a:lnTo>
                  <a:lnTo>
                    <a:pt x="142184" y="666192"/>
                  </a:lnTo>
                  <a:lnTo>
                    <a:pt x="148936" y="662225"/>
                  </a:lnTo>
                  <a:lnTo>
                    <a:pt x="156085" y="658654"/>
                  </a:lnTo>
                  <a:lnTo>
                    <a:pt x="163631" y="655083"/>
                  </a:lnTo>
                  <a:lnTo>
                    <a:pt x="170780" y="651908"/>
                  </a:lnTo>
                  <a:lnTo>
                    <a:pt x="178326" y="649131"/>
                  </a:lnTo>
                  <a:lnTo>
                    <a:pt x="173163" y="643179"/>
                  </a:lnTo>
                  <a:lnTo>
                    <a:pt x="168397" y="636434"/>
                  </a:lnTo>
                  <a:lnTo>
                    <a:pt x="164028" y="630086"/>
                  </a:lnTo>
                  <a:lnTo>
                    <a:pt x="159659" y="623340"/>
                  </a:lnTo>
                  <a:lnTo>
                    <a:pt x="155688" y="616595"/>
                  </a:lnTo>
                  <a:lnTo>
                    <a:pt x="152113" y="609056"/>
                  </a:lnTo>
                  <a:lnTo>
                    <a:pt x="148539" y="601517"/>
                  </a:lnTo>
                  <a:lnTo>
                    <a:pt x="146156" y="593582"/>
                  </a:lnTo>
                  <a:lnTo>
                    <a:pt x="143376" y="585646"/>
                  </a:lnTo>
                  <a:lnTo>
                    <a:pt x="140993" y="577314"/>
                  </a:lnTo>
                  <a:lnTo>
                    <a:pt x="139404" y="568981"/>
                  </a:lnTo>
                  <a:lnTo>
                    <a:pt x="138213" y="560252"/>
                  </a:lnTo>
                  <a:lnTo>
                    <a:pt x="137021" y="551126"/>
                  </a:lnTo>
                  <a:lnTo>
                    <a:pt x="136624" y="542001"/>
                  </a:lnTo>
                  <a:lnTo>
                    <a:pt x="136624" y="532875"/>
                  </a:lnTo>
                  <a:lnTo>
                    <a:pt x="137021" y="522558"/>
                  </a:lnTo>
                  <a:lnTo>
                    <a:pt x="138610" y="504703"/>
                  </a:lnTo>
                  <a:lnTo>
                    <a:pt x="138610" y="488832"/>
                  </a:lnTo>
                  <a:lnTo>
                    <a:pt x="138213" y="474945"/>
                  </a:lnTo>
                  <a:lnTo>
                    <a:pt x="136227" y="462645"/>
                  </a:lnTo>
                  <a:lnTo>
                    <a:pt x="134638" y="451932"/>
                  </a:lnTo>
                  <a:lnTo>
                    <a:pt x="131858" y="443203"/>
                  </a:lnTo>
                  <a:lnTo>
                    <a:pt x="129475" y="436060"/>
                  </a:lnTo>
                  <a:lnTo>
                    <a:pt x="126298" y="429315"/>
                  </a:lnTo>
                  <a:lnTo>
                    <a:pt x="123120" y="424554"/>
                  </a:lnTo>
                  <a:lnTo>
                    <a:pt x="120340" y="420586"/>
                  </a:lnTo>
                  <a:lnTo>
                    <a:pt x="117560" y="417412"/>
                  </a:lnTo>
                  <a:lnTo>
                    <a:pt x="114780" y="415428"/>
                  </a:lnTo>
                  <a:lnTo>
                    <a:pt x="112794" y="413841"/>
                  </a:lnTo>
                  <a:lnTo>
                    <a:pt x="110808" y="413047"/>
                  </a:lnTo>
                  <a:lnTo>
                    <a:pt x="109220" y="412254"/>
                  </a:lnTo>
                  <a:lnTo>
                    <a:pt x="110808" y="409079"/>
                  </a:lnTo>
                  <a:lnTo>
                    <a:pt x="112000" y="410667"/>
                  </a:lnTo>
                  <a:lnTo>
                    <a:pt x="113986" y="411460"/>
                  </a:lnTo>
                  <a:lnTo>
                    <a:pt x="115971" y="412650"/>
                  </a:lnTo>
                  <a:lnTo>
                    <a:pt x="119546" y="413841"/>
                  </a:lnTo>
                  <a:lnTo>
                    <a:pt x="123518" y="415031"/>
                  </a:lnTo>
                  <a:lnTo>
                    <a:pt x="128284" y="415428"/>
                  </a:lnTo>
                  <a:lnTo>
                    <a:pt x="134638" y="415825"/>
                  </a:lnTo>
                  <a:lnTo>
                    <a:pt x="140993" y="415428"/>
                  </a:lnTo>
                  <a:lnTo>
                    <a:pt x="148936" y="413444"/>
                  </a:lnTo>
                  <a:lnTo>
                    <a:pt x="158071" y="411460"/>
                  </a:lnTo>
                  <a:lnTo>
                    <a:pt x="168397" y="407889"/>
                  </a:lnTo>
                  <a:lnTo>
                    <a:pt x="179120" y="403128"/>
                  </a:lnTo>
                  <a:lnTo>
                    <a:pt x="191830" y="396383"/>
                  </a:lnTo>
                  <a:lnTo>
                    <a:pt x="205730" y="388447"/>
                  </a:lnTo>
                  <a:lnTo>
                    <a:pt x="220822" y="378527"/>
                  </a:lnTo>
                  <a:lnTo>
                    <a:pt x="228766" y="373369"/>
                  </a:lnTo>
                  <a:lnTo>
                    <a:pt x="237106" y="368608"/>
                  </a:lnTo>
                  <a:lnTo>
                    <a:pt x="245446" y="364243"/>
                  </a:lnTo>
                  <a:lnTo>
                    <a:pt x="253390" y="360276"/>
                  </a:lnTo>
                  <a:lnTo>
                    <a:pt x="261730" y="357101"/>
                  </a:lnTo>
                  <a:lnTo>
                    <a:pt x="270070" y="354324"/>
                  </a:lnTo>
                  <a:lnTo>
                    <a:pt x="278014" y="351943"/>
                  </a:lnTo>
                  <a:lnTo>
                    <a:pt x="286354" y="349959"/>
                  </a:lnTo>
                  <a:lnTo>
                    <a:pt x="294695" y="348769"/>
                  </a:lnTo>
                  <a:lnTo>
                    <a:pt x="302638" y="347975"/>
                  </a:lnTo>
                  <a:lnTo>
                    <a:pt x="310978" y="347579"/>
                  </a:lnTo>
                  <a:lnTo>
                    <a:pt x="318922" y="347579"/>
                  </a:lnTo>
                  <a:lnTo>
                    <a:pt x="327262" y="347579"/>
                  </a:lnTo>
                  <a:lnTo>
                    <a:pt x="334808" y="348372"/>
                  </a:lnTo>
                  <a:lnTo>
                    <a:pt x="342751" y="349166"/>
                  </a:lnTo>
                  <a:lnTo>
                    <a:pt x="350695" y="350356"/>
                  </a:lnTo>
                  <a:lnTo>
                    <a:pt x="349503" y="342421"/>
                  </a:lnTo>
                  <a:lnTo>
                    <a:pt x="348709" y="334882"/>
                  </a:lnTo>
                  <a:lnTo>
                    <a:pt x="347517" y="326946"/>
                  </a:lnTo>
                  <a:lnTo>
                    <a:pt x="347120" y="318614"/>
                  </a:lnTo>
                  <a:lnTo>
                    <a:pt x="347517" y="310678"/>
                  </a:lnTo>
                  <a:lnTo>
                    <a:pt x="348312" y="302743"/>
                  </a:lnTo>
                  <a:lnTo>
                    <a:pt x="349106" y="294410"/>
                  </a:lnTo>
                  <a:lnTo>
                    <a:pt x="350297" y="286078"/>
                  </a:lnTo>
                  <a:lnTo>
                    <a:pt x="351886" y="278142"/>
                  </a:lnTo>
                  <a:lnTo>
                    <a:pt x="354269" y="269810"/>
                  </a:lnTo>
                  <a:lnTo>
                    <a:pt x="357446" y="261478"/>
                  </a:lnTo>
                  <a:lnTo>
                    <a:pt x="360226" y="253542"/>
                  </a:lnTo>
                  <a:lnTo>
                    <a:pt x="364198" y="245210"/>
                  </a:lnTo>
                  <a:lnTo>
                    <a:pt x="368567" y="236877"/>
                  </a:lnTo>
                  <a:lnTo>
                    <a:pt x="373730" y="228545"/>
                  </a:lnTo>
                  <a:lnTo>
                    <a:pt x="378893" y="220609"/>
                  </a:lnTo>
                  <a:lnTo>
                    <a:pt x="388425" y="205532"/>
                  </a:lnTo>
                  <a:lnTo>
                    <a:pt x="396765" y="192041"/>
                  </a:lnTo>
                  <a:lnTo>
                    <a:pt x="403120" y="179741"/>
                  </a:lnTo>
                  <a:lnTo>
                    <a:pt x="408283" y="168234"/>
                  </a:lnTo>
                  <a:lnTo>
                    <a:pt x="411858" y="158315"/>
                  </a:lnTo>
                  <a:lnTo>
                    <a:pt x="413843" y="149586"/>
                  </a:lnTo>
                  <a:lnTo>
                    <a:pt x="415035" y="141650"/>
                  </a:lnTo>
                  <a:lnTo>
                    <a:pt x="416226" y="134508"/>
                  </a:lnTo>
                  <a:lnTo>
                    <a:pt x="415829" y="128556"/>
                  </a:lnTo>
                  <a:lnTo>
                    <a:pt x="415035" y="123398"/>
                  </a:lnTo>
                  <a:lnTo>
                    <a:pt x="413843" y="119431"/>
                  </a:lnTo>
                  <a:lnTo>
                    <a:pt x="413049" y="116653"/>
                  </a:lnTo>
                  <a:lnTo>
                    <a:pt x="411858" y="113876"/>
                  </a:lnTo>
                  <a:lnTo>
                    <a:pt x="410269" y="112289"/>
                  </a:lnTo>
                  <a:lnTo>
                    <a:pt x="409475" y="110701"/>
                  </a:lnTo>
                  <a:lnTo>
                    <a:pt x="412652" y="109114"/>
                  </a:lnTo>
                  <a:lnTo>
                    <a:pt x="413049" y="110701"/>
                  </a:lnTo>
                  <a:lnTo>
                    <a:pt x="413843" y="112685"/>
                  </a:lnTo>
                  <a:lnTo>
                    <a:pt x="415829" y="114669"/>
                  </a:lnTo>
                  <a:lnTo>
                    <a:pt x="417815" y="117447"/>
                  </a:lnTo>
                  <a:lnTo>
                    <a:pt x="420992" y="120621"/>
                  </a:lnTo>
                  <a:lnTo>
                    <a:pt x="424964" y="123398"/>
                  </a:lnTo>
                  <a:lnTo>
                    <a:pt x="429730" y="126573"/>
                  </a:lnTo>
                  <a:lnTo>
                    <a:pt x="435687" y="129350"/>
                  </a:lnTo>
                  <a:lnTo>
                    <a:pt x="443233" y="132128"/>
                  </a:lnTo>
                  <a:lnTo>
                    <a:pt x="452368" y="134508"/>
                  </a:lnTo>
                  <a:lnTo>
                    <a:pt x="463092" y="136492"/>
                  </a:lnTo>
                  <a:lnTo>
                    <a:pt x="475404" y="138079"/>
                  </a:lnTo>
                  <a:lnTo>
                    <a:pt x="489304" y="138476"/>
                  </a:lnTo>
                  <a:lnTo>
                    <a:pt x="505191" y="138476"/>
                  </a:lnTo>
                  <a:lnTo>
                    <a:pt x="523063" y="137682"/>
                  </a:lnTo>
                  <a:lnTo>
                    <a:pt x="532595" y="136492"/>
                  </a:lnTo>
                  <a:lnTo>
                    <a:pt x="542524" y="136492"/>
                  </a:lnTo>
                  <a:lnTo>
                    <a:pt x="551659" y="137286"/>
                  </a:lnTo>
                  <a:lnTo>
                    <a:pt x="560794" y="138079"/>
                  </a:lnTo>
                  <a:lnTo>
                    <a:pt x="569531" y="139270"/>
                  </a:lnTo>
                  <a:lnTo>
                    <a:pt x="577871" y="141253"/>
                  </a:lnTo>
                  <a:lnTo>
                    <a:pt x="586212" y="143237"/>
                  </a:lnTo>
                  <a:lnTo>
                    <a:pt x="594155" y="146015"/>
                  </a:lnTo>
                  <a:lnTo>
                    <a:pt x="602098" y="148792"/>
                  </a:lnTo>
                  <a:lnTo>
                    <a:pt x="609645" y="151966"/>
                  </a:lnTo>
                  <a:lnTo>
                    <a:pt x="616793" y="155537"/>
                  </a:lnTo>
                  <a:lnTo>
                    <a:pt x="623942" y="159902"/>
                  </a:lnTo>
                  <a:lnTo>
                    <a:pt x="630694" y="163870"/>
                  </a:lnTo>
                  <a:lnTo>
                    <a:pt x="637049" y="168631"/>
                  </a:lnTo>
                  <a:lnTo>
                    <a:pt x="643801" y="173393"/>
                  </a:lnTo>
                  <a:lnTo>
                    <a:pt x="649758" y="178551"/>
                  </a:lnTo>
                  <a:lnTo>
                    <a:pt x="652538" y="171409"/>
                  </a:lnTo>
                  <a:lnTo>
                    <a:pt x="655715" y="163870"/>
                  </a:lnTo>
                  <a:lnTo>
                    <a:pt x="658893" y="156331"/>
                  </a:lnTo>
                  <a:lnTo>
                    <a:pt x="662864" y="149586"/>
                  </a:lnTo>
                  <a:lnTo>
                    <a:pt x="666836" y="142444"/>
                  </a:lnTo>
                  <a:lnTo>
                    <a:pt x="671205" y="135302"/>
                  </a:lnTo>
                  <a:lnTo>
                    <a:pt x="675971" y="128953"/>
                  </a:lnTo>
                  <a:lnTo>
                    <a:pt x="681531" y="122605"/>
                  </a:lnTo>
                  <a:lnTo>
                    <a:pt x="687091" y="116256"/>
                  </a:lnTo>
                  <a:lnTo>
                    <a:pt x="693446" y="110305"/>
                  </a:lnTo>
                  <a:lnTo>
                    <a:pt x="699800" y="104750"/>
                  </a:lnTo>
                  <a:lnTo>
                    <a:pt x="706552" y="99195"/>
                  </a:lnTo>
                  <a:lnTo>
                    <a:pt x="713701" y="93640"/>
                  </a:lnTo>
                  <a:lnTo>
                    <a:pt x="721644" y="88879"/>
                  </a:lnTo>
                  <a:lnTo>
                    <a:pt x="729985" y="84117"/>
                  </a:lnTo>
                  <a:lnTo>
                    <a:pt x="738722" y="79753"/>
                  </a:lnTo>
                  <a:lnTo>
                    <a:pt x="755006" y="71420"/>
                  </a:lnTo>
                  <a:lnTo>
                    <a:pt x="768510" y="63881"/>
                  </a:lnTo>
                  <a:lnTo>
                    <a:pt x="780424" y="55946"/>
                  </a:lnTo>
                  <a:lnTo>
                    <a:pt x="790751" y="48804"/>
                  </a:lnTo>
                  <a:lnTo>
                    <a:pt x="798694" y="42059"/>
                  </a:lnTo>
                  <a:lnTo>
                    <a:pt x="805049" y="35313"/>
                  </a:lnTo>
                  <a:lnTo>
                    <a:pt x="810212" y="29362"/>
                  </a:lnTo>
                  <a:lnTo>
                    <a:pt x="814183" y="23807"/>
                  </a:lnTo>
                  <a:lnTo>
                    <a:pt x="816963" y="18252"/>
                  </a:lnTo>
                  <a:lnTo>
                    <a:pt x="818552" y="13490"/>
                  </a:lnTo>
                  <a:lnTo>
                    <a:pt x="820141" y="9523"/>
                  </a:lnTo>
                  <a:lnTo>
                    <a:pt x="820538" y="6745"/>
                  </a:lnTo>
                  <a:lnTo>
                    <a:pt x="820935" y="3571"/>
                  </a:lnTo>
                  <a:lnTo>
                    <a:pt x="820935" y="1587"/>
                  </a:lnTo>
                  <a:lnTo>
                    <a:pt x="82053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94498" y="1252488"/>
            <a:ext cx="960330" cy="4136330"/>
            <a:chOff x="7294498" y="1252488"/>
            <a:chExt cx="960330" cy="4136330"/>
          </a:xfrm>
        </p:grpSpPr>
        <p:grpSp>
          <p:nvGrpSpPr>
            <p:cNvPr id="22" name="组合 21"/>
            <p:cNvGrpSpPr/>
            <p:nvPr/>
          </p:nvGrpSpPr>
          <p:grpSpPr>
            <a:xfrm>
              <a:off x="7294498" y="1252488"/>
              <a:ext cx="960330" cy="4136330"/>
              <a:chOff x="6974449" y="1823895"/>
              <a:chExt cx="960330" cy="4136330"/>
            </a:xfrm>
          </p:grpSpPr>
          <p:sp>
            <p:nvSpPr>
              <p:cNvPr id="321" name="圆角矩形 320"/>
              <p:cNvSpPr/>
              <p:nvPr/>
            </p:nvSpPr>
            <p:spPr>
              <a:xfrm>
                <a:off x="6974449" y="2235190"/>
                <a:ext cx="960330" cy="3725035"/>
              </a:xfrm>
              <a:prstGeom prst="roundRect">
                <a:avLst>
                  <a:gd name="adj" fmla="val 11411"/>
                </a:avLst>
              </a:prstGeom>
              <a:solidFill>
                <a:srgbClr val="28ABDB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9" name="矩形 378"/>
              <p:cNvSpPr/>
              <p:nvPr/>
            </p:nvSpPr>
            <p:spPr>
              <a:xfrm>
                <a:off x="6990975" y="1823895"/>
                <a:ext cx="7409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80%</a:t>
                </a:r>
                <a:endParaRPr lang="zh-CN" altLang="en-US" sz="2000" dirty="0"/>
              </a:p>
            </p:txBody>
          </p:sp>
        </p:grpSp>
        <p:sp>
          <p:nvSpPr>
            <p:cNvPr id="387" name="KSO_Shape"/>
            <p:cNvSpPr>
              <a:spLocks/>
            </p:cNvSpPr>
            <p:nvPr/>
          </p:nvSpPr>
          <p:spPr bwMode="auto">
            <a:xfrm>
              <a:off x="7566755" y="1833143"/>
              <a:ext cx="458716" cy="622691"/>
            </a:xfrm>
            <a:custGeom>
              <a:avLst/>
              <a:gdLst>
                <a:gd name="T0" fmla="*/ 446391 w 2111375"/>
                <a:gd name="T1" fmla="*/ 2260601 h 2865438"/>
                <a:gd name="T2" fmla="*/ 184133 w 2111375"/>
                <a:gd name="T3" fmla="*/ 2781301 h 2865438"/>
                <a:gd name="T4" fmla="*/ 352501 w 2111375"/>
                <a:gd name="T5" fmla="*/ 2176860 h 2865438"/>
                <a:gd name="T6" fmla="*/ 1107686 w 2111375"/>
                <a:gd name="T7" fmla="*/ 1233506 h 2865438"/>
                <a:gd name="T8" fmla="*/ 1432210 w 2111375"/>
                <a:gd name="T9" fmla="*/ 1479652 h 2865438"/>
                <a:gd name="T10" fmla="*/ 1539855 w 2111375"/>
                <a:gd name="T11" fmla="*/ 1757213 h 2865438"/>
                <a:gd name="T12" fmla="*/ 1560907 w 2111375"/>
                <a:gd name="T13" fmla="*/ 1651835 h 2865438"/>
                <a:gd name="T14" fmla="*/ 1437771 w 2111375"/>
                <a:gd name="T15" fmla="*/ 1416028 h 2865438"/>
                <a:gd name="T16" fmla="*/ 1010912 w 2111375"/>
                <a:gd name="T17" fmla="*/ 93643 h 2865438"/>
                <a:gd name="T18" fmla="*/ 1178906 w 2111375"/>
                <a:gd name="T19" fmla="*/ 326028 h 2865438"/>
                <a:gd name="T20" fmla="*/ 1149447 w 2111375"/>
                <a:gd name="T21" fmla="*/ 609481 h 2865438"/>
                <a:gd name="T22" fmla="*/ 1241406 w 2111375"/>
                <a:gd name="T23" fmla="*/ 476068 h 2865438"/>
                <a:gd name="T24" fmla="*/ 1186867 w 2111375"/>
                <a:gd name="T25" fmla="*/ 219138 h 2865438"/>
                <a:gd name="T26" fmla="*/ 1018476 w 2111375"/>
                <a:gd name="T27" fmla="*/ 86121 h 2865438"/>
                <a:gd name="T28" fmla="*/ 1119584 w 2111375"/>
                <a:gd name="T29" fmla="*/ 39695 h 2865438"/>
                <a:gd name="T30" fmla="*/ 1298575 w 2111375"/>
                <a:gd name="T31" fmla="*/ 337010 h 2865438"/>
                <a:gd name="T32" fmla="*/ 1271984 w 2111375"/>
                <a:gd name="T33" fmla="*/ 587089 h 2865438"/>
                <a:gd name="T34" fmla="*/ 1062434 w 2111375"/>
                <a:gd name="T35" fmla="*/ 1009840 h 2865438"/>
                <a:gd name="T36" fmla="*/ 1210469 w 2111375"/>
                <a:gd name="T37" fmla="*/ 881625 h 2865438"/>
                <a:gd name="T38" fmla="*/ 1463675 w 2111375"/>
                <a:gd name="T39" fmla="*/ 546997 h 2865438"/>
                <a:gd name="T40" fmla="*/ 1751806 w 2111375"/>
                <a:gd name="T41" fmla="*/ 475546 h 2865438"/>
                <a:gd name="T42" fmla="*/ 1982391 w 2111375"/>
                <a:gd name="T43" fmla="*/ 563669 h 2865438"/>
                <a:gd name="T44" fmla="*/ 2041128 w 2111375"/>
                <a:gd name="T45" fmla="*/ 716494 h 2865438"/>
                <a:gd name="T46" fmla="*/ 1916906 w 2111375"/>
                <a:gd name="T47" fmla="*/ 830816 h 2865438"/>
                <a:gd name="T48" fmla="*/ 2001044 w 2111375"/>
                <a:gd name="T49" fmla="*/ 842724 h 2865438"/>
                <a:gd name="T50" fmla="*/ 2106613 w 2111375"/>
                <a:gd name="T51" fmla="*/ 936404 h 2865438"/>
                <a:gd name="T52" fmla="*/ 2080419 w 2111375"/>
                <a:gd name="T53" fmla="*/ 1105505 h 2865438"/>
                <a:gd name="T54" fmla="*/ 1809750 w 2111375"/>
                <a:gd name="T55" fmla="*/ 1288896 h 2865438"/>
                <a:gd name="T56" fmla="*/ 1568053 w 2111375"/>
                <a:gd name="T57" fmla="*/ 1288102 h 2865438"/>
                <a:gd name="T58" fmla="*/ 1122363 w 2111375"/>
                <a:gd name="T59" fmla="*/ 1067398 h 2865438"/>
                <a:gd name="T60" fmla="*/ 1191816 w 2111375"/>
                <a:gd name="T61" fmla="*/ 1184895 h 2865438"/>
                <a:gd name="T62" fmla="*/ 1551384 w 2111375"/>
                <a:gd name="T63" fmla="*/ 1445294 h 2865438"/>
                <a:gd name="T64" fmla="*/ 1635522 w 2111375"/>
                <a:gd name="T65" fmla="*/ 1715219 h 2865438"/>
                <a:gd name="T66" fmla="*/ 1560116 w 2111375"/>
                <a:gd name="T67" fmla="*/ 1970855 h 2865438"/>
                <a:gd name="T68" fmla="*/ 1408509 w 2111375"/>
                <a:gd name="T69" fmla="*/ 2043100 h 2865438"/>
                <a:gd name="T70" fmla="*/ 1290241 w 2111375"/>
                <a:gd name="T71" fmla="*/ 1936717 h 2865438"/>
                <a:gd name="T72" fmla="*/ 1271587 w 2111375"/>
                <a:gd name="T73" fmla="*/ 1981970 h 2865438"/>
                <a:gd name="T74" fmla="*/ 1194991 w 2111375"/>
                <a:gd name="T75" fmla="*/ 2102245 h 2865438"/>
                <a:gd name="T76" fmla="*/ 1020763 w 2111375"/>
                <a:gd name="T77" fmla="*/ 2088352 h 2865438"/>
                <a:gd name="T78" fmla="*/ 834628 w 2111375"/>
                <a:gd name="T79" fmla="*/ 1844625 h 2865438"/>
                <a:gd name="T80" fmla="*/ 817563 w 2111375"/>
                <a:gd name="T81" fmla="*/ 1590180 h 2865438"/>
                <a:gd name="T82" fmla="*/ 1035050 w 2111375"/>
                <a:gd name="T83" fmla="*/ 1153139 h 2865438"/>
                <a:gd name="T84" fmla="*/ 953294 w 2111375"/>
                <a:gd name="T85" fmla="*/ 1154727 h 2865438"/>
                <a:gd name="T86" fmla="*/ 684213 w 2111375"/>
                <a:gd name="T87" fmla="*/ 1536989 h 2865438"/>
                <a:gd name="T88" fmla="*/ 433387 w 2111375"/>
                <a:gd name="T89" fmla="*/ 1633051 h 2865438"/>
                <a:gd name="T90" fmla="*/ 153591 w 2111375"/>
                <a:gd name="T91" fmla="*/ 1571127 h 2865438"/>
                <a:gd name="T92" fmla="*/ 68659 w 2111375"/>
                <a:gd name="T93" fmla="*/ 1421477 h 2865438"/>
                <a:gd name="T94" fmla="*/ 156369 w 2111375"/>
                <a:gd name="T95" fmla="*/ 1299613 h 2865438"/>
                <a:gd name="T96" fmla="*/ 149622 w 2111375"/>
                <a:gd name="T97" fmla="*/ 1272224 h 2865438"/>
                <a:gd name="T98" fmla="*/ 14287 w 2111375"/>
                <a:gd name="T99" fmla="*/ 1207521 h 2865438"/>
                <a:gd name="T100" fmla="*/ 17066 w 2111375"/>
                <a:gd name="T101" fmla="*/ 1035642 h 2865438"/>
                <a:gd name="T102" fmla="*/ 232966 w 2111375"/>
                <a:gd name="T103" fmla="*/ 847885 h 2865438"/>
                <a:gd name="T104" fmla="*/ 499666 w 2111375"/>
                <a:gd name="T105" fmla="*/ 811762 h 2865438"/>
                <a:gd name="T106" fmla="*/ 918369 w 2111375"/>
                <a:gd name="T107" fmla="*/ 1018176 h 2865438"/>
                <a:gd name="T108" fmla="*/ 990600 w 2111375"/>
                <a:gd name="T109" fmla="*/ 980863 h 2865438"/>
                <a:gd name="T110" fmla="*/ 590550 w 2111375"/>
                <a:gd name="T111" fmla="*/ 701013 h 2865438"/>
                <a:gd name="T112" fmla="*/ 483791 w 2111375"/>
                <a:gd name="T113" fmla="*/ 469195 h 2865438"/>
                <a:gd name="T114" fmla="*/ 530622 w 2111375"/>
                <a:gd name="T115" fmla="*/ 166322 h 2865438"/>
                <a:gd name="T116" fmla="*/ 677466 w 2111375"/>
                <a:gd name="T117" fmla="*/ 70657 h 2865438"/>
                <a:gd name="T118" fmla="*/ 801687 w 2111375"/>
                <a:gd name="T119" fmla="*/ 139329 h 2865438"/>
                <a:gd name="T120" fmla="*/ 839787 w 2111375"/>
                <a:gd name="T121" fmla="*/ 170292 h 2865438"/>
                <a:gd name="T122" fmla="*/ 892572 w 2111375"/>
                <a:gd name="T123" fmla="*/ 19848 h 2865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1375" h="2865438">
                  <a:moveTo>
                    <a:pt x="835025" y="1438275"/>
                  </a:moveTo>
                  <a:lnTo>
                    <a:pt x="806501" y="1477963"/>
                  </a:lnTo>
                  <a:lnTo>
                    <a:pt x="779563" y="1518047"/>
                  </a:lnTo>
                  <a:lnTo>
                    <a:pt x="753020" y="1558925"/>
                  </a:lnTo>
                  <a:lnTo>
                    <a:pt x="727269" y="1599803"/>
                  </a:lnTo>
                  <a:lnTo>
                    <a:pt x="702311" y="1641872"/>
                  </a:lnTo>
                  <a:lnTo>
                    <a:pt x="678541" y="1683544"/>
                  </a:lnTo>
                  <a:lnTo>
                    <a:pt x="655564" y="1726010"/>
                  </a:lnTo>
                  <a:lnTo>
                    <a:pt x="633379" y="1768872"/>
                  </a:lnTo>
                  <a:lnTo>
                    <a:pt x="611987" y="1811735"/>
                  </a:lnTo>
                  <a:lnTo>
                    <a:pt x="590990" y="1855391"/>
                  </a:lnTo>
                  <a:lnTo>
                    <a:pt x="571182" y="1899841"/>
                  </a:lnTo>
                  <a:lnTo>
                    <a:pt x="552562" y="1943894"/>
                  </a:lnTo>
                  <a:lnTo>
                    <a:pt x="534735" y="1988344"/>
                  </a:lnTo>
                  <a:lnTo>
                    <a:pt x="517700" y="2033191"/>
                  </a:lnTo>
                  <a:lnTo>
                    <a:pt x="501458" y="2078038"/>
                  </a:lnTo>
                  <a:lnTo>
                    <a:pt x="486404" y="2123679"/>
                  </a:lnTo>
                  <a:lnTo>
                    <a:pt x="471746" y="2168922"/>
                  </a:lnTo>
                  <a:lnTo>
                    <a:pt x="458276" y="2214960"/>
                  </a:lnTo>
                  <a:lnTo>
                    <a:pt x="446391" y="2260601"/>
                  </a:lnTo>
                  <a:lnTo>
                    <a:pt x="434903" y="2307035"/>
                  </a:lnTo>
                  <a:lnTo>
                    <a:pt x="423810" y="2352676"/>
                  </a:lnTo>
                  <a:lnTo>
                    <a:pt x="414698" y="2399507"/>
                  </a:lnTo>
                  <a:lnTo>
                    <a:pt x="405983" y="2445941"/>
                  </a:lnTo>
                  <a:lnTo>
                    <a:pt x="398852" y="2492376"/>
                  </a:lnTo>
                  <a:lnTo>
                    <a:pt x="391721" y="2539207"/>
                  </a:lnTo>
                  <a:lnTo>
                    <a:pt x="386571" y="2585641"/>
                  </a:lnTo>
                  <a:lnTo>
                    <a:pt x="381817" y="2632076"/>
                  </a:lnTo>
                  <a:lnTo>
                    <a:pt x="378252" y="2678907"/>
                  </a:lnTo>
                  <a:lnTo>
                    <a:pt x="375479" y="2725738"/>
                  </a:lnTo>
                  <a:lnTo>
                    <a:pt x="374290" y="2772173"/>
                  </a:lnTo>
                  <a:lnTo>
                    <a:pt x="373894" y="2795588"/>
                  </a:lnTo>
                  <a:lnTo>
                    <a:pt x="373894" y="2819004"/>
                  </a:lnTo>
                  <a:lnTo>
                    <a:pt x="373894" y="2842023"/>
                  </a:lnTo>
                  <a:lnTo>
                    <a:pt x="374290" y="2865438"/>
                  </a:lnTo>
                  <a:lnTo>
                    <a:pt x="274458" y="2861469"/>
                  </a:lnTo>
                  <a:lnTo>
                    <a:pt x="174625" y="2857501"/>
                  </a:lnTo>
                  <a:lnTo>
                    <a:pt x="177794" y="2831704"/>
                  </a:lnTo>
                  <a:lnTo>
                    <a:pt x="180964" y="2806304"/>
                  </a:lnTo>
                  <a:lnTo>
                    <a:pt x="184133" y="2781301"/>
                  </a:lnTo>
                  <a:lnTo>
                    <a:pt x="187698" y="2756298"/>
                  </a:lnTo>
                  <a:lnTo>
                    <a:pt x="191660" y="2730898"/>
                  </a:lnTo>
                  <a:lnTo>
                    <a:pt x="196018" y="2705894"/>
                  </a:lnTo>
                  <a:lnTo>
                    <a:pt x="200375" y="2680891"/>
                  </a:lnTo>
                  <a:lnTo>
                    <a:pt x="205129" y="2656285"/>
                  </a:lnTo>
                  <a:lnTo>
                    <a:pt x="209883" y="2631282"/>
                  </a:lnTo>
                  <a:lnTo>
                    <a:pt x="215826" y="2606279"/>
                  </a:lnTo>
                  <a:lnTo>
                    <a:pt x="220976" y="2582069"/>
                  </a:lnTo>
                  <a:lnTo>
                    <a:pt x="226522" y="2557066"/>
                  </a:lnTo>
                  <a:lnTo>
                    <a:pt x="232861" y="2532460"/>
                  </a:lnTo>
                  <a:lnTo>
                    <a:pt x="239199" y="2508647"/>
                  </a:lnTo>
                  <a:lnTo>
                    <a:pt x="245934" y="2484041"/>
                  </a:lnTo>
                  <a:lnTo>
                    <a:pt x="252273" y="2459832"/>
                  </a:lnTo>
                  <a:lnTo>
                    <a:pt x="259403" y="2435622"/>
                  </a:lnTo>
                  <a:lnTo>
                    <a:pt x="266534" y="2411810"/>
                  </a:lnTo>
                  <a:lnTo>
                    <a:pt x="281985" y="2364185"/>
                  </a:lnTo>
                  <a:lnTo>
                    <a:pt x="298623" y="2316560"/>
                  </a:lnTo>
                  <a:lnTo>
                    <a:pt x="315658" y="2269729"/>
                  </a:lnTo>
                  <a:lnTo>
                    <a:pt x="333882" y="2223294"/>
                  </a:lnTo>
                  <a:lnTo>
                    <a:pt x="352501" y="2176860"/>
                  </a:lnTo>
                  <a:lnTo>
                    <a:pt x="372705" y="2131616"/>
                  </a:lnTo>
                  <a:lnTo>
                    <a:pt x="393306" y="2085975"/>
                  </a:lnTo>
                  <a:lnTo>
                    <a:pt x="415095" y="2041525"/>
                  </a:lnTo>
                  <a:lnTo>
                    <a:pt x="437676" y="1997472"/>
                  </a:lnTo>
                  <a:lnTo>
                    <a:pt x="461049" y="1953816"/>
                  </a:lnTo>
                  <a:lnTo>
                    <a:pt x="485611" y="1910557"/>
                  </a:lnTo>
                  <a:lnTo>
                    <a:pt x="510173" y="1867694"/>
                  </a:lnTo>
                  <a:lnTo>
                    <a:pt x="535924" y="1826022"/>
                  </a:lnTo>
                  <a:lnTo>
                    <a:pt x="562863" y="1784350"/>
                  </a:lnTo>
                  <a:lnTo>
                    <a:pt x="590198" y="1743472"/>
                  </a:lnTo>
                  <a:lnTo>
                    <a:pt x="618325" y="1703388"/>
                  </a:lnTo>
                  <a:lnTo>
                    <a:pt x="647245" y="1663700"/>
                  </a:lnTo>
                  <a:lnTo>
                    <a:pt x="676957" y="1624410"/>
                  </a:lnTo>
                  <a:lnTo>
                    <a:pt x="706669" y="1585913"/>
                  </a:lnTo>
                  <a:lnTo>
                    <a:pt x="738362" y="1547813"/>
                  </a:lnTo>
                  <a:lnTo>
                    <a:pt x="769659" y="1510903"/>
                  </a:lnTo>
                  <a:lnTo>
                    <a:pt x="801747" y="1473994"/>
                  </a:lnTo>
                  <a:lnTo>
                    <a:pt x="835025" y="1438275"/>
                  </a:lnTo>
                  <a:close/>
                  <a:moveTo>
                    <a:pt x="1098550" y="1223962"/>
                  </a:moveTo>
                  <a:lnTo>
                    <a:pt x="1107686" y="1233506"/>
                  </a:lnTo>
                  <a:lnTo>
                    <a:pt x="1116822" y="1242652"/>
                  </a:lnTo>
                  <a:lnTo>
                    <a:pt x="1126752" y="1251400"/>
                  </a:lnTo>
                  <a:lnTo>
                    <a:pt x="1136285" y="1260149"/>
                  </a:lnTo>
                  <a:lnTo>
                    <a:pt x="1156146" y="1276850"/>
                  </a:lnTo>
                  <a:lnTo>
                    <a:pt x="1176404" y="1293154"/>
                  </a:lnTo>
                  <a:lnTo>
                    <a:pt x="1197456" y="1308662"/>
                  </a:lnTo>
                  <a:lnTo>
                    <a:pt x="1218906" y="1323773"/>
                  </a:lnTo>
                  <a:lnTo>
                    <a:pt x="1239958" y="1338486"/>
                  </a:lnTo>
                  <a:lnTo>
                    <a:pt x="1261408" y="1352801"/>
                  </a:lnTo>
                  <a:lnTo>
                    <a:pt x="1282460" y="1367514"/>
                  </a:lnTo>
                  <a:lnTo>
                    <a:pt x="1303910" y="1381432"/>
                  </a:lnTo>
                  <a:lnTo>
                    <a:pt x="1324962" y="1395350"/>
                  </a:lnTo>
                  <a:lnTo>
                    <a:pt x="1345617" y="1410461"/>
                  </a:lnTo>
                  <a:lnTo>
                    <a:pt x="1366272" y="1424776"/>
                  </a:lnTo>
                  <a:lnTo>
                    <a:pt x="1385736" y="1439489"/>
                  </a:lnTo>
                  <a:lnTo>
                    <a:pt x="1395269" y="1447442"/>
                  </a:lnTo>
                  <a:lnTo>
                    <a:pt x="1404802" y="1455396"/>
                  </a:lnTo>
                  <a:lnTo>
                    <a:pt x="1414335" y="1463349"/>
                  </a:lnTo>
                  <a:lnTo>
                    <a:pt x="1423471" y="1471699"/>
                  </a:lnTo>
                  <a:lnTo>
                    <a:pt x="1432210" y="1479652"/>
                  </a:lnTo>
                  <a:lnTo>
                    <a:pt x="1440552" y="1488401"/>
                  </a:lnTo>
                  <a:lnTo>
                    <a:pt x="1448496" y="1496751"/>
                  </a:lnTo>
                  <a:lnTo>
                    <a:pt x="1456440" y="1505897"/>
                  </a:lnTo>
                  <a:lnTo>
                    <a:pt x="1463987" y="1515441"/>
                  </a:lnTo>
                  <a:lnTo>
                    <a:pt x="1471137" y="1524587"/>
                  </a:lnTo>
                  <a:lnTo>
                    <a:pt x="1477890" y="1534131"/>
                  </a:lnTo>
                  <a:lnTo>
                    <a:pt x="1484245" y="1544072"/>
                  </a:lnTo>
                  <a:lnTo>
                    <a:pt x="1489806" y="1554013"/>
                  </a:lnTo>
                  <a:lnTo>
                    <a:pt x="1494970" y="1564750"/>
                  </a:lnTo>
                  <a:lnTo>
                    <a:pt x="1499737" y="1575089"/>
                  </a:lnTo>
                  <a:lnTo>
                    <a:pt x="1504106" y="1586223"/>
                  </a:lnTo>
                  <a:lnTo>
                    <a:pt x="1507681" y="1596959"/>
                  </a:lnTo>
                  <a:lnTo>
                    <a:pt x="1511256" y="1609287"/>
                  </a:lnTo>
                  <a:lnTo>
                    <a:pt x="1518008" y="1633543"/>
                  </a:lnTo>
                  <a:lnTo>
                    <a:pt x="1523967" y="1657800"/>
                  </a:lnTo>
                  <a:lnTo>
                    <a:pt x="1529130" y="1682455"/>
                  </a:lnTo>
                  <a:lnTo>
                    <a:pt x="1533897" y="1706711"/>
                  </a:lnTo>
                  <a:lnTo>
                    <a:pt x="1537472" y="1731763"/>
                  </a:lnTo>
                  <a:lnTo>
                    <a:pt x="1538663" y="1744488"/>
                  </a:lnTo>
                  <a:lnTo>
                    <a:pt x="1539855" y="1757213"/>
                  </a:lnTo>
                  <a:lnTo>
                    <a:pt x="1540252" y="1769938"/>
                  </a:lnTo>
                  <a:lnTo>
                    <a:pt x="1541444" y="1782663"/>
                  </a:lnTo>
                  <a:lnTo>
                    <a:pt x="1541444" y="1794990"/>
                  </a:lnTo>
                  <a:lnTo>
                    <a:pt x="1541047" y="1807715"/>
                  </a:lnTo>
                  <a:lnTo>
                    <a:pt x="1540252" y="1820440"/>
                  </a:lnTo>
                  <a:lnTo>
                    <a:pt x="1539458" y="1833562"/>
                  </a:lnTo>
                  <a:lnTo>
                    <a:pt x="1544225" y="1821235"/>
                  </a:lnTo>
                  <a:lnTo>
                    <a:pt x="1548594" y="1809305"/>
                  </a:lnTo>
                  <a:lnTo>
                    <a:pt x="1552169" y="1796581"/>
                  </a:lnTo>
                  <a:lnTo>
                    <a:pt x="1555347" y="1783856"/>
                  </a:lnTo>
                  <a:lnTo>
                    <a:pt x="1557730" y="1770733"/>
                  </a:lnTo>
                  <a:lnTo>
                    <a:pt x="1560113" y="1757611"/>
                  </a:lnTo>
                  <a:lnTo>
                    <a:pt x="1561305" y="1744488"/>
                  </a:lnTo>
                  <a:lnTo>
                    <a:pt x="1562894" y="1731366"/>
                  </a:lnTo>
                  <a:lnTo>
                    <a:pt x="1563291" y="1717846"/>
                  </a:lnTo>
                  <a:lnTo>
                    <a:pt x="1563688" y="1704723"/>
                  </a:lnTo>
                  <a:lnTo>
                    <a:pt x="1563688" y="1691601"/>
                  </a:lnTo>
                  <a:lnTo>
                    <a:pt x="1562894" y="1678080"/>
                  </a:lnTo>
                  <a:lnTo>
                    <a:pt x="1562099" y="1664958"/>
                  </a:lnTo>
                  <a:lnTo>
                    <a:pt x="1560907" y="1651835"/>
                  </a:lnTo>
                  <a:lnTo>
                    <a:pt x="1559716" y="1638713"/>
                  </a:lnTo>
                  <a:lnTo>
                    <a:pt x="1557730" y="1625590"/>
                  </a:lnTo>
                  <a:lnTo>
                    <a:pt x="1555744" y="1612070"/>
                  </a:lnTo>
                  <a:lnTo>
                    <a:pt x="1553360" y="1599345"/>
                  </a:lnTo>
                  <a:lnTo>
                    <a:pt x="1550977" y="1586223"/>
                  </a:lnTo>
                  <a:lnTo>
                    <a:pt x="1547402" y="1572703"/>
                  </a:lnTo>
                  <a:lnTo>
                    <a:pt x="1543033" y="1559183"/>
                  </a:lnTo>
                  <a:lnTo>
                    <a:pt x="1538266" y="1546060"/>
                  </a:lnTo>
                  <a:lnTo>
                    <a:pt x="1533103" y="1532938"/>
                  </a:lnTo>
                  <a:lnTo>
                    <a:pt x="1526747" y="1520213"/>
                  </a:lnTo>
                  <a:lnTo>
                    <a:pt x="1519994" y="1507886"/>
                  </a:lnTo>
                  <a:lnTo>
                    <a:pt x="1512447" y="1495956"/>
                  </a:lnTo>
                  <a:lnTo>
                    <a:pt x="1504106" y="1484822"/>
                  </a:lnTo>
                  <a:lnTo>
                    <a:pt x="1495764" y="1473687"/>
                  </a:lnTo>
                  <a:lnTo>
                    <a:pt x="1487026" y="1462951"/>
                  </a:lnTo>
                  <a:lnTo>
                    <a:pt x="1477493" y="1452612"/>
                  </a:lnTo>
                  <a:lnTo>
                    <a:pt x="1467959" y="1443068"/>
                  </a:lnTo>
                  <a:lnTo>
                    <a:pt x="1458426" y="1433525"/>
                  </a:lnTo>
                  <a:lnTo>
                    <a:pt x="1447701" y="1424776"/>
                  </a:lnTo>
                  <a:lnTo>
                    <a:pt x="1437771" y="1416028"/>
                  </a:lnTo>
                  <a:lnTo>
                    <a:pt x="1427443" y="1407677"/>
                  </a:lnTo>
                  <a:lnTo>
                    <a:pt x="1416321" y="1399327"/>
                  </a:lnTo>
                  <a:lnTo>
                    <a:pt x="1405597" y="1391374"/>
                  </a:lnTo>
                  <a:lnTo>
                    <a:pt x="1394872" y="1384216"/>
                  </a:lnTo>
                  <a:lnTo>
                    <a:pt x="1372628" y="1369503"/>
                  </a:lnTo>
                  <a:lnTo>
                    <a:pt x="1350384" y="1355585"/>
                  </a:lnTo>
                  <a:lnTo>
                    <a:pt x="1327743" y="1342860"/>
                  </a:lnTo>
                  <a:lnTo>
                    <a:pt x="1305101" y="1330135"/>
                  </a:lnTo>
                  <a:lnTo>
                    <a:pt x="1281666" y="1318603"/>
                  </a:lnTo>
                  <a:lnTo>
                    <a:pt x="1235986" y="1294744"/>
                  </a:lnTo>
                  <a:lnTo>
                    <a:pt x="1189909" y="1271680"/>
                  </a:lnTo>
                  <a:lnTo>
                    <a:pt x="1144230" y="1248617"/>
                  </a:lnTo>
                  <a:lnTo>
                    <a:pt x="1121191" y="1236289"/>
                  </a:lnTo>
                  <a:lnTo>
                    <a:pt x="1098550" y="1223962"/>
                  </a:lnTo>
                  <a:close/>
                  <a:moveTo>
                    <a:pt x="1005737" y="85725"/>
                  </a:moveTo>
                  <a:lnTo>
                    <a:pt x="999766" y="86121"/>
                  </a:lnTo>
                  <a:lnTo>
                    <a:pt x="993396" y="86913"/>
                  </a:lnTo>
                  <a:lnTo>
                    <a:pt x="987425" y="88100"/>
                  </a:lnTo>
                  <a:lnTo>
                    <a:pt x="999368" y="90476"/>
                  </a:lnTo>
                  <a:lnTo>
                    <a:pt x="1010912" y="93643"/>
                  </a:lnTo>
                  <a:lnTo>
                    <a:pt x="1022059" y="97602"/>
                  </a:lnTo>
                  <a:lnTo>
                    <a:pt x="1032409" y="102352"/>
                  </a:lnTo>
                  <a:lnTo>
                    <a:pt x="1042361" y="107895"/>
                  </a:lnTo>
                  <a:lnTo>
                    <a:pt x="1052313" y="113437"/>
                  </a:lnTo>
                  <a:lnTo>
                    <a:pt x="1061469" y="120563"/>
                  </a:lnTo>
                  <a:lnTo>
                    <a:pt x="1070227" y="128085"/>
                  </a:lnTo>
                  <a:lnTo>
                    <a:pt x="1078587" y="135211"/>
                  </a:lnTo>
                  <a:lnTo>
                    <a:pt x="1086151" y="143524"/>
                  </a:lnTo>
                  <a:lnTo>
                    <a:pt x="1093715" y="151838"/>
                  </a:lnTo>
                  <a:lnTo>
                    <a:pt x="1100880" y="160943"/>
                  </a:lnTo>
                  <a:lnTo>
                    <a:pt x="1107250" y="170049"/>
                  </a:lnTo>
                  <a:lnTo>
                    <a:pt x="1114017" y="179550"/>
                  </a:lnTo>
                  <a:lnTo>
                    <a:pt x="1119590" y="189051"/>
                  </a:lnTo>
                  <a:lnTo>
                    <a:pt x="1125562" y="198948"/>
                  </a:lnTo>
                  <a:lnTo>
                    <a:pt x="1136310" y="219138"/>
                  </a:lnTo>
                  <a:lnTo>
                    <a:pt x="1146262" y="239329"/>
                  </a:lnTo>
                  <a:lnTo>
                    <a:pt x="1155418" y="260706"/>
                  </a:lnTo>
                  <a:lnTo>
                    <a:pt x="1163778" y="282084"/>
                  </a:lnTo>
                  <a:lnTo>
                    <a:pt x="1171740" y="303858"/>
                  </a:lnTo>
                  <a:lnTo>
                    <a:pt x="1178906" y="326028"/>
                  </a:lnTo>
                  <a:lnTo>
                    <a:pt x="1184877" y="347801"/>
                  </a:lnTo>
                  <a:lnTo>
                    <a:pt x="1190848" y="369971"/>
                  </a:lnTo>
                  <a:lnTo>
                    <a:pt x="1193237" y="380660"/>
                  </a:lnTo>
                  <a:lnTo>
                    <a:pt x="1194829" y="390953"/>
                  </a:lnTo>
                  <a:lnTo>
                    <a:pt x="1196422" y="402037"/>
                  </a:lnTo>
                  <a:lnTo>
                    <a:pt x="1196820" y="412726"/>
                  </a:lnTo>
                  <a:lnTo>
                    <a:pt x="1197218" y="423019"/>
                  </a:lnTo>
                  <a:lnTo>
                    <a:pt x="1197218" y="434104"/>
                  </a:lnTo>
                  <a:lnTo>
                    <a:pt x="1196422" y="444793"/>
                  </a:lnTo>
                  <a:lnTo>
                    <a:pt x="1195227" y="455878"/>
                  </a:lnTo>
                  <a:lnTo>
                    <a:pt x="1194033" y="467359"/>
                  </a:lnTo>
                  <a:lnTo>
                    <a:pt x="1192043" y="478047"/>
                  </a:lnTo>
                  <a:lnTo>
                    <a:pt x="1190052" y="489132"/>
                  </a:lnTo>
                  <a:lnTo>
                    <a:pt x="1187664" y="499821"/>
                  </a:lnTo>
                  <a:lnTo>
                    <a:pt x="1184877" y="511302"/>
                  </a:lnTo>
                  <a:lnTo>
                    <a:pt x="1181294" y="521991"/>
                  </a:lnTo>
                  <a:lnTo>
                    <a:pt x="1174925" y="543765"/>
                  </a:lnTo>
                  <a:lnTo>
                    <a:pt x="1166963" y="565934"/>
                  </a:lnTo>
                  <a:lnTo>
                    <a:pt x="1158205" y="587708"/>
                  </a:lnTo>
                  <a:lnTo>
                    <a:pt x="1149447" y="609481"/>
                  </a:lnTo>
                  <a:lnTo>
                    <a:pt x="1139893" y="631651"/>
                  </a:lnTo>
                  <a:lnTo>
                    <a:pt x="1120785" y="675594"/>
                  </a:lnTo>
                  <a:lnTo>
                    <a:pt x="1111629" y="698160"/>
                  </a:lnTo>
                  <a:lnTo>
                    <a:pt x="1102473" y="720725"/>
                  </a:lnTo>
                  <a:lnTo>
                    <a:pt x="1118396" y="701723"/>
                  </a:lnTo>
                  <a:lnTo>
                    <a:pt x="1133125" y="683116"/>
                  </a:lnTo>
                  <a:lnTo>
                    <a:pt x="1148253" y="663718"/>
                  </a:lnTo>
                  <a:lnTo>
                    <a:pt x="1162186" y="643923"/>
                  </a:lnTo>
                  <a:lnTo>
                    <a:pt x="1175721" y="623337"/>
                  </a:lnTo>
                  <a:lnTo>
                    <a:pt x="1188858" y="602751"/>
                  </a:lnTo>
                  <a:lnTo>
                    <a:pt x="1200801" y="581374"/>
                  </a:lnTo>
                  <a:lnTo>
                    <a:pt x="1206772" y="570289"/>
                  </a:lnTo>
                  <a:lnTo>
                    <a:pt x="1211947" y="559204"/>
                  </a:lnTo>
                  <a:lnTo>
                    <a:pt x="1217122" y="547723"/>
                  </a:lnTo>
                  <a:lnTo>
                    <a:pt x="1222695" y="536243"/>
                  </a:lnTo>
                  <a:lnTo>
                    <a:pt x="1227074" y="524762"/>
                  </a:lnTo>
                  <a:lnTo>
                    <a:pt x="1231453" y="512885"/>
                  </a:lnTo>
                  <a:lnTo>
                    <a:pt x="1235434" y="500613"/>
                  </a:lnTo>
                  <a:lnTo>
                    <a:pt x="1238619" y="487945"/>
                  </a:lnTo>
                  <a:lnTo>
                    <a:pt x="1241406" y="476068"/>
                  </a:lnTo>
                  <a:lnTo>
                    <a:pt x="1244192" y="463004"/>
                  </a:lnTo>
                  <a:lnTo>
                    <a:pt x="1245785" y="450335"/>
                  </a:lnTo>
                  <a:lnTo>
                    <a:pt x="1246979" y="437271"/>
                  </a:lnTo>
                  <a:lnTo>
                    <a:pt x="1247775" y="424207"/>
                  </a:lnTo>
                  <a:lnTo>
                    <a:pt x="1247775" y="411143"/>
                  </a:lnTo>
                  <a:lnTo>
                    <a:pt x="1247377" y="397683"/>
                  </a:lnTo>
                  <a:lnTo>
                    <a:pt x="1246183" y="384619"/>
                  </a:lnTo>
                  <a:lnTo>
                    <a:pt x="1244192" y="371554"/>
                  </a:lnTo>
                  <a:lnTo>
                    <a:pt x="1241406" y="358490"/>
                  </a:lnTo>
                  <a:lnTo>
                    <a:pt x="1238221" y="346218"/>
                  </a:lnTo>
                  <a:lnTo>
                    <a:pt x="1234638" y="333945"/>
                  </a:lnTo>
                  <a:lnTo>
                    <a:pt x="1231453" y="322069"/>
                  </a:lnTo>
                  <a:lnTo>
                    <a:pt x="1227472" y="310588"/>
                  </a:lnTo>
                  <a:lnTo>
                    <a:pt x="1223093" y="298711"/>
                  </a:lnTo>
                  <a:lnTo>
                    <a:pt x="1218715" y="286835"/>
                  </a:lnTo>
                  <a:lnTo>
                    <a:pt x="1209558" y="263874"/>
                  </a:lnTo>
                  <a:lnTo>
                    <a:pt x="1203985" y="252393"/>
                  </a:lnTo>
                  <a:lnTo>
                    <a:pt x="1198412" y="241308"/>
                  </a:lnTo>
                  <a:lnTo>
                    <a:pt x="1192839" y="229827"/>
                  </a:lnTo>
                  <a:lnTo>
                    <a:pt x="1186867" y="219138"/>
                  </a:lnTo>
                  <a:lnTo>
                    <a:pt x="1180498" y="208054"/>
                  </a:lnTo>
                  <a:lnTo>
                    <a:pt x="1173731" y="197761"/>
                  </a:lnTo>
                  <a:lnTo>
                    <a:pt x="1166963" y="187072"/>
                  </a:lnTo>
                  <a:lnTo>
                    <a:pt x="1159399" y="176779"/>
                  </a:lnTo>
                  <a:lnTo>
                    <a:pt x="1151438" y="166882"/>
                  </a:lnTo>
                  <a:lnTo>
                    <a:pt x="1143078" y="156984"/>
                  </a:lnTo>
                  <a:lnTo>
                    <a:pt x="1135116" y="147483"/>
                  </a:lnTo>
                  <a:lnTo>
                    <a:pt x="1125562" y="138378"/>
                  </a:lnTo>
                  <a:lnTo>
                    <a:pt x="1116008" y="129668"/>
                  </a:lnTo>
                  <a:lnTo>
                    <a:pt x="1106454" y="121751"/>
                  </a:lnTo>
                  <a:lnTo>
                    <a:pt x="1096103" y="114625"/>
                  </a:lnTo>
                  <a:lnTo>
                    <a:pt x="1084957" y="107499"/>
                  </a:lnTo>
                  <a:lnTo>
                    <a:pt x="1073810" y="101561"/>
                  </a:lnTo>
                  <a:lnTo>
                    <a:pt x="1061868" y="96018"/>
                  </a:lnTo>
                  <a:lnTo>
                    <a:pt x="1049527" y="91663"/>
                  </a:lnTo>
                  <a:lnTo>
                    <a:pt x="1043556" y="90080"/>
                  </a:lnTo>
                  <a:lnTo>
                    <a:pt x="1037186" y="88892"/>
                  </a:lnTo>
                  <a:lnTo>
                    <a:pt x="1030817" y="87309"/>
                  </a:lnTo>
                  <a:lnTo>
                    <a:pt x="1024447" y="86517"/>
                  </a:lnTo>
                  <a:lnTo>
                    <a:pt x="1018476" y="86121"/>
                  </a:lnTo>
                  <a:lnTo>
                    <a:pt x="1012505" y="85725"/>
                  </a:lnTo>
                  <a:lnTo>
                    <a:pt x="1005737" y="85725"/>
                  </a:lnTo>
                  <a:close/>
                  <a:moveTo>
                    <a:pt x="983853" y="0"/>
                  </a:moveTo>
                  <a:lnTo>
                    <a:pt x="992981" y="0"/>
                  </a:lnTo>
                  <a:lnTo>
                    <a:pt x="1002109" y="397"/>
                  </a:lnTo>
                  <a:lnTo>
                    <a:pt x="1010841" y="1191"/>
                  </a:lnTo>
                  <a:lnTo>
                    <a:pt x="1019572" y="1985"/>
                  </a:lnTo>
                  <a:lnTo>
                    <a:pt x="1027906" y="3573"/>
                  </a:lnTo>
                  <a:lnTo>
                    <a:pt x="1036241" y="4764"/>
                  </a:lnTo>
                  <a:lnTo>
                    <a:pt x="1044575" y="6351"/>
                  </a:lnTo>
                  <a:lnTo>
                    <a:pt x="1052909" y="8733"/>
                  </a:lnTo>
                  <a:lnTo>
                    <a:pt x="1060450" y="11115"/>
                  </a:lnTo>
                  <a:lnTo>
                    <a:pt x="1068387" y="13893"/>
                  </a:lnTo>
                  <a:lnTo>
                    <a:pt x="1076325" y="17069"/>
                  </a:lnTo>
                  <a:lnTo>
                    <a:pt x="1083866" y="19848"/>
                  </a:lnTo>
                  <a:lnTo>
                    <a:pt x="1091009" y="23420"/>
                  </a:lnTo>
                  <a:lnTo>
                    <a:pt x="1098550" y="26993"/>
                  </a:lnTo>
                  <a:lnTo>
                    <a:pt x="1105694" y="30962"/>
                  </a:lnTo>
                  <a:lnTo>
                    <a:pt x="1112441" y="35329"/>
                  </a:lnTo>
                  <a:lnTo>
                    <a:pt x="1119584" y="39695"/>
                  </a:lnTo>
                  <a:lnTo>
                    <a:pt x="1133078" y="49222"/>
                  </a:lnTo>
                  <a:lnTo>
                    <a:pt x="1146175" y="59543"/>
                  </a:lnTo>
                  <a:lnTo>
                    <a:pt x="1158875" y="70657"/>
                  </a:lnTo>
                  <a:lnTo>
                    <a:pt x="1170781" y="82566"/>
                  </a:lnTo>
                  <a:lnTo>
                    <a:pt x="1181894" y="95268"/>
                  </a:lnTo>
                  <a:lnTo>
                    <a:pt x="1193006" y="108764"/>
                  </a:lnTo>
                  <a:lnTo>
                    <a:pt x="1203722" y="122261"/>
                  </a:lnTo>
                  <a:lnTo>
                    <a:pt x="1213644" y="136948"/>
                  </a:lnTo>
                  <a:lnTo>
                    <a:pt x="1223169" y="152032"/>
                  </a:lnTo>
                  <a:lnTo>
                    <a:pt x="1232297" y="167116"/>
                  </a:lnTo>
                  <a:lnTo>
                    <a:pt x="1241028" y="183391"/>
                  </a:lnTo>
                  <a:lnTo>
                    <a:pt x="1249363" y="199269"/>
                  </a:lnTo>
                  <a:lnTo>
                    <a:pt x="1256506" y="215941"/>
                  </a:lnTo>
                  <a:lnTo>
                    <a:pt x="1264047" y="232613"/>
                  </a:lnTo>
                  <a:lnTo>
                    <a:pt x="1271191" y="249681"/>
                  </a:lnTo>
                  <a:lnTo>
                    <a:pt x="1277144" y="267147"/>
                  </a:lnTo>
                  <a:lnTo>
                    <a:pt x="1283494" y="284613"/>
                  </a:lnTo>
                  <a:lnTo>
                    <a:pt x="1289050" y="302079"/>
                  </a:lnTo>
                  <a:lnTo>
                    <a:pt x="1293813" y="319545"/>
                  </a:lnTo>
                  <a:lnTo>
                    <a:pt x="1298575" y="337010"/>
                  </a:lnTo>
                  <a:lnTo>
                    <a:pt x="1301750" y="349316"/>
                  </a:lnTo>
                  <a:lnTo>
                    <a:pt x="1303734" y="360827"/>
                  </a:lnTo>
                  <a:lnTo>
                    <a:pt x="1305719" y="372736"/>
                  </a:lnTo>
                  <a:lnTo>
                    <a:pt x="1307306" y="384644"/>
                  </a:lnTo>
                  <a:lnTo>
                    <a:pt x="1308100" y="396553"/>
                  </a:lnTo>
                  <a:lnTo>
                    <a:pt x="1308497" y="408064"/>
                  </a:lnTo>
                  <a:lnTo>
                    <a:pt x="1308894" y="419973"/>
                  </a:lnTo>
                  <a:lnTo>
                    <a:pt x="1308894" y="431087"/>
                  </a:lnTo>
                  <a:lnTo>
                    <a:pt x="1308100" y="442996"/>
                  </a:lnTo>
                  <a:lnTo>
                    <a:pt x="1307306" y="454507"/>
                  </a:lnTo>
                  <a:lnTo>
                    <a:pt x="1306116" y="465622"/>
                  </a:lnTo>
                  <a:lnTo>
                    <a:pt x="1304131" y="477134"/>
                  </a:lnTo>
                  <a:lnTo>
                    <a:pt x="1302544" y="487851"/>
                  </a:lnTo>
                  <a:lnTo>
                    <a:pt x="1300163" y="499363"/>
                  </a:lnTo>
                  <a:lnTo>
                    <a:pt x="1297781" y="510874"/>
                  </a:lnTo>
                  <a:lnTo>
                    <a:pt x="1294606" y="521592"/>
                  </a:lnTo>
                  <a:lnTo>
                    <a:pt x="1291431" y="532707"/>
                  </a:lnTo>
                  <a:lnTo>
                    <a:pt x="1288256" y="543424"/>
                  </a:lnTo>
                  <a:lnTo>
                    <a:pt x="1280716" y="565256"/>
                  </a:lnTo>
                  <a:lnTo>
                    <a:pt x="1271984" y="587089"/>
                  </a:lnTo>
                  <a:lnTo>
                    <a:pt x="1262856" y="608524"/>
                  </a:lnTo>
                  <a:lnTo>
                    <a:pt x="1252934" y="629959"/>
                  </a:lnTo>
                  <a:lnTo>
                    <a:pt x="1241822" y="650998"/>
                  </a:lnTo>
                  <a:lnTo>
                    <a:pt x="1231106" y="672433"/>
                  </a:lnTo>
                  <a:lnTo>
                    <a:pt x="1219200" y="692677"/>
                  </a:lnTo>
                  <a:lnTo>
                    <a:pt x="1207294" y="713716"/>
                  </a:lnTo>
                  <a:lnTo>
                    <a:pt x="1194991" y="734357"/>
                  </a:lnTo>
                  <a:lnTo>
                    <a:pt x="1170781" y="775640"/>
                  </a:lnTo>
                  <a:lnTo>
                    <a:pt x="1146572" y="816526"/>
                  </a:lnTo>
                  <a:lnTo>
                    <a:pt x="1135459" y="836770"/>
                  </a:lnTo>
                  <a:lnTo>
                    <a:pt x="1123950" y="857014"/>
                  </a:lnTo>
                  <a:lnTo>
                    <a:pt x="1112837" y="877656"/>
                  </a:lnTo>
                  <a:lnTo>
                    <a:pt x="1102916" y="897503"/>
                  </a:lnTo>
                  <a:lnTo>
                    <a:pt x="1093391" y="918145"/>
                  </a:lnTo>
                  <a:lnTo>
                    <a:pt x="1085056" y="938786"/>
                  </a:lnTo>
                  <a:lnTo>
                    <a:pt x="1077119" y="958634"/>
                  </a:lnTo>
                  <a:lnTo>
                    <a:pt x="1070769" y="979275"/>
                  </a:lnTo>
                  <a:lnTo>
                    <a:pt x="1067594" y="989199"/>
                  </a:lnTo>
                  <a:lnTo>
                    <a:pt x="1064816" y="999916"/>
                  </a:lnTo>
                  <a:lnTo>
                    <a:pt x="1062434" y="1009840"/>
                  </a:lnTo>
                  <a:lnTo>
                    <a:pt x="1060450" y="1020161"/>
                  </a:lnTo>
                  <a:lnTo>
                    <a:pt x="1064022" y="1020558"/>
                  </a:lnTo>
                  <a:lnTo>
                    <a:pt x="1067594" y="1022145"/>
                  </a:lnTo>
                  <a:lnTo>
                    <a:pt x="1071166" y="1023336"/>
                  </a:lnTo>
                  <a:lnTo>
                    <a:pt x="1074737" y="1024924"/>
                  </a:lnTo>
                  <a:lnTo>
                    <a:pt x="1077119" y="1026909"/>
                  </a:lnTo>
                  <a:lnTo>
                    <a:pt x="1080294" y="1029291"/>
                  </a:lnTo>
                  <a:lnTo>
                    <a:pt x="1083072" y="1032069"/>
                  </a:lnTo>
                  <a:lnTo>
                    <a:pt x="1085056" y="1034848"/>
                  </a:lnTo>
                  <a:lnTo>
                    <a:pt x="1092994" y="1028100"/>
                  </a:lnTo>
                  <a:lnTo>
                    <a:pt x="1100931" y="1021352"/>
                  </a:lnTo>
                  <a:lnTo>
                    <a:pt x="1108472" y="1013810"/>
                  </a:lnTo>
                  <a:lnTo>
                    <a:pt x="1116013" y="1006267"/>
                  </a:lnTo>
                  <a:lnTo>
                    <a:pt x="1131094" y="990786"/>
                  </a:lnTo>
                  <a:lnTo>
                    <a:pt x="1144984" y="974115"/>
                  </a:lnTo>
                  <a:lnTo>
                    <a:pt x="1158875" y="956649"/>
                  </a:lnTo>
                  <a:lnTo>
                    <a:pt x="1171972" y="938786"/>
                  </a:lnTo>
                  <a:lnTo>
                    <a:pt x="1185069" y="920129"/>
                  </a:lnTo>
                  <a:lnTo>
                    <a:pt x="1197769" y="901076"/>
                  </a:lnTo>
                  <a:lnTo>
                    <a:pt x="1210469" y="881625"/>
                  </a:lnTo>
                  <a:lnTo>
                    <a:pt x="1222772" y="861381"/>
                  </a:lnTo>
                  <a:lnTo>
                    <a:pt x="1246981" y="820892"/>
                  </a:lnTo>
                  <a:lnTo>
                    <a:pt x="1271587" y="779609"/>
                  </a:lnTo>
                  <a:lnTo>
                    <a:pt x="1283891" y="759365"/>
                  </a:lnTo>
                  <a:lnTo>
                    <a:pt x="1296591" y="738723"/>
                  </a:lnTo>
                  <a:lnTo>
                    <a:pt x="1308894" y="718479"/>
                  </a:lnTo>
                  <a:lnTo>
                    <a:pt x="1321991" y="698632"/>
                  </a:lnTo>
                  <a:lnTo>
                    <a:pt x="1335881" y="679181"/>
                  </a:lnTo>
                  <a:lnTo>
                    <a:pt x="1349772" y="660127"/>
                  </a:lnTo>
                  <a:lnTo>
                    <a:pt x="1364059" y="641868"/>
                  </a:lnTo>
                  <a:lnTo>
                    <a:pt x="1378744" y="624005"/>
                  </a:lnTo>
                  <a:lnTo>
                    <a:pt x="1394222" y="606936"/>
                  </a:lnTo>
                  <a:lnTo>
                    <a:pt x="1402556" y="598600"/>
                  </a:lnTo>
                  <a:lnTo>
                    <a:pt x="1410891" y="590264"/>
                  </a:lnTo>
                  <a:lnTo>
                    <a:pt x="1419225" y="582325"/>
                  </a:lnTo>
                  <a:lnTo>
                    <a:pt x="1427559" y="574783"/>
                  </a:lnTo>
                  <a:lnTo>
                    <a:pt x="1436291" y="567638"/>
                  </a:lnTo>
                  <a:lnTo>
                    <a:pt x="1445419" y="560493"/>
                  </a:lnTo>
                  <a:lnTo>
                    <a:pt x="1454547" y="553348"/>
                  </a:lnTo>
                  <a:lnTo>
                    <a:pt x="1463675" y="546997"/>
                  </a:lnTo>
                  <a:lnTo>
                    <a:pt x="1473200" y="541043"/>
                  </a:lnTo>
                  <a:lnTo>
                    <a:pt x="1483122" y="534691"/>
                  </a:lnTo>
                  <a:lnTo>
                    <a:pt x="1493441" y="529134"/>
                  </a:lnTo>
                  <a:lnTo>
                    <a:pt x="1503363" y="523974"/>
                  </a:lnTo>
                  <a:lnTo>
                    <a:pt x="1513681" y="518416"/>
                  </a:lnTo>
                  <a:lnTo>
                    <a:pt x="1524794" y="513653"/>
                  </a:lnTo>
                  <a:lnTo>
                    <a:pt x="1535906" y="509287"/>
                  </a:lnTo>
                  <a:lnTo>
                    <a:pt x="1547416" y="505317"/>
                  </a:lnTo>
                  <a:lnTo>
                    <a:pt x="1558925" y="502141"/>
                  </a:lnTo>
                  <a:lnTo>
                    <a:pt x="1570831" y="498569"/>
                  </a:lnTo>
                  <a:lnTo>
                    <a:pt x="1588294" y="494203"/>
                  </a:lnTo>
                  <a:lnTo>
                    <a:pt x="1606550" y="490233"/>
                  </a:lnTo>
                  <a:lnTo>
                    <a:pt x="1624409" y="486660"/>
                  </a:lnTo>
                  <a:lnTo>
                    <a:pt x="1642269" y="483485"/>
                  </a:lnTo>
                  <a:lnTo>
                    <a:pt x="1660525" y="481103"/>
                  </a:lnTo>
                  <a:lnTo>
                    <a:pt x="1678781" y="478721"/>
                  </a:lnTo>
                  <a:lnTo>
                    <a:pt x="1697037" y="477134"/>
                  </a:lnTo>
                  <a:lnTo>
                    <a:pt x="1715691" y="476340"/>
                  </a:lnTo>
                  <a:lnTo>
                    <a:pt x="1733550" y="475546"/>
                  </a:lnTo>
                  <a:lnTo>
                    <a:pt x="1751806" y="475546"/>
                  </a:lnTo>
                  <a:lnTo>
                    <a:pt x="1769666" y="476340"/>
                  </a:lnTo>
                  <a:lnTo>
                    <a:pt x="1787128" y="477134"/>
                  </a:lnTo>
                  <a:lnTo>
                    <a:pt x="1804591" y="479118"/>
                  </a:lnTo>
                  <a:lnTo>
                    <a:pt x="1822053" y="481897"/>
                  </a:lnTo>
                  <a:lnTo>
                    <a:pt x="1838722" y="485073"/>
                  </a:lnTo>
                  <a:lnTo>
                    <a:pt x="1855391" y="489042"/>
                  </a:lnTo>
                  <a:lnTo>
                    <a:pt x="1871663" y="493806"/>
                  </a:lnTo>
                  <a:lnTo>
                    <a:pt x="1887537" y="499363"/>
                  </a:lnTo>
                  <a:lnTo>
                    <a:pt x="1903016" y="506111"/>
                  </a:lnTo>
                  <a:lnTo>
                    <a:pt x="1917303" y="513256"/>
                  </a:lnTo>
                  <a:lnTo>
                    <a:pt x="1924844" y="517226"/>
                  </a:lnTo>
                  <a:lnTo>
                    <a:pt x="1931591" y="521195"/>
                  </a:lnTo>
                  <a:lnTo>
                    <a:pt x="1938734" y="525958"/>
                  </a:lnTo>
                  <a:lnTo>
                    <a:pt x="1945084" y="530325"/>
                  </a:lnTo>
                  <a:lnTo>
                    <a:pt x="1952228" y="535088"/>
                  </a:lnTo>
                  <a:lnTo>
                    <a:pt x="1958181" y="540249"/>
                  </a:lnTo>
                  <a:lnTo>
                    <a:pt x="1964928" y="545806"/>
                  </a:lnTo>
                  <a:lnTo>
                    <a:pt x="1970881" y="551363"/>
                  </a:lnTo>
                  <a:lnTo>
                    <a:pt x="1976437" y="557317"/>
                  </a:lnTo>
                  <a:lnTo>
                    <a:pt x="1982391" y="563669"/>
                  </a:lnTo>
                  <a:lnTo>
                    <a:pt x="1987947" y="569623"/>
                  </a:lnTo>
                  <a:lnTo>
                    <a:pt x="1993106" y="576371"/>
                  </a:lnTo>
                  <a:lnTo>
                    <a:pt x="1998266" y="583119"/>
                  </a:lnTo>
                  <a:lnTo>
                    <a:pt x="2003822" y="590264"/>
                  </a:lnTo>
                  <a:lnTo>
                    <a:pt x="2008584" y="597806"/>
                  </a:lnTo>
                  <a:lnTo>
                    <a:pt x="2012950" y="605348"/>
                  </a:lnTo>
                  <a:lnTo>
                    <a:pt x="2017316" y="613287"/>
                  </a:lnTo>
                  <a:lnTo>
                    <a:pt x="2021284" y="621623"/>
                  </a:lnTo>
                  <a:lnTo>
                    <a:pt x="2025253" y="630356"/>
                  </a:lnTo>
                  <a:lnTo>
                    <a:pt x="2028825" y="639089"/>
                  </a:lnTo>
                  <a:lnTo>
                    <a:pt x="2032397" y="647822"/>
                  </a:lnTo>
                  <a:lnTo>
                    <a:pt x="2035572" y="657349"/>
                  </a:lnTo>
                  <a:lnTo>
                    <a:pt x="2038747" y="666876"/>
                  </a:lnTo>
                  <a:lnTo>
                    <a:pt x="2041128" y="677196"/>
                  </a:lnTo>
                  <a:lnTo>
                    <a:pt x="2042716" y="683547"/>
                  </a:lnTo>
                  <a:lnTo>
                    <a:pt x="2043509" y="690296"/>
                  </a:lnTo>
                  <a:lnTo>
                    <a:pt x="2043906" y="696647"/>
                  </a:lnTo>
                  <a:lnTo>
                    <a:pt x="2043509" y="703395"/>
                  </a:lnTo>
                  <a:lnTo>
                    <a:pt x="2042716" y="709746"/>
                  </a:lnTo>
                  <a:lnTo>
                    <a:pt x="2041128" y="716494"/>
                  </a:lnTo>
                  <a:lnTo>
                    <a:pt x="2039541" y="722845"/>
                  </a:lnTo>
                  <a:lnTo>
                    <a:pt x="2037159" y="729594"/>
                  </a:lnTo>
                  <a:lnTo>
                    <a:pt x="2034381" y="735945"/>
                  </a:lnTo>
                  <a:lnTo>
                    <a:pt x="2031206" y="742296"/>
                  </a:lnTo>
                  <a:lnTo>
                    <a:pt x="2027237" y="748647"/>
                  </a:lnTo>
                  <a:lnTo>
                    <a:pt x="2022872" y="754998"/>
                  </a:lnTo>
                  <a:lnTo>
                    <a:pt x="2018109" y="760953"/>
                  </a:lnTo>
                  <a:lnTo>
                    <a:pt x="2013347" y="766907"/>
                  </a:lnTo>
                  <a:lnTo>
                    <a:pt x="2007791" y="773258"/>
                  </a:lnTo>
                  <a:lnTo>
                    <a:pt x="2001441" y="778815"/>
                  </a:lnTo>
                  <a:lnTo>
                    <a:pt x="1994694" y="784770"/>
                  </a:lnTo>
                  <a:lnTo>
                    <a:pt x="1987550" y="790724"/>
                  </a:lnTo>
                  <a:lnTo>
                    <a:pt x="1980009" y="795884"/>
                  </a:lnTo>
                  <a:lnTo>
                    <a:pt x="1972072" y="801441"/>
                  </a:lnTo>
                  <a:lnTo>
                    <a:pt x="1964531" y="806602"/>
                  </a:lnTo>
                  <a:lnTo>
                    <a:pt x="1955800" y="812159"/>
                  </a:lnTo>
                  <a:lnTo>
                    <a:pt x="1946672" y="816923"/>
                  </a:lnTo>
                  <a:lnTo>
                    <a:pt x="1936750" y="821686"/>
                  </a:lnTo>
                  <a:lnTo>
                    <a:pt x="1927225" y="826449"/>
                  </a:lnTo>
                  <a:lnTo>
                    <a:pt x="1916906" y="830816"/>
                  </a:lnTo>
                  <a:lnTo>
                    <a:pt x="1906191" y="835182"/>
                  </a:lnTo>
                  <a:lnTo>
                    <a:pt x="1895475" y="839549"/>
                  </a:lnTo>
                  <a:lnTo>
                    <a:pt x="1883966" y="843518"/>
                  </a:lnTo>
                  <a:lnTo>
                    <a:pt x="1872853" y="847091"/>
                  </a:lnTo>
                  <a:lnTo>
                    <a:pt x="1860550" y="850266"/>
                  </a:lnTo>
                  <a:lnTo>
                    <a:pt x="1848247" y="853839"/>
                  </a:lnTo>
                  <a:lnTo>
                    <a:pt x="1860550" y="851060"/>
                  </a:lnTo>
                  <a:lnTo>
                    <a:pt x="1872853" y="848282"/>
                  </a:lnTo>
                  <a:lnTo>
                    <a:pt x="1884759" y="845503"/>
                  </a:lnTo>
                  <a:lnTo>
                    <a:pt x="1896666" y="843915"/>
                  </a:lnTo>
                  <a:lnTo>
                    <a:pt x="1908175" y="842327"/>
                  </a:lnTo>
                  <a:lnTo>
                    <a:pt x="1919287" y="840740"/>
                  </a:lnTo>
                  <a:lnTo>
                    <a:pt x="1930797" y="839946"/>
                  </a:lnTo>
                  <a:lnTo>
                    <a:pt x="1941513" y="839549"/>
                  </a:lnTo>
                  <a:lnTo>
                    <a:pt x="1952228" y="839152"/>
                  </a:lnTo>
                  <a:lnTo>
                    <a:pt x="1962547" y="839152"/>
                  </a:lnTo>
                  <a:lnTo>
                    <a:pt x="1972866" y="839549"/>
                  </a:lnTo>
                  <a:lnTo>
                    <a:pt x="1982391" y="840343"/>
                  </a:lnTo>
                  <a:lnTo>
                    <a:pt x="1991916" y="841136"/>
                  </a:lnTo>
                  <a:lnTo>
                    <a:pt x="2001044" y="842724"/>
                  </a:lnTo>
                  <a:lnTo>
                    <a:pt x="2009775" y="844312"/>
                  </a:lnTo>
                  <a:lnTo>
                    <a:pt x="2018506" y="845900"/>
                  </a:lnTo>
                  <a:lnTo>
                    <a:pt x="2026841" y="848282"/>
                  </a:lnTo>
                  <a:lnTo>
                    <a:pt x="2034778" y="851060"/>
                  </a:lnTo>
                  <a:lnTo>
                    <a:pt x="2041922" y="853839"/>
                  </a:lnTo>
                  <a:lnTo>
                    <a:pt x="2049066" y="857014"/>
                  </a:lnTo>
                  <a:lnTo>
                    <a:pt x="2056209" y="860587"/>
                  </a:lnTo>
                  <a:lnTo>
                    <a:pt x="2062163" y="864160"/>
                  </a:lnTo>
                  <a:lnTo>
                    <a:pt x="2068116" y="868526"/>
                  </a:lnTo>
                  <a:lnTo>
                    <a:pt x="2074069" y="872099"/>
                  </a:lnTo>
                  <a:lnTo>
                    <a:pt x="2078831" y="877259"/>
                  </a:lnTo>
                  <a:lnTo>
                    <a:pt x="2083594" y="882022"/>
                  </a:lnTo>
                  <a:lnTo>
                    <a:pt x="2087959" y="887183"/>
                  </a:lnTo>
                  <a:lnTo>
                    <a:pt x="2091928" y="892343"/>
                  </a:lnTo>
                  <a:lnTo>
                    <a:pt x="2095103" y="897900"/>
                  </a:lnTo>
                  <a:lnTo>
                    <a:pt x="2097881" y="904251"/>
                  </a:lnTo>
                  <a:lnTo>
                    <a:pt x="2100263" y="910206"/>
                  </a:lnTo>
                  <a:lnTo>
                    <a:pt x="2102247" y="916557"/>
                  </a:lnTo>
                  <a:lnTo>
                    <a:pt x="2104628" y="926481"/>
                  </a:lnTo>
                  <a:lnTo>
                    <a:pt x="2106613" y="936404"/>
                  </a:lnTo>
                  <a:lnTo>
                    <a:pt x="2108597" y="945931"/>
                  </a:lnTo>
                  <a:lnTo>
                    <a:pt x="2109787" y="955855"/>
                  </a:lnTo>
                  <a:lnTo>
                    <a:pt x="2110581" y="965382"/>
                  </a:lnTo>
                  <a:lnTo>
                    <a:pt x="2111375" y="974908"/>
                  </a:lnTo>
                  <a:lnTo>
                    <a:pt x="2111375" y="984038"/>
                  </a:lnTo>
                  <a:lnTo>
                    <a:pt x="2111375" y="992771"/>
                  </a:lnTo>
                  <a:lnTo>
                    <a:pt x="2111375" y="1001901"/>
                  </a:lnTo>
                  <a:lnTo>
                    <a:pt x="2110581" y="1010634"/>
                  </a:lnTo>
                  <a:lnTo>
                    <a:pt x="2109787" y="1019367"/>
                  </a:lnTo>
                  <a:lnTo>
                    <a:pt x="2108597" y="1027703"/>
                  </a:lnTo>
                  <a:lnTo>
                    <a:pt x="2106613" y="1036039"/>
                  </a:lnTo>
                  <a:lnTo>
                    <a:pt x="2105025" y="1044375"/>
                  </a:lnTo>
                  <a:lnTo>
                    <a:pt x="2102644" y="1052711"/>
                  </a:lnTo>
                  <a:lnTo>
                    <a:pt x="2100659" y="1060650"/>
                  </a:lnTo>
                  <a:lnTo>
                    <a:pt x="2097881" y="1068192"/>
                  </a:lnTo>
                  <a:lnTo>
                    <a:pt x="2095103" y="1076131"/>
                  </a:lnTo>
                  <a:lnTo>
                    <a:pt x="2091928" y="1083673"/>
                  </a:lnTo>
                  <a:lnTo>
                    <a:pt x="2088356" y="1091215"/>
                  </a:lnTo>
                  <a:lnTo>
                    <a:pt x="2084387" y="1098360"/>
                  </a:lnTo>
                  <a:lnTo>
                    <a:pt x="2080419" y="1105505"/>
                  </a:lnTo>
                  <a:lnTo>
                    <a:pt x="2076450" y="1112650"/>
                  </a:lnTo>
                  <a:lnTo>
                    <a:pt x="2072084" y="1119398"/>
                  </a:lnTo>
                  <a:lnTo>
                    <a:pt x="2062559" y="1132894"/>
                  </a:lnTo>
                  <a:lnTo>
                    <a:pt x="2052241" y="1145994"/>
                  </a:lnTo>
                  <a:lnTo>
                    <a:pt x="2041128" y="1158696"/>
                  </a:lnTo>
                  <a:lnTo>
                    <a:pt x="2028825" y="1170605"/>
                  </a:lnTo>
                  <a:lnTo>
                    <a:pt x="2016522" y="1181719"/>
                  </a:lnTo>
                  <a:lnTo>
                    <a:pt x="2003425" y="1193231"/>
                  </a:lnTo>
                  <a:lnTo>
                    <a:pt x="1989137" y="1203551"/>
                  </a:lnTo>
                  <a:lnTo>
                    <a:pt x="1974850" y="1213872"/>
                  </a:lnTo>
                  <a:lnTo>
                    <a:pt x="1960166" y="1223002"/>
                  </a:lnTo>
                  <a:lnTo>
                    <a:pt x="1944687" y="1232132"/>
                  </a:lnTo>
                  <a:lnTo>
                    <a:pt x="1928416" y="1240865"/>
                  </a:lnTo>
                  <a:lnTo>
                    <a:pt x="1912541" y="1249201"/>
                  </a:lnTo>
                  <a:lnTo>
                    <a:pt x="1895872" y="1256346"/>
                  </a:lnTo>
                  <a:lnTo>
                    <a:pt x="1879203" y="1263888"/>
                  </a:lnTo>
                  <a:lnTo>
                    <a:pt x="1861741" y="1271033"/>
                  </a:lnTo>
                  <a:lnTo>
                    <a:pt x="1844675" y="1276987"/>
                  </a:lnTo>
                  <a:lnTo>
                    <a:pt x="1827213" y="1282941"/>
                  </a:lnTo>
                  <a:lnTo>
                    <a:pt x="1809750" y="1288896"/>
                  </a:lnTo>
                  <a:lnTo>
                    <a:pt x="1792287" y="1293659"/>
                  </a:lnTo>
                  <a:lnTo>
                    <a:pt x="1774825" y="1298422"/>
                  </a:lnTo>
                  <a:lnTo>
                    <a:pt x="1762522" y="1301598"/>
                  </a:lnTo>
                  <a:lnTo>
                    <a:pt x="1751013" y="1303583"/>
                  </a:lnTo>
                  <a:lnTo>
                    <a:pt x="1738709" y="1305567"/>
                  </a:lnTo>
                  <a:lnTo>
                    <a:pt x="1726803" y="1307155"/>
                  </a:lnTo>
                  <a:lnTo>
                    <a:pt x="1714897" y="1307949"/>
                  </a:lnTo>
                  <a:lnTo>
                    <a:pt x="1703784" y="1308743"/>
                  </a:lnTo>
                  <a:lnTo>
                    <a:pt x="1691878" y="1308743"/>
                  </a:lnTo>
                  <a:lnTo>
                    <a:pt x="1680766" y="1308743"/>
                  </a:lnTo>
                  <a:lnTo>
                    <a:pt x="1668859" y="1307949"/>
                  </a:lnTo>
                  <a:lnTo>
                    <a:pt x="1657350" y="1307155"/>
                  </a:lnTo>
                  <a:lnTo>
                    <a:pt x="1646237" y="1305964"/>
                  </a:lnTo>
                  <a:lnTo>
                    <a:pt x="1634728" y="1303980"/>
                  </a:lnTo>
                  <a:lnTo>
                    <a:pt x="1623219" y="1302392"/>
                  </a:lnTo>
                  <a:lnTo>
                    <a:pt x="1612503" y="1300010"/>
                  </a:lnTo>
                  <a:lnTo>
                    <a:pt x="1600994" y="1297628"/>
                  </a:lnTo>
                  <a:lnTo>
                    <a:pt x="1590278" y="1294453"/>
                  </a:lnTo>
                  <a:lnTo>
                    <a:pt x="1579166" y="1291277"/>
                  </a:lnTo>
                  <a:lnTo>
                    <a:pt x="1568053" y="1288102"/>
                  </a:lnTo>
                  <a:lnTo>
                    <a:pt x="1546225" y="1280560"/>
                  </a:lnTo>
                  <a:lnTo>
                    <a:pt x="1524794" y="1271827"/>
                  </a:lnTo>
                  <a:lnTo>
                    <a:pt x="1503363" y="1262697"/>
                  </a:lnTo>
                  <a:lnTo>
                    <a:pt x="1481931" y="1252376"/>
                  </a:lnTo>
                  <a:lnTo>
                    <a:pt x="1460500" y="1241659"/>
                  </a:lnTo>
                  <a:lnTo>
                    <a:pt x="1439466" y="1230544"/>
                  </a:lnTo>
                  <a:lnTo>
                    <a:pt x="1418828" y="1219032"/>
                  </a:lnTo>
                  <a:lnTo>
                    <a:pt x="1398191" y="1207124"/>
                  </a:lnTo>
                  <a:lnTo>
                    <a:pt x="1377156" y="1194819"/>
                  </a:lnTo>
                  <a:lnTo>
                    <a:pt x="1336278" y="1170605"/>
                  </a:lnTo>
                  <a:lnTo>
                    <a:pt x="1295400" y="1146391"/>
                  </a:lnTo>
                  <a:lnTo>
                    <a:pt x="1275159" y="1135276"/>
                  </a:lnTo>
                  <a:lnTo>
                    <a:pt x="1254522" y="1123765"/>
                  </a:lnTo>
                  <a:lnTo>
                    <a:pt x="1234281" y="1112650"/>
                  </a:lnTo>
                  <a:lnTo>
                    <a:pt x="1214041" y="1102726"/>
                  </a:lnTo>
                  <a:lnTo>
                    <a:pt x="1193800" y="1093199"/>
                  </a:lnTo>
                  <a:lnTo>
                    <a:pt x="1173163" y="1084863"/>
                  </a:lnTo>
                  <a:lnTo>
                    <a:pt x="1153319" y="1076924"/>
                  </a:lnTo>
                  <a:lnTo>
                    <a:pt x="1132681" y="1070573"/>
                  </a:lnTo>
                  <a:lnTo>
                    <a:pt x="1122363" y="1067398"/>
                  </a:lnTo>
                  <a:lnTo>
                    <a:pt x="1112044" y="1065016"/>
                  </a:lnTo>
                  <a:lnTo>
                    <a:pt x="1101725" y="1062237"/>
                  </a:lnTo>
                  <a:lnTo>
                    <a:pt x="1091803" y="1060650"/>
                  </a:lnTo>
                  <a:lnTo>
                    <a:pt x="1090613" y="1063825"/>
                  </a:lnTo>
                  <a:lnTo>
                    <a:pt x="1089819" y="1067398"/>
                  </a:lnTo>
                  <a:lnTo>
                    <a:pt x="1088628" y="1070970"/>
                  </a:lnTo>
                  <a:lnTo>
                    <a:pt x="1086644" y="1074543"/>
                  </a:lnTo>
                  <a:lnTo>
                    <a:pt x="1084659" y="1077321"/>
                  </a:lnTo>
                  <a:lnTo>
                    <a:pt x="1082278" y="1080100"/>
                  </a:lnTo>
                  <a:lnTo>
                    <a:pt x="1079897" y="1082879"/>
                  </a:lnTo>
                  <a:lnTo>
                    <a:pt x="1077119" y="1084863"/>
                  </a:lnTo>
                  <a:lnTo>
                    <a:pt x="1083866" y="1092802"/>
                  </a:lnTo>
                  <a:lnTo>
                    <a:pt x="1090613" y="1100741"/>
                  </a:lnTo>
                  <a:lnTo>
                    <a:pt x="1098153" y="1108284"/>
                  </a:lnTo>
                  <a:lnTo>
                    <a:pt x="1105694" y="1115826"/>
                  </a:lnTo>
                  <a:lnTo>
                    <a:pt x="1121172" y="1130910"/>
                  </a:lnTo>
                  <a:lnTo>
                    <a:pt x="1137841" y="1145200"/>
                  </a:lnTo>
                  <a:lnTo>
                    <a:pt x="1154906" y="1158696"/>
                  </a:lnTo>
                  <a:lnTo>
                    <a:pt x="1173163" y="1172192"/>
                  </a:lnTo>
                  <a:lnTo>
                    <a:pt x="1191816" y="1184895"/>
                  </a:lnTo>
                  <a:lnTo>
                    <a:pt x="1210866" y="1197597"/>
                  </a:lnTo>
                  <a:lnTo>
                    <a:pt x="1230313" y="1210300"/>
                  </a:lnTo>
                  <a:lnTo>
                    <a:pt x="1250553" y="1222605"/>
                  </a:lnTo>
                  <a:lnTo>
                    <a:pt x="1291034" y="1246819"/>
                  </a:lnTo>
                  <a:lnTo>
                    <a:pt x="1332309" y="1271430"/>
                  </a:lnTo>
                  <a:lnTo>
                    <a:pt x="1352550" y="1283735"/>
                  </a:lnTo>
                  <a:lnTo>
                    <a:pt x="1373187" y="1296041"/>
                  </a:lnTo>
                  <a:lnTo>
                    <a:pt x="1393428" y="1308743"/>
                  </a:lnTo>
                  <a:lnTo>
                    <a:pt x="1412875" y="1321842"/>
                  </a:lnTo>
                  <a:lnTo>
                    <a:pt x="1432719" y="1335339"/>
                  </a:lnTo>
                  <a:lnTo>
                    <a:pt x="1451769" y="1349629"/>
                  </a:lnTo>
                  <a:lnTo>
                    <a:pt x="1470025" y="1363919"/>
                  </a:lnTo>
                  <a:lnTo>
                    <a:pt x="1487884" y="1378606"/>
                  </a:lnTo>
                  <a:lnTo>
                    <a:pt x="1504950" y="1394484"/>
                  </a:lnTo>
                  <a:lnTo>
                    <a:pt x="1513284" y="1402423"/>
                  </a:lnTo>
                  <a:lnTo>
                    <a:pt x="1521222" y="1410759"/>
                  </a:lnTo>
                  <a:lnTo>
                    <a:pt x="1529159" y="1419095"/>
                  </a:lnTo>
                  <a:lnTo>
                    <a:pt x="1537097" y="1427034"/>
                  </a:lnTo>
                  <a:lnTo>
                    <a:pt x="1544241" y="1435767"/>
                  </a:lnTo>
                  <a:lnTo>
                    <a:pt x="1551384" y="1445294"/>
                  </a:lnTo>
                  <a:lnTo>
                    <a:pt x="1557734" y="1454424"/>
                  </a:lnTo>
                  <a:lnTo>
                    <a:pt x="1564481" y="1463553"/>
                  </a:lnTo>
                  <a:lnTo>
                    <a:pt x="1570831" y="1473080"/>
                  </a:lnTo>
                  <a:lnTo>
                    <a:pt x="1577181" y="1483004"/>
                  </a:lnTo>
                  <a:lnTo>
                    <a:pt x="1582737" y="1493325"/>
                  </a:lnTo>
                  <a:lnTo>
                    <a:pt x="1587897" y="1503248"/>
                  </a:lnTo>
                  <a:lnTo>
                    <a:pt x="1593453" y="1513569"/>
                  </a:lnTo>
                  <a:lnTo>
                    <a:pt x="1597819" y="1524684"/>
                  </a:lnTo>
                  <a:lnTo>
                    <a:pt x="1602184" y="1535798"/>
                  </a:lnTo>
                  <a:lnTo>
                    <a:pt x="1606550" y="1547310"/>
                  </a:lnTo>
                  <a:lnTo>
                    <a:pt x="1609725" y="1558821"/>
                  </a:lnTo>
                  <a:lnTo>
                    <a:pt x="1612900" y="1570730"/>
                  </a:lnTo>
                  <a:lnTo>
                    <a:pt x="1617266" y="1588196"/>
                  </a:lnTo>
                  <a:lnTo>
                    <a:pt x="1621234" y="1606058"/>
                  </a:lnTo>
                  <a:lnTo>
                    <a:pt x="1624806" y="1624318"/>
                  </a:lnTo>
                  <a:lnTo>
                    <a:pt x="1627584" y="1642578"/>
                  </a:lnTo>
                  <a:lnTo>
                    <a:pt x="1630759" y="1660440"/>
                  </a:lnTo>
                  <a:lnTo>
                    <a:pt x="1633141" y="1678700"/>
                  </a:lnTo>
                  <a:lnTo>
                    <a:pt x="1634331" y="1696960"/>
                  </a:lnTo>
                  <a:lnTo>
                    <a:pt x="1635522" y="1715219"/>
                  </a:lnTo>
                  <a:lnTo>
                    <a:pt x="1635919" y="1733479"/>
                  </a:lnTo>
                  <a:lnTo>
                    <a:pt x="1635919" y="1751739"/>
                  </a:lnTo>
                  <a:lnTo>
                    <a:pt x="1635522" y="1769602"/>
                  </a:lnTo>
                  <a:lnTo>
                    <a:pt x="1634331" y="1787067"/>
                  </a:lnTo>
                  <a:lnTo>
                    <a:pt x="1632744" y="1804533"/>
                  </a:lnTo>
                  <a:lnTo>
                    <a:pt x="1629966" y="1821999"/>
                  </a:lnTo>
                  <a:lnTo>
                    <a:pt x="1626394" y="1839068"/>
                  </a:lnTo>
                  <a:lnTo>
                    <a:pt x="1622425" y="1855343"/>
                  </a:lnTo>
                  <a:lnTo>
                    <a:pt x="1617663" y="1871618"/>
                  </a:lnTo>
                  <a:lnTo>
                    <a:pt x="1612106" y="1887496"/>
                  </a:lnTo>
                  <a:lnTo>
                    <a:pt x="1605756" y="1902580"/>
                  </a:lnTo>
                  <a:lnTo>
                    <a:pt x="1598613" y="1917664"/>
                  </a:lnTo>
                  <a:lnTo>
                    <a:pt x="1594644" y="1924412"/>
                  </a:lnTo>
                  <a:lnTo>
                    <a:pt x="1590278" y="1931557"/>
                  </a:lnTo>
                  <a:lnTo>
                    <a:pt x="1585913" y="1938305"/>
                  </a:lnTo>
                  <a:lnTo>
                    <a:pt x="1581150" y="1945450"/>
                  </a:lnTo>
                  <a:lnTo>
                    <a:pt x="1576387" y="1952198"/>
                  </a:lnTo>
                  <a:lnTo>
                    <a:pt x="1571625" y="1958153"/>
                  </a:lnTo>
                  <a:lnTo>
                    <a:pt x="1565672" y="1964504"/>
                  </a:lnTo>
                  <a:lnTo>
                    <a:pt x="1560116" y="1970855"/>
                  </a:lnTo>
                  <a:lnTo>
                    <a:pt x="1554559" y="1976412"/>
                  </a:lnTo>
                  <a:lnTo>
                    <a:pt x="1548209" y="1981970"/>
                  </a:lnTo>
                  <a:lnTo>
                    <a:pt x="1541859" y="1987924"/>
                  </a:lnTo>
                  <a:lnTo>
                    <a:pt x="1535113" y="1993481"/>
                  </a:lnTo>
                  <a:lnTo>
                    <a:pt x="1528763" y="1998245"/>
                  </a:lnTo>
                  <a:lnTo>
                    <a:pt x="1521222" y="2003405"/>
                  </a:lnTo>
                  <a:lnTo>
                    <a:pt x="1513681" y="2008168"/>
                  </a:lnTo>
                  <a:lnTo>
                    <a:pt x="1506537" y="2012535"/>
                  </a:lnTo>
                  <a:lnTo>
                    <a:pt x="1498600" y="2016901"/>
                  </a:lnTo>
                  <a:lnTo>
                    <a:pt x="1490266" y="2021268"/>
                  </a:lnTo>
                  <a:lnTo>
                    <a:pt x="1481534" y="2024840"/>
                  </a:lnTo>
                  <a:lnTo>
                    <a:pt x="1472803" y="2028810"/>
                  </a:lnTo>
                  <a:lnTo>
                    <a:pt x="1463675" y="2032382"/>
                  </a:lnTo>
                  <a:lnTo>
                    <a:pt x="1454547" y="2035558"/>
                  </a:lnTo>
                  <a:lnTo>
                    <a:pt x="1445022" y="2038336"/>
                  </a:lnTo>
                  <a:lnTo>
                    <a:pt x="1434703" y="2041115"/>
                  </a:lnTo>
                  <a:lnTo>
                    <a:pt x="1428353" y="2042306"/>
                  </a:lnTo>
                  <a:lnTo>
                    <a:pt x="1421606" y="2043100"/>
                  </a:lnTo>
                  <a:lnTo>
                    <a:pt x="1415256" y="2043894"/>
                  </a:lnTo>
                  <a:lnTo>
                    <a:pt x="1408509" y="2043100"/>
                  </a:lnTo>
                  <a:lnTo>
                    <a:pt x="1402159" y="2042306"/>
                  </a:lnTo>
                  <a:lnTo>
                    <a:pt x="1395413" y="2041512"/>
                  </a:lnTo>
                  <a:lnTo>
                    <a:pt x="1389063" y="2039527"/>
                  </a:lnTo>
                  <a:lnTo>
                    <a:pt x="1382316" y="2037146"/>
                  </a:lnTo>
                  <a:lnTo>
                    <a:pt x="1375966" y="2034367"/>
                  </a:lnTo>
                  <a:lnTo>
                    <a:pt x="1369616" y="2031191"/>
                  </a:lnTo>
                  <a:lnTo>
                    <a:pt x="1363266" y="2027222"/>
                  </a:lnTo>
                  <a:lnTo>
                    <a:pt x="1356916" y="2022855"/>
                  </a:lnTo>
                  <a:lnTo>
                    <a:pt x="1350963" y="2018489"/>
                  </a:lnTo>
                  <a:lnTo>
                    <a:pt x="1345009" y="2013329"/>
                  </a:lnTo>
                  <a:lnTo>
                    <a:pt x="1338659" y="2007374"/>
                  </a:lnTo>
                  <a:lnTo>
                    <a:pt x="1333103" y="2001420"/>
                  </a:lnTo>
                  <a:lnTo>
                    <a:pt x="1327150" y="1994672"/>
                  </a:lnTo>
                  <a:lnTo>
                    <a:pt x="1321197" y="1987527"/>
                  </a:lnTo>
                  <a:lnTo>
                    <a:pt x="1315641" y="1979985"/>
                  </a:lnTo>
                  <a:lnTo>
                    <a:pt x="1310481" y="1972046"/>
                  </a:lnTo>
                  <a:lnTo>
                    <a:pt x="1305322" y="1964107"/>
                  </a:lnTo>
                  <a:lnTo>
                    <a:pt x="1299766" y="1955374"/>
                  </a:lnTo>
                  <a:lnTo>
                    <a:pt x="1295003" y="1946244"/>
                  </a:lnTo>
                  <a:lnTo>
                    <a:pt x="1290241" y="1936717"/>
                  </a:lnTo>
                  <a:lnTo>
                    <a:pt x="1285478" y="1927191"/>
                  </a:lnTo>
                  <a:lnTo>
                    <a:pt x="1281113" y="1916473"/>
                  </a:lnTo>
                  <a:lnTo>
                    <a:pt x="1276747" y="1906152"/>
                  </a:lnTo>
                  <a:lnTo>
                    <a:pt x="1272381" y="1895435"/>
                  </a:lnTo>
                  <a:lnTo>
                    <a:pt x="1268413" y="1883923"/>
                  </a:lnTo>
                  <a:lnTo>
                    <a:pt x="1264841" y="1872412"/>
                  </a:lnTo>
                  <a:lnTo>
                    <a:pt x="1261666" y="1860503"/>
                  </a:lnTo>
                  <a:lnTo>
                    <a:pt x="1258094" y="1848198"/>
                  </a:lnTo>
                  <a:lnTo>
                    <a:pt x="1260872" y="1860503"/>
                  </a:lnTo>
                  <a:lnTo>
                    <a:pt x="1263650" y="1872412"/>
                  </a:lnTo>
                  <a:lnTo>
                    <a:pt x="1266031" y="1884717"/>
                  </a:lnTo>
                  <a:lnTo>
                    <a:pt x="1268016" y="1896625"/>
                  </a:lnTo>
                  <a:lnTo>
                    <a:pt x="1269206" y="1907740"/>
                  </a:lnTo>
                  <a:lnTo>
                    <a:pt x="1270794" y="1919252"/>
                  </a:lnTo>
                  <a:lnTo>
                    <a:pt x="1271984" y="1930763"/>
                  </a:lnTo>
                  <a:lnTo>
                    <a:pt x="1272381" y="1941481"/>
                  </a:lnTo>
                  <a:lnTo>
                    <a:pt x="1272778" y="1952198"/>
                  </a:lnTo>
                  <a:lnTo>
                    <a:pt x="1272381" y="1962519"/>
                  </a:lnTo>
                  <a:lnTo>
                    <a:pt x="1272381" y="1972443"/>
                  </a:lnTo>
                  <a:lnTo>
                    <a:pt x="1271587" y="1981970"/>
                  </a:lnTo>
                  <a:lnTo>
                    <a:pt x="1270794" y="1991893"/>
                  </a:lnTo>
                  <a:lnTo>
                    <a:pt x="1269206" y="2001023"/>
                  </a:lnTo>
                  <a:lnTo>
                    <a:pt x="1267619" y="2009756"/>
                  </a:lnTo>
                  <a:lnTo>
                    <a:pt x="1265237" y="2018489"/>
                  </a:lnTo>
                  <a:lnTo>
                    <a:pt x="1263253" y="2026825"/>
                  </a:lnTo>
                  <a:lnTo>
                    <a:pt x="1260475" y="2034367"/>
                  </a:lnTo>
                  <a:lnTo>
                    <a:pt x="1258094" y="2041909"/>
                  </a:lnTo>
                  <a:lnTo>
                    <a:pt x="1254919" y="2049054"/>
                  </a:lnTo>
                  <a:lnTo>
                    <a:pt x="1251347" y="2055802"/>
                  </a:lnTo>
                  <a:lnTo>
                    <a:pt x="1247378" y="2062153"/>
                  </a:lnTo>
                  <a:lnTo>
                    <a:pt x="1243409" y="2068108"/>
                  </a:lnTo>
                  <a:lnTo>
                    <a:pt x="1239044" y="2073268"/>
                  </a:lnTo>
                  <a:lnTo>
                    <a:pt x="1234678" y="2078825"/>
                  </a:lnTo>
                  <a:lnTo>
                    <a:pt x="1229916" y="2083589"/>
                  </a:lnTo>
                  <a:lnTo>
                    <a:pt x="1224756" y="2087955"/>
                  </a:lnTo>
                  <a:lnTo>
                    <a:pt x="1219597" y="2091925"/>
                  </a:lnTo>
                  <a:lnTo>
                    <a:pt x="1214041" y="2094703"/>
                  </a:lnTo>
                  <a:lnTo>
                    <a:pt x="1207691" y="2097879"/>
                  </a:lnTo>
                  <a:lnTo>
                    <a:pt x="1201737" y="2099864"/>
                  </a:lnTo>
                  <a:lnTo>
                    <a:pt x="1194991" y="2102245"/>
                  </a:lnTo>
                  <a:lnTo>
                    <a:pt x="1185069" y="2104230"/>
                  </a:lnTo>
                  <a:lnTo>
                    <a:pt x="1175544" y="2106612"/>
                  </a:lnTo>
                  <a:lnTo>
                    <a:pt x="1165225" y="2108200"/>
                  </a:lnTo>
                  <a:lnTo>
                    <a:pt x="1155700" y="2109787"/>
                  </a:lnTo>
                  <a:lnTo>
                    <a:pt x="1146572" y="2110581"/>
                  </a:lnTo>
                  <a:lnTo>
                    <a:pt x="1137047" y="2111375"/>
                  </a:lnTo>
                  <a:lnTo>
                    <a:pt x="1127919" y="2111375"/>
                  </a:lnTo>
                  <a:lnTo>
                    <a:pt x="1118791" y="2111375"/>
                  </a:lnTo>
                  <a:lnTo>
                    <a:pt x="1110059" y="2111375"/>
                  </a:lnTo>
                  <a:lnTo>
                    <a:pt x="1101328" y="2110581"/>
                  </a:lnTo>
                  <a:lnTo>
                    <a:pt x="1092597" y="2109787"/>
                  </a:lnTo>
                  <a:lnTo>
                    <a:pt x="1084263" y="2108200"/>
                  </a:lnTo>
                  <a:lnTo>
                    <a:pt x="1075531" y="2106612"/>
                  </a:lnTo>
                  <a:lnTo>
                    <a:pt x="1067197" y="2105024"/>
                  </a:lnTo>
                  <a:lnTo>
                    <a:pt x="1059259" y="2102642"/>
                  </a:lnTo>
                  <a:lnTo>
                    <a:pt x="1051322" y="2100657"/>
                  </a:lnTo>
                  <a:lnTo>
                    <a:pt x="1043781" y="2097879"/>
                  </a:lnTo>
                  <a:lnTo>
                    <a:pt x="1035844" y="2094703"/>
                  </a:lnTo>
                  <a:lnTo>
                    <a:pt x="1028303" y="2091925"/>
                  </a:lnTo>
                  <a:lnTo>
                    <a:pt x="1020763" y="2088352"/>
                  </a:lnTo>
                  <a:lnTo>
                    <a:pt x="1013619" y="2084383"/>
                  </a:lnTo>
                  <a:lnTo>
                    <a:pt x="1006078" y="2080413"/>
                  </a:lnTo>
                  <a:lnTo>
                    <a:pt x="998934" y="2076444"/>
                  </a:lnTo>
                  <a:lnTo>
                    <a:pt x="992187" y="2072077"/>
                  </a:lnTo>
                  <a:lnTo>
                    <a:pt x="978694" y="2062550"/>
                  </a:lnTo>
                  <a:lnTo>
                    <a:pt x="965994" y="2051833"/>
                  </a:lnTo>
                  <a:lnTo>
                    <a:pt x="953294" y="2041115"/>
                  </a:lnTo>
                  <a:lnTo>
                    <a:pt x="941387" y="2028810"/>
                  </a:lnTo>
                  <a:lnTo>
                    <a:pt x="929481" y="2016504"/>
                  </a:lnTo>
                  <a:lnTo>
                    <a:pt x="918766" y="2003008"/>
                  </a:lnTo>
                  <a:lnTo>
                    <a:pt x="908447" y="1989115"/>
                  </a:lnTo>
                  <a:lnTo>
                    <a:pt x="898128" y="1974825"/>
                  </a:lnTo>
                  <a:lnTo>
                    <a:pt x="888603" y="1959740"/>
                  </a:lnTo>
                  <a:lnTo>
                    <a:pt x="879475" y="1944656"/>
                  </a:lnTo>
                  <a:lnTo>
                    <a:pt x="871141" y="1928381"/>
                  </a:lnTo>
                  <a:lnTo>
                    <a:pt x="862806" y="1912106"/>
                  </a:lnTo>
                  <a:lnTo>
                    <a:pt x="854869" y="1895832"/>
                  </a:lnTo>
                  <a:lnTo>
                    <a:pt x="848122" y="1879160"/>
                  </a:lnTo>
                  <a:lnTo>
                    <a:pt x="840978" y="1861694"/>
                  </a:lnTo>
                  <a:lnTo>
                    <a:pt x="834628" y="1844625"/>
                  </a:lnTo>
                  <a:lnTo>
                    <a:pt x="828675" y="1827159"/>
                  </a:lnTo>
                  <a:lnTo>
                    <a:pt x="823119" y="1809693"/>
                  </a:lnTo>
                  <a:lnTo>
                    <a:pt x="817959" y="1792228"/>
                  </a:lnTo>
                  <a:lnTo>
                    <a:pt x="813594" y="1774762"/>
                  </a:lnTo>
                  <a:lnTo>
                    <a:pt x="810419" y="1762456"/>
                  </a:lnTo>
                  <a:lnTo>
                    <a:pt x="808434" y="1750945"/>
                  </a:lnTo>
                  <a:lnTo>
                    <a:pt x="806053" y="1738639"/>
                  </a:lnTo>
                  <a:lnTo>
                    <a:pt x="804863" y="1726731"/>
                  </a:lnTo>
                  <a:lnTo>
                    <a:pt x="804069" y="1714823"/>
                  </a:lnTo>
                  <a:lnTo>
                    <a:pt x="802878" y="1703708"/>
                  </a:lnTo>
                  <a:lnTo>
                    <a:pt x="802878" y="1691799"/>
                  </a:lnTo>
                  <a:lnTo>
                    <a:pt x="802878" y="1680288"/>
                  </a:lnTo>
                  <a:lnTo>
                    <a:pt x="803672" y="1668776"/>
                  </a:lnTo>
                  <a:lnTo>
                    <a:pt x="804863" y="1657265"/>
                  </a:lnTo>
                  <a:lnTo>
                    <a:pt x="806053" y="1646150"/>
                  </a:lnTo>
                  <a:lnTo>
                    <a:pt x="807244" y="1634639"/>
                  </a:lnTo>
                  <a:lnTo>
                    <a:pt x="809625" y="1623127"/>
                  </a:lnTo>
                  <a:lnTo>
                    <a:pt x="811609" y="1612410"/>
                  </a:lnTo>
                  <a:lnTo>
                    <a:pt x="814387" y="1600898"/>
                  </a:lnTo>
                  <a:lnTo>
                    <a:pt x="817563" y="1590180"/>
                  </a:lnTo>
                  <a:lnTo>
                    <a:pt x="820341" y="1579066"/>
                  </a:lnTo>
                  <a:lnTo>
                    <a:pt x="823913" y="1567951"/>
                  </a:lnTo>
                  <a:lnTo>
                    <a:pt x="831453" y="1546119"/>
                  </a:lnTo>
                  <a:lnTo>
                    <a:pt x="840184" y="1524684"/>
                  </a:lnTo>
                  <a:lnTo>
                    <a:pt x="849313" y="1503248"/>
                  </a:lnTo>
                  <a:lnTo>
                    <a:pt x="859234" y="1481813"/>
                  </a:lnTo>
                  <a:lnTo>
                    <a:pt x="869950" y="1460378"/>
                  </a:lnTo>
                  <a:lnTo>
                    <a:pt x="881063" y="1439339"/>
                  </a:lnTo>
                  <a:lnTo>
                    <a:pt x="892572" y="1418301"/>
                  </a:lnTo>
                  <a:lnTo>
                    <a:pt x="904875" y="1398057"/>
                  </a:lnTo>
                  <a:lnTo>
                    <a:pt x="916384" y="1377018"/>
                  </a:lnTo>
                  <a:lnTo>
                    <a:pt x="940991" y="1336133"/>
                  </a:lnTo>
                  <a:lnTo>
                    <a:pt x="965200" y="1295247"/>
                  </a:lnTo>
                  <a:lnTo>
                    <a:pt x="976709" y="1275002"/>
                  </a:lnTo>
                  <a:lnTo>
                    <a:pt x="988219" y="1254361"/>
                  </a:lnTo>
                  <a:lnTo>
                    <a:pt x="998537" y="1234117"/>
                  </a:lnTo>
                  <a:lnTo>
                    <a:pt x="1009253" y="1213872"/>
                  </a:lnTo>
                  <a:lnTo>
                    <a:pt x="1018381" y="1193628"/>
                  </a:lnTo>
                  <a:lnTo>
                    <a:pt x="1027113" y="1172986"/>
                  </a:lnTo>
                  <a:lnTo>
                    <a:pt x="1035050" y="1153139"/>
                  </a:lnTo>
                  <a:lnTo>
                    <a:pt x="1041400" y="1132497"/>
                  </a:lnTo>
                  <a:lnTo>
                    <a:pt x="1044575" y="1122177"/>
                  </a:lnTo>
                  <a:lnTo>
                    <a:pt x="1046956" y="1111856"/>
                  </a:lnTo>
                  <a:lnTo>
                    <a:pt x="1049337" y="1101932"/>
                  </a:lnTo>
                  <a:lnTo>
                    <a:pt x="1051322" y="1091612"/>
                  </a:lnTo>
                  <a:lnTo>
                    <a:pt x="1047353" y="1090421"/>
                  </a:lnTo>
                  <a:lnTo>
                    <a:pt x="1044178" y="1089627"/>
                  </a:lnTo>
                  <a:lnTo>
                    <a:pt x="1041003" y="1088436"/>
                  </a:lnTo>
                  <a:lnTo>
                    <a:pt x="1037431" y="1086848"/>
                  </a:lnTo>
                  <a:lnTo>
                    <a:pt x="1034256" y="1084467"/>
                  </a:lnTo>
                  <a:lnTo>
                    <a:pt x="1031875" y="1082482"/>
                  </a:lnTo>
                  <a:lnTo>
                    <a:pt x="1029097" y="1079703"/>
                  </a:lnTo>
                  <a:lnTo>
                    <a:pt x="1027113" y="1076924"/>
                  </a:lnTo>
                  <a:lnTo>
                    <a:pt x="1018778" y="1083673"/>
                  </a:lnTo>
                  <a:lnTo>
                    <a:pt x="1010841" y="1090421"/>
                  </a:lnTo>
                  <a:lnTo>
                    <a:pt x="1003300" y="1097963"/>
                  </a:lnTo>
                  <a:lnTo>
                    <a:pt x="995759" y="1105505"/>
                  </a:lnTo>
                  <a:lnTo>
                    <a:pt x="981075" y="1120986"/>
                  </a:lnTo>
                  <a:lnTo>
                    <a:pt x="966787" y="1137658"/>
                  </a:lnTo>
                  <a:lnTo>
                    <a:pt x="953294" y="1154727"/>
                  </a:lnTo>
                  <a:lnTo>
                    <a:pt x="939800" y="1172986"/>
                  </a:lnTo>
                  <a:lnTo>
                    <a:pt x="926703" y="1191246"/>
                  </a:lnTo>
                  <a:lnTo>
                    <a:pt x="914003" y="1210697"/>
                  </a:lnTo>
                  <a:lnTo>
                    <a:pt x="901700" y="1230147"/>
                  </a:lnTo>
                  <a:lnTo>
                    <a:pt x="889397" y="1250391"/>
                  </a:lnTo>
                  <a:lnTo>
                    <a:pt x="865187" y="1290880"/>
                  </a:lnTo>
                  <a:lnTo>
                    <a:pt x="840581" y="1332163"/>
                  </a:lnTo>
                  <a:lnTo>
                    <a:pt x="828278" y="1352408"/>
                  </a:lnTo>
                  <a:lnTo>
                    <a:pt x="815578" y="1373049"/>
                  </a:lnTo>
                  <a:lnTo>
                    <a:pt x="802878" y="1393293"/>
                  </a:lnTo>
                  <a:lnTo>
                    <a:pt x="789781" y="1412744"/>
                  </a:lnTo>
                  <a:lnTo>
                    <a:pt x="776287" y="1432591"/>
                  </a:lnTo>
                  <a:lnTo>
                    <a:pt x="762397" y="1451645"/>
                  </a:lnTo>
                  <a:lnTo>
                    <a:pt x="748109" y="1469905"/>
                  </a:lnTo>
                  <a:lnTo>
                    <a:pt x="733028" y="1487767"/>
                  </a:lnTo>
                  <a:lnTo>
                    <a:pt x="717550" y="1504836"/>
                  </a:lnTo>
                  <a:lnTo>
                    <a:pt x="709613" y="1513172"/>
                  </a:lnTo>
                  <a:lnTo>
                    <a:pt x="701278" y="1521111"/>
                  </a:lnTo>
                  <a:lnTo>
                    <a:pt x="692944" y="1529050"/>
                  </a:lnTo>
                  <a:lnTo>
                    <a:pt x="684213" y="1536989"/>
                  </a:lnTo>
                  <a:lnTo>
                    <a:pt x="675481" y="1544134"/>
                  </a:lnTo>
                  <a:lnTo>
                    <a:pt x="666750" y="1551279"/>
                  </a:lnTo>
                  <a:lnTo>
                    <a:pt x="657622" y="1558027"/>
                  </a:lnTo>
                  <a:lnTo>
                    <a:pt x="648494" y="1564776"/>
                  </a:lnTo>
                  <a:lnTo>
                    <a:pt x="638969" y="1570730"/>
                  </a:lnTo>
                  <a:lnTo>
                    <a:pt x="629047" y="1577081"/>
                  </a:lnTo>
                  <a:lnTo>
                    <a:pt x="618728" y="1582638"/>
                  </a:lnTo>
                  <a:lnTo>
                    <a:pt x="608409" y="1587799"/>
                  </a:lnTo>
                  <a:lnTo>
                    <a:pt x="597694" y="1592959"/>
                  </a:lnTo>
                  <a:lnTo>
                    <a:pt x="586978" y="1597325"/>
                  </a:lnTo>
                  <a:lnTo>
                    <a:pt x="575866" y="1601692"/>
                  </a:lnTo>
                  <a:lnTo>
                    <a:pt x="564753" y="1606058"/>
                  </a:lnTo>
                  <a:lnTo>
                    <a:pt x="552847" y="1609631"/>
                  </a:lnTo>
                  <a:lnTo>
                    <a:pt x="540941" y="1613203"/>
                  </a:lnTo>
                  <a:lnTo>
                    <a:pt x="523478" y="1617173"/>
                  </a:lnTo>
                  <a:lnTo>
                    <a:pt x="505619" y="1621142"/>
                  </a:lnTo>
                  <a:lnTo>
                    <a:pt x="487759" y="1624715"/>
                  </a:lnTo>
                  <a:lnTo>
                    <a:pt x="469503" y="1627891"/>
                  </a:lnTo>
                  <a:lnTo>
                    <a:pt x="451247" y="1630669"/>
                  </a:lnTo>
                  <a:lnTo>
                    <a:pt x="433387" y="1633051"/>
                  </a:lnTo>
                  <a:lnTo>
                    <a:pt x="414734" y="1634242"/>
                  </a:lnTo>
                  <a:lnTo>
                    <a:pt x="396478" y="1635433"/>
                  </a:lnTo>
                  <a:lnTo>
                    <a:pt x="378222" y="1636226"/>
                  </a:lnTo>
                  <a:lnTo>
                    <a:pt x="360363" y="1636226"/>
                  </a:lnTo>
                  <a:lnTo>
                    <a:pt x="342503" y="1635433"/>
                  </a:lnTo>
                  <a:lnTo>
                    <a:pt x="324644" y="1634242"/>
                  </a:lnTo>
                  <a:lnTo>
                    <a:pt x="307181" y="1632257"/>
                  </a:lnTo>
                  <a:lnTo>
                    <a:pt x="290116" y="1629875"/>
                  </a:lnTo>
                  <a:lnTo>
                    <a:pt x="273050" y="1626700"/>
                  </a:lnTo>
                  <a:lnTo>
                    <a:pt x="256381" y="1622333"/>
                  </a:lnTo>
                  <a:lnTo>
                    <a:pt x="240109" y="1617570"/>
                  </a:lnTo>
                  <a:lnTo>
                    <a:pt x="224631" y="1612013"/>
                  </a:lnTo>
                  <a:lnTo>
                    <a:pt x="209153" y="1605661"/>
                  </a:lnTo>
                  <a:lnTo>
                    <a:pt x="194469" y="1598516"/>
                  </a:lnTo>
                  <a:lnTo>
                    <a:pt x="187325" y="1594547"/>
                  </a:lnTo>
                  <a:lnTo>
                    <a:pt x="180578" y="1590180"/>
                  </a:lnTo>
                  <a:lnTo>
                    <a:pt x="173434" y="1585814"/>
                  </a:lnTo>
                  <a:lnTo>
                    <a:pt x="166687" y="1581447"/>
                  </a:lnTo>
                  <a:lnTo>
                    <a:pt x="159941" y="1576287"/>
                  </a:lnTo>
                  <a:lnTo>
                    <a:pt x="153591" y="1571127"/>
                  </a:lnTo>
                  <a:lnTo>
                    <a:pt x="147241" y="1565569"/>
                  </a:lnTo>
                  <a:lnTo>
                    <a:pt x="141287" y="1560012"/>
                  </a:lnTo>
                  <a:lnTo>
                    <a:pt x="134937" y="1554455"/>
                  </a:lnTo>
                  <a:lnTo>
                    <a:pt x="129381" y="1548104"/>
                  </a:lnTo>
                  <a:lnTo>
                    <a:pt x="124222" y="1542149"/>
                  </a:lnTo>
                  <a:lnTo>
                    <a:pt x="118666" y="1535004"/>
                  </a:lnTo>
                  <a:lnTo>
                    <a:pt x="113109" y="1528653"/>
                  </a:lnTo>
                  <a:lnTo>
                    <a:pt x="108347" y="1521111"/>
                  </a:lnTo>
                  <a:lnTo>
                    <a:pt x="103584" y="1513569"/>
                  </a:lnTo>
                  <a:lnTo>
                    <a:pt x="99219" y="1506424"/>
                  </a:lnTo>
                  <a:lnTo>
                    <a:pt x="94853" y="1498485"/>
                  </a:lnTo>
                  <a:lnTo>
                    <a:pt x="90487" y="1490149"/>
                  </a:lnTo>
                  <a:lnTo>
                    <a:pt x="86519" y="1481416"/>
                  </a:lnTo>
                  <a:lnTo>
                    <a:pt x="82947" y="1472683"/>
                  </a:lnTo>
                  <a:lnTo>
                    <a:pt x="79772" y="1463553"/>
                  </a:lnTo>
                  <a:lnTo>
                    <a:pt x="76597" y="1454424"/>
                  </a:lnTo>
                  <a:lnTo>
                    <a:pt x="73422" y="1444500"/>
                  </a:lnTo>
                  <a:lnTo>
                    <a:pt x="71041" y="1434576"/>
                  </a:lnTo>
                  <a:lnTo>
                    <a:pt x="69453" y="1428225"/>
                  </a:lnTo>
                  <a:lnTo>
                    <a:pt x="68659" y="1421477"/>
                  </a:lnTo>
                  <a:lnTo>
                    <a:pt x="68263" y="1415126"/>
                  </a:lnTo>
                  <a:lnTo>
                    <a:pt x="68263" y="1408377"/>
                  </a:lnTo>
                  <a:lnTo>
                    <a:pt x="69056" y="1402026"/>
                  </a:lnTo>
                  <a:lnTo>
                    <a:pt x="70644" y="1395278"/>
                  </a:lnTo>
                  <a:lnTo>
                    <a:pt x="72231" y="1388927"/>
                  </a:lnTo>
                  <a:lnTo>
                    <a:pt x="75009" y="1382179"/>
                  </a:lnTo>
                  <a:lnTo>
                    <a:pt x="77391" y="1375828"/>
                  </a:lnTo>
                  <a:lnTo>
                    <a:pt x="80963" y="1369476"/>
                  </a:lnTo>
                  <a:lnTo>
                    <a:pt x="84534" y="1363125"/>
                  </a:lnTo>
                  <a:lnTo>
                    <a:pt x="88900" y="1356774"/>
                  </a:lnTo>
                  <a:lnTo>
                    <a:pt x="93663" y="1350820"/>
                  </a:lnTo>
                  <a:lnTo>
                    <a:pt x="98822" y="1344865"/>
                  </a:lnTo>
                  <a:lnTo>
                    <a:pt x="104378" y="1338514"/>
                  </a:lnTo>
                  <a:lnTo>
                    <a:pt x="110728" y="1332560"/>
                  </a:lnTo>
                  <a:lnTo>
                    <a:pt x="117078" y="1326606"/>
                  </a:lnTo>
                  <a:lnTo>
                    <a:pt x="124222" y="1321049"/>
                  </a:lnTo>
                  <a:lnTo>
                    <a:pt x="131763" y="1315491"/>
                  </a:lnTo>
                  <a:lnTo>
                    <a:pt x="139303" y="1310331"/>
                  </a:lnTo>
                  <a:lnTo>
                    <a:pt x="147637" y="1304774"/>
                  </a:lnTo>
                  <a:lnTo>
                    <a:pt x="156369" y="1299613"/>
                  </a:lnTo>
                  <a:lnTo>
                    <a:pt x="165497" y="1294850"/>
                  </a:lnTo>
                  <a:lnTo>
                    <a:pt x="174625" y="1290086"/>
                  </a:lnTo>
                  <a:lnTo>
                    <a:pt x="184944" y="1285323"/>
                  </a:lnTo>
                  <a:lnTo>
                    <a:pt x="194866" y="1280957"/>
                  </a:lnTo>
                  <a:lnTo>
                    <a:pt x="205978" y="1276590"/>
                  </a:lnTo>
                  <a:lnTo>
                    <a:pt x="216694" y="1272224"/>
                  </a:lnTo>
                  <a:lnTo>
                    <a:pt x="227806" y="1268254"/>
                  </a:lnTo>
                  <a:lnTo>
                    <a:pt x="239316" y="1264682"/>
                  </a:lnTo>
                  <a:lnTo>
                    <a:pt x="251222" y="1261109"/>
                  </a:lnTo>
                  <a:lnTo>
                    <a:pt x="263922" y="1257934"/>
                  </a:lnTo>
                  <a:lnTo>
                    <a:pt x="251222" y="1260712"/>
                  </a:lnTo>
                  <a:lnTo>
                    <a:pt x="238919" y="1263491"/>
                  </a:lnTo>
                  <a:lnTo>
                    <a:pt x="227013" y="1265476"/>
                  </a:lnTo>
                  <a:lnTo>
                    <a:pt x="215503" y="1267857"/>
                  </a:lnTo>
                  <a:lnTo>
                    <a:pt x="203597" y="1269048"/>
                  </a:lnTo>
                  <a:lnTo>
                    <a:pt x="192087" y="1270636"/>
                  </a:lnTo>
                  <a:lnTo>
                    <a:pt x="181372" y="1271827"/>
                  </a:lnTo>
                  <a:lnTo>
                    <a:pt x="170259" y="1272224"/>
                  </a:lnTo>
                  <a:lnTo>
                    <a:pt x="159941" y="1272621"/>
                  </a:lnTo>
                  <a:lnTo>
                    <a:pt x="149622" y="1272224"/>
                  </a:lnTo>
                  <a:lnTo>
                    <a:pt x="139303" y="1272224"/>
                  </a:lnTo>
                  <a:lnTo>
                    <a:pt x="129778" y="1271430"/>
                  </a:lnTo>
                  <a:lnTo>
                    <a:pt x="120253" y="1270636"/>
                  </a:lnTo>
                  <a:lnTo>
                    <a:pt x="111125" y="1269048"/>
                  </a:lnTo>
                  <a:lnTo>
                    <a:pt x="101997" y="1267460"/>
                  </a:lnTo>
                  <a:lnTo>
                    <a:pt x="93663" y="1265079"/>
                  </a:lnTo>
                  <a:lnTo>
                    <a:pt x="85328" y="1263094"/>
                  </a:lnTo>
                  <a:lnTo>
                    <a:pt x="77391" y="1260712"/>
                  </a:lnTo>
                  <a:lnTo>
                    <a:pt x="69850" y="1257934"/>
                  </a:lnTo>
                  <a:lnTo>
                    <a:pt x="63103" y="1254758"/>
                  </a:lnTo>
                  <a:lnTo>
                    <a:pt x="55959" y="1251185"/>
                  </a:lnTo>
                  <a:lnTo>
                    <a:pt x="50006" y="1247216"/>
                  </a:lnTo>
                  <a:lnTo>
                    <a:pt x="43656" y="1243246"/>
                  </a:lnTo>
                  <a:lnTo>
                    <a:pt x="38100" y="1238880"/>
                  </a:lnTo>
                  <a:lnTo>
                    <a:pt x="32941" y="1234513"/>
                  </a:lnTo>
                  <a:lnTo>
                    <a:pt x="28575" y="1229750"/>
                  </a:lnTo>
                  <a:lnTo>
                    <a:pt x="24209" y="1224590"/>
                  </a:lnTo>
                  <a:lnTo>
                    <a:pt x="20241" y="1219429"/>
                  </a:lnTo>
                  <a:lnTo>
                    <a:pt x="16669" y="1213872"/>
                  </a:lnTo>
                  <a:lnTo>
                    <a:pt x="14287" y="1207521"/>
                  </a:lnTo>
                  <a:lnTo>
                    <a:pt x="11509" y="1201567"/>
                  </a:lnTo>
                  <a:lnTo>
                    <a:pt x="9922" y="1194819"/>
                  </a:lnTo>
                  <a:lnTo>
                    <a:pt x="7144" y="1184895"/>
                  </a:lnTo>
                  <a:lnTo>
                    <a:pt x="5556" y="1175368"/>
                  </a:lnTo>
                  <a:lnTo>
                    <a:pt x="3572" y="1165047"/>
                  </a:lnTo>
                  <a:lnTo>
                    <a:pt x="2381" y="1155521"/>
                  </a:lnTo>
                  <a:lnTo>
                    <a:pt x="1587" y="1146391"/>
                  </a:lnTo>
                  <a:lnTo>
                    <a:pt x="794" y="1136864"/>
                  </a:lnTo>
                  <a:lnTo>
                    <a:pt x="0" y="1127734"/>
                  </a:lnTo>
                  <a:lnTo>
                    <a:pt x="0" y="1118604"/>
                  </a:lnTo>
                  <a:lnTo>
                    <a:pt x="794" y="1109871"/>
                  </a:lnTo>
                  <a:lnTo>
                    <a:pt x="1587" y="1101138"/>
                  </a:lnTo>
                  <a:lnTo>
                    <a:pt x="2381" y="1092406"/>
                  </a:lnTo>
                  <a:lnTo>
                    <a:pt x="3572" y="1084070"/>
                  </a:lnTo>
                  <a:lnTo>
                    <a:pt x="5159" y="1075337"/>
                  </a:lnTo>
                  <a:lnTo>
                    <a:pt x="6747" y="1067398"/>
                  </a:lnTo>
                  <a:lnTo>
                    <a:pt x="8731" y="1059062"/>
                  </a:lnTo>
                  <a:lnTo>
                    <a:pt x="11509" y="1051123"/>
                  </a:lnTo>
                  <a:lnTo>
                    <a:pt x="14287" y="1043581"/>
                  </a:lnTo>
                  <a:lnTo>
                    <a:pt x="17066" y="1035642"/>
                  </a:lnTo>
                  <a:lnTo>
                    <a:pt x="20241" y="1028100"/>
                  </a:lnTo>
                  <a:lnTo>
                    <a:pt x="23813" y="1020558"/>
                  </a:lnTo>
                  <a:lnTo>
                    <a:pt x="27384" y="1013413"/>
                  </a:lnTo>
                  <a:lnTo>
                    <a:pt x="31353" y="1005871"/>
                  </a:lnTo>
                  <a:lnTo>
                    <a:pt x="35719" y="998725"/>
                  </a:lnTo>
                  <a:lnTo>
                    <a:pt x="40084" y="991977"/>
                  </a:lnTo>
                  <a:lnTo>
                    <a:pt x="49609" y="978481"/>
                  </a:lnTo>
                  <a:lnTo>
                    <a:pt x="59531" y="965779"/>
                  </a:lnTo>
                  <a:lnTo>
                    <a:pt x="71041" y="953076"/>
                  </a:lnTo>
                  <a:lnTo>
                    <a:pt x="82550" y="941168"/>
                  </a:lnTo>
                  <a:lnTo>
                    <a:pt x="95250" y="929656"/>
                  </a:lnTo>
                  <a:lnTo>
                    <a:pt x="108744" y="918542"/>
                  </a:lnTo>
                  <a:lnTo>
                    <a:pt x="122237" y="908221"/>
                  </a:lnTo>
                  <a:lnTo>
                    <a:pt x="136922" y="897900"/>
                  </a:lnTo>
                  <a:lnTo>
                    <a:pt x="152003" y="888373"/>
                  </a:lnTo>
                  <a:lnTo>
                    <a:pt x="167481" y="879244"/>
                  </a:lnTo>
                  <a:lnTo>
                    <a:pt x="182959" y="870908"/>
                  </a:lnTo>
                  <a:lnTo>
                    <a:pt x="199628" y="862572"/>
                  </a:lnTo>
                  <a:lnTo>
                    <a:pt x="216297" y="854633"/>
                  </a:lnTo>
                  <a:lnTo>
                    <a:pt x="232966" y="847885"/>
                  </a:lnTo>
                  <a:lnTo>
                    <a:pt x="250031" y="840740"/>
                  </a:lnTo>
                  <a:lnTo>
                    <a:pt x="267494" y="834388"/>
                  </a:lnTo>
                  <a:lnTo>
                    <a:pt x="284956" y="828434"/>
                  </a:lnTo>
                  <a:lnTo>
                    <a:pt x="302419" y="822877"/>
                  </a:lnTo>
                  <a:lnTo>
                    <a:pt x="319881" y="817716"/>
                  </a:lnTo>
                  <a:lnTo>
                    <a:pt x="337344" y="813350"/>
                  </a:lnTo>
                  <a:lnTo>
                    <a:pt x="349250" y="810174"/>
                  </a:lnTo>
                  <a:lnTo>
                    <a:pt x="361156" y="808190"/>
                  </a:lnTo>
                  <a:lnTo>
                    <a:pt x="373063" y="805808"/>
                  </a:lnTo>
                  <a:lnTo>
                    <a:pt x="384969" y="804617"/>
                  </a:lnTo>
                  <a:lnTo>
                    <a:pt x="396478" y="803823"/>
                  </a:lnTo>
                  <a:lnTo>
                    <a:pt x="408384" y="803029"/>
                  </a:lnTo>
                  <a:lnTo>
                    <a:pt x="420291" y="803029"/>
                  </a:lnTo>
                  <a:lnTo>
                    <a:pt x="431403" y="803029"/>
                  </a:lnTo>
                  <a:lnTo>
                    <a:pt x="442913" y="803823"/>
                  </a:lnTo>
                  <a:lnTo>
                    <a:pt x="454819" y="804617"/>
                  </a:lnTo>
                  <a:lnTo>
                    <a:pt x="465931" y="805808"/>
                  </a:lnTo>
                  <a:lnTo>
                    <a:pt x="477441" y="807396"/>
                  </a:lnTo>
                  <a:lnTo>
                    <a:pt x="488156" y="809380"/>
                  </a:lnTo>
                  <a:lnTo>
                    <a:pt x="499666" y="811762"/>
                  </a:lnTo>
                  <a:lnTo>
                    <a:pt x="510381" y="814144"/>
                  </a:lnTo>
                  <a:lnTo>
                    <a:pt x="521891" y="817319"/>
                  </a:lnTo>
                  <a:lnTo>
                    <a:pt x="532606" y="820495"/>
                  </a:lnTo>
                  <a:lnTo>
                    <a:pt x="543719" y="823671"/>
                  </a:lnTo>
                  <a:lnTo>
                    <a:pt x="565547" y="831213"/>
                  </a:lnTo>
                  <a:lnTo>
                    <a:pt x="587375" y="839946"/>
                  </a:lnTo>
                  <a:lnTo>
                    <a:pt x="608806" y="849075"/>
                  </a:lnTo>
                  <a:lnTo>
                    <a:pt x="630237" y="858999"/>
                  </a:lnTo>
                  <a:lnTo>
                    <a:pt x="651272" y="869717"/>
                  </a:lnTo>
                  <a:lnTo>
                    <a:pt x="671909" y="880831"/>
                  </a:lnTo>
                  <a:lnTo>
                    <a:pt x="692944" y="892740"/>
                  </a:lnTo>
                  <a:lnTo>
                    <a:pt x="713978" y="904648"/>
                  </a:lnTo>
                  <a:lnTo>
                    <a:pt x="734616" y="916954"/>
                  </a:lnTo>
                  <a:lnTo>
                    <a:pt x="775494" y="941168"/>
                  </a:lnTo>
                  <a:lnTo>
                    <a:pt x="816769" y="965382"/>
                  </a:lnTo>
                  <a:lnTo>
                    <a:pt x="837009" y="976496"/>
                  </a:lnTo>
                  <a:lnTo>
                    <a:pt x="857250" y="988008"/>
                  </a:lnTo>
                  <a:lnTo>
                    <a:pt x="877887" y="998725"/>
                  </a:lnTo>
                  <a:lnTo>
                    <a:pt x="897731" y="1009046"/>
                  </a:lnTo>
                  <a:lnTo>
                    <a:pt x="918369" y="1018176"/>
                  </a:lnTo>
                  <a:lnTo>
                    <a:pt x="938213" y="1026909"/>
                  </a:lnTo>
                  <a:lnTo>
                    <a:pt x="958850" y="1034848"/>
                  </a:lnTo>
                  <a:lnTo>
                    <a:pt x="979487" y="1041199"/>
                  </a:lnTo>
                  <a:lnTo>
                    <a:pt x="989409" y="1044375"/>
                  </a:lnTo>
                  <a:lnTo>
                    <a:pt x="1000125" y="1046756"/>
                  </a:lnTo>
                  <a:lnTo>
                    <a:pt x="1010047" y="1049138"/>
                  </a:lnTo>
                  <a:lnTo>
                    <a:pt x="1020366" y="1051123"/>
                  </a:lnTo>
                  <a:lnTo>
                    <a:pt x="1020763" y="1047947"/>
                  </a:lnTo>
                  <a:lnTo>
                    <a:pt x="1022350" y="1043978"/>
                  </a:lnTo>
                  <a:lnTo>
                    <a:pt x="1023541" y="1040802"/>
                  </a:lnTo>
                  <a:lnTo>
                    <a:pt x="1025128" y="1037230"/>
                  </a:lnTo>
                  <a:lnTo>
                    <a:pt x="1027113" y="1034451"/>
                  </a:lnTo>
                  <a:lnTo>
                    <a:pt x="1029494" y="1031672"/>
                  </a:lnTo>
                  <a:lnTo>
                    <a:pt x="1031875" y="1028894"/>
                  </a:lnTo>
                  <a:lnTo>
                    <a:pt x="1035050" y="1026909"/>
                  </a:lnTo>
                  <a:lnTo>
                    <a:pt x="1027906" y="1018573"/>
                  </a:lnTo>
                  <a:lnTo>
                    <a:pt x="1020763" y="1010634"/>
                  </a:lnTo>
                  <a:lnTo>
                    <a:pt x="1014016" y="1003092"/>
                  </a:lnTo>
                  <a:lnTo>
                    <a:pt x="1006475" y="995550"/>
                  </a:lnTo>
                  <a:lnTo>
                    <a:pt x="990600" y="980863"/>
                  </a:lnTo>
                  <a:lnTo>
                    <a:pt x="974328" y="966573"/>
                  </a:lnTo>
                  <a:lnTo>
                    <a:pt x="956866" y="953076"/>
                  </a:lnTo>
                  <a:lnTo>
                    <a:pt x="939006" y="939580"/>
                  </a:lnTo>
                  <a:lnTo>
                    <a:pt x="920353" y="926878"/>
                  </a:lnTo>
                  <a:lnTo>
                    <a:pt x="901303" y="913778"/>
                  </a:lnTo>
                  <a:lnTo>
                    <a:pt x="881459" y="901473"/>
                  </a:lnTo>
                  <a:lnTo>
                    <a:pt x="861616" y="889167"/>
                  </a:lnTo>
                  <a:lnTo>
                    <a:pt x="821134" y="864953"/>
                  </a:lnTo>
                  <a:lnTo>
                    <a:pt x="779859" y="840343"/>
                  </a:lnTo>
                  <a:lnTo>
                    <a:pt x="759222" y="828037"/>
                  </a:lnTo>
                  <a:lnTo>
                    <a:pt x="738981" y="815335"/>
                  </a:lnTo>
                  <a:lnTo>
                    <a:pt x="718741" y="803029"/>
                  </a:lnTo>
                  <a:lnTo>
                    <a:pt x="698897" y="789930"/>
                  </a:lnTo>
                  <a:lnTo>
                    <a:pt x="679450" y="776037"/>
                  </a:lnTo>
                  <a:lnTo>
                    <a:pt x="660400" y="762143"/>
                  </a:lnTo>
                  <a:lnTo>
                    <a:pt x="642144" y="747853"/>
                  </a:lnTo>
                  <a:lnTo>
                    <a:pt x="623887" y="733166"/>
                  </a:lnTo>
                  <a:lnTo>
                    <a:pt x="607219" y="717288"/>
                  </a:lnTo>
                  <a:lnTo>
                    <a:pt x="598884" y="709349"/>
                  </a:lnTo>
                  <a:lnTo>
                    <a:pt x="590550" y="701013"/>
                  </a:lnTo>
                  <a:lnTo>
                    <a:pt x="582613" y="692677"/>
                  </a:lnTo>
                  <a:lnTo>
                    <a:pt x="575072" y="683944"/>
                  </a:lnTo>
                  <a:lnTo>
                    <a:pt x="567531" y="675212"/>
                  </a:lnTo>
                  <a:lnTo>
                    <a:pt x="560784" y="666479"/>
                  </a:lnTo>
                  <a:lnTo>
                    <a:pt x="553641" y="657349"/>
                  </a:lnTo>
                  <a:lnTo>
                    <a:pt x="547291" y="648219"/>
                  </a:lnTo>
                  <a:lnTo>
                    <a:pt x="540941" y="638692"/>
                  </a:lnTo>
                  <a:lnTo>
                    <a:pt x="534987" y="628768"/>
                  </a:lnTo>
                  <a:lnTo>
                    <a:pt x="529431" y="618448"/>
                  </a:lnTo>
                  <a:lnTo>
                    <a:pt x="523875" y="608127"/>
                  </a:lnTo>
                  <a:lnTo>
                    <a:pt x="518716" y="597806"/>
                  </a:lnTo>
                  <a:lnTo>
                    <a:pt x="513953" y="587089"/>
                  </a:lnTo>
                  <a:lnTo>
                    <a:pt x="509587" y="575974"/>
                  </a:lnTo>
                  <a:lnTo>
                    <a:pt x="505619" y="564463"/>
                  </a:lnTo>
                  <a:lnTo>
                    <a:pt x="502047" y="552554"/>
                  </a:lnTo>
                  <a:lnTo>
                    <a:pt x="498872" y="541043"/>
                  </a:lnTo>
                  <a:lnTo>
                    <a:pt x="494506" y="523577"/>
                  </a:lnTo>
                  <a:lnTo>
                    <a:pt x="490537" y="505317"/>
                  </a:lnTo>
                  <a:lnTo>
                    <a:pt x="486966" y="487454"/>
                  </a:lnTo>
                  <a:lnTo>
                    <a:pt x="483791" y="469195"/>
                  </a:lnTo>
                  <a:lnTo>
                    <a:pt x="481409" y="450935"/>
                  </a:lnTo>
                  <a:lnTo>
                    <a:pt x="479028" y="433072"/>
                  </a:lnTo>
                  <a:lnTo>
                    <a:pt x="477441" y="414812"/>
                  </a:lnTo>
                  <a:lnTo>
                    <a:pt x="476647" y="396553"/>
                  </a:lnTo>
                  <a:lnTo>
                    <a:pt x="475456" y="377896"/>
                  </a:lnTo>
                  <a:lnTo>
                    <a:pt x="475456" y="360033"/>
                  </a:lnTo>
                  <a:lnTo>
                    <a:pt x="476647" y="342171"/>
                  </a:lnTo>
                  <a:lnTo>
                    <a:pt x="477441" y="324308"/>
                  </a:lnTo>
                  <a:lnTo>
                    <a:pt x="479425" y="306842"/>
                  </a:lnTo>
                  <a:lnTo>
                    <a:pt x="482203" y="289773"/>
                  </a:lnTo>
                  <a:lnTo>
                    <a:pt x="485378" y="272705"/>
                  </a:lnTo>
                  <a:lnTo>
                    <a:pt x="488950" y="256033"/>
                  </a:lnTo>
                  <a:lnTo>
                    <a:pt x="494109" y="240155"/>
                  </a:lnTo>
                  <a:lnTo>
                    <a:pt x="499666" y="224277"/>
                  </a:lnTo>
                  <a:lnTo>
                    <a:pt x="506016" y="209193"/>
                  </a:lnTo>
                  <a:lnTo>
                    <a:pt x="513556" y="194108"/>
                  </a:lnTo>
                  <a:lnTo>
                    <a:pt x="517525" y="187360"/>
                  </a:lnTo>
                  <a:lnTo>
                    <a:pt x="521494" y="180215"/>
                  </a:lnTo>
                  <a:lnTo>
                    <a:pt x="526256" y="173070"/>
                  </a:lnTo>
                  <a:lnTo>
                    <a:pt x="530622" y="166322"/>
                  </a:lnTo>
                  <a:lnTo>
                    <a:pt x="535384" y="159574"/>
                  </a:lnTo>
                  <a:lnTo>
                    <a:pt x="540544" y="153223"/>
                  </a:lnTo>
                  <a:lnTo>
                    <a:pt x="545703" y="146871"/>
                  </a:lnTo>
                  <a:lnTo>
                    <a:pt x="551656" y="140917"/>
                  </a:lnTo>
                  <a:lnTo>
                    <a:pt x="557609" y="134963"/>
                  </a:lnTo>
                  <a:lnTo>
                    <a:pt x="563959" y="129009"/>
                  </a:lnTo>
                  <a:lnTo>
                    <a:pt x="569913" y="123848"/>
                  </a:lnTo>
                  <a:lnTo>
                    <a:pt x="576263" y="118291"/>
                  </a:lnTo>
                  <a:lnTo>
                    <a:pt x="583406" y="113131"/>
                  </a:lnTo>
                  <a:lnTo>
                    <a:pt x="590550" y="108367"/>
                  </a:lnTo>
                  <a:lnTo>
                    <a:pt x="597694" y="103207"/>
                  </a:lnTo>
                  <a:lnTo>
                    <a:pt x="605631" y="98841"/>
                  </a:lnTo>
                  <a:lnTo>
                    <a:pt x="613569" y="94474"/>
                  </a:lnTo>
                  <a:lnTo>
                    <a:pt x="621903" y="90108"/>
                  </a:lnTo>
                  <a:lnTo>
                    <a:pt x="630237" y="86535"/>
                  </a:lnTo>
                  <a:lnTo>
                    <a:pt x="639366" y="82963"/>
                  </a:lnTo>
                  <a:lnTo>
                    <a:pt x="648097" y="79390"/>
                  </a:lnTo>
                  <a:lnTo>
                    <a:pt x="657622" y="76214"/>
                  </a:lnTo>
                  <a:lnTo>
                    <a:pt x="667147" y="73436"/>
                  </a:lnTo>
                  <a:lnTo>
                    <a:pt x="677466" y="70657"/>
                  </a:lnTo>
                  <a:lnTo>
                    <a:pt x="683816" y="69466"/>
                  </a:lnTo>
                  <a:lnTo>
                    <a:pt x="690563" y="68275"/>
                  </a:lnTo>
                  <a:lnTo>
                    <a:pt x="696913" y="67879"/>
                  </a:lnTo>
                  <a:lnTo>
                    <a:pt x="703659" y="68275"/>
                  </a:lnTo>
                  <a:lnTo>
                    <a:pt x="710009" y="69069"/>
                  </a:lnTo>
                  <a:lnTo>
                    <a:pt x="716756" y="70260"/>
                  </a:lnTo>
                  <a:lnTo>
                    <a:pt x="723106" y="71848"/>
                  </a:lnTo>
                  <a:lnTo>
                    <a:pt x="729853" y="74627"/>
                  </a:lnTo>
                  <a:lnTo>
                    <a:pt x="735806" y="77008"/>
                  </a:lnTo>
                  <a:lnTo>
                    <a:pt x="742553" y="80581"/>
                  </a:lnTo>
                  <a:lnTo>
                    <a:pt x="748903" y="84550"/>
                  </a:lnTo>
                  <a:lnTo>
                    <a:pt x="754856" y="88520"/>
                  </a:lnTo>
                  <a:lnTo>
                    <a:pt x="761206" y="93283"/>
                  </a:lnTo>
                  <a:lnTo>
                    <a:pt x="767159" y="98444"/>
                  </a:lnTo>
                  <a:lnTo>
                    <a:pt x="773509" y="104398"/>
                  </a:lnTo>
                  <a:lnTo>
                    <a:pt x="779066" y="110352"/>
                  </a:lnTo>
                  <a:lnTo>
                    <a:pt x="784622" y="117100"/>
                  </a:lnTo>
                  <a:lnTo>
                    <a:pt x="790972" y="123848"/>
                  </a:lnTo>
                  <a:lnTo>
                    <a:pt x="796131" y="131390"/>
                  </a:lnTo>
                  <a:lnTo>
                    <a:pt x="801687" y="139329"/>
                  </a:lnTo>
                  <a:lnTo>
                    <a:pt x="806847" y="147665"/>
                  </a:lnTo>
                  <a:lnTo>
                    <a:pt x="812403" y="156398"/>
                  </a:lnTo>
                  <a:lnTo>
                    <a:pt x="817166" y="165528"/>
                  </a:lnTo>
                  <a:lnTo>
                    <a:pt x="821928" y="174658"/>
                  </a:lnTo>
                  <a:lnTo>
                    <a:pt x="826691" y="184582"/>
                  </a:lnTo>
                  <a:lnTo>
                    <a:pt x="831056" y="194505"/>
                  </a:lnTo>
                  <a:lnTo>
                    <a:pt x="835422" y="205620"/>
                  </a:lnTo>
                  <a:lnTo>
                    <a:pt x="839787" y="216338"/>
                  </a:lnTo>
                  <a:lnTo>
                    <a:pt x="843756" y="227849"/>
                  </a:lnTo>
                  <a:lnTo>
                    <a:pt x="847328" y="239361"/>
                  </a:lnTo>
                  <a:lnTo>
                    <a:pt x="850503" y="251269"/>
                  </a:lnTo>
                  <a:lnTo>
                    <a:pt x="854075" y="263575"/>
                  </a:lnTo>
                  <a:lnTo>
                    <a:pt x="850900" y="250872"/>
                  </a:lnTo>
                  <a:lnTo>
                    <a:pt x="848519" y="239361"/>
                  </a:lnTo>
                  <a:lnTo>
                    <a:pt x="845741" y="227055"/>
                  </a:lnTo>
                  <a:lnTo>
                    <a:pt x="844153" y="215147"/>
                  </a:lnTo>
                  <a:lnTo>
                    <a:pt x="842169" y="203635"/>
                  </a:lnTo>
                  <a:lnTo>
                    <a:pt x="840978" y="192124"/>
                  </a:lnTo>
                  <a:lnTo>
                    <a:pt x="840184" y="181009"/>
                  </a:lnTo>
                  <a:lnTo>
                    <a:pt x="839787" y="170292"/>
                  </a:lnTo>
                  <a:lnTo>
                    <a:pt x="839391" y="159574"/>
                  </a:lnTo>
                  <a:lnTo>
                    <a:pt x="839391" y="149253"/>
                  </a:lnTo>
                  <a:lnTo>
                    <a:pt x="839787" y="139329"/>
                  </a:lnTo>
                  <a:lnTo>
                    <a:pt x="840581" y="129406"/>
                  </a:lnTo>
                  <a:lnTo>
                    <a:pt x="841375" y="119879"/>
                  </a:lnTo>
                  <a:lnTo>
                    <a:pt x="842963" y="110749"/>
                  </a:lnTo>
                  <a:lnTo>
                    <a:pt x="844550" y="101619"/>
                  </a:lnTo>
                  <a:lnTo>
                    <a:pt x="846137" y="93283"/>
                  </a:lnTo>
                  <a:lnTo>
                    <a:pt x="848519" y="84947"/>
                  </a:lnTo>
                  <a:lnTo>
                    <a:pt x="850900" y="77008"/>
                  </a:lnTo>
                  <a:lnTo>
                    <a:pt x="854075" y="69863"/>
                  </a:lnTo>
                  <a:lnTo>
                    <a:pt x="857250" y="62718"/>
                  </a:lnTo>
                  <a:lnTo>
                    <a:pt x="860822" y="55970"/>
                  </a:lnTo>
                  <a:lnTo>
                    <a:pt x="863997" y="49619"/>
                  </a:lnTo>
                  <a:lnTo>
                    <a:pt x="868363" y="43665"/>
                  </a:lnTo>
                  <a:lnTo>
                    <a:pt x="872331" y="37710"/>
                  </a:lnTo>
                  <a:lnTo>
                    <a:pt x="877094" y="32550"/>
                  </a:lnTo>
                  <a:lnTo>
                    <a:pt x="882253" y="28184"/>
                  </a:lnTo>
                  <a:lnTo>
                    <a:pt x="887413" y="23817"/>
                  </a:lnTo>
                  <a:lnTo>
                    <a:pt x="892572" y="19848"/>
                  </a:lnTo>
                  <a:lnTo>
                    <a:pt x="898128" y="16672"/>
                  </a:lnTo>
                  <a:lnTo>
                    <a:pt x="904081" y="13893"/>
                  </a:lnTo>
                  <a:lnTo>
                    <a:pt x="910431" y="11115"/>
                  </a:lnTo>
                  <a:lnTo>
                    <a:pt x="916384" y="9527"/>
                  </a:lnTo>
                  <a:lnTo>
                    <a:pt x="926703" y="6748"/>
                  </a:lnTo>
                  <a:lnTo>
                    <a:pt x="936625" y="5160"/>
                  </a:lnTo>
                  <a:lnTo>
                    <a:pt x="946150" y="3573"/>
                  </a:lnTo>
                  <a:lnTo>
                    <a:pt x="955675" y="1985"/>
                  </a:lnTo>
                  <a:lnTo>
                    <a:pt x="965597" y="1191"/>
                  </a:lnTo>
                  <a:lnTo>
                    <a:pt x="974725" y="397"/>
                  </a:lnTo>
                  <a:lnTo>
                    <a:pt x="9838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794621" y="2311378"/>
            <a:ext cx="960330" cy="3077440"/>
            <a:chOff x="5794621" y="2311378"/>
            <a:chExt cx="960330" cy="3077440"/>
          </a:xfrm>
        </p:grpSpPr>
        <p:grpSp>
          <p:nvGrpSpPr>
            <p:cNvPr id="18" name="组合 17"/>
            <p:cNvGrpSpPr/>
            <p:nvPr/>
          </p:nvGrpSpPr>
          <p:grpSpPr>
            <a:xfrm>
              <a:off x="5794621" y="2311378"/>
              <a:ext cx="960330" cy="3077440"/>
              <a:chOff x="5478133" y="2882785"/>
              <a:chExt cx="960330" cy="3077440"/>
            </a:xfrm>
          </p:grpSpPr>
          <p:sp>
            <p:nvSpPr>
              <p:cNvPr id="320" name="圆角矩形 319"/>
              <p:cNvSpPr/>
              <p:nvPr/>
            </p:nvSpPr>
            <p:spPr>
              <a:xfrm>
                <a:off x="5478133" y="3285026"/>
                <a:ext cx="960330" cy="2675199"/>
              </a:xfrm>
              <a:prstGeom prst="roundRect">
                <a:avLst>
                  <a:gd name="adj" fmla="val 10359"/>
                </a:avLst>
              </a:prstGeom>
              <a:solidFill>
                <a:srgbClr val="562D7F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8" name="矩形 377"/>
              <p:cNvSpPr/>
              <p:nvPr/>
            </p:nvSpPr>
            <p:spPr>
              <a:xfrm>
                <a:off x="5494659" y="2882785"/>
                <a:ext cx="7409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40%</a:t>
                </a:r>
                <a:endParaRPr lang="zh-CN" altLang="en-US" sz="2000" dirty="0"/>
              </a:p>
            </p:txBody>
          </p:sp>
        </p:grpSp>
        <p:sp>
          <p:nvSpPr>
            <p:cNvPr id="388" name="KSO_Shape"/>
            <p:cNvSpPr>
              <a:spLocks/>
            </p:cNvSpPr>
            <p:nvPr/>
          </p:nvSpPr>
          <p:spPr bwMode="auto">
            <a:xfrm>
              <a:off x="6034858" y="2910605"/>
              <a:ext cx="478171" cy="634741"/>
            </a:xfrm>
            <a:custGeom>
              <a:avLst/>
              <a:gdLst>
                <a:gd name="T0" fmla="*/ 241832 w 4969"/>
                <a:gd name="T1" fmla="*/ 1093397 h 6598"/>
                <a:gd name="T2" fmla="*/ 346134 w 4969"/>
                <a:gd name="T3" fmla="*/ 927958 h 6598"/>
                <a:gd name="T4" fmla="*/ 568030 w 4969"/>
                <a:gd name="T5" fmla="*/ 907170 h 6598"/>
                <a:gd name="T6" fmla="*/ 696892 w 4969"/>
                <a:gd name="T7" fmla="*/ 985126 h 6598"/>
                <a:gd name="T8" fmla="*/ 662509 w 4969"/>
                <a:gd name="T9" fmla="*/ 1192718 h 6598"/>
                <a:gd name="T10" fmla="*/ 575831 w 4969"/>
                <a:gd name="T11" fmla="*/ 1292617 h 6598"/>
                <a:gd name="T12" fmla="*/ 461994 w 4969"/>
                <a:gd name="T13" fmla="*/ 1325242 h 6598"/>
                <a:gd name="T14" fmla="*/ 343534 w 4969"/>
                <a:gd name="T15" fmla="*/ 1286842 h 6598"/>
                <a:gd name="T16" fmla="*/ 499555 w 4969"/>
                <a:gd name="T17" fmla="*/ 2021 h 6598"/>
                <a:gd name="T18" fmla="*/ 637662 w 4969"/>
                <a:gd name="T19" fmla="*/ 79688 h 6598"/>
                <a:gd name="T20" fmla="*/ 681868 w 4969"/>
                <a:gd name="T21" fmla="*/ 374764 h 6598"/>
                <a:gd name="T22" fmla="*/ 529892 w 4969"/>
                <a:gd name="T23" fmla="*/ 444635 h 6598"/>
                <a:gd name="T24" fmla="*/ 307129 w 4969"/>
                <a:gd name="T25" fmla="*/ 355130 h 6598"/>
                <a:gd name="T26" fmla="*/ 258301 w 4969"/>
                <a:gd name="T27" fmla="*/ 237908 h 6598"/>
                <a:gd name="T28" fmla="*/ 273614 w 4969"/>
                <a:gd name="T29" fmla="*/ 120398 h 6598"/>
                <a:gd name="T30" fmla="*/ 355091 w 4969"/>
                <a:gd name="T31" fmla="*/ 31760 h 6598"/>
                <a:gd name="T32" fmla="*/ 1322419 w 4969"/>
                <a:gd name="T33" fmla="*/ 1399156 h 6598"/>
                <a:gd name="T34" fmla="*/ 1097345 w 4969"/>
                <a:gd name="T35" fmla="*/ 1444485 h 6598"/>
                <a:gd name="T36" fmla="*/ 922544 w 4969"/>
                <a:gd name="T37" fmla="*/ 1584805 h 6598"/>
                <a:gd name="T38" fmla="*/ 828354 w 4969"/>
                <a:gd name="T39" fmla="*/ 1805968 h 6598"/>
                <a:gd name="T40" fmla="*/ 974551 w 4969"/>
                <a:gd name="T41" fmla="*/ 1883346 h 6598"/>
                <a:gd name="T42" fmla="*/ 1178822 w 4969"/>
                <a:gd name="T43" fmla="*/ 1803080 h 6598"/>
                <a:gd name="T44" fmla="*/ 1315484 w 4969"/>
                <a:gd name="T45" fmla="*/ 1640818 h 6598"/>
                <a:gd name="T46" fmla="*/ 1376159 w 4969"/>
                <a:gd name="T47" fmla="*/ 1403487 h 6598"/>
                <a:gd name="T48" fmla="*/ 136951 w 4969"/>
                <a:gd name="T49" fmla="*/ 1628980 h 6598"/>
                <a:gd name="T50" fmla="*/ 269858 w 4969"/>
                <a:gd name="T51" fmla="*/ 1796440 h 6598"/>
                <a:gd name="T52" fmla="*/ 470373 w 4969"/>
                <a:gd name="T53" fmla="*/ 1880747 h 6598"/>
                <a:gd name="T54" fmla="*/ 631883 w 4969"/>
                <a:gd name="T55" fmla="*/ 1820404 h 6598"/>
                <a:gd name="T56" fmla="*/ 542894 w 4969"/>
                <a:gd name="T57" fmla="*/ 1595199 h 6598"/>
                <a:gd name="T58" fmla="*/ 371849 w 4969"/>
                <a:gd name="T59" fmla="*/ 1449971 h 6598"/>
                <a:gd name="T60" fmla="*/ 148797 w 4969"/>
                <a:gd name="T61" fmla="*/ 1398867 h 6598"/>
                <a:gd name="T62" fmla="*/ 3467 w 4969"/>
                <a:gd name="T63" fmla="*/ 611806 h 6598"/>
                <a:gd name="T64" fmla="*/ 17047 w 4969"/>
                <a:gd name="T65" fmla="*/ 739422 h 6598"/>
                <a:gd name="T66" fmla="*/ 93901 w 4969"/>
                <a:gd name="T67" fmla="*/ 826905 h 6598"/>
                <a:gd name="T68" fmla="*/ 216117 w 4969"/>
                <a:gd name="T69" fmla="*/ 861552 h 6598"/>
                <a:gd name="T70" fmla="*/ 440614 w 4969"/>
                <a:gd name="T71" fmla="*/ 725852 h 6598"/>
                <a:gd name="T72" fmla="*/ 451304 w 4969"/>
                <a:gd name="T73" fmla="*/ 550308 h 6598"/>
                <a:gd name="T74" fmla="*/ 184046 w 4969"/>
                <a:gd name="T75" fmla="*/ 437417 h 6598"/>
                <a:gd name="T76" fmla="*/ 47384 w 4969"/>
                <a:gd name="T77" fmla="*/ 515950 h 6598"/>
                <a:gd name="T78" fmla="*/ 1382227 w 4969"/>
                <a:gd name="T79" fmla="*/ 535005 h 6598"/>
                <a:gd name="T80" fmla="*/ 1242675 w 4969"/>
                <a:gd name="T81" fmla="*/ 462824 h 6598"/>
                <a:gd name="T82" fmla="*/ 993620 w 4969"/>
                <a:gd name="T83" fmla="*/ 571962 h 6598"/>
                <a:gd name="T84" fmla="*/ 996798 w 4969"/>
                <a:gd name="T85" fmla="*/ 746351 h 6598"/>
                <a:gd name="T86" fmla="*/ 1171888 w 4969"/>
                <a:gd name="T87" fmla="*/ 885516 h 6598"/>
                <a:gd name="T88" fmla="*/ 1305372 w 4969"/>
                <a:gd name="T89" fmla="*/ 871369 h 6598"/>
                <a:gd name="T90" fmla="*/ 1398984 w 4969"/>
                <a:gd name="T91" fmla="*/ 800054 h 6598"/>
                <a:gd name="T92" fmla="*/ 1435678 w 4969"/>
                <a:gd name="T93" fmla="*/ 684853 h 6598"/>
                <a:gd name="T94" fmla="*/ 1108035 w 4969"/>
                <a:gd name="T95" fmla="*/ 1271251 h 6598"/>
                <a:gd name="T96" fmla="*/ 993620 w 4969"/>
                <a:gd name="T97" fmla="*/ 1324376 h 6598"/>
                <a:gd name="T98" fmla="*/ 880649 w 4969"/>
                <a:gd name="T99" fmla="*/ 1303299 h 6598"/>
                <a:gd name="T100" fmla="*/ 788482 w 4969"/>
                <a:gd name="T101" fmla="*/ 1215816 h 6598"/>
                <a:gd name="T102" fmla="*/ 758722 w 4969"/>
                <a:gd name="T103" fmla="*/ 947592 h 6598"/>
                <a:gd name="T104" fmla="*/ 894229 w 4969"/>
                <a:gd name="T105" fmla="*/ 895910 h 6598"/>
                <a:gd name="T106" fmla="*/ 1130860 w 4969"/>
                <a:gd name="T107" fmla="*/ 964049 h 6598"/>
                <a:gd name="T108" fmla="*/ 1186334 w 4969"/>
                <a:gd name="T109" fmla="*/ 1115340 h 6598"/>
                <a:gd name="T110" fmla="*/ 1158019 w 4969"/>
                <a:gd name="T111" fmla="*/ 111159 h 6598"/>
                <a:gd name="T112" fmla="*/ 1195869 w 4969"/>
                <a:gd name="T113" fmla="*/ 273133 h 6598"/>
                <a:gd name="T114" fmla="*/ 1025980 w 4969"/>
                <a:gd name="T115" fmla="*/ 453874 h 6598"/>
                <a:gd name="T116" fmla="*/ 854646 w 4969"/>
                <a:gd name="T117" fmla="*/ 406523 h 6598"/>
                <a:gd name="T118" fmla="*/ 767679 w 4969"/>
                <a:gd name="T119" fmla="*/ 270823 h 6598"/>
                <a:gd name="T120" fmla="*/ 836444 w 4969"/>
                <a:gd name="T121" fmla="*/ 82864 h 6598"/>
                <a:gd name="T122" fmla="*/ 941613 w 4969"/>
                <a:gd name="T123" fmla="*/ 23675 h 6598"/>
                <a:gd name="T124" fmla="*/ 1059206 w 4969"/>
                <a:gd name="T125" fmla="*/ 33781 h 659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969" h="6598">
                  <a:moveTo>
                    <a:pt x="1001" y="4291"/>
                  </a:moveTo>
                  <a:lnTo>
                    <a:pt x="1001" y="4291"/>
                  </a:lnTo>
                  <a:lnTo>
                    <a:pt x="979" y="4258"/>
                  </a:lnTo>
                  <a:lnTo>
                    <a:pt x="959" y="4225"/>
                  </a:lnTo>
                  <a:lnTo>
                    <a:pt x="941" y="4193"/>
                  </a:lnTo>
                  <a:lnTo>
                    <a:pt x="924" y="4161"/>
                  </a:lnTo>
                  <a:lnTo>
                    <a:pt x="908" y="4129"/>
                  </a:lnTo>
                  <a:lnTo>
                    <a:pt x="895" y="4098"/>
                  </a:lnTo>
                  <a:lnTo>
                    <a:pt x="882" y="4066"/>
                  </a:lnTo>
                  <a:lnTo>
                    <a:pt x="872" y="4034"/>
                  </a:lnTo>
                  <a:lnTo>
                    <a:pt x="862" y="4003"/>
                  </a:lnTo>
                  <a:lnTo>
                    <a:pt x="854" y="3971"/>
                  </a:lnTo>
                  <a:lnTo>
                    <a:pt x="848" y="3940"/>
                  </a:lnTo>
                  <a:lnTo>
                    <a:pt x="842" y="3910"/>
                  </a:lnTo>
                  <a:lnTo>
                    <a:pt x="839" y="3878"/>
                  </a:lnTo>
                  <a:lnTo>
                    <a:pt x="837" y="3847"/>
                  </a:lnTo>
                  <a:lnTo>
                    <a:pt x="836" y="3818"/>
                  </a:lnTo>
                  <a:lnTo>
                    <a:pt x="837" y="3787"/>
                  </a:lnTo>
                  <a:lnTo>
                    <a:pt x="839" y="3757"/>
                  </a:lnTo>
                  <a:lnTo>
                    <a:pt x="842" y="3727"/>
                  </a:lnTo>
                  <a:lnTo>
                    <a:pt x="848" y="3697"/>
                  </a:lnTo>
                  <a:lnTo>
                    <a:pt x="854" y="3667"/>
                  </a:lnTo>
                  <a:lnTo>
                    <a:pt x="862" y="3638"/>
                  </a:lnTo>
                  <a:lnTo>
                    <a:pt x="871" y="3608"/>
                  </a:lnTo>
                  <a:lnTo>
                    <a:pt x="882" y="3579"/>
                  </a:lnTo>
                  <a:lnTo>
                    <a:pt x="893" y="3549"/>
                  </a:lnTo>
                  <a:lnTo>
                    <a:pt x="906" y="3521"/>
                  </a:lnTo>
                  <a:lnTo>
                    <a:pt x="921" y="3491"/>
                  </a:lnTo>
                  <a:lnTo>
                    <a:pt x="936" y="3463"/>
                  </a:lnTo>
                  <a:lnTo>
                    <a:pt x="954" y="3434"/>
                  </a:lnTo>
                  <a:lnTo>
                    <a:pt x="972" y="3406"/>
                  </a:lnTo>
                  <a:lnTo>
                    <a:pt x="992" y="3378"/>
                  </a:lnTo>
                  <a:lnTo>
                    <a:pt x="1013" y="3349"/>
                  </a:lnTo>
                  <a:lnTo>
                    <a:pt x="1036" y="3321"/>
                  </a:lnTo>
                  <a:lnTo>
                    <a:pt x="1198" y="3214"/>
                  </a:lnTo>
                  <a:lnTo>
                    <a:pt x="1279" y="3159"/>
                  </a:lnTo>
                  <a:lnTo>
                    <a:pt x="1360" y="3105"/>
                  </a:lnTo>
                  <a:lnTo>
                    <a:pt x="1441" y="3049"/>
                  </a:lnTo>
                  <a:lnTo>
                    <a:pt x="1521" y="2992"/>
                  </a:lnTo>
                  <a:lnTo>
                    <a:pt x="1600" y="2935"/>
                  </a:lnTo>
                  <a:lnTo>
                    <a:pt x="1679" y="2876"/>
                  </a:lnTo>
                  <a:lnTo>
                    <a:pt x="1705" y="2911"/>
                  </a:lnTo>
                  <a:lnTo>
                    <a:pt x="1734" y="2947"/>
                  </a:lnTo>
                  <a:lnTo>
                    <a:pt x="1766" y="2982"/>
                  </a:lnTo>
                  <a:lnTo>
                    <a:pt x="1800" y="3016"/>
                  </a:lnTo>
                  <a:lnTo>
                    <a:pt x="1839" y="3049"/>
                  </a:lnTo>
                  <a:lnTo>
                    <a:pt x="1858" y="3065"/>
                  </a:lnTo>
                  <a:lnTo>
                    <a:pt x="1878" y="3082"/>
                  </a:lnTo>
                  <a:lnTo>
                    <a:pt x="1900" y="3097"/>
                  </a:lnTo>
                  <a:lnTo>
                    <a:pt x="1922" y="3112"/>
                  </a:lnTo>
                  <a:lnTo>
                    <a:pt x="1943" y="3128"/>
                  </a:lnTo>
                  <a:lnTo>
                    <a:pt x="1966" y="3142"/>
                  </a:lnTo>
                  <a:lnTo>
                    <a:pt x="1990" y="3156"/>
                  </a:lnTo>
                  <a:lnTo>
                    <a:pt x="2014" y="3170"/>
                  </a:lnTo>
                  <a:lnTo>
                    <a:pt x="2040" y="3182"/>
                  </a:lnTo>
                  <a:lnTo>
                    <a:pt x="2065" y="3195"/>
                  </a:lnTo>
                  <a:lnTo>
                    <a:pt x="2091" y="3207"/>
                  </a:lnTo>
                  <a:lnTo>
                    <a:pt x="2117" y="3218"/>
                  </a:lnTo>
                  <a:lnTo>
                    <a:pt x="2144" y="3229"/>
                  </a:lnTo>
                  <a:lnTo>
                    <a:pt x="2173" y="3239"/>
                  </a:lnTo>
                  <a:lnTo>
                    <a:pt x="2201" y="3248"/>
                  </a:lnTo>
                  <a:lnTo>
                    <a:pt x="2230" y="3256"/>
                  </a:lnTo>
                  <a:lnTo>
                    <a:pt x="2259" y="3264"/>
                  </a:lnTo>
                  <a:lnTo>
                    <a:pt x="2290" y="3271"/>
                  </a:lnTo>
                  <a:lnTo>
                    <a:pt x="2320" y="3277"/>
                  </a:lnTo>
                  <a:lnTo>
                    <a:pt x="2351" y="3283"/>
                  </a:lnTo>
                  <a:lnTo>
                    <a:pt x="2384" y="3287"/>
                  </a:lnTo>
                  <a:lnTo>
                    <a:pt x="2415" y="3290"/>
                  </a:lnTo>
                  <a:lnTo>
                    <a:pt x="2412" y="3412"/>
                  </a:lnTo>
                  <a:lnTo>
                    <a:pt x="2409" y="3531"/>
                  </a:lnTo>
                  <a:lnTo>
                    <a:pt x="2407" y="3588"/>
                  </a:lnTo>
                  <a:lnTo>
                    <a:pt x="2403" y="3645"/>
                  </a:lnTo>
                  <a:lnTo>
                    <a:pt x="2400" y="3701"/>
                  </a:lnTo>
                  <a:lnTo>
                    <a:pt x="2395" y="3755"/>
                  </a:lnTo>
                  <a:lnTo>
                    <a:pt x="2389" y="3807"/>
                  </a:lnTo>
                  <a:lnTo>
                    <a:pt x="2383" y="3857"/>
                  </a:lnTo>
                  <a:lnTo>
                    <a:pt x="2374" y="3905"/>
                  </a:lnTo>
                  <a:lnTo>
                    <a:pt x="2364" y="3951"/>
                  </a:lnTo>
                  <a:lnTo>
                    <a:pt x="2352" y="3994"/>
                  </a:lnTo>
                  <a:lnTo>
                    <a:pt x="2345" y="4015"/>
                  </a:lnTo>
                  <a:lnTo>
                    <a:pt x="2339" y="4034"/>
                  </a:lnTo>
                  <a:lnTo>
                    <a:pt x="2331" y="4054"/>
                  </a:lnTo>
                  <a:lnTo>
                    <a:pt x="2322" y="4072"/>
                  </a:lnTo>
                  <a:lnTo>
                    <a:pt x="2314" y="4090"/>
                  </a:lnTo>
                  <a:lnTo>
                    <a:pt x="2305" y="4106"/>
                  </a:lnTo>
                  <a:lnTo>
                    <a:pt x="2293" y="4131"/>
                  </a:lnTo>
                  <a:lnTo>
                    <a:pt x="2280" y="4157"/>
                  </a:lnTo>
                  <a:lnTo>
                    <a:pt x="2266" y="4181"/>
                  </a:lnTo>
                  <a:lnTo>
                    <a:pt x="2253" y="4205"/>
                  </a:lnTo>
                  <a:lnTo>
                    <a:pt x="2237" y="4228"/>
                  </a:lnTo>
                  <a:lnTo>
                    <a:pt x="2223" y="4249"/>
                  </a:lnTo>
                  <a:lnTo>
                    <a:pt x="2208" y="4271"/>
                  </a:lnTo>
                  <a:lnTo>
                    <a:pt x="2191" y="4292"/>
                  </a:lnTo>
                  <a:lnTo>
                    <a:pt x="2175" y="4312"/>
                  </a:lnTo>
                  <a:lnTo>
                    <a:pt x="2159" y="4331"/>
                  </a:lnTo>
                  <a:lnTo>
                    <a:pt x="2142" y="4351"/>
                  </a:lnTo>
                  <a:lnTo>
                    <a:pt x="2125" y="4368"/>
                  </a:lnTo>
                  <a:lnTo>
                    <a:pt x="2106" y="4386"/>
                  </a:lnTo>
                  <a:lnTo>
                    <a:pt x="2089" y="4402"/>
                  </a:lnTo>
                  <a:lnTo>
                    <a:pt x="2070" y="4419"/>
                  </a:lnTo>
                  <a:lnTo>
                    <a:pt x="2052" y="4434"/>
                  </a:lnTo>
                  <a:lnTo>
                    <a:pt x="2032" y="4449"/>
                  </a:lnTo>
                  <a:lnTo>
                    <a:pt x="2012" y="4462"/>
                  </a:lnTo>
                  <a:lnTo>
                    <a:pt x="1993" y="4477"/>
                  </a:lnTo>
                  <a:lnTo>
                    <a:pt x="1973" y="4489"/>
                  </a:lnTo>
                  <a:lnTo>
                    <a:pt x="1952" y="4501"/>
                  </a:lnTo>
                  <a:lnTo>
                    <a:pt x="1931" y="4512"/>
                  </a:lnTo>
                  <a:lnTo>
                    <a:pt x="1911" y="4522"/>
                  </a:lnTo>
                  <a:lnTo>
                    <a:pt x="1890" y="4532"/>
                  </a:lnTo>
                  <a:lnTo>
                    <a:pt x="1868" y="4541"/>
                  </a:lnTo>
                  <a:lnTo>
                    <a:pt x="1846" y="4549"/>
                  </a:lnTo>
                  <a:lnTo>
                    <a:pt x="1825" y="4556"/>
                  </a:lnTo>
                  <a:lnTo>
                    <a:pt x="1804" y="4563"/>
                  </a:lnTo>
                  <a:lnTo>
                    <a:pt x="1781" y="4569"/>
                  </a:lnTo>
                  <a:lnTo>
                    <a:pt x="1759" y="4575"/>
                  </a:lnTo>
                  <a:lnTo>
                    <a:pt x="1736" y="4579"/>
                  </a:lnTo>
                  <a:lnTo>
                    <a:pt x="1714" y="4583"/>
                  </a:lnTo>
                  <a:lnTo>
                    <a:pt x="1691" y="4586"/>
                  </a:lnTo>
                  <a:lnTo>
                    <a:pt x="1668" y="4588"/>
                  </a:lnTo>
                  <a:lnTo>
                    <a:pt x="1645" y="4590"/>
                  </a:lnTo>
                  <a:lnTo>
                    <a:pt x="1622" y="4590"/>
                  </a:lnTo>
                  <a:lnTo>
                    <a:pt x="1599" y="4590"/>
                  </a:lnTo>
                  <a:lnTo>
                    <a:pt x="1576" y="4590"/>
                  </a:lnTo>
                  <a:lnTo>
                    <a:pt x="1553" y="4588"/>
                  </a:lnTo>
                  <a:lnTo>
                    <a:pt x="1531" y="4586"/>
                  </a:lnTo>
                  <a:lnTo>
                    <a:pt x="1508" y="4583"/>
                  </a:lnTo>
                  <a:lnTo>
                    <a:pt x="1485" y="4579"/>
                  </a:lnTo>
                  <a:lnTo>
                    <a:pt x="1461" y="4574"/>
                  </a:lnTo>
                  <a:lnTo>
                    <a:pt x="1438" y="4568"/>
                  </a:lnTo>
                  <a:lnTo>
                    <a:pt x="1415" y="4563"/>
                  </a:lnTo>
                  <a:lnTo>
                    <a:pt x="1392" y="4555"/>
                  </a:lnTo>
                  <a:lnTo>
                    <a:pt x="1369" y="4548"/>
                  </a:lnTo>
                  <a:lnTo>
                    <a:pt x="1346" y="4539"/>
                  </a:lnTo>
                  <a:lnTo>
                    <a:pt x="1323" y="4530"/>
                  </a:lnTo>
                  <a:lnTo>
                    <a:pt x="1300" y="4519"/>
                  </a:lnTo>
                  <a:lnTo>
                    <a:pt x="1278" y="4508"/>
                  </a:lnTo>
                  <a:lnTo>
                    <a:pt x="1255" y="4496"/>
                  </a:lnTo>
                  <a:lnTo>
                    <a:pt x="1233" y="4484"/>
                  </a:lnTo>
                  <a:lnTo>
                    <a:pt x="1210" y="4471"/>
                  </a:lnTo>
                  <a:lnTo>
                    <a:pt x="1189" y="4457"/>
                  </a:lnTo>
                  <a:lnTo>
                    <a:pt x="1167" y="4442"/>
                  </a:lnTo>
                  <a:lnTo>
                    <a:pt x="1146" y="4425"/>
                  </a:lnTo>
                  <a:lnTo>
                    <a:pt x="1124" y="4409"/>
                  </a:lnTo>
                  <a:lnTo>
                    <a:pt x="1102" y="4391"/>
                  </a:lnTo>
                  <a:lnTo>
                    <a:pt x="1082" y="4373"/>
                  </a:lnTo>
                  <a:lnTo>
                    <a:pt x="1061" y="4353"/>
                  </a:lnTo>
                  <a:lnTo>
                    <a:pt x="1041" y="4333"/>
                  </a:lnTo>
                  <a:lnTo>
                    <a:pt x="1020" y="4313"/>
                  </a:lnTo>
                  <a:lnTo>
                    <a:pt x="1001" y="4291"/>
                  </a:lnTo>
                  <a:close/>
                  <a:moveTo>
                    <a:pt x="1510" y="3"/>
                  </a:moveTo>
                  <a:lnTo>
                    <a:pt x="1510" y="3"/>
                  </a:lnTo>
                  <a:lnTo>
                    <a:pt x="1548" y="1"/>
                  </a:lnTo>
                  <a:lnTo>
                    <a:pt x="1586" y="0"/>
                  </a:lnTo>
                  <a:lnTo>
                    <a:pt x="1623" y="0"/>
                  </a:lnTo>
                  <a:lnTo>
                    <a:pt x="1659" y="1"/>
                  </a:lnTo>
                  <a:lnTo>
                    <a:pt x="1695" y="3"/>
                  </a:lnTo>
                  <a:lnTo>
                    <a:pt x="1729" y="7"/>
                  </a:lnTo>
                  <a:lnTo>
                    <a:pt x="1763" y="12"/>
                  </a:lnTo>
                  <a:lnTo>
                    <a:pt x="1796" y="19"/>
                  </a:lnTo>
                  <a:lnTo>
                    <a:pt x="1828" y="25"/>
                  </a:lnTo>
                  <a:lnTo>
                    <a:pt x="1859" y="34"/>
                  </a:lnTo>
                  <a:lnTo>
                    <a:pt x="1890" y="44"/>
                  </a:lnTo>
                  <a:lnTo>
                    <a:pt x="1918" y="55"/>
                  </a:lnTo>
                  <a:lnTo>
                    <a:pt x="1947" y="67"/>
                  </a:lnTo>
                  <a:lnTo>
                    <a:pt x="1975" y="80"/>
                  </a:lnTo>
                  <a:lnTo>
                    <a:pt x="2001" y="95"/>
                  </a:lnTo>
                  <a:lnTo>
                    <a:pt x="2028" y="110"/>
                  </a:lnTo>
                  <a:lnTo>
                    <a:pt x="2053" y="127"/>
                  </a:lnTo>
                  <a:lnTo>
                    <a:pt x="2077" y="145"/>
                  </a:lnTo>
                  <a:lnTo>
                    <a:pt x="2101" y="164"/>
                  </a:lnTo>
                  <a:lnTo>
                    <a:pt x="2124" y="185"/>
                  </a:lnTo>
                  <a:lnTo>
                    <a:pt x="2145" y="205"/>
                  </a:lnTo>
                  <a:lnTo>
                    <a:pt x="2166" y="228"/>
                  </a:lnTo>
                  <a:lnTo>
                    <a:pt x="2187" y="252"/>
                  </a:lnTo>
                  <a:lnTo>
                    <a:pt x="2207" y="276"/>
                  </a:lnTo>
                  <a:lnTo>
                    <a:pt x="2225" y="303"/>
                  </a:lnTo>
                  <a:lnTo>
                    <a:pt x="2243" y="330"/>
                  </a:lnTo>
                  <a:lnTo>
                    <a:pt x="2260" y="357"/>
                  </a:lnTo>
                  <a:lnTo>
                    <a:pt x="2277" y="387"/>
                  </a:lnTo>
                  <a:lnTo>
                    <a:pt x="2292" y="416"/>
                  </a:lnTo>
                  <a:lnTo>
                    <a:pt x="2307" y="448"/>
                  </a:lnTo>
                  <a:lnTo>
                    <a:pt x="2321" y="481"/>
                  </a:lnTo>
                  <a:lnTo>
                    <a:pt x="2334" y="513"/>
                  </a:lnTo>
                  <a:lnTo>
                    <a:pt x="2346" y="708"/>
                  </a:lnTo>
                  <a:lnTo>
                    <a:pt x="2354" y="805"/>
                  </a:lnTo>
                  <a:lnTo>
                    <a:pt x="2362" y="903"/>
                  </a:lnTo>
                  <a:lnTo>
                    <a:pt x="2370" y="1001"/>
                  </a:lnTo>
                  <a:lnTo>
                    <a:pt x="2380" y="1098"/>
                  </a:lnTo>
                  <a:lnTo>
                    <a:pt x="2391" y="1195"/>
                  </a:lnTo>
                  <a:lnTo>
                    <a:pt x="2402" y="1292"/>
                  </a:lnTo>
                  <a:lnTo>
                    <a:pt x="2360" y="1298"/>
                  </a:lnTo>
                  <a:lnTo>
                    <a:pt x="2315" y="1304"/>
                  </a:lnTo>
                  <a:lnTo>
                    <a:pt x="2269" y="1314"/>
                  </a:lnTo>
                  <a:lnTo>
                    <a:pt x="2223" y="1325"/>
                  </a:lnTo>
                  <a:lnTo>
                    <a:pt x="2177" y="1339"/>
                  </a:lnTo>
                  <a:lnTo>
                    <a:pt x="2130" y="1357"/>
                  </a:lnTo>
                  <a:lnTo>
                    <a:pt x="2107" y="1365"/>
                  </a:lnTo>
                  <a:lnTo>
                    <a:pt x="2083" y="1376"/>
                  </a:lnTo>
                  <a:lnTo>
                    <a:pt x="2060" y="1387"/>
                  </a:lnTo>
                  <a:lnTo>
                    <a:pt x="2036" y="1398"/>
                  </a:lnTo>
                  <a:lnTo>
                    <a:pt x="2013" y="1411"/>
                  </a:lnTo>
                  <a:lnTo>
                    <a:pt x="1990" y="1424"/>
                  </a:lnTo>
                  <a:lnTo>
                    <a:pt x="1967" y="1438"/>
                  </a:lnTo>
                  <a:lnTo>
                    <a:pt x="1944" y="1453"/>
                  </a:lnTo>
                  <a:lnTo>
                    <a:pt x="1923" y="1468"/>
                  </a:lnTo>
                  <a:lnTo>
                    <a:pt x="1900" y="1486"/>
                  </a:lnTo>
                  <a:lnTo>
                    <a:pt x="1878" y="1503"/>
                  </a:lnTo>
                  <a:lnTo>
                    <a:pt x="1856" y="1521"/>
                  </a:lnTo>
                  <a:lnTo>
                    <a:pt x="1834" y="1540"/>
                  </a:lnTo>
                  <a:lnTo>
                    <a:pt x="1813" y="1561"/>
                  </a:lnTo>
                  <a:lnTo>
                    <a:pt x="1793" y="1582"/>
                  </a:lnTo>
                  <a:lnTo>
                    <a:pt x="1772" y="1604"/>
                  </a:lnTo>
                  <a:lnTo>
                    <a:pt x="1751" y="1628"/>
                  </a:lnTo>
                  <a:lnTo>
                    <a:pt x="1731" y="1652"/>
                  </a:lnTo>
                  <a:lnTo>
                    <a:pt x="1712" y="1677"/>
                  </a:lnTo>
                  <a:lnTo>
                    <a:pt x="1693" y="1703"/>
                  </a:lnTo>
                  <a:lnTo>
                    <a:pt x="1659" y="1671"/>
                  </a:lnTo>
                  <a:lnTo>
                    <a:pt x="1623" y="1640"/>
                  </a:lnTo>
                  <a:lnTo>
                    <a:pt x="1587" y="1608"/>
                  </a:lnTo>
                  <a:lnTo>
                    <a:pt x="1549" y="1577"/>
                  </a:lnTo>
                  <a:lnTo>
                    <a:pt x="1512" y="1547"/>
                  </a:lnTo>
                  <a:lnTo>
                    <a:pt x="1473" y="1517"/>
                  </a:lnTo>
                  <a:lnTo>
                    <a:pt x="1393" y="1457"/>
                  </a:lnTo>
                  <a:lnTo>
                    <a:pt x="1312" y="1399"/>
                  </a:lnTo>
                  <a:lnTo>
                    <a:pt x="1229" y="1343"/>
                  </a:lnTo>
                  <a:lnTo>
                    <a:pt x="1063" y="1230"/>
                  </a:lnTo>
                  <a:lnTo>
                    <a:pt x="1047" y="1207"/>
                  </a:lnTo>
                  <a:lnTo>
                    <a:pt x="1031" y="1183"/>
                  </a:lnTo>
                  <a:lnTo>
                    <a:pt x="1017" y="1160"/>
                  </a:lnTo>
                  <a:lnTo>
                    <a:pt x="1004" y="1136"/>
                  </a:lnTo>
                  <a:lnTo>
                    <a:pt x="991" y="1112"/>
                  </a:lnTo>
                  <a:lnTo>
                    <a:pt x="978" y="1088"/>
                  </a:lnTo>
                  <a:lnTo>
                    <a:pt x="967" y="1064"/>
                  </a:lnTo>
                  <a:lnTo>
                    <a:pt x="956" y="1040"/>
                  </a:lnTo>
                  <a:lnTo>
                    <a:pt x="946" y="1016"/>
                  </a:lnTo>
                  <a:lnTo>
                    <a:pt x="937" y="992"/>
                  </a:lnTo>
                  <a:lnTo>
                    <a:pt x="929" y="968"/>
                  </a:lnTo>
                  <a:lnTo>
                    <a:pt x="921" y="944"/>
                  </a:lnTo>
                  <a:lnTo>
                    <a:pt x="913" y="920"/>
                  </a:lnTo>
                  <a:lnTo>
                    <a:pt x="908" y="896"/>
                  </a:lnTo>
                  <a:lnTo>
                    <a:pt x="902" y="872"/>
                  </a:lnTo>
                  <a:lnTo>
                    <a:pt x="897" y="848"/>
                  </a:lnTo>
                  <a:lnTo>
                    <a:pt x="894" y="824"/>
                  </a:lnTo>
                  <a:lnTo>
                    <a:pt x="890" y="800"/>
                  </a:lnTo>
                  <a:lnTo>
                    <a:pt x="888" y="776"/>
                  </a:lnTo>
                  <a:lnTo>
                    <a:pt x="886" y="752"/>
                  </a:lnTo>
                  <a:lnTo>
                    <a:pt x="885" y="729"/>
                  </a:lnTo>
                  <a:lnTo>
                    <a:pt x="885" y="705"/>
                  </a:lnTo>
                  <a:lnTo>
                    <a:pt x="885" y="682"/>
                  </a:lnTo>
                  <a:lnTo>
                    <a:pt x="886" y="659"/>
                  </a:lnTo>
                  <a:lnTo>
                    <a:pt x="888" y="636"/>
                  </a:lnTo>
                  <a:lnTo>
                    <a:pt x="890" y="613"/>
                  </a:lnTo>
                  <a:lnTo>
                    <a:pt x="894" y="590"/>
                  </a:lnTo>
                  <a:lnTo>
                    <a:pt x="898" y="567"/>
                  </a:lnTo>
                  <a:lnTo>
                    <a:pt x="904" y="545"/>
                  </a:lnTo>
                  <a:lnTo>
                    <a:pt x="909" y="523"/>
                  </a:lnTo>
                  <a:lnTo>
                    <a:pt x="914" y="501"/>
                  </a:lnTo>
                  <a:lnTo>
                    <a:pt x="922" y="480"/>
                  </a:lnTo>
                  <a:lnTo>
                    <a:pt x="930" y="459"/>
                  </a:lnTo>
                  <a:lnTo>
                    <a:pt x="937" y="438"/>
                  </a:lnTo>
                  <a:lnTo>
                    <a:pt x="947" y="417"/>
                  </a:lnTo>
                  <a:lnTo>
                    <a:pt x="956" y="397"/>
                  </a:lnTo>
                  <a:lnTo>
                    <a:pt x="967" y="377"/>
                  </a:lnTo>
                  <a:lnTo>
                    <a:pt x="978" y="357"/>
                  </a:lnTo>
                  <a:lnTo>
                    <a:pt x="990" y="338"/>
                  </a:lnTo>
                  <a:lnTo>
                    <a:pt x="1003" y="319"/>
                  </a:lnTo>
                  <a:lnTo>
                    <a:pt x="1016" y="300"/>
                  </a:lnTo>
                  <a:lnTo>
                    <a:pt x="1030" y="282"/>
                  </a:lnTo>
                  <a:lnTo>
                    <a:pt x="1044" y="264"/>
                  </a:lnTo>
                  <a:lnTo>
                    <a:pt x="1060" y="247"/>
                  </a:lnTo>
                  <a:lnTo>
                    <a:pt x="1076" y="229"/>
                  </a:lnTo>
                  <a:lnTo>
                    <a:pt x="1093" y="213"/>
                  </a:lnTo>
                  <a:lnTo>
                    <a:pt x="1110" y="197"/>
                  </a:lnTo>
                  <a:lnTo>
                    <a:pt x="1129" y="181"/>
                  </a:lnTo>
                  <a:lnTo>
                    <a:pt x="1147" y="166"/>
                  </a:lnTo>
                  <a:lnTo>
                    <a:pt x="1167" y="151"/>
                  </a:lnTo>
                  <a:lnTo>
                    <a:pt x="1186" y="137"/>
                  </a:lnTo>
                  <a:lnTo>
                    <a:pt x="1207" y="123"/>
                  </a:lnTo>
                  <a:lnTo>
                    <a:pt x="1229" y="110"/>
                  </a:lnTo>
                  <a:lnTo>
                    <a:pt x="1251" y="97"/>
                  </a:lnTo>
                  <a:lnTo>
                    <a:pt x="1274" y="85"/>
                  </a:lnTo>
                  <a:lnTo>
                    <a:pt x="1298" y="74"/>
                  </a:lnTo>
                  <a:lnTo>
                    <a:pt x="1322" y="63"/>
                  </a:lnTo>
                  <a:lnTo>
                    <a:pt x="1346" y="52"/>
                  </a:lnTo>
                  <a:lnTo>
                    <a:pt x="1372" y="43"/>
                  </a:lnTo>
                  <a:lnTo>
                    <a:pt x="1398" y="34"/>
                  </a:lnTo>
                  <a:lnTo>
                    <a:pt x="1425" y="25"/>
                  </a:lnTo>
                  <a:lnTo>
                    <a:pt x="1452" y="18"/>
                  </a:lnTo>
                  <a:lnTo>
                    <a:pt x="1480" y="10"/>
                  </a:lnTo>
                  <a:lnTo>
                    <a:pt x="1510" y="3"/>
                  </a:lnTo>
                  <a:close/>
                  <a:moveTo>
                    <a:pt x="4763" y="4861"/>
                  </a:moveTo>
                  <a:lnTo>
                    <a:pt x="4763" y="4861"/>
                  </a:lnTo>
                  <a:lnTo>
                    <a:pt x="4716" y="4856"/>
                  </a:lnTo>
                  <a:lnTo>
                    <a:pt x="4669" y="4851"/>
                  </a:lnTo>
                  <a:lnTo>
                    <a:pt x="4623" y="4848"/>
                  </a:lnTo>
                  <a:lnTo>
                    <a:pt x="4577" y="4846"/>
                  </a:lnTo>
                  <a:lnTo>
                    <a:pt x="4530" y="4845"/>
                  </a:lnTo>
                  <a:lnTo>
                    <a:pt x="4485" y="4846"/>
                  </a:lnTo>
                  <a:lnTo>
                    <a:pt x="4439" y="4847"/>
                  </a:lnTo>
                  <a:lnTo>
                    <a:pt x="4393" y="4850"/>
                  </a:lnTo>
                  <a:lnTo>
                    <a:pt x="4349" y="4853"/>
                  </a:lnTo>
                  <a:lnTo>
                    <a:pt x="4304" y="4859"/>
                  </a:lnTo>
                  <a:lnTo>
                    <a:pt x="4260" y="4864"/>
                  </a:lnTo>
                  <a:lnTo>
                    <a:pt x="4215" y="4872"/>
                  </a:lnTo>
                  <a:lnTo>
                    <a:pt x="4172" y="4880"/>
                  </a:lnTo>
                  <a:lnTo>
                    <a:pt x="4129" y="4890"/>
                  </a:lnTo>
                  <a:lnTo>
                    <a:pt x="4086" y="4900"/>
                  </a:lnTo>
                  <a:lnTo>
                    <a:pt x="4044" y="4911"/>
                  </a:lnTo>
                  <a:lnTo>
                    <a:pt x="4001" y="4924"/>
                  </a:lnTo>
                  <a:lnTo>
                    <a:pt x="3960" y="4938"/>
                  </a:lnTo>
                  <a:lnTo>
                    <a:pt x="3918" y="4953"/>
                  </a:lnTo>
                  <a:lnTo>
                    <a:pt x="3878" y="4968"/>
                  </a:lnTo>
                  <a:lnTo>
                    <a:pt x="3837" y="4985"/>
                  </a:lnTo>
                  <a:lnTo>
                    <a:pt x="3798" y="5003"/>
                  </a:lnTo>
                  <a:lnTo>
                    <a:pt x="3759" y="5022"/>
                  </a:lnTo>
                  <a:lnTo>
                    <a:pt x="3721" y="5041"/>
                  </a:lnTo>
                  <a:lnTo>
                    <a:pt x="3682" y="5062"/>
                  </a:lnTo>
                  <a:lnTo>
                    <a:pt x="3645" y="5084"/>
                  </a:lnTo>
                  <a:lnTo>
                    <a:pt x="3608" y="5107"/>
                  </a:lnTo>
                  <a:lnTo>
                    <a:pt x="3572" y="5131"/>
                  </a:lnTo>
                  <a:lnTo>
                    <a:pt x="3537" y="5156"/>
                  </a:lnTo>
                  <a:lnTo>
                    <a:pt x="3502" y="5181"/>
                  </a:lnTo>
                  <a:lnTo>
                    <a:pt x="3467" y="5208"/>
                  </a:lnTo>
                  <a:lnTo>
                    <a:pt x="3434" y="5236"/>
                  </a:lnTo>
                  <a:lnTo>
                    <a:pt x="3402" y="5264"/>
                  </a:lnTo>
                  <a:lnTo>
                    <a:pt x="3369" y="5294"/>
                  </a:lnTo>
                  <a:lnTo>
                    <a:pt x="3338" y="5324"/>
                  </a:lnTo>
                  <a:lnTo>
                    <a:pt x="3308" y="5355"/>
                  </a:lnTo>
                  <a:lnTo>
                    <a:pt x="3278" y="5388"/>
                  </a:lnTo>
                  <a:lnTo>
                    <a:pt x="3249" y="5420"/>
                  </a:lnTo>
                  <a:lnTo>
                    <a:pt x="3220" y="5454"/>
                  </a:lnTo>
                  <a:lnTo>
                    <a:pt x="3193" y="5489"/>
                  </a:lnTo>
                  <a:lnTo>
                    <a:pt x="3167" y="5525"/>
                  </a:lnTo>
                  <a:lnTo>
                    <a:pt x="3142" y="5561"/>
                  </a:lnTo>
                  <a:lnTo>
                    <a:pt x="3117" y="5598"/>
                  </a:lnTo>
                  <a:lnTo>
                    <a:pt x="3094" y="5637"/>
                  </a:lnTo>
                  <a:lnTo>
                    <a:pt x="3071" y="5676"/>
                  </a:lnTo>
                  <a:lnTo>
                    <a:pt x="3049" y="5716"/>
                  </a:lnTo>
                  <a:lnTo>
                    <a:pt x="3028" y="5757"/>
                  </a:lnTo>
                  <a:lnTo>
                    <a:pt x="3007" y="5798"/>
                  </a:lnTo>
                  <a:lnTo>
                    <a:pt x="2989" y="5841"/>
                  </a:lnTo>
                  <a:lnTo>
                    <a:pt x="2971" y="5884"/>
                  </a:lnTo>
                  <a:lnTo>
                    <a:pt x="2954" y="5927"/>
                  </a:lnTo>
                  <a:lnTo>
                    <a:pt x="2938" y="5972"/>
                  </a:lnTo>
                  <a:lnTo>
                    <a:pt x="2924" y="6018"/>
                  </a:lnTo>
                  <a:lnTo>
                    <a:pt x="2910" y="6064"/>
                  </a:lnTo>
                  <a:lnTo>
                    <a:pt x="2898" y="6111"/>
                  </a:lnTo>
                  <a:lnTo>
                    <a:pt x="2886" y="6158"/>
                  </a:lnTo>
                  <a:lnTo>
                    <a:pt x="2876" y="6206"/>
                  </a:lnTo>
                  <a:lnTo>
                    <a:pt x="2867" y="6255"/>
                  </a:lnTo>
                  <a:lnTo>
                    <a:pt x="2859" y="6305"/>
                  </a:lnTo>
                  <a:lnTo>
                    <a:pt x="2852" y="6355"/>
                  </a:lnTo>
                  <a:lnTo>
                    <a:pt x="2847" y="6407"/>
                  </a:lnTo>
                  <a:lnTo>
                    <a:pt x="2842" y="6458"/>
                  </a:lnTo>
                  <a:lnTo>
                    <a:pt x="2840" y="6511"/>
                  </a:lnTo>
                  <a:lnTo>
                    <a:pt x="2838" y="6564"/>
                  </a:lnTo>
                  <a:lnTo>
                    <a:pt x="2889" y="6564"/>
                  </a:lnTo>
                  <a:lnTo>
                    <a:pt x="2941" y="6563"/>
                  </a:lnTo>
                  <a:lnTo>
                    <a:pt x="2991" y="6562"/>
                  </a:lnTo>
                  <a:lnTo>
                    <a:pt x="3041" y="6560"/>
                  </a:lnTo>
                  <a:lnTo>
                    <a:pt x="3090" y="6556"/>
                  </a:lnTo>
                  <a:lnTo>
                    <a:pt x="3139" y="6553"/>
                  </a:lnTo>
                  <a:lnTo>
                    <a:pt x="3188" y="6549"/>
                  </a:lnTo>
                  <a:lnTo>
                    <a:pt x="3234" y="6543"/>
                  </a:lnTo>
                  <a:lnTo>
                    <a:pt x="3281" y="6537"/>
                  </a:lnTo>
                  <a:lnTo>
                    <a:pt x="3327" y="6530"/>
                  </a:lnTo>
                  <a:lnTo>
                    <a:pt x="3373" y="6523"/>
                  </a:lnTo>
                  <a:lnTo>
                    <a:pt x="3418" y="6514"/>
                  </a:lnTo>
                  <a:lnTo>
                    <a:pt x="3463" y="6505"/>
                  </a:lnTo>
                  <a:lnTo>
                    <a:pt x="3506" y="6495"/>
                  </a:lnTo>
                  <a:lnTo>
                    <a:pt x="3549" y="6484"/>
                  </a:lnTo>
                  <a:lnTo>
                    <a:pt x="3592" y="6472"/>
                  </a:lnTo>
                  <a:lnTo>
                    <a:pt x="3633" y="6460"/>
                  </a:lnTo>
                  <a:lnTo>
                    <a:pt x="3674" y="6447"/>
                  </a:lnTo>
                  <a:lnTo>
                    <a:pt x="3714" y="6433"/>
                  </a:lnTo>
                  <a:lnTo>
                    <a:pt x="3754" y="6418"/>
                  </a:lnTo>
                  <a:lnTo>
                    <a:pt x="3793" y="6402"/>
                  </a:lnTo>
                  <a:lnTo>
                    <a:pt x="3831" y="6386"/>
                  </a:lnTo>
                  <a:lnTo>
                    <a:pt x="3869" y="6369"/>
                  </a:lnTo>
                  <a:lnTo>
                    <a:pt x="3905" y="6350"/>
                  </a:lnTo>
                  <a:lnTo>
                    <a:pt x="3942" y="6330"/>
                  </a:lnTo>
                  <a:lnTo>
                    <a:pt x="3977" y="6311"/>
                  </a:lnTo>
                  <a:lnTo>
                    <a:pt x="4012" y="6290"/>
                  </a:lnTo>
                  <a:lnTo>
                    <a:pt x="4046" y="6268"/>
                  </a:lnTo>
                  <a:lnTo>
                    <a:pt x="4080" y="6245"/>
                  </a:lnTo>
                  <a:lnTo>
                    <a:pt x="4112" y="6222"/>
                  </a:lnTo>
                  <a:lnTo>
                    <a:pt x="4144" y="6198"/>
                  </a:lnTo>
                  <a:lnTo>
                    <a:pt x="4175" y="6172"/>
                  </a:lnTo>
                  <a:lnTo>
                    <a:pt x="4206" y="6146"/>
                  </a:lnTo>
                  <a:lnTo>
                    <a:pt x="4235" y="6120"/>
                  </a:lnTo>
                  <a:lnTo>
                    <a:pt x="4265" y="6091"/>
                  </a:lnTo>
                  <a:lnTo>
                    <a:pt x="4293" y="6063"/>
                  </a:lnTo>
                  <a:lnTo>
                    <a:pt x="4320" y="6032"/>
                  </a:lnTo>
                  <a:lnTo>
                    <a:pt x="4346" y="6002"/>
                  </a:lnTo>
                  <a:lnTo>
                    <a:pt x="4373" y="5970"/>
                  </a:lnTo>
                  <a:lnTo>
                    <a:pt x="4398" y="5937"/>
                  </a:lnTo>
                  <a:lnTo>
                    <a:pt x="4422" y="5904"/>
                  </a:lnTo>
                  <a:lnTo>
                    <a:pt x="4446" y="5869"/>
                  </a:lnTo>
                  <a:lnTo>
                    <a:pt x="4469" y="5834"/>
                  </a:lnTo>
                  <a:lnTo>
                    <a:pt x="4491" y="5797"/>
                  </a:lnTo>
                  <a:lnTo>
                    <a:pt x="4512" y="5760"/>
                  </a:lnTo>
                  <a:lnTo>
                    <a:pt x="4533" y="5722"/>
                  </a:lnTo>
                  <a:lnTo>
                    <a:pt x="4553" y="5683"/>
                  </a:lnTo>
                  <a:lnTo>
                    <a:pt x="4571" y="5642"/>
                  </a:lnTo>
                  <a:lnTo>
                    <a:pt x="4590" y="5601"/>
                  </a:lnTo>
                  <a:lnTo>
                    <a:pt x="4606" y="5559"/>
                  </a:lnTo>
                  <a:lnTo>
                    <a:pt x="4624" y="5515"/>
                  </a:lnTo>
                  <a:lnTo>
                    <a:pt x="4639" y="5472"/>
                  </a:lnTo>
                  <a:lnTo>
                    <a:pt x="4654" y="5426"/>
                  </a:lnTo>
                  <a:lnTo>
                    <a:pt x="4668" y="5380"/>
                  </a:lnTo>
                  <a:lnTo>
                    <a:pt x="4682" y="5333"/>
                  </a:lnTo>
                  <a:lnTo>
                    <a:pt x="4694" y="5284"/>
                  </a:lnTo>
                  <a:lnTo>
                    <a:pt x="4705" y="5235"/>
                  </a:lnTo>
                  <a:lnTo>
                    <a:pt x="4716" y="5184"/>
                  </a:lnTo>
                  <a:lnTo>
                    <a:pt x="4725" y="5133"/>
                  </a:lnTo>
                  <a:lnTo>
                    <a:pt x="4735" y="5081"/>
                  </a:lnTo>
                  <a:lnTo>
                    <a:pt x="4743" y="5027"/>
                  </a:lnTo>
                  <a:lnTo>
                    <a:pt x="4751" y="4973"/>
                  </a:lnTo>
                  <a:lnTo>
                    <a:pt x="4757" y="4918"/>
                  </a:lnTo>
                  <a:lnTo>
                    <a:pt x="4763" y="4861"/>
                  </a:lnTo>
                  <a:close/>
                  <a:moveTo>
                    <a:pt x="283" y="4861"/>
                  </a:moveTo>
                  <a:lnTo>
                    <a:pt x="283" y="4861"/>
                  </a:lnTo>
                  <a:lnTo>
                    <a:pt x="289" y="4918"/>
                  </a:lnTo>
                  <a:lnTo>
                    <a:pt x="295" y="4973"/>
                  </a:lnTo>
                  <a:lnTo>
                    <a:pt x="303" y="5027"/>
                  </a:lnTo>
                  <a:lnTo>
                    <a:pt x="310" y="5081"/>
                  </a:lnTo>
                  <a:lnTo>
                    <a:pt x="320" y="5133"/>
                  </a:lnTo>
                  <a:lnTo>
                    <a:pt x="330" y="5184"/>
                  </a:lnTo>
                  <a:lnTo>
                    <a:pt x="340" y="5235"/>
                  </a:lnTo>
                  <a:lnTo>
                    <a:pt x="352" y="5284"/>
                  </a:lnTo>
                  <a:lnTo>
                    <a:pt x="364" y="5333"/>
                  </a:lnTo>
                  <a:lnTo>
                    <a:pt x="378" y="5380"/>
                  </a:lnTo>
                  <a:lnTo>
                    <a:pt x="391" y="5426"/>
                  </a:lnTo>
                  <a:lnTo>
                    <a:pt x="407" y="5472"/>
                  </a:lnTo>
                  <a:lnTo>
                    <a:pt x="422" y="5515"/>
                  </a:lnTo>
                  <a:lnTo>
                    <a:pt x="439" y="5559"/>
                  </a:lnTo>
                  <a:lnTo>
                    <a:pt x="456" y="5601"/>
                  </a:lnTo>
                  <a:lnTo>
                    <a:pt x="474" y="5642"/>
                  </a:lnTo>
                  <a:lnTo>
                    <a:pt x="493" y="5683"/>
                  </a:lnTo>
                  <a:lnTo>
                    <a:pt x="512" y="5722"/>
                  </a:lnTo>
                  <a:lnTo>
                    <a:pt x="533" y="5760"/>
                  </a:lnTo>
                  <a:lnTo>
                    <a:pt x="555" y="5797"/>
                  </a:lnTo>
                  <a:lnTo>
                    <a:pt x="577" y="5834"/>
                  </a:lnTo>
                  <a:lnTo>
                    <a:pt x="600" y="5869"/>
                  </a:lnTo>
                  <a:lnTo>
                    <a:pt x="624" y="5904"/>
                  </a:lnTo>
                  <a:lnTo>
                    <a:pt x="648" y="5937"/>
                  </a:lnTo>
                  <a:lnTo>
                    <a:pt x="673" y="5970"/>
                  </a:lnTo>
                  <a:lnTo>
                    <a:pt x="699" y="6002"/>
                  </a:lnTo>
                  <a:lnTo>
                    <a:pt x="725" y="6032"/>
                  </a:lnTo>
                  <a:lnTo>
                    <a:pt x="753" y="6063"/>
                  </a:lnTo>
                  <a:lnTo>
                    <a:pt x="781" y="6091"/>
                  </a:lnTo>
                  <a:lnTo>
                    <a:pt x="811" y="6120"/>
                  </a:lnTo>
                  <a:lnTo>
                    <a:pt x="840" y="6146"/>
                  </a:lnTo>
                  <a:lnTo>
                    <a:pt x="871" y="6172"/>
                  </a:lnTo>
                  <a:lnTo>
                    <a:pt x="901" y="6198"/>
                  </a:lnTo>
                  <a:lnTo>
                    <a:pt x="934" y="6222"/>
                  </a:lnTo>
                  <a:lnTo>
                    <a:pt x="966" y="6245"/>
                  </a:lnTo>
                  <a:lnTo>
                    <a:pt x="1000" y="6268"/>
                  </a:lnTo>
                  <a:lnTo>
                    <a:pt x="1034" y="6290"/>
                  </a:lnTo>
                  <a:lnTo>
                    <a:pt x="1068" y="6311"/>
                  </a:lnTo>
                  <a:lnTo>
                    <a:pt x="1103" y="6330"/>
                  </a:lnTo>
                  <a:lnTo>
                    <a:pt x="1141" y="6350"/>
                  </a:lnTo>
                  <a:lnTo>
                    <a:pt x="1177" y="6369"/>
                  </a:lnTo>
                  <a:lnTo>
                    <a:pt x="1215" y="6386"/>
                  </a:lnTo>
                  <a:lnTo>
                    <a:pt x="1253" y="6402"/>
                  </a:lnTo>
                  <a:lnTo>
                    <a:pt x="1291" y="6418"/>
                  </a:lnTo>
                  <a:lnTo>
                    <a:pt x="1332" y="6433"/>
                  </a:lnTo>
                  <a:lnTo>
                    <a:pt x="1372" y="6447"/>
                  </a:lnTo>
                  <a:lnTo>
                    <a:pt x="1413" y="6460"/>
                  </a:lnTo>
                  <a:lnTo>
                    <a:pt x="1454" y="6472"/>
                  </a:lnTo>
                  <a:lnTo>
                    <a:pt x="1497" y="6484"/>
                  </a:lnTo>
                  <a:lnTo>
                    <a:pt x="1539" y="6495"/>
                  </a:lnTo>
                  <a:lnTo>
                    <a:pt x="1583" y="6505"/>
                  </a:lnTo>
                  <a:lnTo>
                    <a:pt x="1628" y="6514"/>
                  </a:lnTo>
                  <a:lnTo>
                    <a:pt x="1673" y="6523"/>
                  </a:lnTo>
                  <a:lnTo>
                    <a:pt x="1717" y="6530"/>
                  </a:lnTo>
                  <a:lnTo>
                    <a:pt x="1764" y="6537"/>
                  </a:lnTo>
                  <a:lnTo>
                    <a:pt x="1811" y="6543"/>
                  </a:lnTo>
                  <a:lnTo>
                    <a:pt x="1858" y="6549"/>
                  </a:lnTo>
                  <a:lnTo>
                    <a:pt x="1906" y="6553"/>
                  </a:lnTo>
                  <a:lnTo>
                    <a:pt x="1955" y="6556"/>
                  </a:lnTo>
                  <a:lnTo>
                    <a:pt x="2005" y="6560"/>
                  </a:lnTo>
                  <a:lnTo>
                    <a:pt x="2055" y="6562"/>
                  </a:lnTo>
                  <a:lnTo>
                    <a:pt x="2105" y="6563"/>
                  </a:lnTo>
                  <a:lnTo>
                    <a:pt x="2156" y="6564"/>
                  </a:lnTo>
                  <a:lnTo>
                    <a:pt x="2208" y="6564"/>
                  </a:lnTo>
                  <a:lnTo>
                    <a:pt x="2206" y="6511"/>
                  </a:lnTo>
                  <a:lnTo>
                    <a:pt x="2203" y="6458"/>
                  </a:lnTo>
                  <a:lnTo>
                    <a:pt x="2199" y="6407"/>
                  </a:lnTo>
                  <a:lnTo>
                    <a:pt x="2194" y="6355"/>
                  </a:lnTo>
                  <a:lnTo>
                    <a:pt x="2187" y="6305"/>
                  </a:lnTo>
                  <a:lnTo>
                    <a:pt x="2178" y="6255"/>
                  </a:lnTo>
                  <a:lnTo>
                    <a:pt x="2170" y="6206"/>
                  </a:lnTo>
                  <a:lnTo>
                    <a:pt x="2160" y="6158"/>
                  </a:lnTo>
                  <a:lnTo>
                    <a:pt x="2148" y="6111"/>
                  </a:lnTo>
                  <a:lnTo>
                    <a:pt x="2136" y="6064"/>
                  </a:lnTo>
                  <a:lnTo>
                    <a:pt x="2123" y="6018"/>
                  </a:lnTo>
                  <a:lnTo>
                    <a:pt x="2107" y="5972"/>
                  </a:lnTo>
                  <a:lnTo>
                    <a:pt x="2092" y="5927"/>
                  </a:lnTo>
                  <a:lnTo>
                    <a:pt x="2074" y="5884"/>
                  </a:lnTo>
                  <a:lnTo>
                    <a:pt x="2057" y="5841"/>
                  </a:lnTo>
                  <a:lnTo>
                    <a:pt x="2038" y="5798"/>
                  </a:lnTo>
                  <a:lnTo>
                    <a:pt x="2018" y="5757"/>
                  </a:lnTo>
                  <a:lnTo>
                    <a:pt x="1997" y="5716"/>
                  </a:lnTo>
                  <a:lnTo>
                    <a:pt x="1975" y="5676"/>
                  </a:lnTo>
                  <a:lnTo>
                    <a:pt x="1952" y="5637"/>
                  </a:lnTo>
                  <a:lnTo>
                    <a:pt x="1929" y="5598"/>
                  </a:lnTo>
                  <a:lnTo>
                    <a:pt x="1904" y="5561"/>
                  </a:lnTo>
                  <a:lnTo>
                    <a:pt x="1879" y="5525"/>
                  </a:lnTo>
                  <a:lnTo>
                    <a:pt x="1853" y="5489"/>
                  </a:lnTo>
                  <a:lnTo>
                    <a:pt x="1825" y="5454"/>
                  </a:lnTo>
                  <a:lnTo>
                    <a:pt x="1797" y="5420"/>
                  </a:lnTo>
                  <a:lnTo>
                    <a:pt x="1768" y="5388"/>
                  </a:lnTo>
                  <a:lnTo>
                    <a:pt x="1738" y="5355"/>
                  </a:lnTo>
                  <a:lnTo>
                    <a:pt x="1707" y="5324"/>
                  </a:lnTo>
                  <a:lnTo>
                    <a:pt x="1677" y="5294"/>
                  </a:lnTo>
                  <a:lnTo>
                    <a:pt x="1644" y="5264"/>
                  </a:lnTo>
                  <a:lnTo>
                    <a:pt x="1611" y="5236"/>
                  </a:lnTo>
                  <a:lnTo>
                    <a:pt x="1579" y="5208"/>
                  </a:lnTo>
                  <a:lnTo>
                    <a:pt x="1544" y="5181"/>
                  </a:lnTo>
                  <a:lnTo>
                    <a:pt x="1509" y="5156"/>
                  </a:lnTo>
                  <a:lnTo>
                    <a:pt x="1474" y="5131"/>
                  </a:lnTo>
                  <a:lnTo>
                    <a:pt x="1438" y="5107"/>
                  </a:lnTo>
                  <a:lnTo>
                    <a:pt x="1401" y="5084"/>
                  </a:lnTo>
                  <a:lnTo>
                    <a:pt x="1363" y="5062"/>
                  </a:lnTo>
                  <a:lnTo>
                    <a:pt x="1325" y="5041"/>
                  </a:lnTo>
                  <a:lnTo>
                    <a:pt x="1287" y="5022"/>
                  </a:lnTo>
                  <a:lnTo>
                    <a:pt x="1248" y="5003"/>
                  </a:lnTo>
                  <a:lnTo>
                    <a:pt x="1208" y="4985"/>
                  </a:lnTo>
                  <a:lnTo>
                    <a:pt x="1168" y="4968"/>
                  </a:lnTo>
                  <a:lnTo>
                    <a:pt x="1127" y="4953"/>
                  </a:lnTo>
                  <a:lnTo>
                    <a:pt x="1086" y="4938"/>
                  </a:lnTo>
                  <a:lnTo>
                    <a:pt x="1044" y="4924"/>
                  </a:lnTo>
                  <a:lnTo>
                    <a:pt x="1002" y="4911"/>
                  </a:lnTo>
                  <a:lnTo>
                    <a:pt x="959" y="4900"/>
                  </a:lnTo>
                  <a:lnTo>
                    <a:pt x="917" y="4890"/>
                  </a:lnTo>
                  <a:lnTo>
                    <a:pt x="873" y="4880"/>
                  </a:lnTo>
                  <a:lnTo>
                    <a:pt x="829" y="4872"/>
                  </a:lnTo>
                  <a:lnTo>
                    <a:pt x="786" y="4864"/>
                  </a:lnTo>
                  <a:lnTo>
                    <a:pt x="742" y="4859"/>
                  </a:lnTo>
                  <a:lnTo>
                    <a:pt x="697" y="4853"/>
                  </a:lnTo>
                  <a:lnTo>
                    <a:pt x="651" y="4850"/>
                  </a:lnTo>
                  <a:lnTo>
                    <a:pt x="606" y="4847"/>
                  </a:lnTo>
                  <a:lnTo>
                    <a:pt x="561" y="4846"/>
                  </a:lnTo>
                  <a:lnTo>
                    <a:pt x="515" y="4845"/>
                  </a:lnTo>
                  <a:lnTo>
                    <a:pt x="469" y="4846"/>
                  </a:lnTo>
                  <a:lnTo>
                    <a:pt x="423" y="4848"/>
                  </a:lnTo>
                  <a:lnTo>
                    <a:pt x="376" y="4851"/>
                  </a:lnTo>
                  <a:lnTo>
                    <a:pt x="330" y="4856"/>
                  </a:lnTo>
                  <a:lnTo>
                    <a:pt x="283" y="4861"/>
                  </a:lnTo>
                  <a:close/>
                  <a:moveTo>
                    <a:pt x="2395" y="4520"/>
                  </a:moveTo>
                  <a:lnTo>
                    <a:pt x="2395" y="6598"/>
                  </a:lnTo>
                  <a:lnTo>
                    <a:pt x="2651" y="6598"/>
                  </a:lnTo>
                  <a:lnTo>
                    <a:pt x="2651" y="4520"/>
                  </a:lnTo>
                  <a:lnTo>
                    <a:pt x="2395" y="4520"/>
                  </a:lnTo>
                  <a:close/>
                  <a:moveTo>
                    <a:pt x="37" y="2007"/>
                  </a:moveTo>
                  <a:lnTo>
                    <a:pt x="37" y="2007"/>
                  </a:lnTo>
                  <a:lnTo>
                    <a:pt x="30" y="2036"/>
                  </a:lnTo>
                  <a:lnTo>
                    <a:pt x="23" y="2064"/>
                  </a:lnTo>
                  <a:lnTo>
                    <a:pt x="17" y="2092"/>
                  </a:lnTo>
                  <a:lnTo>
                    <a:pt x="12" y="2119"/>
                  </a:lnTo>
                  <a:lnTo>
                    <a:pt x="8" y="2147"/>
                  </a:lnTo>
                  <a:lnTo>
                    <a:pt x="5" y="2174"/>
                  </a:lnTo>
                  <a:lnTo>
                    <a:pt x="2" y="2201"/>
                  </a:lnTo>
                  <a:lnTo>
                    <a:pt x="0" y="2227"/>
                  </a:lnTo>
                  <a:lnTo>
                    <a:pt x="0" y="2254"/>
                  </a:lnTo>
                  <a:lnTo>
                    <a:pt x="0" y="2280"/>
                  </a:lnTo>
                  <a:lnTo>
                    <a:pt x="0" y="2305"/>
                  </a:lnTo>
                  <a:lnTo>
                    <a:pt x="2" y="2330"/>
                  </a:lnTo>
                  <a:lnTo>
                    <a:pt x="5" y="2355"/>
                  </a:lnTo>
                  <a:lnTo>
                    <a:pt x="8" y="2379"/>
                  </a:lnTo>
                  <a:lnTo>
                    <a:pt x="11" y="2403"/>
                  </a:lnTo>
                  <a:lnTo>
                    <a:pt x="17" y="2427"/>
                  </a:lnTo>
                  <a:lnTo>
                    <a:pt x="22" y="2450"/>
                  </a:lnTo>
                  <a:lnTo>
                    <a:pt x="28" y="2473"/>
                  </a:lnTo>
                  <a:lnTo>
                    <a:pt x="34" y="2496"/>
                  </a:lnTo>
                  <a:lnTo>
                    <a:pt x="42" y="2518"/>
                  </a:lnTo>
                  <a:lnTo>
                    <a:pt x="50" y="2540"/>
                  </a:lnTo>
                  <a:lnTo>
                    <a:pt x="59" y="2561"/>
                  </a:lnTo>
                  <a:lnTo>
                    <a:pt x="69" y="2582"/>
                  </a:lnTo>
                  <a:lnTo>
                    <a:pt x="79" y="2602"/>
                  </a:lnTo>
                  <a:lnTo>
                    <a:pt x="90" y="2623"/>
                  </a:lnTo>
                  <a:lnTo>
                    <a:pt x="102" y="2642"/>
                  </a:lnTo>
                  <a:lnTo>
                    <a:pt x="114" y="2661"/>
                  </a:lnTo>
                  <a:lnTo>
                    <a:pt x="127" y="2680"/>
                  </a:lnTo>
                  <a:lnTo>
                    <a:pt x="140" y="2698"/>
                  </a:lnTo>
                  <a:lnTo>
                    <a:pt x="154" y="2716"/>
                  </a:lnTo>
                  <a:lnTo>
                    <a:pt x="168" y="2733"/>
                  </a:lnTo>
                  <a:lnTo>
                    <a:pt x="184" y="2750"/>
                  </a:lnTo>
                  <a:lnTo>
                    <a:pt x="200" y="2766"/>
                  </a:lnTo>
                  <a:lnTo>
                    <a:pt x="216" y="2781"/>
                  </a:lnTo>
                  <a:lnTo>
                    <a:pt x="233" y="2797"/>
                  </a:lnTo>
                  <a:lnTo>
                    <a:pt x="250" y="2811"/>
                  </a:lnTo>
                  <a:lnTo>
                    <a:pt x="268" y="2825"/>
                  </a:lnTo>
                  <a:lnTo>
                    <a:pt x="286" y="2839"/>
                  </a:lnTo>
                  <a:lnTo>
                    <a:pt x="306" y="2852"/>
                  </a:lnTo>
                  <a:lnTo>
                    <a:pt x="325" y="2864"/>
                  </a:lnTo>
                  <a:lnTo>
                    <a:pt x="345" y="2876"/>
                  </a:lnTo>
                  <a:lnTo>
                    <a:pt x="365" y="2887"/>
                  </a:lnTo>
                  <a:lnTo>
                    <a:pt x="386" y="2898"/>
                  </a:lnTo>
                  <a:lnTo>
                    <a:pt x="408" y="2908"/>
                  </a:lnTo>
                  <a:lnTo>
                    <a:pt x="429" y="2918"/>
                  </a:lnTo>
                  <a:lnTo>
                    <a:pt x="451" y="2927"/>
                  </a:lnTo>
                  <a:lnTo>
                    <a:pt x="474" y="2935"/>
                  </a:lnTo>
                  <a:lnTo>
                    <a:pt x="497" y="2943"/>
                  </a:lnTo>
                  <a:lnTo>
                    <a:pt x="520" y="2949"/>
                  </a:lnTo>
                  <a:lnTo>
                    <a:pt x="544" y="2956"/>
                  </a:lnTo>
                  <a:lnTo>
                    <a:pt x="568" y="2963"/>
                  </a:lnTo>
                  <a:lnTo>
                    <a:pt x="593" y="2967"/>
                  </a:lnTo>
                  <a:lnTo>
                    <a:pt x="618" y="2971"/>
                  </a:lnTo>
                  <a:lnTo>
                    <a:pt x="644" y="2976"/>
                  </a:lnTo>
                  <a:lnTo>
                    <a:pt x="669" y="2979"/>
                  </a:lnTo>
                  <a:lnTo>
                    <a:pt x="695" y="2981"/>
                  </a:lnTo>
                  <a:lnTo>
                    <a:pt x="721" y="2983"/>
                  </a:lnTo>
                  <a:lnTo>
                    <a:pt x="748" y="2984"/>
                  </a:lnTo>
                  <a:lnTo>
                    <a:pt x="775" y="2984"/>
                  </a:lnTo>
                  <a:lnTo>
                    <a:pt x="802" y="2984"/>
                  </a:lnTo>
                  <a:lnTo>
                    <a:pt x="829" y="2983"/>
                  </a:lnTo>
                  <a:lnTo>
                    <a:pt x="857" y="2981"/>
                  </a:lnTo>
                  <a:lnTo>
                    <a:pt x="885" y="2979"/>
                  </a:lnTo>
                  <a:lnTo>
                    <a:pt x="913" y="2976"/>
                  </a:lnTo>
                  <a:lnTo>
                    <a:pt x="1091" y="2897"/>
                  </a:lnTo>
                  <a:lnTo>
                    <a:pt x="1259" y="2826"/>
                  </a:lnTo>
                  <a:lnTo>
                    <a:pt x="1422" y="2758"/>
                  </a:lnTo>
                  <a:lnTo>
                    <a:pt x="1592" y="2691"/>
                  </a:lnTo>
                  <a:lnTo>
                    <a:pt x="1577" y="2662"/>
                  </a:lnTo>
                  <a:lnTo>
                    <a:pt x="1564" y="2633"/>
                  </a:lnTo>
                  <a:lnTo>
                    <a:pt x="1552" y="2603"/>
                  </a:lnTo>
                  <a:lnTo>
                    <a:pt x="1543" y="2574"/>
                  </a:lnTo>
                  <a:lnTo>
                    <a:pt x="1533" y="2543"/>
                  </a:lnTo>
                  <a:lnTo>
                    <a:pt x="1525" y="2514"/>
                  </a:lnTo>
                  <a:lnTo>
                    <a:pt x="1517" y="2484"/>
                  </a:lnTo>
                  <a:lnTo>
                    <a:pt x="1512" y="2455"/>
                  </a:lnTo>
                  <a:lnTo>
                    <a:pt x="1508" y="2424"/>
                  </a:lnTo>
                  <a:lnTo>
                    <a:pt x="1503" y="2395"/>
                  </a:lnTo>
                  <a:lnTo>
                    <a:pt x="1501" y="2365"/>
                  </a:lnTo>
                  <a:lnTo>
                    <a:pt x="1499" y="2336"/>
                  </a:lnTo>
                  <a:lnTo>
                    <a:pt x="1498" y="2306"/>
                  </a:lnTo>
                  <a:lnTo>
                    <a:pt x="1498" y="2277"/>
                  </a:lnTo>
                  <a:lnTo>
                    <a:pt x="1499" y="2248"/>
                  </a:lnTo>
                  <a:lnTo>
                    <a:pt x="1500" y="2220"/>
                  </a:lnTo>
                  <a:lnTo>
                    <a:pt x="1502" y="2191"/>
                  </a:lnTo>
                  <a:lnTo>
                    <a:pt x="1505" y="2163"/>
                  </a:lnTo>
                  <a:lnTo>
                    <a:pt x="1509" y="2136"/>
                  </a:lnTo>
                  <a:lnTo>
                    <a:pt x="1513" y="2107"/>
                  </a:lnTo>
                  <a:lnTo>
                    <a:pt x="1523" y="2055"/>
                  </a:lnTo>
                  <a:lnTo>
                    <a:pt x="1535" y="2002"/>
                  </a:lnTo>
                  <a:lnTo>
                    <a:pt x="1548" y="1953"/>
                  </a:lnTo>
                  <a:lnTo>
                    <a:pt x="1562" y="1906"/>
                  </a:lnTo>
                  <a:lnTo>
                    <a:pt x="1579" y="1863"/>
                  </a:lnTo>
                  <a:lnTo>
                    <a:pt x="1595" y="1821"/>
                  </a:lnTo>
                  <a:lnTo>
                    <a:pt x="1503" y="1786"/>
                  </a:lnTo>
                  <a:lnTo>
                    <a:pt x="1413" y="1749"/>
                  </a:lnTo>
                  <a:lnTo>
                    <a:pt x="1322" y="1712"/>
                  </a:lnTo>
                  <a:lnTo>
                    <a:pt x="1231" y="1675"/>
                  </a:lnTo>
                  <a:lnTo>
                    <a:pt x="1142" y="1635"/>
                  </a:lnTo>
                  <a:lnTo>
                    <a:pt x="1052" y="1597"/>
                  </a:lnTo>
                  <a:lnTo>
                    <a:pt x="874" y="1516"/>
                  </a:lnTo>
                  <a:lnTo>
                    <a:pt x="839" y="1513"/>
                  </a:lnTo>
                  <a:lnTo>
                    <a:pt x="803" y="1511"/>
                  </a:lnTo>
                  <a:lnTo>
                    <a:pt x="769" y="1509"/>
                  </a:lnTo>
                  <a:lnTo>
                    <a:pt x="735" y="1509"/>
                  </a:lnTo>
                  <a:lnTo>
                    <a:pt x="701" y="1510"/>
                  </a:lnTo>
                  <a:lnTo>
                    <a:pt x="669" y="1512"/>
                  </a:lnTo>
                  <a:lnTo>
                    <a:pt x="637" y="1515"/>
                  </a:lnTo>
                  <a:lnTo>
                    <a:pt x="605" y="1520"/>
                  </a:lnTo>
                  <a:lnTo>
                    <a:pt x="574" y="1525"/>
                  </a:lnTo>
                  <a:lnTo>
                    <a:pt x="544" y="1532"/>
                  </a:lnTo>
                  <a:lnTo>
                    <a:pt x="514" y="1540"/>
                  </a:lnTo>
                  <a:lnTo>
                    <a:pt x="485" y="1549"/>
                  </a:lnTo>
                  <a:lnTo>
                    <a:pt x="457" y="1560"/>
                  </a:lnTo>
                  <a:lnTo>
                    <a:pt x="428" y="1572"/>
                  </a:lnTo>
                  <a:lnTo>
                    <a:pt x="401" y="1585"/>
                  </a:lnTo>
                  <a:lnTo>
                    <a:pt x="375" y="1599"/>
                  </a:lnTo>
                  <a:lnTo>
                    <a:pt x="349" y="1615"/>
                  </a:lnTo>
                  <a:lnTo>
                    <a:pt x="324" y="1632"/>
                  </a:lnTo>
                  <a:lnTo>
                    <a:pt x="298" y="1650"/>
                  </a:lnTo>
                  <a:lnTo>
                    <a:pt x="274" y="1669"/>
                  </a:lnTo>
                  <a:lnTo>
                    <a:pt x="251" y="1690"/>
                  </a:lnTo>
                  <a:lnTo>
                    <a:pt x="229" y="1713"/>
                  </a:lnTo>
                  <a:lnTo>
                    <a:pt x="207" y="1736"/>
                  </a:lnTo>
                  <a:lnTo>
                    <a:pt x="185" y="1761"/>
                  </a:lnTo>
                  <a:lnTo>
                    <a:pt x="164" y="1787"/>
                  </a:lnTo>
                  <a:lnTo>
                    <a:pt x="144" y="1814"/>
                  </a:lnTo>
                  <a:lnTo>
                    <a:pt x="125" y="1843"/>
                  </a:lnTo>
                  <a:lnTo>
                    <a:pt x="106" y="1873"/>
                  </a:lnTo>
                  <a:lnTo>
                    <a:pt x="88" y="1904"/>
                  </a:lnTo>
                  <a:lnTo>
                    <a:pt x="70" y="1938"/>
                  </a:lnTo>
                  <a:lnTo>
                    <a:pt x="54" y="1972"/>
                  </a:lnTo>
                  <a:lnTo>
                    <a:pt x="37" y="2007"/>
                  </a:lnTo>
                  <a:close/>
                  <a:moveTo>
                    <a:pt x="4932" y="2098"/>
                  </a:moveTo>
                  <a:lnTo>
                    <a:pt x="4932" y="2098"/>
                  </a:lnTo>
                  <a:lnTo>
                    <a:pt x="4916" y="2064"/>
                  </a:lnTo>
                  <a:lnTo>
                    <a:pt x="4899" y="2029"/>
                  </a:lnTo>
                  <a:lnTo>
                    <a:pt x="4882" y="1996"/>
                  </a:lnTo>
                  <a:lnTo>
                    <a:pt x="4863" y="1965"/>
                  </a:lnTo>
                  <a:lnTo>
                    <a:pt x="4845" y="1935"/>
                  </a:lnTo>
                  <a:lnTo>
                    <a:pt x="4825" y="1906"/>
                  </a:lnTo>
                  <a:lnTo>
                    <a:pt x="4805" y="1879"/>
                  </a:lnTo>
                  <a:lnTo>
                    <a:pt x="4784" y="1853"/>
                  </a:lnTo>
                  <a:lnTo>
                    <a:pt x="4763" y="1828"/>
                  </a:lnTo>
                  <a:lnTo>
                    <a:pt x="4741" y="1804"/>
                  </a:lnTo>
                  <a:lnTo>
                    <a:pt x="4718" y="1782"/>
                  </a:lnTo>
                  <a:lnTo>
                    <a:pt x="4695" y="1761"/>
                  </a:lnTo>
                  <a:lnTo>
                    <a:pt x="4671" y="1741"/>
                  </a:lnTo>
                  <a:lnTo>
                    <a:pt x="4646" y="1724"/>
                  </a:lnTo>
                  <a:lnTo>
                    <a:pt x="4621" y="1706"/>
                  </a:lnTo>
                  <a:lnTo>
                    <a:pt x="4594" y="1691"/>
                  </a:lnTo>
                  <a:lnTo>
                    <a:pt x="4568" y="1677"/>
                  </a:lnTo>
                  <a:lnTo>
                    <a:pt x="4541" y="1664"/>
                  </a:lnTo>
                  <a:lnTo>
                    <a:pt x="4512" y="1652"/>
                  </a:lnTo>
                  <a:lnTo>
                    <a:pt x="4484" y="1641"/>
                  </a:lnTo>
                  <a:lnTo>
                    <a:pt x="4456" y="1632"/>
                  </a:lnTo>
                  <a:lnTo>
                    <a:pt x="4425" y="1623"/>
                  </a:lnTo>
                  <a:lnTo>
                    <a:pt x="4396" y="1617"/>
                  </a:lnTo>
                  <a:lnTo>
                    <a:pt x="4364" y="1611"/>
                  </a:lnTo>
                  <a:lnTo>
                    <a:pt x="4332" y="1606"/>
                  </a:lnTo>
                  <a:lnTo>
                    <a:pt x="4301" y="1603"/>
                  </a:lnTo>
                  <a:lnTo>
                    <a:pt x="4268" y="1601"/>
                  </a:lnTo>
                  <a:lnTo>
                    <a:pt x="4234" y="1600"/>
                  </a:lnTo>
                  <a:lnTo>
                    <a:pt x="4200" y="1600"/>
                  </a:lnTo>
                  <a:lnTo>
                    <a:pt x="4166" y="1601"/>
                  </a:lnTo>
                  <a:lnTo>
                    <a:pt x="4130" y="1605"/>
                  </a:lnTo>
                  <a:lnTo>
                    <a:pt x="4095" y="1608"/>
                  </a:lnTo>
                  <a:lnTo>
                    <a:pt x="4008" y="1647"/>
                  </a:lnTo>
                  <a:lnTo>
                    <a:pt x="3922" y="1686"/>
                  </a:lnTo>
                  <a:lnTo>
                    <a:pt x="3837" y="1722"/>
                  </a:lnTo>
                  <a:lnTo>
                    <a:pt x="3754" y="1757"/>
                  </a:lnTo>
                  <a:lnTo>
                    <a:pt x="3670" y="1792"/>
                  </a:lnTo>
                  <a:lnTo>
                    <a:pt x="3585" y="1825"/>
                  </a:lnTo>
                  <a:lnTo>
                    <a:pt x="3498" y="1859"/>
                  </a:lnTo>
                  <a:lnTo>
                    <a:pt x="3408" y="1894"/>
                  </a:lnTo>
                  <a:lnTo>
                    <a:pt x="3423" y="1936"/>
                  </a:lnTo>
                  <a:lnTo>
                    <a:pt x="3439" y="1981"/>
                  </a:lnTo>
                  <a:lnTo>
                    <a:pt x="3452" y="2029"/>
                  </a:lnTo>
                  <a:lnTo>
                    <a:pt x="3464" y="2079"/>
                  </a:lnTo>
                  <a:lnTo>
                    <a:pt x="3474" y="2131"/>
                  </a:lnTo>
                  <a:lnTo>
                    <a:pt x="3481" y="2185"/>
                  </a:lnTo>
                  <a:lnTo>
                    <a:pt x="3485" y="2213"/>
                  </a:lnTo>
                  <a:lnTo>
                    <a:pt x="3487" y="2240"/>
                  </a:lnTo>
                  <a:lnTo>
                    <a:pt x="3488" y="2269"/>
                  </a:lnTo>
                  <a:lnTo>
                    <a:pt x="3489" y="2297"/>
                  </a:lnTo>
                  <a:lnTo>
                    <a:pt x="3489" y="2327"/>
                  </a:lnTo>
                  <a:lnTo>
                    <a:pt x="3489" y="2355"/>
                  </a:lnTo>
                  <a:lnTo>
                    <a:pt x="3487" y="2384"/>
                  </a:lnTo>
                  <a:lnTo>
                    <a:pt x="3485" y="2413"/>
                  </a:lnTo>
                  <a:lnTo>
                    <a:pt x="3481" y="2441"/>
                  </a:lnTo>
                  <a:lnTo>
                    <a:pt x="3477" y="2471"/>
                  </a:lnTo>
                  <a:lnTo>
                    <a:pt x="3472" y="2499"/>
                  </a:lnTo>
                  <a:lnTo>
                    <a:pt x="3465" y="2528"/>
                  </a:lnTo>
                  <a:lnTo>
                    <a:pt x="3458" y="2556"/>
                  </a:lnTo>
                  <a:lnTo>
                    <a:pt x="3450" y="2585"/>
                  </a:lnTo>
                  <a:lnTo>
                    <a:pt x="3440" y="2612"/>
                  </a:lnTo>
                  <a:lnTo>
                    <a:pt x="3429" y="2639"/>
                  </a:lnTo>
                  <a:lnTo>
                    <a:pt x="3418" y="2667"/>
                  </a:lnTo>
                  <a:lnTo>
                    <a:pt x="3405" y="2694"/>
                  </a:lnTo>
                  <a:lnTo>
                    <a:pt x="3391" y="2719"/>
                  </a:lnTo>
                  <a:lnTo>
                    <a:pt x="3374" y="2745"/>
                  </a:lnTo>
                  <a:lnTo>
                    <a:pt x="3419" y="2760"/>
                  </a:lnTo>
                  <a:lnTo>
                    <a:pt x="3463" y="2777"/>
                  </a:lnTo>
                  <a:lnTo>
                    <a:pt x="3505" y="2793"/>
                  </a:lnTo>
                  <a:lnTo>
                    <a:pt x="3548" y="2811"/>
                  </a:lnTo>
                  <a:lnTo>
                    <a:pt x="3591" y="2829"/>
                  </a:lnTo>
                  <a:lnTo>
                    <a:pt x="3632" y="2849"/>
                  </a:lnTo>
                  <a:lnTo>
                    <a:pt x="3716" y="2889"/>
                  </a:lnTo>
                  <a:lnTo>
                    <a:pt x="3800" y="2931"/>
                  </a:lnTo>
                  <a:lnTo>
                    <a:pt x="3884" y="2976"/>
                  </a:lnTo>
                  <a:lnTo>
                    <a:pt x="4056" y="3067"/>
                  </a:lnTo>
                  <a:lnTo>
                    <a:pt x="4084" y="3071"/>
                  </a:lnTo>
                  <a:lnTo>
                    <a:pt x="4113" y="3073"/>
                  </a:lnTo>
                  <a:lnTo>
                    <a:pt x="4140" y="3075"/>
                  </a:lnTo>
                  <a:lnTo>
                    <a:pt x="4167" y="3076"/>
                  </a:lnTo>
                  <a:lnTo>
                    <a:pt x="4195" y="3076"/>
                  </a:lnTo>
                  <a:lnTo>
                    <a:pt x="4222" y="3076"/>
                  </a:lnTo>
                  <a:lnTo>
                    <a:pt x="4248" y="3075"/>
                  </a:lnTo>
                  <a:lnTo>
                    <a:pt x="4274" y="3073"/>
                  </a:lnTo>
                  <a:lnTo>
                    <a:pt x="4301" y="3071"/>
                  </a:lnTo>
                  <a:lnTo>
                    <a:pt x="4326" y="3067"/>
                  </a:lnTo>
                  <a:lnTo>
                    <a:pt x="4351" y="3063"/>
                  </a:lnTo>
                  <a:lnTo>
                    <a:pt x="4376" y="3059"/>
                  </a:lnTo>
                  <a:lnTo>
                    <a:pt x="4401" y="3054"/>
                  </a:lnTo>
                  <a:lnTo>
                    <a:pt x="4425" y="3048"/>
                  </a:lnTo>
                  <a:lnTo>
                    <a:pt x="4449" y="3041"/>
                  </a:lnTo>
                  <a:lnTo>
                    <a:pt x="4472" y="3035"/>
                  </a:lnTo>
                  <a:lnTo>
                    <a:pt x="4495" y="3027"/>
                  </a:lnTo>
                  <a:lnTo>
                    <a:pt x="4518" y="3018"/>
                  </a:lnTo>
                  <a:lnTo>
                    <a:pt x="4540" y="3010"/>
                  </a:lnTo>
                  <a:lnTo>
                    <a:pt x="4562" y="3000"/>
                  </a:lnTo>
                  <a:lnTo>
                    <a:pt x="4583" y="2990"/>
                  </a:lnTo>
                  <a:lnTo>
                    <a:pt x="4604" y="2979"/>
                  </a:lnTo>
                  <a:lnTo>
                    <a:pt x="4624" y="2968"/>
                  </a:lnTo>
                  <a:lnTo>
                    <a:pt x="4645" y="2956"/>
                  </a:lnTo>
                  <a:lnTo>
                    <a:pt x="4663" y="2944"/>
                  </a:lnTo>
                  <a:lnTo>
                    <a:pt x="4683" y="2931"/>
                  </a:lnTo>
                  <a:lnTo>
                    <a:pt x="4701" y="2917"/>
                  </a:lnTo>
                  <a:lnTo>
                    <a:pt x="4719" y="2902"/>
                  </a:lnTo>
                  <a:lnTo>
                    <a:pt x="4736" y="2888"/>
                  </a:lnTo>
                  <a:lnTo>
                    <a:pt x="4753" y="2873"/>
                  </a:lnTo>
                  <a:lnTo>
                    <a:pt x="4769" y="2858"/>
                  </a:lnTo>
                  <a:lnTo>
                    <a:pt x="4786" y="2841"/>
                  </a:lnTo>
                  <a:lnTo>
                    <a:pt x="4801" y="2825"/>
                  </a:lnTo>
                  <a:lnTo>
                    <a:pt x="4815" y="2807"/>
                  </a:lnTo>
                  <a:lnTo>
                    <a:pt x="4829" y="2790"/>
                  </a:lnTo>
                  <a:lnTo>
                    <a:pt x="4842" y="2771"/>
                  </a:lnTo>
                  <a:lnTo>
                    <a:pt x="4855" y="2753"/>
                  </a:lnTo>
                  <a:lnTo>
                    <a:pt x="4867" y="2734"/>
                  </a:lnTo>
                  <a:lnTo>
                    <a:pt x="4879" y="2715"/>
                  </a:lnTo>
                  <a:lnTo>
                    <a:pt x="4890" y="2694"/>
                  </a:lnTo>
                  <a:lnTo>
                    <a:pt x="4900" y="2674"/>
                  </a:lnTo>
                  <a:lnTo>
                    <a:pt x="4910" y="2653"/>
                  </a:lnTo>
                  <a:lnTo>
                    <a:pt x="4919" y="2632"/>
                  </a:lnTo>
                  <a:lnTo>
                    <a:pt x="4928" y="2610"/>
                  </a:lnTo>
                  <a:lnTo>
                    <a:pt x="4934" y="2588"/>
                  </a:lnTo>
                  <a:lnTo>
                    <a:pt x="4942" y="2565"/>
                  </a:lnTo>
                  <a:lnTo>
                    <a:pt x="4947" y="2542"/>
                  </a:lnTo>
                  <a:lnTo>
                    <a:pt x="4953" y="2519"/>
                  </a:lnTo>
                  <a:lnTo>
                    <a:pt x="4957" y="2495"/>
                  </a:lnTo>
                  <a:lnTo>
                    <a:pt x="4961" y="2471"/>
                  </a:lnTo>
                  <a:lnTo>
                    <a:pt x="4965" y="2447"/>
                  </a:lnTo>
                  <a:lnTo>
                    <a:pt x="4967" y="2422"/>
                  </a:lnTo>
                  <a:lnTo>
                    <a:pt x="4969" y="2397"/>
                  </a:lnTo>
                  <a:lnTo>
                    <a:pt x="4969" y="2372"/>
                  </a:lnTo>
                  <a:lnTo>
                    <a:pt x="4969" y="2345"/>
                  </a:lnTo>
                  <a:lnTo>
                    <a:pt x="4969" y="2319"/>
                  </a:lnTo>
                  <a:lnTo>
                    <a:pt x="4967" y="2293"/>
                  </a:lnTo>
                  <a:lnTo>
                    <a:pt x="4965" y="2266"/>
                  </a:lnTo>
                  <a:lnTo>
                    <a:pt x="4961" y="2238"/>
                  </a:lnTo>
                  <a:lnTo>
                    <a:pt x="4957" y="2211"/>
                  </a:lnTo>
                  <a:lnTo>
                    <a:pt x="4952" y="2184"/>
                  </a:lnTo>
                  <a:lnTo>
                    <a:pt x="4946" y="2155"/>
                  </a:lnTo>
                  <a:lnTo>
                    <a:pt x="4940" y="2128"/>
                  </a:lnTo>
                  <a:lnTo>
                    <a:pt x="4932" y="2098"/>
                  </a:lnTo>
                  <a:close/>
                  <a:moveTo>
                    <a:pt x="3938" y="4303"/>
                  </a:moveTo>
                  <a:lnTo>
                    <a:pt x="3938" y="4303"/>
                  </a:lnTo>
                  <a:lnTo>
                    <a:pt x="3917" y="4325"/>
                  </a:lnTo>
                  <a:lnTo>
                    <a:pt x="3898" y="4346"/>
                  </a:lnTo>
                  <a:lnTo>
                    <a:pt x="3877" y="4366"/>
                  </a:lnTo>
                  <a:lnTo>
                    <a:pt x="3856" y="4385"/>
                  </a:lnTo>
                  <a:lnTo>
                    <a:pt x="3835" y="4403"/>
                  </a:lnTo>
                  <a:lnTo>
                    <a:pt x="3814" y="4421"/>
                  </a:lnTo>
                  <a:lnTo>
                    <a:pt x="3794" y="4437"/>
                  </a:lnTo>
                  <a:lnTo>
                    <a:pt x="3772" y="4453"/>
                  </a:lnTo>
                  <a:lnTo>
                    <a:pt x="3750" y="4468"/>
                  </a:lnTo>
                  <a:lnTo>
                    <a:pt x="3729" y="4481"/>
                  </a:lnTo>
                  <a:lnTo>
                    <a:pt x="3707" y="4494"/>
                  </a:lnTo>
                  <a:lnTo>
                    <a:pt x="3686" y="4507"/>
                  </a:lnTo>
                  <a:lnTo>
                    <a:pt x="3663" y="4518"/>
                  </a:lnTo>
                  <a:lnTo>
                    <a:pt x="3641" y="4529"/>
                  </a:lnTo>
                  <a:lnTo>
                    <a:pt x="3619" y="4539"/>
                  </a:lnTo>
                  <a:lnTo>
                    <a:pt x="3596" y="4548"/>
                  </a:lnTo>
                  <a:lnTo>
                    <a:pt x="3574" y="4555"/>
                  </a:lnTo>
                  <a:lnTo>
                    <a:pt x="3551" y="4563"/>
                  </a:lnTo>
                  <a:lnTo>
                    <a:pt x="3529" y="4569"/>
                  </a:lnTo>
                  <a:lnTo>
                    <a:pt x="3506" y="4575"/>
                  </a:lnTo>
                  <a:lnTo>
                    <a:pt x="3485" y="4579"/>
                  </a:lnTo>
                  <a:lnTo>
                    <a:pt x="3462" y="4584"/>
                  </a:lnTo>
                  <a:lnTo>
                    <a:pt x="3439" y="4587"/>
                  </a:lnTo>
                  <a:lnTo>
                    <a:pt x="3417" y="4589"/>
                  </a:lnTo>
                  <a:lnTo>
                    <a:pt x="3394" y="4591"/>
                  </a:lnTo>
                  <a:lnTo>
                    <a:pt x="3372" y="4592"/>
                  </a:lnTo>
                  <a:lnTo>
                    <a:pt x="3349" y="4592"/>
                  </a:lnTo>
                  <a:lnTo>
                    <a:pt x="3327" y="4591"/>
                  </a:lnTo>
                  <a:lnTo>
                    <a:pt x="3304" y="4590"/>
                  </a:lnTo>
                  <a:lnTo>
                    <a:pt x="3283" y="4588"/>
                  </a:lnTo>
                  <a:lnTo>
                    <a:pt x="3261" y="4585"/>
                  </a:lnTo>
                  <a:lnTo>
                    <a:pt x="3239" y="4581"/>
                  </a:lnTo>
                  <a:lnTo>
                    <a:pt x="3217" y="4576"/>
                  </a:lnTo>
                  <a:lnTo>
                    <a:pt x="3195" y="4572"/>
                  </a:lnTo>
                  <a:lnTo>
                    <a:pt x="3173" y="4565"/>
                  </a:lnTo>
                  <a:lnTo>
                    <a:pt x="3151" y="4559"/>
                  </a:lnTo>
                  <a:lnTo>
                    <a:pt x="3131" y="4551"/>
                  </a:lnTo>
                  <a:lnTo>
                    <a:pt x="3110" y="4543"/>
                  </a:lnTo>
                  <a:lnTo>
                    <a:pt x="3089" y="4534"/>
                  </a:lnTo>
                  <a:lnTo>
                    <a:pt x="3068" y="4525"/>
                  </a:lnTo>
                  <a:lnTo>
                    <a:pt x="3048" y="4514"/>
                  </a:lnTo>
                  <a:lnTo>
                    <a:pt x="3027" y="4503"/>
                  </a:lnTo>
                  <a:lnTo>
                    <a:pt x="3007" y="4492"/>
                  </a:lnTo>
                  <a:lnTo>
                    <a:pt x="2988" y="4479"/>
                  </a:lnTo>
                  <a:lnTo>
                    <a:pt x="2968" y="4466"/>
                  </a:lnTo>
                  <a:lnTo>
                    <a:pt x="2949" y="4453"/>
                  </a:lnTo>
                  <a:lnTo>
                    <a:pt x="2930" y="4437"/>
                  </a:lnTo>
                  <a:lnTo>
                    <a:pt x="2911" y="4422"/>
                  </a:lnTo>
                  <a:lnTo>
                    <a:pt x="2893" y="4407"/>
                  </a:lnTo>
                  <a:lnTo>
                    <a:pt x="2875" y="4390"/>
                  </a:lnTo>
                  <a:lnTo>
                    <a:pt x="2858" y="4373"/>
                  </a:lnTo>
                  <a:lnTo>
                    <a:pt x="2840" y="4354"/>
                  </a:lnTo>
                  <a:lnTo>
                    <a:pt x="2823" y="4337"/>
                  </a:lnTo>
                  <a:lnTo>
                    <a:pt x="2806" y="4317"/>
                  </a:lnTo>
                  <a:lnTo>
                    <a:pt x="2790" y="4297"/>
                  </a:lnTo>
                  <a:lnTo>
                    <a:pt x="2774" y="4277"/>
                  </a:lnTo>
                  <a:lnTo>
                    <a:pt x="2758" y="4256"/>
                  </a:lnTo>
                  <a:lnTo>
                    <a:pt x="2743" y="4234"/>
                  </a:lnTo>
                  <a:lnTo>
                    <a:pt x="2729" y="4211"/>
                  </a:lnTo>
                  <a:lnTo>
                    <a:pt x="2715" y="4188"/>
                  </a:lnTo>
                  <a:lnTo>
                    <a:pt x="2700" y="4164"/>
                  </a:lnTo>
                  <a:lnTo>
                    <a:pt x="2687" y="4140"/>
                  </a:lnTo>
                  <a:lnTo>
                    <a:pt x="2674" y="4115"/>
                  </a:lnTo>
                  <a:lnTo>
                    <a:pt x="2662" y="4090"/>
                  </a:lnTo>
                  <a:lnTo>
                    <a:pt x="2656" y="4054"/>
                  </a:lnTo>
                  <a:lnTo>
                    <a:pt x="2648" y="4013"/>
                  </a:lnTo>
                  <a:lnTo>
                    <a:pt x="2642" y="3970"/>
                  </a:lnTo>
                  <a:lnTo>
                    <a:pt x="2636" y="3923"/>
                  </a:lnTo>
                  <a:lnTo>
                    <a:pt x="2625" y="3822"/>
                  </a:lnTo>
                  <a:lnTo>
                    <a:pt x="2615" y="3714"/>
                  </a:lnTo>
                  <a:lnTo>
                    <a:pt x="2606" y="3604"/>
                  </a:lnTo>
                  <a:lnTo>
                    <a:pt x="2600" y="3493"/>
                  </a:lnTo>
                  <a:lnTo>
                    <a:pt x="2595" y="3385"/>
                  </a:lnTo>
                  <a:lnTo>
                    <a:pt x="2594" y="3285"/>
                  </a:lnTo>
                  <a:lnTo>
                    <a:pt x="2626" y="3282"/>
                  </a:lnTo>
                  <a:lnTo>
                    <a:pt x="2658" y="3278"/>
                  </a:lnTo>
                  <a:lnTo>
                    <a:pt x="2688" y="3273"/>
                  </a:lnTo>
                  <a:lnTo>
                    <a:pt x="2719" y="3267"/>
                  </a:lnTo>
                  <a:lnTo>
                    <a:pt x="2748" y="3261"/>
                  </a:lnTo>
                  <a:lnTo>
                    <a:pt x="2777" y="3253"/>
                  </a:lnTo>
                  <a:lnTo>
                    <a:pt x="2805" y="3245"/>
                  </a:lnTo>
                  <a:lnTo>
                    <a:pt x="2834" y="3237"/>
                  </a:lnTo>
                  <a:lnTo>
                    <a:pt x="2860" y="3227"/>
                  </a:lnTo>
                  <a:lnTo>
                    <a:pt x="2886" y="3217"/>
                  </a:lnTo>
                  <a:lnTo>
                    <a:pt x="2912" y="3207"/>
                  </a:lnTo>
                  <a:lnTo>
                    <a:pt x="2937" y="3196"/>
                  </a:lnTo>
                  <a:lnTo>
                    <a:pt x="2961" y="3184"/>
                  </a:lnTo>
                  <a:lnTo>
                    <a:pt x="2985" y="3172"/>
                  </a:lnTo>
                  <a:lnTo>
                    <a:pt x="3008" y="3159"/>
                  </a:lnTo>
                  <a:lnTo>
                    <a:pt x="3030" y="3146"/>
                  </a:lnTo>
                  <a:lnTo>
                    <a:pt x="3052" y="3133"/>
                  </a:lnTo>
                  <a:lnTo>
                    <a:pt x="3074" y="3119"/>
                  </a:lnTo>
                  <a:lnTo>
                    <a:pt x="3095" y="3103"/>
                  </a:lnTo>
                  <a:lnTo>
                    <a:pt x="3114" y="3089"/>
                  </a:lnTo>
                  <a:lnTo>
                    <a:pt x="3134" y="3074"/>
                  </a:lnTo>
                  <a:lnTo>
                    <a:pt x="3153" y="3059"/>
                  </a:lnTo>
                  <a:lnTo>
                    <a:pt x="3188" y="3026"/>
                  </a:lnTo>
                  <a:lnTo>
                    <a:pt x="3221" y="2993"/>
                  </a:lnTo>
                  <a:lnTo>
                    <a:pt x="3252" y="2959"/>
                  </a:lnTo>
                  <a:lnTo>
                    <a:pt x="3280" y="2924"/>
                  </a:lnTo>
                  <a:lnTo>
                    <a:pt x="3305" y="2889"/>
                  </a:lnTo>
                  <a:lnTo>
                    <a:pt x="3392" y="2944"/>
                  </a:lnTo>
                  <a:lnTo>
                    <a:pt x="3475" y="3000"/>
                  </a:lnTo>
                  <a:lnTo>
                    <a:pt x="3555" y="3054"/>
                  </a:lnTo>
                  <a:lnTo>
                    <a:pt x="3632" y="3110"/>
                  </a:lnTo>
                  <a:lnTo>
                    <a:pt x="3705" y="3166"/>
                  </a:lnTo>
                  <a:lnTo>
                    <a:pt x="3777" y="3223"/>
                  </a:lnTo>
                  <a:lnTo>
                    <a:pt x="3846" y="3280"/>
                  </a:lnTo>
                  <a:lnTo>
                    <a:pt x="3914" y="3339"/>
                  </a:lnTo>
                  <a:lnTo>
                    <a:pt x="3937" y="3368"/>
                  </a:lnTo>
                  <a:lnTo>
                    <a:pt x="3958" y="3395"/>
                  </a:lnTo>
                  <a:lnTo>
                    <a:pt x="3977" y="3424"/>
                  </a:lnTo>
                  <a:lnTo>
                    <a:pt x="3996" y="3452"/>
                  </a:lnTo>
                  <a:lnTo>
                    <a:pt x="4012" y="3480"/>
                  </a:lnTo>
                  <a:lnTo>
                    <a:pt x="4027" y="3510"/>
                  </a:lnTo>
                  <a:lnTo>
                    <a:pt x="4042" y="3538"/>
                  </a:lnTo>
                  <a:lnTo>
                    <a:pt x="4055" y="3567"/>
                  </a:lnTo>
                  <a:lnTo>
                    <a:pt x="4066" y="3596"/>
                  </a:lnTo>
                  <a:lnTo>
                    <a:pt x="4076" y="3626"/>
                  </a:lnTo>
                  <a:lnTo>
                    <a:pt x="4084" y="3654"/>
                  </a:lnTo>
                  <a:lnTo>
                    <a:pt x="4092" y="3684"/>
                  </a:lnTo>
                  <a:lnTo>
                    <a:pt x="4097" y="3713"/>
                  </a:lnTo>
                  <a:lnTo>
                    <a:pt x="4102" y="3743"/>
                  </a:lnTo>
                  <a:lnTo>
                    <a:pt x="4105" y="3773"/>
                  </a:lnTo>
                  <a:lnTo>
                    <a:pt x="4107" y="3803"/>
                  </a:lnTo>
                  <a:lnTo>
                    <a:pt x="4107" y="3833"/>
                  </a:lnTo>
                  <a:lnTo>
                    <a:pt x="4106" y="3863"/>
                  </a:lnTo>
                  <a:lnTo>
                    <a:pt x="4103" y="3893"/>
                  </a:lnTo>
                  <a:lnTo>
                    <a:pt x="4100" y="3924"/>
                  </a:lnTo>
                  <a:lnTo>
                    <a:pt x="4094" y="3954"/>
                  </a:lnTo>
                  <a:lnTo>
                    <a:pt x="4086" y="3985"/>
                  </a:lnTo>
                  <a:lnTo>
                    <a:pt x="4079" y="4017"/>
                  </a:lnTo>
                  <a:lnTo>
                    <a:pt x="4069" y="4047"/>
                  </a:lnTo>
                  <a:lnTo>
                    <a:pt x="4057" y="4079"/>
                  </a:lnTo>
                  <a:lnTo>
                    <a:pt x="4045" y="4111"/>
                  </a:lnTo>
                  <a:lnTo>
                    <a:pt x="4031" y="4142"/>
                  </a:lnTo>
                  <a:lnTo>
                    <a:pt x="4014" y="4174"/>
                  </a:lnTo>
                  <a:lnTo>
                    <a:pt x="3998" y="4206"/>
                  </a:lnTo>
                  <a:lnTo>
                    <a:pt x="3979" y="4238"/>
                  </a:lnTo>
                  <a:lnTo>
                    <a:pt x="3959" y="4270"/>
                  </a:lnTo>
                  <a:lnTo>
                    <a:pt x="3938" y="4303"/>
                  </a:lnTo>
                  <a:close/>
                  <a:moveTo>
                    <a:pt x="3986" y="352"/>
                  </a:moveTo>
                  <a:lnTo>
                    <a:pt x="3986" y="352"/>
                  </a:lnTo>
                  <a:lnTo>
                    <a:pt x="4008" y="385"/>
                  </a:lnTo>
                  <a:lnTo>
                    <a:pt x="4027" y="417"/>
                  </a:lnTo>
                  <a:lnTo>
                    <a:pt x="4046" y="449"/>
                  </a:lnTo>
                  <a:lnTo>
                    <a:pt x="4062" y="482"/>
                  </a:lnTo>
                  <a:lnTo>
                    <a:pt x="4078" y="513"/>
                  </a:lnTo>
                  <a:lnTo>
                    <a:pt x="4092" y="545"/>
                  </a:lnTo>
                  <a:lnTo>
                    <a:pt x="4104" y="577"/>
                  </a:lnTo>
                  <a:lnTo>
                    <a:pt x="4115" y="608"/>
                  </a:lnTo>
                  <a:lnTo>
                    <a:pt x="4125" y="640"/>
                  </a:lnTo>
                  <a:lnTo>
                    <a:pt x="4132" y="671"/>
                  </a:lnTo>
                  <a:lnTo>
                    <a:pt x="4139" y="702"/>
                  </a:lnTo>
                  <a:lnTo>
                    <a:pt x="4143" y="733"/>
                  </a:lnTo>
                  <a:lnTo>
                    <a:pt x="4148" y="764"/>
                  </a:lnTo>
                  <a:lnTo>
                    <a:pt x="4150" y="794"/>
                  </a:lnTo>
                  <a:lnTo>
                    <a:pt x="4150" y="825"/>
                  </a:lnTo>
                  <a:lnTo>
                    <a:pt x="4150" y="855"/>
                  </a:lnTo>
                  <a:lnTo>
                    <a:pt x="4148" y="886"/>
                  </a:lnTo>
                  <a:lnTo>
                    <a:pt x="4143" y="915"/>
                  </a:lnTo>
                  <a:lnTo>
                    <a:pt x="4139" y="946"/>
                  </a:lnTo>
                  <a:lnTo>
                    <a:pt x="4132" y="976"/>
                  </a:lnTo>
                  <a:lnTo>
                    <a:pt x="4125" y="1005"/>
                  </a:lnTo>
                  <a:lnTo>
                    <a:pt x="4116" y="1035"/>
                  </a:lnTo>
                  <a:lnTo>
                    <a:pt x="4105" y="1064"/>
                  </a:lnTo>
                  <a:lnTo>
                    <a:pt x="4093" y="1092"/>
                  </a:lnTo>
                  <a:lnTo>
                    <a:pt x="4080" y="1122"/>
                  </a:lnTo>
                  <a:lnTo>
                    <a:pt x="4066" y="1151"/>
                  </a:lnTo>
                  <a:lnTo>
                    <a:pt x="4049" y="1180"/>
                  </a:lnTo>
                  <a:lnTo>
                    <a:pt x="4033" y="1208"/>
                  </a:lnTo>
                  <a:lnTo>
                    <a:pt x="4014" y="1237"/>
                  </a:lnTo>
                  <a:lnTo>
                    <a:pt x="3994" y="1265"/>
                  </a:lnTo>
                  <a:lnTo>
                    <a:pt x="3973" y="1293"/>
                  </a:lnTo>
                  <a:lnTo>
                    <a:pt x="3951" y="1322"/>
                  </a:lnTo>
                  <a:lnTo>
                    <a:pt x="3869" y="1373"/>
                  </a:lnTo>
                  <a:lnTo>
                    <a:pt x="3789" y="1423"/>
                  </a:lnTo>
                  <a:lnTo>
                    <a:pt x="3630" y="1522"/>
                  </a:lnTo>
                  <a:lnTo>
                    <a:pt x="3551" y="1572"/>
                  </a:lnTo>
                  <a:lnTo>
                    <a:pt x="3473" y="1623"/>
                  </a:lnTo>
                  <a:lnTo>
                    <a:pt x="3394" y="1677"/>
                  </a:lnTo>
                  <a:lnTo>
                    <a:pt x="3355" y="1705"/>
                  </a:lnTo>
                  <a:lnTo>
                    <a:pt x="3315" y="1734"/>
                  </a:lnTo>
                  <a:lnTo>
                    <a:pt x="3289" y="1699"/>
                  </a:lnTo>
                  <a:lnTo>
                    <a:pt x="3261" y="1663"/>
                  </a:lnTo>
                  <a:lnTo>
                    <a:pt x="3229" y="1625"/>
                  </a:lnTo>
                  <a:lnTo>
                    <a:pt x="3194" y="1589"/>
                  </a:lnTo>
                  <a:lnTo>
                    <a:pt x="3157" y="1553"/>
                  </a:lnTo>
                  <a:lnTo>
                    <a:pt x="3118" y="1518"/>
                  </a:lnTo>
                  <a:lnTo>
                    <a:pt x="3097" y="1502"/>
                  </a:lnTo>
                  <a:lnTo>
                    <a:pt x="3075" y="1485"/>
                  </a:lnTo>
                  <a:lnTo>
                    <a:pt x="3053" y="1468"/>
                  </a:lnTo>
                  <a:lnTo>
                    <a:pt x="3030" y="1453"/>
                  </a:lnTo>
                  <a:lnTo>
                    <a:pt x="3007" y="1438"/>
                  </a:lnTo>
                  <a:lnTo>
                    <a:pt x="2983" y="1422"/>
                  </a:lnTo>
                  <a:lnTo>
                    <a:pt x="2958" y="1408"/>
                  </a:lnTo>
                  <a:lnTo>
                    <a:pt x="2933" y="1394"/>
                  </a:lnTo>
                  <a:lnTo>
                    <a:pt x="2908" y="1381"/>
                  </a:lnTo>
                  <a:lnTo>
                    <a:pt x="2881" y="1368"/>
                  </a:lnTo>
                  <a:lnTo>
                    <a:pt x="2854" y="1356"/>
                  </a:lnTo>
                  <a:lnTo>
                    <a:pt x="2826" y="1345"/>
                  </a:lnTo>
                  <a:lnTo>
                    <a:pt x="2798" y="1335"/>
                  </a:lnTo>
                  <a:lnTo>
                    <a:pt x="2769" y="1325"/>
                  </a:lnTo>
                  <a:lnTo>
                    <a:pt x="2740" y="1316"/>
                  </a:lnTo>
                  <a:lnTo>
                    <a:pt x="2710" y="1309"/>
                  </a:lnTo>
                  <a:lnTo>
                    <a:pt x="2680" y="1302"/>
                  </a:lnTo>
                  <a:lnTo>
                    <a:pt x="2648" y="1297"/>
                  </a:lnTo>
                  <a:lnTo>
                    <a:pt x="2616" y="1292"/>
                  </a:lnTo>
                  <a:lnTo>
                    <a:pt x="2583" y="1289"/>
                  </a:lnTo>
                  <a:lnTo>
                    <a:pt x="2605" y="1199"/>
                  </a:lnTo>
                  <a:lnTo>
                    <a:pt x="2625" y="1112"/>
                  </a:lnTo>
                  <a:lnTo>
                    <a:pt x="2641" y="1025"/>
                  </a:lnTo>
                  <a:lnTo>
                    <a:pt x="2657" y="938"/>
                  </a:lnTo>
                  <a:lnTo>
                    <a:pt x="2670" y="851"/>
                  </a:lnTo>
                  <a:lnTo>
                    <a:pt x="2681" y="760"/>
                  </a:lnTo>
                  <a:lnTo>
                    <a:pt x="2691" y="667"/>
                  </a:lnTo>
                  <a:lnTo>
                    <a:pt x="2699" y="571"/>
                  </a:lnTo>
                  <a:lnTo>
                    <a:pt x="2711" y="545"/>
                  </a:lnTo>
                  <a:lnTo>
                    <a:pt x="2724" y="520"/>
                  </a:lnTo>
                  <a:lnTo>
                    <a:pt x="2737" y="496"/>
                  </a:lnTo>
                  <a:lnTo>
                    <a:pt x="2752" y="472"/>
                  </a:lnTo>
                  <a:lnTo>
                    <a:pt x="2766" y="449"/>
                  </a:lnTo>
                  <a:lnTo>
                    <a:pt x="2780" y="427"/>
                  </a:lnTo>
                  <a:lnTo>
                    <a:pt x="2795" y="405"/>
                  </a:lnTo>
                  <a:lnTo>
                    <a:pt x="2812" y="383"/>
                  </a:lnTo>
                  <a:lnTo>
                    <a:pt x="2827" y="364"/>
                  </a:lnTo>
                  <a:lnTo>
                    <a:pt x="2843" y="343"/>
                  </a:lnTo>
                  <a:lnTo>
                    <a:pt x="2861" y="324"/>
                  </a:lnTo>
                  <a:lnTo>
                    <a:pt x="2877" y="306"/>
                  </a:lnTo>
                  <a:lnTo>
                    <a:pt x="2895" y="287"/>
                  </a:lnTo>
                  <a:lnTo>
                    <a:pt x="2913" y="270"/>
                  </a:lnTo>
                  <a:lnTo>
                    <a:pt x="2931" y="253"/>
                  </a:lnTo>
                  <a:lnTo>
                    <a:pt x="2949" y="238"/>
                  </a:lnTo>
                  <a:lnTo>
                    <a:pt x="2969" y="223"/>
                  </a:lnTo>
                  <a:lnTo>
                    <a:pt x="2988" y="208"/>
                  </a:lnTo>
                  <a:lnTo>
                    <a:pt x="3007" y="193"/>
                  </a:lnTo>
                  <a:lnTo>
                    <a:pt x="3027" y="180"/>
                  </a:lnTo>
                  <a:lnTo>
                    <a:pt x="3047" y="168"/>
                  </a:lnTo>
                  <a:lnTo>
                    <a:pt x="3067" y="156"/>
                  </a:lnTo>
                  <a:lnTo>
                    <a:pt x="3088" y="145"/>
                  </a:lnTo>
                  <a:lnTo>
                    <a:pt x="3109" y="134"/>
                  </a:lnTo>
                  <a:lnTo>
                    <a:pt x="3130" y="125"/>
                  </a:lnTo>
                  <a:lnTo>
                    <a:pt x="3150" y="116"/>
                  </a:lnTo>
                  <a:lnTo>
                    <a:pt x="3172" y="107"/>
                  </a:lnTo>
                  <a:lnTo>
                    <a:pt x="3193" y="99"/>
                  </a:lnTo>
                  <a:lnTo>
                    <a:pt x="3215" y="93"/>
                  </a:lnTo>
                  <a:lnTo>
                    <a:pt x="3237" y="87"/>
                  </a:lnTo>
                  <a:lnTo>
                    <a:pt x="3259" y="82"/>
                  </a:lnTo>
                  <a:lnTo>
                    <a:pt x="3281" y="76"/>
                  </a:lnTo>
                  <a:lnTo>
                    <a:pt x="3303" y="73"/>
                  </a:lnTo>
                  <a:lnTo>
                    <a:pt x="3326" y="70"/>
                  </a:lnTo>
                  <a:lnTo>
                    <a:pt x="3348" y="68"/>
                  </a:lnTo>
                  <a:lnTo>
                    <a:pt x="3371" y="67"/>
                  </a:lnTo>
                  <a:lnTo>
                    <a:pt x="3393" y="66"/>
                  </a:lnTo>
                  <a:lnTo>
                    <a:pt x="3416" y="66"/>
                  </a:lnTo>
                  <a:lnTo>
                    <a:pt x="3439" y="66"/>
                  </a:lnTo>
                  <a:lnTo>
                    <a:pt x="3462" y="68"/>
                  </a:lnTo>
                  <a:lnTo>
                    <a:pt x="3485" y="70"/>
                  </a:lnTo>
                  <a:lnTo>
                    <a:pt x="3506" y="73"/>
                  </a:lnTo>
                  <a:lnTo>
                    <a:pt x="3529" y="76"/>
                  </a:lnTo>
                  <a:lnTo>
                    <a:pt x="3552" y="82"/>
                  </a:lnTo>
                  <a:lnTo>
                    <a:pt x="3575" y="87"/>
                  </a:lnTo>
                  <a:lnTo>
                    <a:pt x="3598" y="94"/>
                  </a:lnTo>
                  <a:lnTo>
                    <a:pt x="3620" y="101"/>
                  </a:lnTo>
                  <a:lnTo>
                    <a:pt x="3643" y="108"/>
                  </a:lnTo>
                  <a:lnTo>
                    <a:pt x="3666" y="117"/>
                  </a:lnTo>
                  <a:lnTo>
                    <a:pt x="3688" y="127"/>
                  </a:lnTo>
                  <a:lnTo>
                    <a:pt x="3711" y="138"/>
                  </a:lnTo>
                  <a:lnTo>
                    <a:pt x="3733" y="149"/>
                  </a:lnTo>
                  <a:lnTo>
                    <a:pt x="3754" y="161"/>
                  </a:lnTo>
                  <a:lnTo>
                    <a:pt x="3776" y="174"/>
                  </a:lnTo>
                  <a:lnTo>
                    <a:pt x="3798" y="188"/>
                  </a:lnTo>
                  <a:lnTo>
                    <a:pt x="3820" y="203"/>
                  </a:lnTo>
                  <a:lnTo>
                    <a:pt x="3842" y="218"/>
                  </a:lnTo>
                  <a:lnTo>
                    <a:pt x="3863" y="235"/>
                  </a:lnTo>
                  <a:lnTo>
                    <a:pt x="3883" y="252"/>
                  </a:lnTo>
                  <a:lnTo>
                    <a:pt x="3905" y="270"/>
                  </a:lnTo>
                  <a:lnTo>
                    <a:pt x="3926" y="290"/>
                  </a:lnTo>
                  <a:lnTo>
                    <a:pt x="3946" y="309"/>
                  </a:lnTo>
                  <a:lnTo>
                    <a:pt x="3966" y="330"/>
                  </a:lnTo>
                  <a:lnTo>
                    <a:pt x="3986" y="3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294745" y="1847873"/>
            <a:ext cx="960330" cy="3540946"/>
            <a:chOff x="4294745" y="1847873"/>
            <a:chExt cx="960330" cy="3540946"/>
          </a:xfrm>
        </p:grpSpPr>
        <p:grpSp>
          <p:nvGrpSpPr>
            <p:cNvPr id="16" name="组合 15"/>
            <p:cNvGrpSpPr/>
            <p:nvPr/>
          </p:nvGrpSpPr>
          <p:grpSpPr>
            <a:xfrm>
              <a:off x="4294745" y="1847873"/>
              <a:ext cx="960330" cy="3540946"/>
              <a:chOff x="3984396" y="2419280"/>
              <a:chExt cx="960330" cy="3540946"/>
            </a:xfrm>
          </p:grpSpPr>
          <p:sp>
            <p:nvSpPr>
              <p:cNvPr id="319" name="圆角矩形 318"/>
              <p:cNvSpPr/>
              <p:nvPr/>
            </p:nvSpPr>
            <p:spPr>
              <a:xfrm>
                <a:off x="3984396" y="2830295"/>
                <a:ext cx="960330" cy="3129931"/>
              </a:xfrm>
              <a:prstGeom prst="roundRect">
                <a:avLst>
                  <a:gd name="adj" fmla="val 10359"/>
                </a:avLst>
              </a:prstGeom>
              <a:solidFill>
                <a:srgbClr val="E41F23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7" name="矩形 376"/>
              <p:cNvSpPr/>
              <p:nvPr/>
            </p:nvSpPr>
            <p:spPr>
              <a:xfrm>
                <a:off x="4000922" y="2419280"/>
                <a:ext cx="7409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50%</a:t>
                </a:r>
                <a:endParaRPr lang="zh-CN" altLang="en-US" sz="2000" dirty="0"/>
              </a:p>
            </p:txBody>
          </p:sp>
        </p:grpSp>
        <p:sp>
          <p:nvSpPr>
            <p:cNvPr id="389" name="KSO_Shape"/>
            <p:cNvSpPr>
              <a:spLocks/>
            </p:cNvSpPr>
            <p:nvPr/>
          </p:nvSpPr>
          <p:spPr bwMode="auto">
            <a:xfrm>
              <a:off x="4545658" y="2446077"/>
              <a:ext cx="473369" cy="828051"/>
            </a:xfrm>
            <a:custGeom>
              <a:avLst/>
              <a:gdLst>
                <a:gd name="T0" fmla="*/ 410028 w 3542"/>
                <a:gd name="T1" fmla="*/ 1700244 h 6187"/>
                <a:gd name="T2" fmla="*/ 219482 w 3542"/>
                <a:gd name="T3" fmla="*/ 1672533 h 6187"/>
                <a:gd name="T4" fmla="*/ 206861 w 3542"/>
                <a:gd name="T5" fmla="*/ 1500722 h 6187"/>
                <a:gd name="T6" fmla="*/ 321989 w 3542"/>
                <a:gd name="T7" fmla="*/ 1408351 h 6187"/>
                <a:gd name="T8" fmla="*/ 402333 w 3542"/>
                <a:gd name="T9" fmla="*/ 1481940 h 6187"/>
                <a:gd name="T10" fmla="*/ 446352 w 3542"/>
                <a:gd name="T11" fmla="*/ 1570001 h 6187"/>
                <a:gd name="T12" fmla="*/ 294593 w 3542"/>
                <a:gd name="T13" fmla="*/ 1220530 h 6187"/>
                <a:gd name="T14" fmla="*/ 309368 w 3542"/>
                <a:gd name="T15" fmla="*/ 1107837 h 6187"/>
                <a:gd name="T16" fmla="*/ 172384 w 3542"/>
                <a:gd name="T17" fmla="*/ 1058881 h 6187"/>
                <a:gd name="T18" fmla="*/ 2463 w 3542"/>
                <a:gd name="T19" fmla="*/ 1153099 h 6187"/>
                <a:gd name="T20" fmla="*/ 95119 w 3542"/>
                <a:gd name="T21" fmla="*/ 1360934 h 6187"/>
                <a:gd name="T22" fmla="*/ 216712 w 3542"/>
                <a:gd name="T23" fmla="*/ 1364321 h 6187"/>
                <a:gd name="T24" fmla="*/ 237336 w 3542"/>
                <a:gd name="T25" fmla="*/ 1251013 h 6187"/>
                <a:gd name="T26" fmla="*/ 584260 w 3542"/>
                <a:gd name="T27" fmla="*/ 1425594 h 6187"/>
                <a:gd name="T28" fmla="*/ 349694 w 3542"/>
                <a:gd name="T29" fmla="*/ 1262713 h 6187"/>
                <a:gd name="T30" fmla="*/ 446352 w 3542"/>
                <a:gd name="T31" fmla="*/ 1395727 h 6187"/>
                <a:gd name="T32" fmla="*/ 593495 w 3542"/>
                <a:gd name="T33" fmla="*/ 1573388 h 6187"/>
                <a:gd name="T34" fmla="*/ 653521 w 3542"/>
                <a:gd name="T35" fmla="*/ 1905000 h 6187"/>
                <a:gd name="T36" fmla="*/ 687998 w 3542"/>
                <a:gd name="T37" fmla="*/ 1396035 h 6187"/>
                <a:gd name="T38" fmla="*/ 664603 w 3542"/>
                <a:gd name="T39" fmla="*/ 528055 h 6187"/>
                <a:gd name="T40" fmla="*/ 868078 w 3542"/>
                <a:gd name="T41" fmla="*/ 470169 h 6187"/>
                <a:gd name="T42" fmla="*/ 1003215 w 3542"/>
                <a:gd name="T43" fmla="*/ 304825 h 6187"/>
                <a:gd name="T44" fmla="*/ 939803 w 3542"/>
                <a:gd name="T45" fmla="*/ 230928 h 6187"/>
                <a:gd name="T46" fmla="*/ 879160 w 3542"/>
                <a:gd name="T47" fmla="*/ 322067 h 6187"/>
                <a:gd name="T48" fmla="*/ 720012 w 3542"/>
                <a:gd name="T49" fmla="*/ 392269 h 6187"/>
                <a:gd name="T50" fmla="*/ 545781 w 3542"/>
                <a:gd name="T51" fmla="*/ 450771 h 6187"/>
                <a:gd name="T52" fmla="*/ 449738 w 3542"/>
                <a:gd name="T53" fmla="*/ 267260 h 6187"/>
                <a:gd name="T54" fmla="*/ 570100 w 3542"/>
                <a:gd name="T55" fmla="*/ 77284 h 6187"/>
                <a:gd name="T56" fmla="*/ 563943 w 3542"/>
                <a:gd name="T57" fmla="*/ 13240 h 6187"/>
                <a:gd name="T58" fmla="*/ 394021 w 3542"/>
                <a:gd name="T59" fmla="*/ 122546 h 6187"/>
                <a:gd name="T60" fmla="*/ 586415 w 3542"/>
                <a:gd name="T61" fmla="*/ 970820 h 6187"/>
                <a:gd name="T62" fmla="*/ 480521 w 3542"/>
                <a:gd name="T63" fmla="*/ 822103 h 6187"/>
                <a:gd name="T64" fmla="*/ 433424 w 3542"/>
                <a:gd name="T65" fmla="*/ 416594 h 6187"/>
                <a:gd name="T66" fmla="*/ 327530 w 3542"/>
                <a:gd name="T67" fmla="*/ 429218 h 6187"/>
                <a:gd name="T68" fmla="*/ 287820 w 3542"/>
                <a:gd name="T69" fmla="*/ 696786 h 6187"/>
                <a:gd name="T70" fmla="*/ 411260 w 3542"/>
                <a:gd name="T71" fmla="*/ 882760 h 6187"/>
                <a:gd name="T72" fmla="*/ 1031536 w 3542"/>
                <a:gd name="T73" fmla="*/ 388882 h 6187"/>
                <a:gd name="T74" fmla="*/ 891781 w 3542"/>
                <a:gd name="T75" fmla="*/ 535752 h 6187"/>
                <a:gd name="T76" fmla="*/ 668913 w 3542"/>
                <a:gd name="T77" fmla="*/ 596717 h 6187"/>
                <a:gd name="T78" fmla="*/ 518384 w 3542"/>
                <a:gd name="T79" fmla="*/ 520665 h 6187"/>
                <a:gd name="T80" fmla="*/ 532237 w 3542"/>
                <a:gd name="T81" fmla="*/ 772530 h 6187"/>
                <a:gd name="T82" fmla="*/ 672915 w 3542"/>
                <a:gd name="T83" fmla="*/ 982521 h 6187"/>
                <a:gd name="T84" fmla="*/ 942265 w 3542"/>
                <a:gd name="T85" fmla="*/ 890457 h 6187"/>
                <a:gd name="T86" fmla="*/ 1071861 w 3542"/>
                <a:gd name="T87" fmla="*/ 740816 h 6187"/>
                <a:gd name="T88" fmla="*/ 1081712 w 3542"/>
                <a:gd name="T89" fmla="*/ 552379 h 6187"/>
                <a:gd name="T90" fmla="*/ 843452 w 3542"/>
                <a:gd name="T91" fmla="*/ 149949 h 6187"/>
                <a:gd name="T92" fmla="*/ 752335 w 3542"/>
                <a:gd name="T93" fmla="*/ 138865 h 6187"/>
                <a:gd name="T94" fmla="*/ 663372 w 3542"/>
                <a:gd name="T95" fmla="*/ 245091 h 6187"/>
                <a:gd name="T96" fmla="*/ 760338 w 3542"/>
                <a:gd name="T97" fmla="*/ 336231 h 6187"/>
                <a:gd name="T98" fmla="*/ 867463 w 3542"/>
                <a:gd name="T99" fmla="*/ 217688 h 6187"/>
                <a:gd name="T100" fmla="*/ 982283 w 3542"/>
                <a:gd name="T101" fmla="*/ 181971 h 6187"/>
                <a:gd name="T102" fmla="*/ 1038924 w 3542"/>
                <a:gd name="T103" fmla="*/ 142559 h 6187"/>
                <a:gd name="T104" fmla="*/ 912098 w 3542"/>
                <a:gd name="T105" fmla="*/ 28635 h 6187"/>
                <a:gd name="T106" fmla="*/ 724014 w 3542"/>
                <a:gd name="T107" fmla="*/ 18166 h 6187"/>
                <a:gd name="T108" fmla="*/ 639053 w 3542"/>
                <a:gd name="T109" fmla="*/ 73281 h 6187"/>
                <a:gd name="T110" fmla="*/ 770804 w 3542"/>
                <a:gd name="T111" fmla="*/ 64660 h 6187"/>
                <a:gd name="T112" fmla="*/ 496836 w 3542"/>
                <a:gd name="T113" fmla="*/ 276497 h 6187"/>
                <a:gd name="T114" fmla="*/ 542703 w 3542"/>
                <a:gd name="T115" fmla="*/ 347315 h 6187"/>
                <a:gd name="T116" fmla="*/ 626432 w 3542"/>
                <a:gd name="T117" fmla="*/ 208451 h 6187"/>
                <a:gd name="T118" fmla="*/ 717242 w 3542"/>
                <a:gd name="T119" fmla="*/ 100377 h 6187"/>
                <a:gd name="T120" fmla="*/ 551014 w 3542"/>
                <a:gd name="T121" fmla="*/ 190900 h 61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42" h="6187">
                  <a:moveTo>
                    <a:pt x="1508" y="5232"/>
                  </a:moveTo>
                  <a:lnTo>
                    <a:pt x="1508" y="5232"/>
                  </a:lnTo>
                  <a:lnTo>
                    <a:pt x="1509" y="5255"/>
                  </a:lnTo>
                  <a:lnTo>
                    <a:pt x="1509" y="5277"/>
                  </a:lnTo>
                  <a:lnTo>
                    <a:pt x="1507" y="5299"/>
                  </a:lnTo>
                  <a:lnTo>
                    <a:pt x="1504" y="5321"/>
                  </a:lnTo>
                  <a:lnTo>
                    <a:pt x="1498" y="5342"/>
                  </a:lnTo>
                  <a:lnTo>
                    <a:pt x="1492" y="5362"/>
                  </a:lnTo>
                  <a:lnTo>
                    <a:pt x="1484" y="5382"/>
                  </a:lnTo>
                  <a:lnTo>
                    <a:pt x="1474" y="5401"/>
                  </a:lnTo>
                  <a:lnTo>
                    <a:pt x="1462" y="5418"/>
                  </a:lnTo>
                  <a:lnTo>
                    <a:pt x="1450" y="5436"/>
                  </a:lnTo>
                  <a:lnTo>
                    <a:pt x="1435" y="5451"/>
                  </a:lnTo>
                  <a:lnTo>
                    <a:pt x="1420" y="5467"/>
                  </a:lnTo>
                  <a:lnTo>
                    <a:pt x="1404" y="5480"/>
                  </a:lnTo>
                  <a:lnTo>
                    <a:pt x="1386" y="5493"/>
                  </a:lnTo>
                  <a:lnTo>
                    <a:pt x="1367" y="5504"/>
                  </a:lnTo>
                  <a:lnTo>
                    <a:pt x="1347" y="5514"/>
                  </a:lnTo>
                  <a:lnTo>
                    <a:pt x="1332" y="5522"/>
                  </a:lnTo>
                  <a:lnTo>
                    <a:pt x="1316" y="5527"/>
                  </a:lnTo>
                  <a:lnTo>
                    <a:pt x="1300" y="5533"/>
                  </a:lnTo>
                  <a:lnTo>
                    <a:pt x="1284" y="5537"/>
                  </a:lnTo>
                  <a:lnTo>
                    <a:pt x="1251" y="5545"/>
                  </a:lnTo>
                  <a:lnTo>
                    <a:pt x="1218" y="5550"/>
                  </a:lnTo>
                  <a:lnTo>
                    <a:pt x="1185" y="5553"/>
                  </a:lnTo>
                  <a:lnTo>
                    <a:pt x="1151" y="5553"/>
                  </a:lnTo>
                  <a:lnTo>
                    <a:pt x="1116" y="5553"/>
                  </a:lnTo>
                  <a:lnTo>
                    <a:pt x="1082" y="5550"/>
                  </a:lnTo>
                  <a:lnTo>
                    <a:pt x="1048" y="5546"/>
                  </a:lnTo>
                  <a:lnTo>
                    <a:pt x="1015" y="5540"/>
                  </a:lnTo>
                  <a:lnTo>
                    <a:pt x="981" y="5533"/>
                  </a:lnTo>
                  <a:lnTo>
                    <a:pt x="948" y="5524"/>
                  </a:lnTo>
                  <a:lnTo>
                    <a:pt x="916" y="5515"/>
                  </a:lnTo>
                  <a:lnTo>
                    <a:pt x="884" y="5504"/>
                  </a:lnTo>
                  <a:lnTo>
                    <a:pt x="852" y="5493"/>
                  </a:lnTo>
                  <a:lnTo>
                    <a:pt x="823" y="5482"/>
                  </a:lnTo>
                  <a:lnTo>
                    <a:pt x="793" y="5470"/>
                  </a:lnTo>
                  <a:lnTo>
                    <a:pt x="765" y="5457"/>
                  </a:lnTo>
                  <a:lnTo>
                    <a:pt x="713" y="5432"/>
                  </a:lnTo>
                  <a:lnTo>
                    <a:pt x="665" y="5407"/>
                  </a:lnTo>
                  <a:lnTo>
                    <a:pt x="625" y="5385"/>
                  </a:lnTo>
                  <a:lnTo>
                    <a:pt x="592" y="5365"/>
                  </a:lnTo>
                  <a:lnTo>
                    <a:pt x="566" y="5350"/>
                  </a:lnTo>
                  <a:lnTo>
                    <a:pt x="546" y="5336"/>
                  </a:lnTo>
                  <a:lnTo>
                    <a:pt x="545" y="5335"/>
                  </a:lnTo>
                  <a:lnTo>
                    <a:pt x="548" y="5309"/>
                  </a:lnTo>
                  <a:lnTo>
                    <a:pt x="552" y="5281"/>
                  </a:lnTo>
                  <a:lnTo>
                    <a:pt x="557" y="5242"/>
                  </a:lnTo>
                  <a:lnTo>
                    <a:pt x="566" y="5197"/>
                  </a:lnTo>
                  <a:lnTo>
                    <a:pt x="577" y="5144"/>
                  </a:lnTo>
                  <a:lnTo>
                    <a:pt x="592" y="5088"/>
                  </a:lnTo>
                  <a:lnTo>
                    <a:pt x="600" y="5058"/>
                  </a:lnTo>
                  <a:lnTo>
                    <a:pt x="609" y="5028"/>
                  </a:lnTo>
                  <a:lnTo>
                    <a:pt x="620" y="4998"/>
                  </a:lnTo>
                  <a:lnTo>
                    <a:pt x="631" y="4966"/>
                  </a:lnTo>
                  <a:lnTo>
                    <a:pt x="643" y="4935"/>
                  </a:lnTo>
                  <a:lnTo>
                    <a:pt x="658" y="4904"/>
                  </a:lnTo>
                  <a:lnTo>
                    <a:pt x="672" y="4874"/>
                  </a:lnTo>
                  <a:lnTo>
                    <a:pt x="687" y="4843"/>
                  </a:lnTo>
                  <a:lnTo>
                    <a:pt x="705" y="4813"/>
                  </a:lnTo>
                  <a:lnTo>
                    <a:pt x="723" y="4784"/>
                  </a:lnTo>
                  <a:lnTo>
                    <a:pt x="742" y="4756"/>
                  </a:lnTo>
                  <a:lnTo>
                    <a:pt x="763" y="4729"/>
                  </a:lnTo>
                  <a:lnTo>
                    <a:pt x="785" y="4704"/>
                  </a:lnTo>
                  <a:lnTo>
                    <a:pt x="809" y="4680"/>
                  </a:lnTo>
                  <a:lnTo>
                    <a:pt x="835" y="4658"/>
                  </a:lnTo>
                  <a:lnTo>
                    <a:pt x="861" y="4638"/>
                  </a:lnTo>
                  <a:lnTo>
                    <a:pt x="875" y="4628"/>
                  </a:lnTo>
                  <a:lnTo>
                    <a:pt x="890" y="4619"/>
                  </a:lnTo>
                  <a:lnTo>
                    <a:pt x="904" y="4611"/>
                  </a:lnTo>
                  <a:lnTo>
                    <a:pt x="919" y="4603"/>
                  </a:lnTo>
                  <a:lnTo>
                    <a:pt x="940" y="4594"/>
                  </a:lnTo>
                  <a:lnTo>
                    <a:pt x="961" y="4588"/>
                  </a:lnTo>
                  <a:lnTo>
                    <a:pt x="982" y="4582"/>
                  </a:lnTo>
                  <a:lnTo>
                    <a:pt x="1003" y="4578"/>
                  </a:lnTo>
                  <a:lnTo>
                    <a:pt x="1025" y="4575"/>
                  </a:lnTo>
                  <a:lnTo>
                    <a:pt x="1046" y="4574"/>
                  </a:lnTo>
                  <a:lnTo>
                    <a:pt x="1067" y="4575"/>
                  </a:lnTo>
                  <a:lnTo>
                    <a:pt x="1088" y="4579"/>
                  </a:lnTo>
                  <a:lnTo>
                    <a:pt x="1109" y="4583"/>
                  </a:lnTo>
                  <a:lnTo>
                    <a:pt x="1129" y="4590"/>
                  </a:lnTo>
                  <a:lnTo>
                    <a:pt x="1148" y="4597"/>
                  </a:lnTo>
                  <a:lnTo>
                    <a:pt x="1168" y="4606"/>
                  </a:lnTo>
                  <a:lnTo>
                    <a:pt x="1187" y="4617"/>
                  </a:lnTo>
                  <a:lnTo>
                    <a:pt x="1204" y="4630"/>
                  </a:lnTo>
                  <a:lnTo>
                    <a:pt x="1222" y="4645"/>
                  </a:lnTo>
                  <a:lnTo>
                    <a:pt x="1239" y="4660"/>
                  </a:lnTo>
                  <a:lnTo>
                    <a:pt x="1247" y="4670"/>
                  </a:lnTo>
                  <a:lnTo>
                    <a:pt x="1256" y="4680"/>
                  </a:lnTo>
                  <a:lnTo>
                    <a:pt x="1263" y="4690"/>
                  </a:lnTo>
                  <a:lnTo>
                    <a:pt x="1270" y="4700"/>
                  </a:lnTo>
                  <a:lnTo>
                    <a:pt x="1281" y="4721"/>
                  </a:lnTo>
                  <a:lnTo>
                    <a:pt x="1291" y="4744"/>
                  </a:lnTo>
                  <a:lnTo>
                    <a:pt x="1299" y="4766"/>
                  </a:lnTo>
                  <a:lnTo>
                    <a:pt x="1303" y="4790"/>
                  </a:lnTo>
                  <a:lnTo>
                    <a:pt x="1307" y="4813"/>
                  </a:lnTo>
                  <a:lnTo>
                    <a:pt x="1308" y="4836"/>
                  </a:lnTo>
                  <a:lnTo>
                    <a:pt x="1308" y="4859"/>
                  </a:lnTo>
                  <a:lnTo>
                    <a:pt x="1305" y="4882"/>
                  </a:lnTo>
                  <a:lnTo>
                    <a:pt x="1300" y="4905"/>
                  </a:lnTo>
                  <a:lnTo>
                    <a:pt x="1295" y="4926"/>
                  </a:lnTo>
                  <a:lnTo>
                    <a:pt x="1287" y="4947"/>
                  </a:lnTo>
                  <a:lnTo>
                    <a:pt x="1278" y="4966"/>
                  </a:lnTo>
                  <a:lnTo>
                    <a:pt x="1268" y="4985"/>
                  </a:lnTo>
                  <a:lnTo>
                    <a:pt x="1256" y="5001"/>
                  </a:lnTo>
                  <a:lnTo>
                    <a:pt x="1276" y="5002"/>
                  </a:lnTo>
                  <a:lnTo>
                    <a:pt x="1297" y="5006"/>
                  </a:lnTo>
                  <a:lnTo>
                    <a:pt x="1318" y="5011"/>
                  </a:lnTo>
                  <a:lnTo>
                    <a:pt x="1339" y="5019"/>
                  </a:lnTo>
                  <a:lnTo>
                    <a:pt x="1358" y="5029"/>
                  </a:lnTo>
                  <a:lnTo>
                    <a:pt x="1378" y="5040"/>
                  </a:lnTo>
                  <a:lnTo>
                    <a:pt x="1398" y="5052"/>
                  </a:lnTo>
                  <a:lnTo>
                    <a:pt x="1416" y="5066"/>
                  </a:lnTo>
                  <a:lnTo>
                    <a:pt x="1433" y="5083"/>
                  </a:lnTo>
                  <a:lnTo>
                    <a:pt x="1450" y="5099"/>
                  </a:lnTo>
                  <a:lnTo>
                    <a:pt x="1464" y="5119"/>
                  </a:lnTo>
                  <a:lnTo>
                    <a:pt x="1477" y="5139"/>
                  </a:lnTo>
                  <a:lnTo>
                    <a:pt x="1488" y="5161"/>
                  </a:lnTo>
                  <a:lnTo>
                    <a:pt x="1497" y="5183"/>
                  </a:lnTo>
                  <a:lnTo>
                    <a:pt x="1500" y="5195"/>
                  </a:lnTo>
                  <a:lnTo>
                    <a:pt x="1504" y="5207"/>
                  </a:lnTo>
                  <a:lnTo>
                    <a:pt x="1506" y="5220"/>
                  </a:lnTo>
                  <a:lnTo>
                    <a:pt x="1508" y="5232"/>
                  </a:lnTo>
                  <a:close/>
                  <a:moveTo>
                    <a:pt x="759" y="4044"/>
                  </a:moveTo>
                  <a:lnTo>
                    <a:pt x="759" y="4044"/>
                  </a:lnTo>
                  <a:lnTo>
                    <a:pt x="781" y="4043"/>
                  </a:lnTo>
                  <a:lnTo>
                    <a:pt x="804" y="4041"/>
                  </a:lnTo>
                  <a:lnTo>
                    <a:pt x="826" y="4035"/>
                  </a:lnTo>
                  <a:lnTo>
                    <a:pt x="849" y="4029"/>
                  </a:lnTo>
                  <a:lnTo>
                    <a:pt x="872" y="4019"/>
                  </a:lnTo>
                  <a:lnTo>
                    <a:pt x="894" y="4008"/>
                  </a:lnTo>
                  <a:lnTo>
                    <a:pt x="916" y="3996"/>
                  </a:lnTo>
                  <a:lnTo>
                    <a:pt x="937" y="3980"/>
                  </a:lnTo>
                  <a:lnTo>
                    <a:pt x="957" y="3964"/>
                  </a:lnTo>
                  <a:lnTo>
                    <a:pt x="976" y="3946"/>
                  </a:lnTo>
                  <a:lnTo>
                    <a:pt x="992" y="3926"/>
                  </a:lnTo>
                  <a:lnTo>
                    <a:pt x="1007" y="3904"/>
                  </a:lnTo>
                  <a:lnTo>
                    <a:pt x="1021" y="3882"/>
                  </a:lnTo>
                  <a:lnTo>
                    <a:pt x="1026" y="3870"/>
                  </a:lnTo>
                  <a:lnTo>
                    <a:pt x="1031" y="3857"/>
                  </a:lnTo>
                  <a:lnTo>
                    <a:pt x="1036" y="3845"/>
                  </a:lnTo>
                  <a:lnTo>
                    <a:pt x="1039" y="3832"/>
                  </a:lnTo>
                  <a:lnTo>
                    <a:pt x="1043" y="3819"/>
                  </a:lnTo>
                  <a:lnTo>
                    <a:pt x="1045" y="3804"/>
                  </a:lnTo>
                  <a:lnTo>
                    <a:pt x="1048" y="3779"/>
                  </a:lnTo>
                  <a:lnTo>
                    <a:pt x="1049" y="3755"/>
                  </a:lnTo>
                  <a:lnTo>
                    <a:pt x="1048" y="3731"/>
                  </a:lnTo>
                  <a:lnTo>
                    <a:pt x="1045" y="3707"/>
                  </a:lnTo>
                  <a:lnTo>
                    <a:pt x="1040" y="3684"/>
                  </a:lnTo>
                  <a:lnTo>
                    <a:pt x="1035" y="3661"/>
                  </a:lnTo>
                  <a:lnTo>
                    <a:pt x="1026" y="3640"/>
                  </a:lnTo>
                  <a:lnTo>
                    <a:pt x="1016" y="3619"/>
                  </a:lnTo>
                  <a:lnTo>
                    <a:pt x="1005" y="3598"/>
                  </a:lnTo>
                  <a:lnTo>
                    <a:pt x="992" y="3580"/>
                  </a:lnTo>
                  <a:lnTo>
                    <a:pt x="978" y="3561"/>
                  </a:lnTo>
                  <a:lnTo>
                    <a:pt x="962" y="3545"/>
                  </a:lnTo>
                  <a:lnTo>
                    <a:pt x="945" y="3528"/>
                  </a:lnTo>
                  <a:lnTo>
                    <a:pt x="926" y="3514"/>
                  </a:lnTo>
                  <a:lnTo>
                    <a:pt x="906" y="3501"/>
                  </a:lnTo>
                  <a:lnTo>
                    <a:pt x="884" y="3488"/>
                  </a:lnTo>
                  <a:lnTo>
                    <a:pt x="868" y="3481"/>
                  </a:lnTo>
                  <a:lnTo>
                    <a:pt x="851" y="3473"/>
                  </a:lnTo>
                  <a:lnTo>
                    <a:pt x="834" y="3466"/>
                  </a:lnTo>
                  <a:lnTo>
                    <a:pt x="816" y="3460"/>
                  </a:lnTo>
                  <a:lnTo>
                    <a:pt x="798" y="3454"/>
                  </a:lnTo>
                  <a:lnTo>
                    <a:pt x="781" y="3450"/>
                  </a:lnTo>
                  <a:lnTo>
                    <a:pt x="745" y="3442"/>
                  </a:lnTo>
                  <a:lnTo>
                    <a:pt x="708" y="3438"/>
                  </a:lnTo>
                  <a:lnTo>
                    <a:pt x="672" y="3435"/>
                  </a:lnTo>
                  <a:lnTo>
                    <a:pt x="635" y="3435"/>
                  </a:lnTo>
                  <a:lnTo>
                    <a:pt x="597" y="3436"/>
                  </a:lnTo>
                  <a:lnTo>
                    <a:pt x="560" y="3439"/>
                  </a:lnTo>
                  <a:lnTo>
                    <a:pt x="522" y="3443"/>
                  </a:lnTo>
                  <a:lnTo>
                    <a:pt x="486" y="3450"/>
                  </a:lnTo>
                  <a:lnTo>
                    <a:pt x="450" y="3458"/>
                  </a:lnTo>
                  <a:lnTo>
                    <a:pt x="413" y="3465"/>
                  </a:lnTo>
                  <a:lnTo>
                    <a:pt x="378" y="3475"/>
                  </a:lnTo>
                  <a:lnTo>
                    <a:pt x="344" y="3486"/>
                  </a:lnTo>
                  <a:lnTo>
                    <a:pt x="310" y="3497"/>
                  </a:lnTo>
                  <a:lnTo>
                    <a:pt x="277" y="3509"/>
                  </a:lnTo>
                  <a:lnTo>
                    <a:pt x="246" y="3521"/>
                  </a:lnTo>
                  <a:lnTo>
                    <a:pt x="187" y="3546"/>
                  </a:lnTo>
                  <a:lnTo>
                    <a:pt x="134" y="3570"/>
                  </a:lnTo>
                  <a:lnTo>
                    <a:pt x="89" y="3593"/>
                  </a:lnTo>
                  <a:lnTo>
                    <a:pt x="51" y="3613"/>
                  </a:lnTo>
                  <a:lnTo>
                    <a:pt x="24" y="3628"/>
                  </a:lnTo>
                  <a:lnTo>
                    <a:pt x="1" y="3643"/>
                  </a:lnTo>
                  <a:lnTo>
                    <a:pt x="0" y="3644"/>
                  </a:lnTo>
                  <a:lnTo>
                    <a:pt x="2" y="3671"/>
                  </a:lnTo>
                  <a:lnTo>
                    <a:pt x="4" y="3703"/>
                  </a:lnTo>
                  <a:lnTo>
                    <a:pt x="8" y="3745"/>
                  </a:lnTo>
                  <a:lnTo>
                    <a:pt x="15" y="3795"/>
                  </a:lnTo>
                  <a:lnTo>
                    <a:pt x="25" y="3853"/>
                  </a:lnTo>
                  <a:lnTo>
                    <a:pt x="38" y="3915"/>
                  </a:lnTo>
                  <a:lnTo>
                    <a:pt x="46" y="3948"/>
                  </a:lnTo>
                  <a:lnTo>
                    <a:pt x="55" y="3981"/>
                  </a:lnTo>
                  <a:lnTo>
                    <a:pt x="63" y="4015"/>
                  </a:lnTo>
                  <a:lnTo>
                    <a:pt x="74" y="4050"/>
                  </a:lnTo>
                  <a:lnTo>
                    <a:pt x="87" y="4085"/>
                  </a:lnTo>
                  <a:lnTo>
                    <a:pt x="100" y="4119"/>
                  </a:lnTo>
                  <a:lnTo>
                    <a:pt x="114" y="4154"/>
                  </a:lnTo>
                  <a:lnTo>
                    <a:pt x="130" y="4187"/>
                  </a:lnTo>
                  <a:lnTo>
                    <a:pt x="147" y="4221"/>
                  </a:lnTo>
                  <a:lnTo>
                    <a:pt x="166" y="4253"/>
                  </a:lnTo>
                  <a:lnTo>
                    <a:pt x="186" y="4285"/>
                  </a:lnTo>
                  <a:lnTo>
                    <a:pt x="207" y="4315"/>
                  </a:lnTo>
                  <a:lnTo>
                    <a:pt x="230" y="4344"/>
                  </a:lnTo>
                  <a:lnTo>
                    <a:pt x="255" y="4371"/>
                  </a:lnTo>
                  <a:lnTo>
                    <a:pt x="281" y="4397"/>
                  </a:lnTo>
                  <a:lnTo>
                    <a:pt x="295" y="4409"/>
                  </a:lnTo>
                  <a:lnTo>
                    <a:pt x="309" y="4420"/>
                  </a:lnTo>
                  <a:lnTo>
                    <a:pt x="324" y="4431"/>
                  </a:lnTo>
                  <a:lnTo>
                    <a:pt x="340" y="4442"/>
                  </a:lnTo>
                  <a:lnTo>
                    <a:pt x="355" y="4451"/>
                  </a:lnTo>
                  <a:lnTo>
                    <a:pt x="372" y="4461"/>
                  </a:lnTo>
                  <a:lnTo>
                    <a:pt x="394" y="4472"/>
                  </a:lnTo>
                  <a:lnTo>
                    <a:pt x="416" y="4481"/>
                  </a:lnTo>
                  <a:lnTo>
                    <a:pt x="439" y="4487"/>
                  </a:lnTo>
                  <a:lnTo>
                    <a:pt x="461" y="4493"/>
                  </a:lnTo>
                  <a:lnTo>
                    <a:pt x="484" y="4497"/>
                  </a:lnTo>
                  <a:lnTo>
                    <a:pt x="507" y="4498"/>
                  </a:lnTo>
                  <a:lnTo>
                    <a:pt x="530" y="4498"/>
                  </a:lnTo>
                  <a:lnTo>
                    <a:pt x="553" y="4496"/>
                  </a:lnTo>
                  <a:lnTo>
                    <a:pt x="576" y="4493"/>
                  </a:lnTo>
                  <a:lnTo>
                    <a:pt x="598" y="4487"/>
                  </a:lnTo>
                  <a:lnTo>
                    <a:pt x="621" y="4480"/>
                  </a:lnTo>
                  <a:lnTo>
                    <a:pt x="642" y="4470"/>
                  </a:lnTo>
                  <a:lnTo>
                    <a:pt x="663" y="4459"/>
                  </a:lnTo>
                  <a:lnTo>
                    <a:pt x="684" y="4447"/>
                  </a:lnTo>
                  <a:lnTo>
                    <a:pt x="704" y="4431"/>
                  </a:lnTo>
                  <a:lnTo>
                    <a:pt x="723" y="4415"/>
                  </a:lnTo>
                  <a:lnTo>
                    <a:pt x="732" y="4405"/>
                  </a:lnTo>
                  <a:lnTo>
                    <a:pt x="742" y="4395"/>
                  </a:lnTo>
                  <a:lnTo>
                    <a:pt x="751" y="4384"/>
                  </a:lnTo>
                  <a:lnTo>
                    <a:pt x="759" y="4374"/>
                  </a:lnTo>
                  <a:lnTo>
                    <a:pt x="767" y="4362"/>
                  </a:lnTo>
                  <a:lnTo>
                    <a:pt x="773" y="4351"/>
                  </a:lnTo>
                  <a:lnTo>
                    <a:pt x="784" y="4327"/>
                  </a:lnTo>
                  <a:lnTo>
                    <a:pt x="793" y="4303"/>
                  </a:lnTo>
                  <a:lnTo>
                    <a:pt x="801" y="4277"/>
                  </a:lnTo>
                  <a:lnTo>
                    <a:pt x="805" y="4252"/>
                  </a:lnTo>
                  <a:lnTo>
                    <a:pt x="807" y="4227"/>
                  </a:lnTo>
                  <a:lnTo>
                    <a:pt x="807" y="4201"/>
                  </a:lnTo>
                  <a:lnTo>
                    <a:pt x="806" y="4176"/>
                  </a:lnTo>
                  <a:lnTo>
                    <a:pt x="803" y="4151"/>
                  </a:lnTo>
                  <a:lnTo>
                    <a:pt x="797" y="4128"/>
                  </a:lnTo>
                  <a:lnTo>
                    <a:pt x="790" y="4105"/>
                  </a:lnTo>
                  <a:lnTo>
                    <a:pt x="781" y="4083"/>
                  </a:lnTo>
                  <a:lnTo>
                    <a:pt x="771" y="4063"/>
                  </a:lnTo>
                  <a:lnTo>
                    <a:pt x="759" y="4044"/>
                  </a:lnTo>
                  <a:close/>
                  <a:moveTo>
                    <a:pt x="2320" y="3404"/>
                  </a:moveTo>
                  <a:lnTo>
                    <a:pt x="1982" y="3404"/>
                  </a:lnTo>
                  <a:lnTo>
                    <a:pt x="1978" y="3439"/>
                  </a:lnTo>
                  <a:lnTo>
                    <a:pt x="1968" y="3515"/>
                  </a:lnTo>
                  <a:lnTo>
                    <a:pt x="1956" y="3629"/>
                  </a:lnTo>
                  <a:lnTo>
                    <a:pt x="1949" y="3701"/>
                  </a:lnTo>
                  <a:lnTo>
                    <a:pt x="1943" y="3779"/>
                  </a:lnTo>
                  <a:lnTo>
                    <a:pt x="1937" y="3866"/>
                  </a:lnTo>
                  <a:lnTo>
                    <a:pt x="1932" y="3959"/>
                  </a:lnTo>
                  <a:lnTo>
                    <a:pt x="1926" y="4061"/>
                  </a:lnTo>
                  <a:lnTo>
                    <a:pt x="1923" y="4169"/>
                  </a:lnTo>
                  <a:lnTo>
                    <a:pt x="1921" y="4283"/>
                  </a:lnTo>
                  <a:lnTo>
                    <a:pt x="1920" y="4403"/>
                  </a:lnTo>
                  <a:lnTo>
                    <a:pt x="1920" y="4529"/>
                  </a:lnTo>
                  <a:lnTo>
                    <a:pt x="1923" y="4659"/>
                  </a:lnTo>
                  <a:lnTo>
                    <a:pt x="1898" y="4630"/>
                  </a:lnTo>
                  <a:lnTo>
                    <a:pt x="1872" y="4603"/>
                  </a:lnTo>
                  <a:lnTo>
                    <a:pt x="1847" y="4575"/>
                  </a:lnTo>
                  <a:lnTo>
                    <a:pt x="1821" y="4549"/>
                  </a:lnTo>
                  <a:lnTo>
                    <a:pt x="1794" y="4524"/>
                  </a:lnTo>
                  <a:lnTo>
                    <a:pt x="1767" y="4498"/>
                  </a:lnTo>
                  <a:lnTo>
                    <a:pt x="1739" y="4474"/>
                  </a:lnTo>
                  <a:lnTo>
                    <a:pt x="1712" y="4451"/>
                  </a:lnTo>
                  <a:lnTo>
                    <a:pt x="1656" y="4406"/>
                  </a:lnTo>
                  <a:lnTo>
                    <a:pt x="1599" y="4364"/>
                  </a:lnTo>
                  <a:lnTo>
                    <a:pt x="1543" y="4325"/>
                  </a:lnTo>
                  <a:lnTo>
                    <a:pt x="1488" y="4288"/>
                  </a:lnTo>
                  <a:lnTo>
                    <a:pt x="1434" y="4255"/>
                  </a:lnTo>
                  <a:lnTo>
                    <a:pt x="1383" y="4224"/>
                  </a:lnTo>
                  <a:lnTo>
                    <a:pt x="1333" y="4197"/>
                  </a:lnTo>
                  <a:lnTo>
                    <a:pt x="1286" y="4172"/>
                  </a:lnTo>
                  <a:lnTo>
                    <a:pt x="1243" y="4150"/>
                  </a:lnTo>
                  <a:lnTo>
                    <a:pt x="1203" y="4131"/>
                  </a:lnTo>
                  <a:lnTo>
                    <a:pt x="1167" y="4114"/>
                  </a:lnTo>
                  <a:lnTo>
                    <a:pt x="1136" y="4101"/>
                  </a:lnTo>
                  <a:lnTo>
                    <a:pt x="1112" y="4125"/>
                  </a:lnTo>
                  <a:lnTo>
                    <a:pt x="1086" y="4149"/>
                  </a:lnTo>
                  <a:lnTo>
                    <a:pt x="1058" y="4169"/>
                  </a:lnTo>
                  <a:lnTo>
                    <a:pt x="1031" y="4188"/>
                  </a:lnTo>
                  <a:lnTo>
                    <a:pt x="1031" y="4215"/>
                  </a:lnTo>
                  <a:lnTo>
                    <a:pt x="1029" y="4242"/>
                  </a:lnTo>
                  <a:lnTo>
                    <a:pt x="1027" y="4270"/>
                  </a:lnTo>
                  <a:lnTo>
                    <a:pt x="1024" y="4296"/>
                  </a:lnTo>
                  <a:lnTo>
                    <a:pt x="1059" y="4311"/>
                  </a:lnTo>
                  <a:lnTo>
                    <a:pt x="1105" y="4333"/>
                  </a:lnTo>
                  <a:lnTo>
                    <a:pt x="1163" y="4361"/>
                  </a:lnTo>
                  <a:lnTo>
                    <a:pt x="1226" y="4394"/>
                  </a:lnTo>
                  <a:lnTo>
                    <a:pt x="1262" y="4414"/>
                  </a:lnTo>
                  <a:lnTo>
                    <a:pt x="1298" y="4435"/>
                  </a:lnTo>
                  <a:lnTo>
                    <a:pt x="1334" y="4457"/>
                  </a:lnTo>
                  <a:lnTo>
                    <a:pt x="1373" y="4481"/>
                  </a:lnTo>
                  <a:lnTo>
                    <a:pt x="1411" y="4506"/>
                  </a:lnTo>
                  <a:lnTo>
                    <a:pt x="1450" y="4533"/>
                  </a:lnTo>
                  <a:lnTo>
                    <a:pt x="1489" y="4560"/>
                  </a:lnTo>
                  <a:lnTo>
                    <a:pt x="1528" y="4591"/>
                  </a:lnTo>
                  <a:lnTo>
                    <a:pt x="1566" y="4622"/>
                  </a:lnTo>
                  <a:lnTo>
                    <a:pt x="1605" y="4655"/>
                  </a:lnTo>
                  <a:lnTo>
                    <a:pt x="1642" y="4689"/>
                  </a:lnTo>
                  <a:lnTo>
                    <a:pt x="1679" y="4724"/>
                  </a:lnTo>
                  <a:lnTo>
                    <a:pt x="1714" y="4761"/>
                  </a:lnTo>
                  <a:lnTo>
                    <a:pt x="1748" y="4800"/>
                  </a:lnTo>
                  <a:lnTo>
                    <a:pt x="1781" y="4839"/>
                  </a:lnTo>
                  <a:lnTo>
                    <a:pt x="1812" y="4881"/>
                  </a:lnTo>
                  <a:lnTo>
                    <a:pt x="1826" y="4902"/>
                  </a:lnTo>
                  <a:lnTo>
                    <a:pt x="1839" y="4924"/>
                  </a:lnTo>
                  <a:lnTo>
                    <a:pt x="1854" y="4946"/>
                  </a:lnTo>
                  <a:lnTo>
                    <a:pt x="1866" y="4968"/>
                  </a:lnTo>
                  <a:lnTo>
                    <a:pt x="1878" y="4991"/>
                  </a:lnTo>
                  <a:lnTo>
                    <a:pt x="1890" y="5014"/>
                  </a:lnTo>
                  <a:lnTo>
                    <a:pt x="1901" y="5037"/>
                  </a:lnTo>
                  <a:lnTo>
                    <a:pt x="1911" y="5061"/>
                  </a:lnTo>
                  <a:lnTo>
                    <a:pt x="1920" y="5085"/>
                  </a:lnTo>
                  <a:lnTo>
                    <a:pt x="1928" y="5110"/>
                  </a:lnTo>
                  <a:lnTo>
                    <a:pt x="1936" y="5134"/>
                  </a:lnTo>
                  <a:lnTo>
                    <a:pt x="1943" y="5160"/>
                  </a:lnTo>
                  <a:lnTo>
                    <a:pt x="1949" y="5185"/>
                  </a:lnTo>
                  <a:lnTo>
                    <a:pt x="1955" y="5211"/>
                  </a:lnTo>
                  <a:lnTo>
                    <a:pt x="1959" y="5237"/>
                  </a:lnTo>
                  <a:lnTo>
                    <a:pt x="1962" y="5264"/>
                  </a:lnTo>
                  <a:lnTo>
                    <a:pt x="1976" y="5388"/>
                  </a:lnTo>
                  <a:lnTo>
                    <a:pt x="1988" y="5504"/>
                  </a:lnTo>
                  <a:lnTo>
                    <a:pt x="2002" y="5611"/>
                  </a:lnTo>
                  <a:lnTo>
                    <a:pt x="2009" y="5663"/>
                  </a:lnTo>
                  <a:lnTo>
                    <a:pt x="2018" y="5716"/>
                  </a:lnTo>
                  <a:lnTo>
                    <a:pt x="2026" y="5769"/>
                  </a:lnTo>
                  <a:lnTo>
                    <a:pt x="2036" y="5822"/>
                  </a:lnTo>
                  <a:lnTo>
                    <a:pt x="2047" y="5877"/>
                  </a:lnTo>
                  <a:lnTo>
                    <a:pt x="2059" y="5933"/>
                  </a:lnTo>
                  <a:lnTo>
                    <a:pt x="2073" y="5992"/>
                  </a:lnTo>
                  <a:lnTo>
                    <a:pt x="2088" y="6054"/>
                  </a:lnTo>
                  <a:lnTo>
                    <a:pt x="2104" y="6119"/>
                  </a:lnTo>
                  <a:lnTo>
                    <a:pt x="2123" y="6187"/>
                  </a:lnTo>
                  <a:lnTo>
                    <a:pt x="2447" y="6098"/>
                  </a:lnTo>
                  <a:lnTo>
                    <a:pt x="2429" y="6033"/>
                  </a:lnTo>
                  <a:lnTo>
                    <a:pt x="2412" y="5968"/>
                  </a:lnTo>
                  <a:lnTo>
                    <a:pt x="2397" y="5903"/>
                  </a:lnTo>
                  <a:lnTo>
                    <a:pt x="2382" y="5839"/>
                  </a:lnTo>
                  <a:lnTo>
                    <a:pt x="2368" y="5776"/>
                  </a:lnTo>
                  <a:lnTo>
                    <a:pt x="2355" y="5712"/>
                  </a:lnTo>
                  <a:lnTo>
                    <a:pt x="2343" y="5648"/>
                  </a:lnTo>
                  <a:lnTo>
                    <a:pt x="2331" y="5584"/>
                  </a:lnTo>
                  <a:lnTo>
                    <a:pt x="2320" y="5522"/>
                  </a:lnTo>
                  <a:lnTo>
                    <a:pt x="2310" y="5460"/>
                  </a:lnTo>
                  <a:lnTo>
                    <a:pt x="2293" y="5336"/>
                  </a:lnTo>
                  <a:lnTo>
                    <a:pt x="2277" y="5213"/>
                  </a:lnTo>
                  <a:lnTo>
                    <a:pt x="2265" y="5095"/>
                  </a:lnTo>
                  <a:lnTo>
                    <a:pt x="2255" y="4977"/>
                  </a:lnTo>
                  <a:lnTo>
                    <a:pt x="2247" y="4861"/>
                  </a:lnTo>
                  <a:lnTo>
                    <a:pt x="2241" y="4749"/>
                  </a:lnTo>
                  <a:lnTo>
                    <a:pt x="2238" y="4640"/>
                  </a:lnTo>
                  <a:lnTo>
                    <a:pt x="2235" y="4534"/>
                  </a:lnTo>
                  <a:lnTo>
                    <a:pt x="2235" y="4431"/>
                  </a:lnTo>
                  <a:lnTo>
                    <a:pt x="2236" y="4332"/>
                  </a:lnTo>
                  <a:lnTo>
                    <a:pt x="2239" y="4237"/>
                  </a:lnTo>
                  <a:lnTo>
                    <a:pt x="2242" y="4145"/>
                  </a:lnTo>
                  <a:lnTo>
                    <a:pt x="2247" y="4058"/>
                  </a:lnTo>
                  <a:lnTo>
                    <a:pt x="2252" y="3975"/>
                  </a:lnTo>
                  <a:lnTo>
                    <a:pt x="2258" y="3897"/>
                  </a:lnTo>
                  <a:lnTo>
                    <a:pt x="2265" y="3824"/>
                  </a:lnTo>
                  <a:lnTo>
                    <a:pt x="2272" y="3756"/>
                  </a:lnTo>
                  <a:lnTo>
                    <a:pt x="2278" y="3693"/>
                  </a:lnTo>
                  <a:lnTo>
                    <a:pt x="2285" y="3636"/>
                  </a:lnTo>
                  <a:lnTo>
                    <a:pt x="2298" y="3539"/>
                  </a:lnTo>
                  <a:lnTo>
                    <a:pt x="2309" y="3466"/>
                  </a:lnTo>
                  <a:lnTo>
                    <a:pt x="2320" y="3404"/>
                  </a:lnTo>
                  <a:close/>
                  <a:moveTo>
                    <a:pt x="2047" y="1713"/>
                  </a:moveTo>
                  <a:lnTo>
                    <a:pt x="2047" y="1713"/>
                  </a:lnTo>
                  <a:lnTo>
                    <a:pt x="2085" y="1715"/>
                  </a:lnTo>
                  <a:lnTo>
                    <a:pt x="2122" y="1715"/>
                  </a:lnTo>
                  <a:lnTo>
                    <a:pt x="2159" y="1715"/>
                  </a:lnTo>
                  <a:lnTo>
                    <a:pt x="2196" y="1714"/>
                  </a:lnTo>
                  <a:lnTo>
                    <a:pt x="2232" y="1712"/>
                  </a:lnTo>
                  <a:lnTo>
                    <a:pt x="2268" y="1708"/>
                  </a:lnTo>
                  <a:lnTo>
                    <a:pt x="2305" y="1705"/>
                  </a:lnTo>
                  <a:lnTo>
                    <a:pt x="2340" y="1700"/>
                  </a:lnTo>
                  <a:lnTo>
                    <a:pt x="2375" y="1694"/>
                  </a:lnTo>
                  <a:lnTo>
                    <a:pt x="2410" y="1688"/>
                  </a:lnTo>
                  <a:lnTo>
                    <a:pt x="2444" y="1680"/>
                  </a:lnTo>
                  <a:lnTo>
                    <a:pt x="2478" y="1672"/>
                  </a:lnTo>
                  <a:lnTo>
                    <a:pt x="2512" y="1662"/>
                  </a:lnTo>
                  <a:lnTo>
                    <a:pt x="2545" y="1652"/>
                  </a:lnTo>
                  <a:lnTo>
                    <a:pt x="2578" y="1641"/>
                  </a:lnTo>
                  <a:lnTo>
                    <a:pt x="2609" y="1630"/>
                  </a:lnTo>
                  <a:lnTo>
                    <a:pt x="2641" y="1618"/>
                  </a:lnTo>
                  <a:lnTo>
                    <a:pt x="2672" y="1605"/>
                  </a:lnTo>
                  <a:lnTo>
                    <a:pt x="2703" y="1591"/>
                  </a:lnTo>
                  <a:lnTo>
                    <a:pt x="2733" y="1575"/>
                  </a:lnTo>
                  <a:lnTo>
                    <a:pt x="2762" y="1560"/>
                  </a:lnTo>
                  <a:lnTo>
                    <a:pt x="2791" y="1543"/>
                  </a:lnTo>
                  <a:lnTo>
                    <a:pt x="2820" y="1527"/>
                  </a:lnTo>
                  <a:lnTo>
                    <a:pt x="2847" y="1508"/>
                  </a:lnTo>
                  <a:lnTo>
                    <a:pt x="2873" y="1490"/>
                  </a:lnTo>
                  <a:lnTo>
                    <a:pt x="2899" y="1471"/>
                  </a:lnTo>
                  <a:lnTo>
                    <a:pt x="2924" y="1450"/>
                  </a:lnTo>
                  <a:lnTo>
                    <a:pt x="2949" y="1429"/>
                  </a:lnTo>
                  <a:lnTo>
                    <a:pt x="2973" y="1408"/>
                  </a:lnTo>
                  <a:lnTo>
                    <a:pt x="2996" y="1385"/>
                  </a:lnTo>
                  <a:lnTo>
                    <a:pt x="3018" y="1362"/>
                  </a:lnTo>
                  <a:lnTo>
                    <a:pt x="3039" y="1339"/>
                  </a:lnTo>
                  <a:lnTo>
                    <a:pt x="3064" y="1308"/>
                  </a:lnTo>
                  <a:lnTo>
                    <a:pt x="3089" y="1277"/>
                  </a:lnTo>
                  <a:lnTo>
                    <a:pt x="3112" y="1244"/>
                  </a:lnTo>
                  <a:lnTo>
                    <a:pt x="3135" y="1210"/>
                  </a:lnTo>
                  <a:lnTo>
                    <a:pt x="3158" y="1175"/>
                  </a:lnTo>
                  <a:lnTo>
                    <a:pt x="3179" y="1140"/>
                  </a:lnTo>
                  <a:lnTo>
                    <a:pt x="3201" y="1102"/>
                  </a:lnTo>
                  <a:lnTo>
                    <a:pt x="3221" y="1066"/>
                  </a:lnTo>
                  <a:lnTo>
                    <a:pt x="3240" y="1029"/>
                  </a:lnTo>
                  <a:lnTo>
                    <a:pt x="3259" y="990"/>
                  </a:lnTo>
                  <a:lnTo>
                    <a:pt x="3277" y="953"/>
                  </a:lnTo>
                  <a:lnTo>
                    <a:pt x="3294" y="914"/>
                  </a:lnTo>
                  <a:lnTo>
                    <a:pt x="3310" y="876"/>
                  </a:lnTo>
                  <a:lnTo>
                    <a:pt x="3325" y="838"/>
                  </a:lnTo>
                  <a:lnTo>
                    <a:pt x="3339" y="800"/>
                  </a:lnTo>
                  <a:lnTo>
                    <a:pt x="3353" y="762"/>
                  </a:lnTo>
                  <a:lnTo>
                    <a:pt x="3338" y="770"/>
                  </a:lnTo>
                  <a:lnTo>
                    <a:pt x="3320" y="776"/>
                  </a:lnTo>
                  <a:lnTo>
                    <a:pt x="3301" y="780"/>
                  </a:lnTo>
                  <a:lnTo>
                    <a:pt x="3279" y="783"/>
                  </a:lnTo>
                  <a:lnTo>
                    <a:pt x="3257" y="785"/>
                  </a:lnTo>
                  <a:lnTo>
                    <a:pt x="3233" y="785"/>
                  </a:lnTo>
                  <a:lnTo>
                    <a:pt x="3208" y="784"/>
                  </a:lnTo>
                  <a:lnTo>
                    <a:pt x="3182" y="782"/>
                  </a:lnTo>
                  <a:lnTo>
                    <a:pt x="3156" y="779"/>
                  </a:lnTo>
                  <a:lnTo>
                    <a:pt x="3130" y="774"/>
                  </a:lnTo>
                  <a:lnTo>
                    <a:pt x="3103" y="768"/>
                  </a:lnTo>
                  <a:lnTo>
                    <a:pt x="3078" y="760"/>
                  </a:lnTo>
                  <a:lnTo>
                    <a:pt x="3053" y="750"/>
                  </a:lnTo>
                  <a:lnTo>
                    <a:pt x="3030" y="740"/>
                  </a:lnTo>
                  <a:lnTo>
                    <a:pt x="3007" y="728"/>
                  </a:lnTo>
                  <a:lnTo>
                    <a:pt x="2986" y="714"/>
                  </a:lnTo>
                  <a:lnTo>
                    <a:pt x="2985" y="736"/>
                  </a:lnTo>
                  <a:lnTo>
                    <a:pt x="2982" y="758"/>
                  </a:lnTo>
                  <a:lnTo>
                    <a:pt x="2978" y="780"/>
                  </a:lnTo>
                  <a:lnTo>
                    <a:pt x="2974" y="802"/>
                  </a:lnTo>
                  <a:lnTo>
                    <a:pt x="2967" y="827"/>
                  </a:lnTo>
                  <a:lnTo>
                    <a:pt x="2959" y="853"/>
                  </a:lnTo>
                  <a:lnTo>
                    <a:pt x="2952" y="877"/>
                  </a:lnTo>
                  <a:lnTo>
                    <a:pt x="2943" y="900"/>
                  </a:lnTo>
                  <a:lnTo>
                    <a:pt x="2933" y="923"/>
                  </a:lnTo>
                  <a:lnTo>
                    <a:pt x="2922" y="945"/>
                  </a:lnTo>
                  <a:lnTo>
                    <a:pt x="2911" y="967"/>
                  </a:lnTo>
                  <a:lnTo>
                    <a:pt x="2899" y="988"/>
                  </a:lnTo>
                  <a:lnTo>
                    <a:pt x="2886" y="1008"/>
                  </a:lnTo>
                  <a:lnTo>
                    <a:pt x="2871" y="1027"/>
                  </a:lnTo>
                  <a:lnTo>
                    <a:pt x="2856" y="1046"/>
                  </a:lnTo>
                  <a:lnTo>
                    <a:pt x="2840" y="1065"/>
                  </a:lnTo>
                  <a:lnTo>
                    <a:pt x="2823" y="1082"/>
                  </a:lnTo>
                  <a:lnTo>
                    <a:pt x="2805" y="1099"/>
                  </a:lnTo>
                  <a:lnTo>
                    <a:pt x="2787" y="1115"/>
                  </a:lnTo>
                  <a:lnTo>
                    <a:pt x="2767" y="1131"/>
                  </a:lnTo>
                  <a:lnTo>
                    <a:pt x="2746" y="1145"/>
                  </a:lnTo>
                  <a:lnTo>
                    <a:pt x="2724" y="1160"/>
                  </a:lnTo>
                  <a:lnTo>
                    <a:pt x="2702" y="1173"/>
                  </a:lnTo>
                  <a:lnTo>
                    <a:pt x="2678" y="1185"/>
                  </a:lnTo>
                  <a:lnTo>
                    <a:pt x="2652" y="1197"/>
                  </a:lnTo>
                  <a:lnTo>
                    <a:pt x="2626" y="1208"/>
                  </a:lnTo>
                  <a:lnTo>
                    <a:pt x="2600" y="1218"/>
                  </a:lnTo>
                  <a:lnTo>
                    <a:pt x="2571" y="1228"/>
                  </a:lnTo>
                  <a:lnTo>
                    <a:pt x="2541" y="1237"/>
                  </a:lnTo>
                  <a:lnTo>
                    <a:pt x="2510" y="1245"/>
                  </a:lnTo>
                  <a:lnTo>
                    <a:pt x="2478" y="1252"/>
                  </a:lnTo>
                  <a:lnTo>
                    <a:pt x="2445" y="1259"/>
                  </a:lnTo>
                  <a:lnTo>
                    <a:pt x="2411" y="1265"/>
                  </a:lnTo>
                  <a:lnTo>
                    <a:pt x="2376" y="1270"/>
                  </a:lnTo>
                  <a:lnTo>
                    <a:pt x="2339" y="1274"/>
                  </a:lnTo>
                  <a:lnTo>
                    <a:pt x="2301" y="1278"/>
                  </a:lnTo>
                  <a:lnTo>
                    <a:pt x="2238" y="1283"/>
                  </a:lnTo>
                  <a:lnTo>
                    <a:pt x="2178" y="1286"/>
                  </a:lnTo>
                  <a:lnTo>
                    <a:pt x="2122" y="1287"/>
                  </a:lnTo>
                  <a:lnTo>
                    <a:pt x="2068" y="1288"/>
                  </a:lnTo>
                  <a:lnTo>
                    <a:pt x="2019" y="1288"/>
                  </a:lnTo>
                  <a:lnTo>
                    <a:pt x="1971" y="1287"/>
                  </a:lnTo>
                  <a:lnTo>
                    <a:pt x="1927" y="1285"/>
                  </a:lnTo>
                  <a:lnTo>
                    <a:pt x="1885" y="1283"/>
                  </a:lnTo>
                  <a:lnTo>
                    <a:pt x="1807" y="1276"/>
                  </a:lnTo>
                  <a:lnTo>
                    <a:pt x="1736" y="1268"/>
                  </a:lnTo>
                  <a:lnTo>
                    <a:pt x="1670" y="1262"/>
                  </a:lnTo>
                  <a:lnTo>
                    <a:pt x="1608" y="1256"/>
                  </a:lnTo>
                  <a:lnTo>
                    <a:pt x="1641" y="1300"/>
                  </a:lnTo>
                  <a:lnTo>
                    <a:pt x="1674" y="1344"/>
                  </a:lnTo>
                  <a:lnTo>
                    <a:pt x="1707" y="1386"/>
                  </a:lnTo>
                  <a:lnTo>
                    <a:pt x="1740" y="1426"/>
                  </a:lnTo>
                  <a:lnTo>
                    <a:pt x="1773" y="1464"/>
                  </a:lnTo>
                  <a:lnTo>
                    <a:pt x="1805" y="1499"/>
                  </a:lnTo>
                  <a:lnTo>
                    <a:pt x="1836" y="1534"/>
                  </a:lnTo>
                  <a:lnTo>
                    <a:pt x="1867" y="1565"/>
                  </a:lnTo>
                  <a:lnTo>
                    <a:pt x="1895" y="1594"/>
                  </a:lnTo>
                  <a:lnTo>
                    <a:pt x="1923" y="1620"/>
                  </a:lnTo>
                  <a:lnTo>
                    <a:pt x="1949" y="1644"/>
                  </a:lnTo>
                  <a:lnTo>
                    <a:pt x="1973" y="1664"/>
                  </a:lnTo>
                  <a:lnTo>
                    <a:pt x="1995" y="1682"/>
                  </a:lnTo>
                  <a:lnTo>
                    <a:pt x="2015" y="1695"/>
                  </a:lnTo>
                  <a:lnTo>
                    <a:pt x="2033" y="1706"/>
                  </a:lnTo>
                  <a:lnTo>
                    <a:pt x="2047" y="1713"/>
                  </a:lnTo>
                  <a:close/>
                  <a:moveTo>
                    <a:pt x="1446" y="969"/>
                  </a:moveTo>
                  <a:lnTo>
                    <a:pt x="1446" y="969"/>
                  </a:lnTo>
                  <a:lnTo>
                    <a:pt x="1448" y="968"/>
                  </a:lnTo>
                  <a:lnTo>
                    <a:pt x="1449" y="952"/>
                  </a:lnTo>
                  <a:lnTo>
                    <a:pt x="1450" y="935"/>
                  </a:lnTo>
                  <a:lnTo>
                    <a:pt x="1454" y="902"/>
                  </a:lnTo>
                  <a:lnTo>
                    <a:pt x="1461" y="868"/>
                  </a:lnTo>
                  <a:lnTo>
                    <a:pt x="1471" y="834"/>
                  </a:lnTo>
                  <a:lnTo>
                    <a:pt x="1483" y="799"/>
                  </a:lnTo>
                  <a:lnTo>
                    <a:pt x="1498" y="762"/>
                  </a:lnTo>
                  <a:lnTo>
                    <a:pt x="1516" y="727"/>
                  </a:lnTo>
                  <a:lnTo>
                    <a:pt x="1537" y="691"/>
                  </a:lnTo>
                  <a:lnTo>
                    <a:pt x="1559" y="658"/>
                  </a:lnTo>
                  <a:lnTo>
                    <a:pt x="1583" y="625"/>
                  </a:lnTo>
                  <a:lnTo>
                    <a:pt x="1610" y="591"/>
                  </a:lnTo>
                  <a:lnTo>
                    <a:pt x="1641" y="557"/>
                  </a:lnTo>
                  <a:lnTo>
                    <a:pt x="1673" y="523"/>
                  </a:lnTo>
                  <a:lnTo>
                    <a:pt x="1708" y="490"/>
                  </a:lnTo>
                  <a:lnTo>
                    <a:pt x="1745" y="457"/>
                  </a:lnTo>
                  <a:lnTo>
                    <a:pt x="1782" y="424"/>
                  </a:lnTo>
                  <a:lnTo>
                    <a:pt x="1794" y="386"/>
                  </a:lnTo>
                  <a:lnTo>
                    <a:pt x="1806" y="350"/>
                  </a:lnTo>
                  <a:lnTo>
                    <a:pt x="1821" y="316"/>
                  </a:lnTo>
                  <a:lnTo>
                    <a:pt x="1836" y="283"/>
                  </a:lnTo>
                  <a:lnTo>
                    <a:pt x="1852" y="251"/>
                  </a:lnTo>
                  <a:lnTo>
                    <a:pt x="1870" y="221"/>
                  </a:lnTo>
                  <a:lnTo>
                    <a:pt x="1889" y="192"/>
                  </a:lnTo>
                  <a:lnTo>
                    <a:pt x="1909" y="166"/>
                  </a:lnTo>
                  <a:lnTo>
                    <a:pt x="1929" y="141"/>
                  </a:lnTo>
                  <a:lnTo>
                    <a:pt x="1951" y="117"/>
                  </a:lnTo>
                  <a:lnTo>
                    <a:pt x="1973" y="95"/>
                  </a:lnTo>
                  <a:lnTo>
                    <a:pt x="1998" y="73"/>
                  </a:lnTo>
                  <a:lnTo>
                    <a:pt x="2022" y="53"/>
                  </a:lnTo>
                  <a:lnTo>
                    <a:pt x="2046" y="34"/>
                  </a:lnTo>
                  <a:lnTo>
                    <a:pt x="2071" y="16"/>
                  </a:lnTo>
                  <a:lnTo>
                    <a:pt x="2098" y="0"/>
                  </a:lnTo>
                  <a:lnTo>
                    <a:pt x="2063" y="2"/>
                  </a:lnTo>
                  <a:lnTo>
                    <a:pt x="2029" y="4"/>
                  </a:lnTo>
                  <a:lnTo>
                    <a:pt x="1994" y="9"/>
                  </a:lnTo>
                  <a:lnTo>
                    <a:pt x="1960" y="14"/>
                  </a:lnTo>
                  <a:lnTo>
                    <a:pt x="1927" y="20"/>
                  </a:lnTo>
                  <a:lnTo>
                    <a:pt x="1895" y="26"/>
                  </a:lnTo>
                  <a:lnTo>
                    <a:pt x="1863" y="34"/>
                  </a:lnTo>
                  <a:lnTo>
                    <a:pt x="1832" y="43"/>
                  </a:lnTo>
                  <a:lnTo>
                    <a:pt x="1801" y="52"/>
                  </a:lnTo>
                  <a:lnTo>
                    <a:pt x="1771" y="63"/>
                  </a:lnTo>
                  <a:lnTo>
                    <a:pt x="1741" y="73"/>
                  </a:lnTo>
                  <a:lnTo>
                    <a:pt x="1712" y="85"/>
                  </a:lnTo>
                  <a:lnTo>
                    <a:pt x="1684" y="97"/>
                  </a:lnTo>
                  <a:lnTo>
                    <a:pt x="1656" y="109"/>
                  </a:lnTo>
                  <a:lnTo>
                    <a:pt x="1629" y="122"/>
                  </a:lnTo>
                  <a:lnTo>
                    <a:pt x="1603" y="136"/>
                  </a:lnTo>
                  <a:lnTo>
                    <a:pt x="1576" y="151"/>
                  </a:lnTo>
                  <a:lnTo>
                    <a:pt x="1551" y="165"/>
                  </a:lnTo>
                  <a:lnTo>
                    <a:pt x="1527" y="180"/>
                  </a:lnTo>
                  <a:lnTo>
                    <a:pt x="1504" y="196"/>
                  </a:lnTo>
                  <a:lnTo>
                    <a:pt x="1481" y="212"/>
                  </a:lnTo>
                  <a:lnTo>
                    <a:pt x="1459" y="228"/>
                  </a:lnTo>
                  <a:lnTo>
                    <a:pt x="1417" y="261"/>
                  </a:lnTo>
                  <a:lnTo>
                    <a:pt x="1377" y="295"/>
                  </a:lnTo>
                  <a:lnTo>
                    <a:pt x="1342" y="329"/>
                  </a:lnTo>
                  <a:lnTo>
                    <a:pt x="1309" y="364"/>
                  </a:lnTo>
                  <a:lnTo>
                    <a:pt x="1280" y="398"/>
                  </a:lnTo>
                  <a:lnTo>
                    <a:pt x="1276" y="431"/>
                  </a:lnTo>
                  <a:lnTo>
                    <a:pt x="1275" y="466"/>
                  </a:lnTo>
                  <a:lnTo>
                    <a:pt x="1276" y="502"/>
                  </a:lnTo>
                  <a:lnTo>
                    <a:pt x="1278" y="538"/>
                  </a:lnTo>
                  <a:lnTo>
                    <a:pt x="1283" y="574"/>
                  </a:lnTo>
                  <a:lnTo>
                    <a:pt x="1290" y="612"/>
                  </a:lnTo>
                  <a:lnTo>
                    <a:pt x="1298" y="649"/>
                  </a:lnTo>
                  <a:lnTo>
                    <a:pt x="1309" y="688"/>
                  </a:lnTo>
                  <a:lnTo>
                    <a:pt x="1321" y="725"/>
                  </a:lnTo>
                  <a:lnTo>
                    <a:pt x="1334" y="765"/>
                  </a:lnTo>
                  <a:lnTo>
                    <a:pt x="1349" y="803"/>
                  </a:lnTo>
                  <a:lnTo>
                    <a:pt x="1365" y="842"/>
                  </a:lnTo>
                  <a:lnTo>
                    <a:pt x="1383" y="881"/>
                  </a:lnTo>
                  <a:lnTo>
                    <a:pt x="1401" y="920"/>
                  </a:lnTo>
                  <a:lnTo>
                    <a:pt x="1421" y="958"/>
                  </a:lnTo>
                  <a:lnTo>
                    <a:pt x="1442" y="998"/>
                  </a:lnTo>
                  <a:lnTo>
                    <a:pt x="1446" y="969"/>
                  </a:lnTo>
                  <a:close/>
                  <a:moveTo>
                    <a:pt x="1905" y="3153"/>
                  </a:moveTo>
                  <a:lnTo>
                    <a:pt x="1905" y="3153"/>
                  </a:lnTo>
                  <a:lnTo>
                    <a:pt x="1882" y="3134"/>
                  </a:lnTo>
                  <a:lnTo>
                    <a:pt x="1859" y="3116"/>
                  </a:lnTo>
                  <a:lnTo>
                    <a:pt x="1838" y="3096"/>
                  </a:lnTo>
                  <a:lnTo>
                    <a:pt x="1816" y="3075"/>
                  </a:lnTo>
                  <a:lnTo>
                    <a:pt x="1796" y="3054"/>
                  </a:lnTo>
                  <a:lnTo>
                    <a:pt x="1777" y="3032"/>
                  </a:lnTo>
                  <a:lnTo>
                    <a:pt x="1757" y="3010"/>
                  </a:lnTo>
                  <a:lnTo>
                    <a:pt x="1738" y="2987"/>
                  </a:lnTo>
                  <a:lnTo>
                    <a:pt x="1720" y="2963"/>
                  </a:lnTo>
                  <a:lnTo>
                    <a:pt x="1703" y="2938"/>
                  </a:lnTo>
                  <a:lnTo>
                    <a:pt x="1686" y="2914"/>
                  </a:lnTo>
                  <a:lnTo>
                    <a:pt x="1670" y="2889"/>
                  </a:lnTo>
                  <a:lnTo>
                    <a:pt x="1654" y="2863"/>
                  </a:lnTo>
                  <a:lnTo>
                    <a:pt x="1640" y="2836"/>
                  </a:lnTo>
                  <a:lnTo>
                    <a:pt x="1626" y="2810"/>
                  </a:lnTo>
                  <a:lnTo>
                    <a:pt x="1612" y="2782"/>
                  </a:lnTo>
                  <a:lnTo>
                    <a:pt x="1598" y="2755"/>
                  </a:lnTo>
                  <a:lnTo>
                    <a:pt x="1585" y="2727"/>
                  </a:lnTo>
                  <a:lnTo>
                    <a:pt x="1561" y="2670"/>
                  </a:lnTo>
                  <a:lnTo>
                    <a:pt x="1539" y="2611"/>
                  </a:lnTo>
                  <a:lnTo>
                    <a:pt x="1519" y="2551"/>
                  </a:lnTo>
                  <a:lnTo>
                    <a:pt x="1500" y="2491"/>
                  </a:lnTo>
                  <a:lnTo>
                    <a:pt x="1485" y="2429"/>
                  </a:lnTo>
                  <a:lnTo>
                    <a:pt x="1470" y="2366"/>
                  </a:lnTo>
                  <a:lnTo>
                    <a:pt x="1456" y="2303"/>
                  </a:lnTo>
                  <a:lnTo>
                    <a:pt x="1445" y="2240"/>
                  </a:lnTo>
                  <a:lnTo>
                    <a:pt x="1435" y="2176"/>
                  </a:lnTo>
                  <a:lnTo>
                    <a:pt x="1427" y="2112"/>
                  </a:lnTo>
                  <a:lnTo>
                    <a:pt x="1419" y="2048"/>
                  </a:lnTo>
                  <a:lnTo>
                    <a:pt x="1413" y="1985"/>
                  </a:lnTo>
                  <a:lnTo>
                    <a:pt x="1408" y="1922"/>
                  </a:lnTo>
                  <a:lnTo>
                    <a:pt x="1405" y="1860"/>
                  </a:lnTo>
                  <a:lnTo>
                    <a:pt x="1402" y="1799"/>
                  </a:lnTo>
                  <a:lnTo>
                    <a:pt x="1400" y="1737"/>
                  </a:lnTo>
                  <a:lnTo>
                    <a:pt x="1399" y="1678"/>
                  </a:lnTo>
                  <a:lnTo>
                    <a:pt x="1399" y="1619"/>
                  </a:lnTo>
                  <a:lnTo>
                    <a:pt x="1400" y="1563"/>
                  </a:lnTo>
                  <a:lnTo>
                    <a:pt x="1402" y="1454"/>
                  </a:lnTo>
                  <a:lnTo>
                    <a:pt x="1408" y="1353"/>
                  </a:lnTo>
                  <a:lnTo>
                    <a:pt x="1386" y="1320"/>
                  </a:lnTo>
                  <a:lnTo>
                    <a:pt x="1355" y="1275"/>
                  </a:lnTo>
                  <a:lnTo>
                    <a:pt x="1325" y="1228"/>
                  </a:lnTo>
                  <a:lnTo>
                    <a:pt x="1296" y="1179"/>
                  </a:lnTo>
                  <a:lnTo>
                    <a:pt x="1266" y="1129"/>
                  </a:lnTo>
                  <a:lnTo>
                    <a:pt x="1237" y="1077"/>
                  </a:lnTo>
                  <a:lnTo>
                    <a:pt x="1211" y="1023"/>
                  </a:lnTo>
                  <a:lnTo>
                    <a:pt x="1185" y="969"/>
                  </a:lnTo>
                  <a:lnTo>
                    <a:pt x="1160" y="914"/>
                  </a:lnTo>
                  <a:lnTo>
                    <a:pt x="1154" y="969"/>
                  </a:lnTo>
                  <a:lnTo>
                    <a:pt x="1146" y="1022"/>
                  </a:lnTo>
                  <a:lnTo>
                    <a:pt x="1137" y="1074"/>
                  </a:lnTo>
                  <a:lnTo>
                    <a:pt x="1129" y="1123"/>
                  </a:lnTo>
                  <a:lnTo>
                    <a:pt x="1119" y="1172"/>
                  </a:lnTo>
                  <a:lnTo>
                    <a:pt x="1108" y="1219"/>
                  </a:lnTo>
                  <a:lnTo>
                    <a:pt x="1087" y="1309"/>
                  </a:lnTo>
                  <a:lnTo>
                    <a:pt x="1064" y="1394"/>
                  </a:lnTo>
                  <a:lnTo>
                    <a:pt x="1042" y="1475"/>
                  </a:lnTo>
                  <a:lnTo>
                    <a:pt x="996" y="1626"/>
                  </a:lnTo>
                  <a:lnTo>
                    <a:pt x="976" y="1697"/>
                  </a:lnTo>
                  <a:lnTo>
                    <a:pt x="957" y="1767"/>
                  </a:lnTo>
                  <a:lnTo>
                    <a:pt x="948" y="1801"/>
                  </a:lnTo>
                  <a:lnTo>
                    <a:pt x="940" y="1835"/>
                  </a:lnTo>
                  <a:lnTo>
                    <a:pt x="934" y="1869"/>
                  </a:lnTo>
                  <a:lnTo>
                    <a:pt x="928" y="1902"/>
                  </a:lnTo>
                  <a:lnTo>
                    <a:pt x="923" y="1936"/>
                  </a:lnTo>
                  <a:lnTo>
                    <a:pt x="918" y="1969"/>
                  </a:lnTo>
                  <a:lnTo>
                    <a:pt x="916" y="2003"/>
                  </a:lnTo>
                  <a:lnTo>
                    <a:pt x="914" y="2037"/>
                  </a:lnTo>
                  <a:lnTo>
                    <a:pt x="914" y="2072"/>
                  </a:lnTo>
                  <a:lnTo>
                    <a:pt x="914" y="2107"/>
                  </a:lnTo>
                  <a:lnTo>
                    <a:pt x="916" y="2142"/>
                  </a:lnTo>
                  <a:lnTo>
                    <a:pt x="921" y="2177"/>
                  </a:lnTo>
                  <a:lnTo>
                    <a:pt x="924" y="2207"/>
                  </a:lnTo>
                  <a:lnTo>
                    <a:pt x="929" y="2235"/>
                  </a:lnTo>
                  <a:lnTo>
                    <a:pt x="935" y="2263"/>
                  </a:lnTo>
                  <a:lnTo>
                    <a:pt x="941" y="2292"/>
                  </a:lnTo>
                  <a:lnTo>
                    <a:pt x="949" y="2318"/>
                  </a:lnTo>
                  <a:lnTo>
                    <a:pt x="958" y="2345"/>
                  </a:lnTo>
                  <a:lnTo>
                    <a:pt x="968" y="2372"/>
                  </a:lnTo>
                  <a:lnTo>
                    <a:pt x="978" y="2398"/>
                  </a:lnTo>
                  <a:lnTo>
                    <a:pt x="989" y="2424"/>
                  </a:lnTo>
                  <a:lnTo>
                    <a:pt x="1000" y="2449"/>
                  </a:lnTo>
                  <a:lnTo>
                    <a:pt x="1012" y="2474"/>
                  </a:lnTo>
                  <a:lnTo>
                    <a:pt x="1025" y="2498"/>
                  </a:lnTo>
                  <a:lnTo>
                    <a:pt x="1038" y="2523"/>
                  </a:lnTo>
                  <a:lnTo>
                    <a:pt x="1053" y="2547"/>
                  </a:lnTo>
                  <a:lnTo>
                    <a:pt x="1067" y="2570"/>
                  </a:lnTo>
                  <a:lnTo>
                    <a:pt x="1082" y="2593"/>
                  </a:lnTo>
                  <a:lnTo>
                    <a:pt x="1114" y="2637"/>
                  </a:lnTo>
                  <a:lnTo>
                    <a:pt x="1148" y="2680"/>
                  </a:lnTo>
                  <a:lnTo>
                    <a:pt x="1184" y="2721"/>
                  </a:lnTo>
                  <a:lnTo>
                    <a:pt x="1220" y="2760"/>
                  </a:lnTo>
                  <a:lnTo>
                    <a:pt x="1258" y="2798"/>
                  </a:lnTo>
                  <a:lnTo>
                    <a:pt x="1297" y="2833"/>
                  </a:lnTo>
                  <a:lnTo>
                    <a:pt x="1336" y="2867"/>
                  </a:lnTo>
                  <a:lnTo>
                    <a:pt x="1377" y="2899"/>
                  </a:lnTo>
                  <a:lnTo>
                    <a:pt x="1418" y="2929"/>
                  </a:lnTo>
                  <a:lnTo>
                    <a:pt x="1459" y="2957"/>
                  </a:lnTo>
                  <a:lnTo>
                    <a:pt x="1498" y="2984"/>
                  </a:lnTo>
                  <a:lnTo>
                    <a:pt x="1539" y="3009"/>
                  </a:lnTo>
                  <a:lnTo>
                    <a:pt x="1577" y="3031"/>
                  </a:lnTo>
                  <a:lnTo>
                    <a:pt x="1616" y="3052"/>
                  </a:lnTo>
                  <a:lnTo>
                    <a:pt x="1653" y="3072"/>
                  </a:lnTo>
                  <a:lnTo>
                    <a:pt x="1690" y="3088"/>
                  </a:lnTo>
                  <a:lnTo>
                    <a:pt x="1725" y="3103"/>
                  </a:lnTo>
                  <a:lnTo>
                    <a:pt x="1757" y="3117"/>
                  </a:lnTo>
                  <a:lnTo>
                    <a:pt x="1788" y="3128"/>
                  </a:lnTo>
                  <a:lnTo>
                    <a:pt x="1817" y="3136"/>
                  </a:lnTo>
                  <a:lnTo>
                    <a:pt x="1843" y="3143"/>
                  </a:lnTo>
                  <a:lnTo>
                    <a:pt x="1867" y="3149"/>
                  </a:lnTo>
                  <a:lnTo>
                    <a:pt x="1888" y="3152"/>
                  </a:lnTo>
                  <a:lnTo>
                    <a:pt x="1905" y="3153"/>
                  </a:lnTo>
                  <a:close/>
                  <a:moveTo>
                    <a:pt x="3351" y="1263"/>
                  </a:moveTo>
                  <a:lnTo>
                    <a:pt x="3351" y="1263"/>
                  </a:lnTo>
                  <a:lnTo>
                    <a:pt x="3334" y="1293"/>
                  </a:lnTo>
                  <a:lnTo>
                    <a:pt x="3318" y="1322"/>
                  </a:lnTo>
                  <a:lnTo>
                    <a:pt x="3299" y="1351"/>
                  </a:lnTo>
                  <a:lnTo>
                    <a:pt x="3282" y="1380"/>
                  </a:lnTo>
                  <a:lnTo>
                    <a:pt x="3262" y="1408"/>
                  </a:lnTo>
                  <a:lnTo>
                    <a:pt x="3241" y="1436"/>
                  </a:lnTo>
                  <a:lnTo>
                    <a:pt x="3220" y="1462"/>
                  </a:lnTo>
                  <a:lnTo>
                    <a:pt x="3198" y="1488"/>
                  </a:lnTo>
                  <a:lnTo>
                    <a:pt x="3175" y="1515"/>
                  </a:lnTo>
                  <a:lnTo>
                    <a:pt x="3150" y="1541"/>
                  </a:lnTo>
                  <a:lnTo>
                    <a:pt x="3124" y="1567"/>
                  </a:lnTo>
                  <a:lnTo>
                    <a:pt x="3098" y="1591"/>
                  </a:lnTo>
                  <a:lnTo>
                    <a:pt x="3072" y="1615"/>
                  </a:lnTo>
                  <a:lnTo>
                    <a:pt x="3044" y="1637"/>
                  </a:lnTo>
                  <a:lnTo>
                    <a:pt x="3015" y="1659"/>
                  </a:lnTo>
                  <a:lnTo>
                    <a:pt x="2987" y="1681"/>
                  </a:lnTo>
                  <a:lnTo>
                    <a:pt x="2957" y="1702"/>
                  </a:lnTo>
                  <a:lnTo>
                    <a:pt x="2927" y="1721"/>
                  </a:lnTo>
                  <a:lnTo>
                    <a:pt x="2897" y="1740"/>
                  </a:lnTo>
                  <a:lnTo>
                    <a:pt x="2865" y="1758"/>
                  </a:lnTo>
                  <a:lnTo>
                    <a:pt x="2833" y="1776"/>
                  </a:lnTo>
                  <a:lnTo>
                    <a:pt x="2800" y="1792"/>
                  </a:lnTo>
                  <a:lnTo>
                    <a:pt x="2767" y="1807"/>
                  </a:lnTo>
                  <a:lnTo>
                    <a:pt x="2734" y="1822"/>
                  </a:lnTo>
                  <a:lnTo>
                    <a:pt x="2699" y="1836"/>
                  </a:lnTo>
                  <a:lnTo>
                    <a:pt x="2664" y="1849"/>
                  </a:lnTo>
                  <a:lnTo>
                    <a:pt x="2629" y="1861"/>
                  </a:lnTo>
                  <a:lnTo>
                    <a:pt x="2593" y="1872"/>
                  </a:lnTo>
                  <a:lnTo>
                    <a:pt x="2557" y="1883"/>
                  </a:lnTo>
                  <a:lnTo>
                    <a:pt x="2520" y="1893"/>
                  </a:lnTo>
                  <a:lnTo>
                    <a:pt x="2483" y="1902"/>
                  </a:lnTo>
                  <a:lnTo>
                    <a:pt x="2445" y="1910"/>
                  </a:lnTo>
                  <a:lnTo>
                    <a:pt x="2408" y="1916"/>
                  </a:lnTo>
                  <a:lnTo>
                    <a:pt x="2370" y="1922"/>
                  </a:lnTo>
                  <a:lnTo>
                    <a:pt x="2330" y="1927"/>
                  </a:lnTo>
                  <a:lnTo>
                    <a:pt x="2291" y="1932"/>
                  </a:lnTo>
                  <a:lnTo>
                    <a:pt x="2252" y="1935"/>
                  </a:lnTo>
                  <a:lnTo>
                    <a:pt x="2212" y="1937"/>
                  </a:lnTo>
                  <a:lnTo>
                    <a:pt x="2173" y="1938"/>
                  </a:lnTo>
                  <a:lnTo>
                    <a:pt x="2132" y="1939"/>
                  </a:lnTo>
                  <a:lnTo>
                    <a:pt x="2080" y="1938"/>
                  </a:lnTo>
                  <a:lnTo>
                    <a:pt x="2030" y="1936"/>
                  </a:lnTo>
                  <a:lnTo>
                    <a:pt x="2019" y="1935"/>
                  </a:lnTo>
                  <a:lnTo>
                    <a:pt x="2009" y="1933"/>
                  </a:lnTo>
                  <a:lnTo>
                    <a:pt x="1998" y="1931"/>
                  </a:lnTo>
                  <a:lnTo>
                    <a:pt x="1987" y="1927"/>
                  </a:lnTo>
                  <a:lnTo>
                    <a:pt x="1962" y="1917"/>
                  </a:lnTo>
                  <a:lnTo>
                    <a:pt x="1938" y="1905"/>
                  </a:lnTo>
                  <a:lnTo>
                    <a:pt x="1912" y="1890"/>
                  </a:lnTo>
                  <a:lnTo>
                    <a:pt x="1885" y="1872"/>
                  </a:lnTo>
                  <a:lnTo>
                    <a:pt x="1858" y="1851"/>
                  </a:lnTo>
                  <a:lnTo>
                    <a:pt x="1830" y="1829"/>
                  </a:lnTo>
                  <a:lnTo>
                    <a:pt x="1802" y="1805"/>
                  </a:lnTo>
                  <a:lnTo>
                    <a:pt x="1772" y="1779"/>
                  </a:lnTo>
                  <a:lnTo>
                    <a:pt x="1744" y="1750"/>
                  </a:lnTo>
                  <a:lnTo>
                    <a:pt x="1714" y="1722"/>
                  </a:lnTo>
                  <a:lnTo>
                    <a:pt x="1684" y="1691"/>
                  </a:lnTo>
                  <a:lnTo>
                    <a:pt x="1654" y="1659"/>
                  </a:lnTo>
                  <a:lnTo>
                    <a:pt x="1625" y="1626"/>
                  </a:lnTo>
                  <a:lnTo>
                    <a:pt x="1596" y="1593"/>
                  </a:lnTo>
                  <a:lnTo>
                    <a:pt x="1597" y="1691"/>
                  </a:lnTo>
                  <a:lnTo>
                    <a:pt x="1599" y="1741"/>
                  </a:lnTo>
                  <a:lnTo>
                    <a:pt x="1602" y="1793"/>
                  </a:lnTo>
                  <a:lnTo>
                    <a:pt x="1605" y="1846"/>
                  </a:lnTo>
                  <a:lnTo>
                    <a:pt x="1609" y="1900"/>
                  </a:lnTo>
                  <a:lnTo>
                    <a:pt x="1615" y="1954"/>
                  </a:lnTo>
                  <a:lnTo>
                    <a:pt x="1621" y="2009"/>
                  </a:lnTo>
                  <a:lnTo>
                    <a:pt x="1628" y="2064"/>
                  </a:lnTo>
                  <a:lnTo>
                    <a:pt x="1637" y="2120"/>
                  </a:lnTo>
                  <a:lnTo>
                    <a:pt x="1646" y="2176"/>
                  </a:lnTo>
                  <a:lnTo>
                    <a:pt x="1657" y="2232"/>
                  </a:lnTo>
                  <a:lnTo>
                    <a:pt x="1669" y="2288"/>
                  </a:lnTo>
                  <a:lnTo>
                    <a:pt x="1682" y="2343"/>
                  </a:lnTo>
                  <a:lnTo>
                    <a:pt x="1696" y="2399"/>
                  </a:lnTo>
                  <a:lnTo>
                    <a:pt x="1712" y="2454"/>
                  </a:lnTo>
                  <a:lnTo>
                    <a:pt x="1729" y="2509"/>
                  </a:lnTo>
                  <a:lnTo>
                    <a:pt x="1748" y="2564"/>
                  </a:lnTo>
                  <a:lnTo>
                    <a:pt x="1769" y="2618"/>
                  </a:lnTo>
                  <a:lnTo>
                    <a:pt x="1791" y="2671"/>
                  </a:lnTo>
                  <a:lnTo>
                    <a:pt x="1815" y="2724"/>
                  </a:lnTo>
                  <a:lnTo>
                    <a:pt x="1841" y="2774"/>
                  </a:lnTo>
                  <a:lnTo>
                    <a:pt x="1869" y="2825"/>
                  </a:lnTo>
                  <a:lnTo>
                    <a:pt x="1899" y="2874"/>
                  </a:lnTo>
                  <a:lnTo>
                    <a:pt x="1929" y="2922"/>
                  </a:lnTo>
                  <a:lnTo>
                    <a:pt x="1964" y="2968"/>
                  </a:lnTo>
                  <a:lnTo>
                    <a:pt x="1980" y="2990"/>
                  </a:lnTo>
                  <a:lnTo>
                    <a:pt x="1999" y="3012"/>
                  </a:lnTo>
                  <a:lnTo>
                    <a:pt x="2018" y="3034"/>
                  </a:lnTo>
                  <a:lnTo>
                    <a:pt x="2036" y="3055"/>
                  </a:lnTo>
                  <a:lnTo>
                    <a:pt x="2056" y="3076"/>
                  </a:lnTo>
                  <a:lnTo>
                    <a:pt x="2076" y="3097"/>
                  </a:lnTo>
                  <a:lnTo>
                    <a:pt x="2097" y="3117"/>
                  </a:lnTo>
                  <a:lnTo>
                    <a:pt x="2118" y="3136"/>
                  </a:lnTo>
                  <a:lnTo>
                    <a:pt x="2140" y="3155"/>
                  </a:lnTo>
                  <a:lnTo>
                    <a:pt x="2163" y="3174"/>
                  </a:lnTo>
                  <a:lnTo>
                    <a:pt x="2186" y="3191"/>
                  </a:lnTo>
                  <a:lnTo>
                    <a:pt x="2209" y="3209"/>
                  </a:lnTo>
                  <a:lnTo>
                    <a:pt x="2239" y="3206"/>
                  </a:lnTo>
                  <a:lnTo>
                    <a:pt x="2272" y="3201"/>
                  </a:lnTo>
                  <a:lnTo>
                    <a:pt x="2308" y="3196"/>
                  </a:lnTo>
                  <a:lnTo>
                    <a:pt x="2348" y="3188"/>
                  </a:lnTo>
                  <a:lnTo>
                    <a:pt x="2390" y="3178"/>
                  </a:lnTo>
                  <a:lnTo>
                    <a:pt x="2434" y="3167"/>
                  </a:lnTo>
                  <a:lnTo>
                    <a:pt x="2482" y="3155"/>
                  </a:lnTo>
                  <a:lnTo>
                    <a:pt x="2530" y="3140"/>
                  </a:lnTo>
                  <a:lnTo>
                    <a:pt x="2581" y="3124"/>
                  </a:lnTo>
                  <a:lnTo>
                    <a:pt x="2633" y="3106"/>
                  </a:lnTo>
                  <a:lnTo>
                    <a:pt x="2685" y="3086"/>
                  </a:lnTo>
                  <a:lnTo>
                    <a:pt x="2739" y="3064"/>
                  </a:lnTo>
                  <a:lnTo>
                    <a:pt x="2793" y="3041"/>
                  </a:lnTo>
                  <a:lnTo>
                    <a:pt x="2847" y="3014"/>
                  </a:lnTo>
                  <a:lnTo>
                    <a:pt x="2901" y="2987"/>
                  </a:lnTo>
                  <a:lnTo>
                    <a:pt x="2955" y="2957"/>
                  </a:lnTo>
                  <a:lnTo>
                    <a:pt x="3008" y="2926"/>
                  </a:lnTo>
                  <a:lnTo>
                    <a:pt x="3061" y="2892"/>
                  </a:lnTo>
                  <a:lnTo>
                    <a:pt x="3111" y="2857"/>
                  </a:lnTo>
                  <a:lnTo>
                    <a:pt x="3136" y="2838"/>
                  </a:lnTo>
                  <a:lnTo>
                    <a:pt x="3161" y="2819"/>
                  </a:lnTo>
                  <a:lnTo>
                    <a:pt x="3185" y="2799"/>
                  </a:lnTo>
                  <a:lnTo>
                    <a:pt x="3209" y="2779"/>
                  </a:lnTo>
                  <a:lnTo>
                    <a:pt x="3232" y="2758"/>
                  </a:lnTo>
                  <a:lnTo>
                    <a:pt x="3254" y="2736"/>
                  </a:lnTo>
                  <a:lnTo>
                    <a:pt x="3276" y="2714"/>
                  </a:lnTo>
                  <a:lnTo>
                    <a:pt x="3298" y="2692"/>
                  </a:lnTo>
                  <a:lnTo>
                    <a:pt x="3318" y="2669"/>
                  </a:lnTo>
                  <a:lnTo>
                    <a:pt x="3339" y="2645"/>
                  </a:lnTo>
                  <a:lnTo>
                    <a:pt x="3358" y="2620"/>
                  </a:lnTo>
                  <a:lnTo>
                    <a:pt x="3376" y="2596"/>
                  </a:lnTo>
                  <a:lnTo>
                    <a:pt x="3394" y="2571"/>
                  </a:lnTo>
                  <a:lnTo>
                    <a:pt x="3410" y="2545"/>
                  </a:lnTo>
                  <a:lnTo>
                    <a:pt x="3427" y="2518"/>
                  </a:lnTo>
                  <a:lnTo>
                    <a:pt x="3442" y="2492"/>
                  </a:lnTo>
                  <a:lnTo>
                    <a:pt x="3457" y="2463"/>
                  </a:lnTo>
                  <a:lnTo>
                    <a:pt x="3470" y="2436"/>
                  </a:lnTo>
                  <a:lnTo>
                    <a:pt x="3482" y="2406"/>
                  </a:lnTo>
                  <a:lnTo>
                    <a:pt x="3493" y="2377"/>
                  </a:lnTo>
                  <a:lnTo>
                    <a:pt x="3503" y="2347"/>
                  </a:lnTo>
                  <a:lnTo>
                    <a:pt x="3512" y="2316"/>
                  </a:lnTo>
                  <a:lnTo>
                    <a:pt x="3519" y="2285"/>
                  </a:lnTo>
                  <a:lnTo>
                    <a:pt x="3526" y="2253"/>
                  </a:lnTo>
                  <a:lnTo>
                    <a:pt x="3531" y="2220"/>
                  </a:lnTo>
                  <a:lnTo>
                    <a:pt x="3536" y="2187"/>
                  </a:lnTo>
                  <a:lnTo>
                    <a:pt x="3539" y="2151"/>
                  </a:lnTo>
                  <a:lnTo>
                    <a:pt x="3541" y="2116"/>
                  </a:lnTo>
                  <a:lnTo>
                    <a:pt x="3542" y="2080"/>
                  </a:lnTo>
                  <a:lnTo>
                    <a:pt x="3542" y="2046"/>
                  </a:lnTo>
                  <a:lnTo>
                    <a:pt x="3541" y="2013"/>
                  </a:lnTo>
                  <a:lnTo>
                    <a:pt x="3540" y="1980"/>
                  </a:lnTo>
                  <a:lnTo>
                    <a:pt x="3537" y="1947"/>
                  </a:lnTo>
                  <a:lnTo>
                    <a:pt x="3534" y="1916"/>
                  </a:lnTo>
                  <a:lnTo>
                    <a:pt x="3530" y="1884"/>
                  </a:lnTo>
                  <a:lnTo>
                    <a:pt x="3525" y="1854"/>
                  </a:lnTo>
                  <a:lnTo>
                    <a:pt x="3519" y="1824"/>
                  </a:lnTo>
                  <a:lnTo>
                    <a:pt x="3514" y="1794"/>
                  </a:lnTo>
                  <a:lnTo>
                    <a:pt x="3500" y="1736"/>
                  </a:lnTo>
                  <a:lnTo>
                    <a:pt x="3484" y="1680"/>
                  </a:lnTo>
                  <a:lnTo>
                    <a:pt x="3468" y="1625"/>
                  </a:lnTo>
                  <a:lnTo>
                    <a:pt x="3450" y="1571"/>
                  </a:lnTo>
                  <a:lnTo>
                    <a:pt x="3414" y="1466"/>
                  </a:lnTo>
                  <a:lnTo>
                    <a:pt x="3396" y="1415"/>
                  </a:lnTo>
                  <a:lnTo>
                    <a:pt x="3380" y="1364"/>
                  </a:lnTo>
                  <a:lnTo>
                    <a:pt x="3364" y="1314"/>
                  </a:lnTo>
                  <a:lnTo>
                    <a:pt x="3351" y="1263"/>
                  </a:lnTo>
                  <a:close/>
                  <a:moveTo>
                    <a:pt x="2817" y="628"/>
                  </a:moveTo>
                  <a:lnTo>
                    <a:pt x="2817" y="628"/>
                  </a:lnTo>
                  <a:lnTo>
                    <a:pt x="2814" y="613"/>
                  </a:lnTo>
                  <a:lnTo>
                    <a:pt x="2809" y="594"/>
                  </a:lnTo>
                  <a:lnTo>
                    <a:pt x="2800" y="573"/>
                  </a:lnTo>
                  <a:lnTo>
                    <a:pt x="2789" y="552"/>
                  </a:lnTo>
                  <a:lnTo>
                    <a:pt x="2776" y="530"/>
                  </a:lnTo>
                  <a:lnTo>
                    <a:pt x="2759" y="508"/>
                  </a:lnTo>
                  <a:lnTo>
                    <a:pt x="2750" y="497"/>
                  </a:lnTo>
                  <a:lnTo>
                    <a:pt x="2740" y="487"/>
                  </a:lnTo>
                  <a:lnTo>
                    <a:pt x="2730" y="476"/>
                  </a:lnTo>
                  <a:lnTo>
                    <a:pt x="2719" y="468"/>
                  </a:lnTo>
                  <a:lnTo>
                    <a:pt x="2707" y="459"/>
                  </a:lnTo>
                  <a:lnTo>
                    <a:pt x="2695" y="450"/>
                  </a:lnTo>
                  <a:lnTo>
                    <a:pt x="2682" y="442"/>
                  </a:lnTo>
                  <a:lnTo>
                    <a:pt x="2669" y="436"/>
                  </a:lnTo>
                  <a:lnTo>
                    <a:pt x="2655" y="429"/>
                  </a:lnTo>
                  <a:lnTo>
                    <a:pt x="2640" y="424"/>
                  </a:lnTo>
                  <a:lnTo>
                    <a:pt x="2625" y="420"/>
                  </a:lnTo>
                  <a:lnTo>
                    <a:pt x="2608" y="417"/>
                  </a:lnTo>
                  <a:lnTo>
                    <a:pt x="2592" y="415"/>
                  </a:lnTo>
                  <a:lnTo>
                    <a:pt x="2574" y="415"/>
                  </a:lnTo>
                  <a:lnTo>
                    <a:pt x="2557" y="416"/>
                  </a:lnTo>
                  <a:lnTo>
                    <a:pt x="2538" y="418"/>
                  </a:lnTo>
                  <a:lnTo>
                    <a:pt x="2519" y="421"/>
                  </a:lnTo>
                  <a:lnTo>
                    <a:pt x="2499" y="427"/>
                  </a:lnTo>
                  <a:lnTo>
                    <a:pt x="2480" y="435"/>
                  </a:lnTo>
                  <a:lnTo>
                    <a:pt x="2459" y="443"/>
                  </a:lnTo>
                  <a:lnTo>
                    <a:pt x="2444" y="451"/>
                  </a:lnTo>
                  <a:lnTo>
                    <a:pt x="2429" y="459"/>
                  </a:lnTo>
                  <a:lnTo>
                    <a:pt x="2414" y="469"/>
                  </a:lnTo>
                  <a:lnTo>
                    <a:pt x="2398" y="479"/>
                  </a:lnTo>
                  <a:lnTo>
                    <a:pt x="2383" y="490"/>
                  </a:lnTo>
                  <a:lnTo>
                    <a:pt x="2367" y="503"/>
                  </a:lnTo>
                  <a:lnTo>
                    <a:pt x="2351" y="516"/>
                  </a:lnTo>
                  <a:lnTo>
                    <a:pt x="2335" y="530"/>
                  </a:lnTo>
                  <a:lnTo>
                    <a:pt x="2320" y="545"/>
                  </a:lnTo>
                  <a:lnTo>
                    <a:pt x="2305" y="561"/>
                  </a:lnTo>
                  <a:lnTo>
                    <a:pt x="2289" y="579"/>
                  </a:lnTo>
                  <a:lnTo>
                    <a:pt x="2274" y="596"/>
                  </a:lnTo>
                  <a:lnTo>
                    <a:pt x="2260" y="615"/>
                  </a:lnTo>
                  <a:lnTo>
                    <a:pt x="2245" y="635"/>
                  </a:lnTo>
                  <a:lnTo>
                    <a:pt x="2231" y="656"/>
                  </a:lnTo>
                  <a:lnTo>
                    <a:pt x="2217" y="677"/>
                  </a:lnTo>
                  <a:lnTo>
                    <a:pt x="2203" y="700"/>
                  </a:lnTo>
                  <a:lnTo>
                    <a:pt x="2190" y="723"/>
                  </a:lnTo>
                  <a:lnTo>
                    <a:pt x="2178" y="746"/>
                  </a:lnTo>
                  <a:lnTo>
                    <a:pt x="2166" y="771"/>
                  </a:lnTo>
                  <a:lnTo>
                    <a:pt x="2155" y="796"/>
                  </a:lnTo>
                  <a:lnTo>
                    <a:pt x="2144" y="823"/>
                  </a:lnTo>
                  <a:lnTo>
                    <a:pt x="2134" y="850"/>
                  </a:lnTo>
                  <a:lnTo>
                    <a:pt x="2125" y="879"/>
                  </a:lnTo>
                  <a:lnTo>
                    <a:pt x="2117" y="908"/>
                  </a:lnTo>
                  <a:lnTo>
                    <a:pt x="2109" y="937"/>
                  </a:lnTo>
                  <a:lnTo>
                    <a:pt x="2102" y="967"/>
                  </a:lnTo>
                  <a:lnTo>
                    <a:pt x="2096" y="999"/>
                  </a:lnTo>
                  <a:lnTo>
                    <a:pt x="2091" y="1031"/>
                  </a:lnTo>
                  <a:lnTo>
                    <a:pt x="2087" y="1063"/>
                  </a:lnTo>
                  <a:lnTo>
                    <a:pt x="2085" y="1097"/>
                  </a:lnTo>
                  <a:lnTo>
                    <a:pt x="2082" y="1130"/>
                  </a:lnTo>
                  <a:lnTo>
                    <a:pt x="2141" y="1132"/>
                  </a:lnTo>
                  <a:lnTo>
                    <a:pt x="2196" y="1132"/>
                  </a:lnTo>
                  <a:lnTo>
                    <a:pt x="2249" y="1130"/>
                  </a:lnTo>
                  <a:lnTo>
                    <a:pt x="2298" y="1125"/>
                  </a:lnTo>
                  <a:lnTo>
                    <a:pt x="2344" y="1120"/>
                  </a:lnTo>
                  <a:lnTo>
                    <a:pt x="2389" y="1112"/>
                  </a:lnTo>
                  <a:lnTo>
                    <a:pt x="2430" y="1103"/>
                  </a:lnTo>
                  <a:lnTo>
                    <a:pt x="2470" y="1092"/>
                  </a:lnTo>
                  <a:lnTo>
                    <a:pt x="2506" y="1080"/>
                  </a:lnTo>
                  <a:lnTo>
                    <a:pt x="2540" y="1067"/>
                  </a:lnTo>
                  <a:lnTo>
                    <a:pt x="2571" y="1052"/>
                  </a:lnTo>
                  <a:lnTo>
                    <a:pt x="2601" y="1036"/>
                  </a:lnTo>
                  <a:lnTo>
                    <a:pt x="2628" y="1020"/>
                  </a:lnTo>
                  <a:lnTo>
                    <a:pt x="2653" y="1002"/>
                  </a:lnTo>
                  <a:lnTo>
                    <a:pt x="2675" y="983"/>
                  </a:lnTo>
                  <a:lnTo>
                    <a:pt x="2697" y="964"/>
                  </a:lnTo>
                  <a:lnTo>
                    <a:pt x="2716" y="944"/>
                  </a:lnTo>
                  <a:lnTo>
                    <a:pt x="2733" y="923"/>
                  </a:lnTo>
                  <a:lnTo>
                    <a:pt x="2748" y="902"/>
                  </a:lnTo>
                  <a:lnTo>
                    <a:pt x="2762" y="880"/>
                  </a:lnTo>
                  <a:lnTo>
                    <a:pt x="2774" y="859"/>
                  </a:lnTo>
                  <a:lnTo>
                    <a:pt x="2784" y="837"/>
                  </a:lnTo>
                  <a:lnTo>
                    <a:pt x="2793" y="815"/>
                  </a:lnTo>
                  <a:lnTo>
                    <a:pt x="2801" y="793"/>
                  </a:lnTo>
                  <a:lnTo>
                    <a:pt x="2807" y="771"/>
                  </a:lnTo>
                  <a:lnTo>
                    <a:pt x="2812" y="749"/>
                  </a:lnTo>
                  <a:lnTo>
                    <a:pt x="2815" y="728"/>
                  </a:lnTo>
                  <a:lnTo>
                    <a:pt x="2818" y="707"/>
                  </a:lnTo>
                  <a:lnTo>
                    <a:pt x="2820" y="686"/>
                  </a:lnTo>
                  <a:lnTo>
                    <a:pt x="2820" y="667"/>
                  </a:lnTo>
                  <a:lnTo>
                    <a:pt x="2818" y="647"/>
                  </a:lnTo>
                  <a:lnTo>
                    <a:pt x="2817" y="628"/>
                  </a:lnTo>
                  <a:close/>
                  <a:moveTo>
                    <a:pt x="2837" y="396"/>
                  </a:moveTo>
                  <a:lnTo>
                    <a:pt x="2837" y="396"/>
                  </a:lnTo>
                  <a:lnTo>
                    <a:pt x="2859" y="416"/>
                  </a:lnTo>
                  <a:lnTo>
                    <a:pt x="2881" y="433"/>
                  </a:lnTo>
                  <a:lnTo>
                    <a:pt x="2903" y="450"/>
                  </a:lnTo>
                  <a:lnTo>
                    <a:pt x="2924" y="465"/>
                  </a:lnTo>
                  <a:lnTo>
                    <a:pt x="2945" y="481"/>
                  </a:lnTo>
                  <a:lnTo>
                    <a:pt x="2966" y="494"/>
                  </a:lnTo>
                  <a:lnTo>
                    <a:pt x="2987" y="507"/>
                  </a:lnTo>
                  <a:lnTo>
                    <a:pt x="3007" y="519"/>
                  </a:lnTo>
                  <a:lnTo>
                    <a:pt x="3047" y="540"/>
                  </a:lnTo>
                  <a:lnTo>
                    <a:pt x="3085" y="558"/>
                  </a:lnTo>
                  <a:lnTo>
                    <a:pt x="3122" y="572"/>
                  </a:lnTo>
                  <a:lnTo>
                    <a:pt x="3157" y="583"/>
                  </a:lnTo>
                  <a:lnTo>
                    <a:pt x="3191" y="591"/>
                  </a:lnTo>
                  <a:lnTo>
                    <a:pt x="3223" y="595"/>
                  </a:lnTo>
                  <a:lnTo>
                    <a:pt x="3239" y="596"/>
                  </a:lnTo>
                  <a:lnTo>
                    <a:pt x="3253" y="597"/>
                  </a:lnTo>
                  <a:lnTo>
                    <a:pt x="3267" y="597"/>
                  </a:lnTo>
                  <a:lnTo>
                    <a:pt x="3282" y="596"/>
                  </a:lnTo>
                  <a:lnTo>
                    <a:pt x="3294" y="595"/>
                  </a:lnTo>
                  <a:lnTo>
                    <a:pt x="3307" y="593"/>
                  </a:lnTo>
                  <a:lnTo>
                    <a:pt x="3319" y="591"/>
                  </a:lnTo>
                  <a:lnTo>
                    <a:pt x="3330" y="587"/>
                  </a:lnTo>
                  <a:lnTo>
                    <a:pt x="3341" y="584"/>
                  </a:lnTo>
                  <a:lnTo>
                    <a:pt x="3351" y="580"/>
                  </a:lnTo>
                  <a:lnTo>
                    <a:pt x="3361" y="575"/>
                  </a:lnTo>
                  <a:lnTo>
                    <a:pt x="3370" y="570"/>
                  </a:lnTo>
                  <a:lnTo>
                    <a:pt x="3375" y="553"/>
                  </a:lnTo>
                  <a:lnTo>
                    <a:pt x="3377" y="537"/>
                  </a:lnTo>
                  <a:lnTo>
                    <a:pt x="3380" y="519"/>
                  </a:lnTo>
                  <a:lnTo>
                    <a:pt x="3380" y="502"/>
                  </a:lnTo>
                  <a:lnTo>
                    <a:pt x="3377" y="483"/>
                  </a:lnTo>
                  <a:lnTo>
                    <a:pt x="3375" y="463"/>
                  </a:lnTo>
                  <a:lnTo>
                    <a:pt x="3370" y="444"/>
                  </a:lnTo>
                  <a:lnTo>
                    <a:pt x="3363" y="425"/>
                  </a:lnTo>
                  <a:lnTo>
                    <a:pt x="3355" y="404"/>
                  </a:lnTo>
                  <a:lnTo>
                    <a:pt x="3345" y="384"/>
                  </a:lnTo>
                  <a:lnTo>
                    <a:pt x="3334" y="364"/>
                  </a:lnTo>
                  <a:lnTo>
                    <a:pt x="3321" y="343"/>
                  </a:lnTo>
                  <a:lnTo>
                    <a:pt x="3307" y="323"/>
                  </a:lnTo>
                  <a:lnTo>
                    <a:pt x="3290" y="303"/>
                  </a:lnTo>
                  <a:lnTo>
                    <a:pt x="3273" y="283"/>
                  </a:lnTo>
                  <a:lnTo>
                    <a:pt x="3253" y="263"/>
                  </a:lnTo>
                  <a:lnTo>
                    <a:pt x="3232" y="244"/>
                  </a:lnTo>
                  <a:lnTo>
                    <a:pt x="3209" y="224"/>
                  </a:lnTo>
                  <a:lnTo>
                    <a:pt x="3184" y="206"/>
                  </a:lnTo>
                  <a:lnTo>
                    <a:pt x="3157" y="188"/>
                  </a:lnTo>
                  <a:lnTo>
                    <a:pt x="3130" y="170"/>
                  </a:lnTo>
                  <a:lnTo>
                    <a:pt x="3100" y="153"/>
                  </a:lnTo>
                  <a:lnTo>
                    <a:pt x="3068" y="136"/>
                  </a:lnTo>
                  <a:lnTo>
                    <a:pt x="3035" y="121"/>
                  </a:lnTo>
                  <a:lnTo>
                    <a:pt x="3000" y="107"/>
                  </a:lnTo>
                  <a:lnTo>
                    <a:pt x="2963" y="93"/>
                  </a:lnTo>
                  <a:lnTo>
                    <a:pt x="2924" y="80"/>
                  </a:lnTo>
                  <a:lnTo>
                    <a:pt x="2884" y="68"/>
                  </a:lnTo>
                  <a:lnTo>
                    <a:pt x="2842" y="58"/>
                  </a:lnTo>
                  <a:lnTo>
                    <a:pt x="2799" y="48"/>
                  </a:lnTo>
                  <a:lnTo>
                    <a:pt x="2752" y="41"/>
                  </a:lnTo>
                  <a:lnTo>
                    <a:pt x="2705" y="34"/>
                  </a:lnTo>
                  <a:lnTo>
                    <a:pt x="2675" y="31"/>
                  </a:lnTo>
                  <a:lnTo>
                    <a:pt x="2646" y="29"/>
                  </a:lnTo>
                  <a:lnTo>
                    <a:pt x="2616" y="26"/>
                  </a:lnTo>
                  <a:lnTo>
                    <a:pt x="2587" y="26"/>
                  </a:lnTo>
                  <a:lnTo>
                    <a:pt x="2560" y="27"/>
                  </a:lnTo>
                  <a:lnTo>
                    <a:pt x="2531" y="29"/>
                  </a:lnTo>
                  <a:lnTo>
                    <a:pt x="2504" y="31"/>
                  </a:lnTo>
                  <a:lnTo>
                    <a:pt x="2477" y="34"/>
                  </a:lnTo>
                  <a:lnTo>
                    <a:pt x="2451" y="37"/>
                  </a:lnTo>
                  <a:lnTo>
                    <a:pt x="2426" y="42"/>
                  </a:lnTo>
                  <a:lnTo>
                    <a:pt x="2400" y="47"/>
                  </a:lnTo>
                  <a:lnTo>
                    <a:pt x="2376" y="53"/>
                  </a:lnTo>
                  <a:lnTo>
                    <a:pt x="2352" y="59"/>
                  </a:lnTo>
                  <a:lnTo>
                    <a:pt x="2330" y="66"/>
                  </a:lnTo>
                  <a:lnTo>
                    <a:pt x="2307" y="73"/>
                  </a:lnTo>
                  <a:lnTo>
                    <a:pt x="2286" y="81"/>
                  </a:lnTo>
                  <a:lnTo>
                    <a:pt x="2265" y="89"/>
                  </a:lnTo>
                  <a:lnTo>
                    <a:pt x="2245" y="98"/>
                  </a:lnTo>
                  <a:lnTo>
                    <a:pt x="2227" y="107"/>
                  </a:lnTo>
                  <a:lnTo>
                    <a:pt x="2209" y="117"/>
                  </a:lnTo>
                  <a:lnTo>
                    <a:pt x="2191" y="125"/>
                  </a:lnTo>
                  <a:lnTo>
                    <a:pt x="2176" y="135"/>
                  </a:lnTo>
                  <a:lnTo>
                    <a:pt x="2161" y="145"/>
                  </a:lnTo>
                  <a:lnTo>
                    <a:pt x="2146" y="156"/>
                  </a:lnTo>
                  <a:lnTo>
                    <a:pt x="2134" y="166"/>
                  </a:lnTo>
                  <a:lnTo>
                    <a:pt x="2122" y="176"/>
                  </a:lnTo>
                  <a:lnTo>
                    <a:pt x="2111" y="187"/>
                  </a:lnTo>
                  <a:lnTo>
                    <a:pt x="2101" y="197"/>
                  </a:lnTo>
                  <a:lnTo>
                    <a:pt x="2093" y="208"/>
                  </a:lnTo>
                  <a:lnTo>
                    <a:pt x="2086" y="218"/>
                  </a:lnTo>
                  <a:lnTo>
                    <a:pt x="2080" y="228"/>
                  </a:lnTo>
                  <a:lnTo>
                    <a:pt x="2076" y="238"/>
                  </a:lnTo>
                  <a:lnTo>
                    <a:pt x="2085" y="232"/>
                  </a:lnTo>
                  <a:lnTo>
                    <a:pt x="2096" y="227"/>
                  </a:lnTo>
                  <a:lnTo>
                    <a:pt x="2121" y="216"/>
                  </a:lnTo>
                  <a:lnTo>
                    <a:pt x="2136" y="210"/>
                  </a:lnTo>
                  <a:lnTo>
                    <a:pt x="2152" y="205"/>
                  </a:lnTo>
                  <a:lnTo>
                    <a:pt x="2169" y="200"/>
                  </a:lnTo>
                  <a:lnTo>
                    <a:pt x="2187" y="196"/>
                  </a:lnTo>
                  <a:lnTo>
                    <a:pt x="2207" y="192"/>
                  </a:lnTo>
                  <a:lnTo>
                    <a:pt x="2227" y="189"/>
                  </a:lnTo>
                  <a:lnTo>
                    <a:pt x="2247" y="187"/>
                  </a:lnTo>
                  <a:lnTo>
                    <a:pt x="2269" y="185"/>
                  </a:lnTo>
                  <a:lnTo>
                    <a:pt x="2293" y="184"/>
                  </a:lnTo>
                  <a:lnTo>
                    <a:pt x="2317" y="184"/>
                  </a:lnTo>
                  <a:lnTo>
                    <a:pt x="2341" y="184"/>
                  </a:lnTo>
                  <a:lnTo>
                    <a:pt x="2367" y="185"/>
                  </a:lnTo>
                  <a:lnTo>
                    <a:pt x="2393" y="188"/>
                  </a:lnTo>
                  <a:lnTo>
                    <a:pt x="2420" y="191"/>
                  </a:lnTo>
                  <a:lnTo>
                    <a:pt x="2447" y="197"/>
                  </a:lnTo>
                  <a:lnTo>
                    <a:pt x="2475" y="202"/>
                  </a:lnTo>
                  <a:lnTo>
                    <a:pt x="2504" y="210"/>
                  </a:lnTo>
                  <a:lnTo>
                    <a:pt x="2532" y="219"/>
                  </a:lnTo>
                  <a:lnTo>
                    <a:pt x="2562" y="229"/>
                  </a:lnTo>
                  <a:lnTo>
                    <a:pt x="2592" y="241"/>
                  </a:lnTo>
                  <a:lnTo>
                    <a:pt x="2622" y="254"/>
                  </a:lnTo>
                  <a:lnTo>
                    <a:pt x="2651" y="268"/>
                  </a:lnTo>
                  <a:lnTo>
                    <a:pt x="2682" y="285"/>
                  </a:lnTo>
                  <a:lnTo>
                    <a:pt x="2713" y="304"/>
                  </a:lnTo>
                  <a:lnTo>
                    <a:pt x="2744" y="323"/>
                  </a:lnTo>
                  <a:lnTo>
                    <a:pt x="2776" y="347"/>
                  </a:lnTo>
                  <a:lnTo>
                    <a:pt x="2806" y="371"/>
                  </a:lnTo>
                  <a:lnTo>
                    <a:pt x="2837" y="396"/>
                  </a:lnTo>
                  <a:close/>
                  <a:moveTo>
                    <a:pt x="1670" y="772"/>
                  </a:moveTo>
                  <a:lnTo>
                    <a:pt x="1670" y="772"/>
                  </a:lnTo>
                  <a:lnTo>
                    <a:pt x="1658" y="794"/>
                  </a:lnTo>
                  <a:lnTo>
                    <a:pt x="1646" y="815"/>
                  </a:lnTo>
                  <a:lnTo>
                    <a:pt x="1636" y="836"/>
                  </a:lnTo>
                  <a:lnTo>
                    <a:pt x="1627" y="857"/>
                  </a:lnTo>
                  <a:lnTo>
                    <a:pt x="1620" y="878"/>
                  </a:lnTo>
                  <a:lnTo>
                    <a:pt x="1614" y="898"/>
                  </a:lnTo>
                  <a:lnTo>
                    <a:pt x="1609" y="916"/>
                  </a:lnTo>
                  <a:lnTo>
                    <a:pt x="1606" y="935"/>
                  </a:lnTo>
                  <a:lnTo>
                    <a:pt x="1604" y="954"/>
                  </a:lnTo>
                  <a:lnTo>
                    <a:pt x="1604" y="971"/>
                  </a:lnTo>
                  <a:lnTo>
                    <a:pt x="1604" y="988"/>
                  </a:lnTo>
                  <a:lnTo>
                    <a:pt x="1606" y="1004"/>
                  </a:lnTo>
                  <a:lnTo>
                    <a:pt x="1609" y="1020"/>
                  </a:lnTo>
                  <a:lnTo>
                    <a:pt x="1615" y="1034"/>
                  </a:lnTo>
                  <a:lnTo>
                    <a:pt x="1621" y="1048"/>
                  </a:lnTo>
                  <a:lnTo>
                    <a:pt x="1629" y="1060"/>
                  </a:lnTo>
                  <a:lnTo>
                    <a:pt x="1638" y="1073"/>
                  </a:lnTo>
                  <a:lnTo>
                    <a:pt x="1649" y="1082"/>
                  </a:lnTo>
                  <a:lnTo>
                    <a:pt x="1661" y="1092"/>
                  </a:lnTo>
                  <a:lnTo>
                    <a:pt x="1675" y="1100"/>
                  </a:lnTo>
                  <a:lnTo>
                    <a:pt x="1691" y="1108"/>
                  </a:lnTo>
                  <a:lnTo>
                    <a:pt x="1707" y="1114"/>
                  </a:lnTo>
                  <a:lnTo>
                    <a:pt x="1725" y="1120"/>
                  </a:lnTo>
                  <a:lnTo>
                    <a:pt x="1744" y="1124"/>
                  </a:lnTo>
                  <a:lnTo>
                    <a:pt x="1763" y="1128"/>
                  </a:lnTo>
                  <a:lnTo>
                    <a:pt x="1784" y="1131"/>
                  </a:lnTo>
                  <a:lnTo>
                    <a:pt x="1806" y="1133"/>
                  </a:lnTo>
                  <a:lnTo>
                    <a:pt x="1828" y="1134"/>
                  </a:lnTo>
                  <a:lnTo>
                    <a:pt x="1873" y="1135"/>
                  </a:lnTo>
                  <a:lnTo>
                    <a:pt x="1922" y="1133"/>
                  </a:lnTo>
                  <a:lnTo>
                    <a:pt x="1922" y="1097"/>
                  </a:lnTo>
                  <a:lnTo>
                    <a:pt x="1924" y="1059"/>
                  </a:lnTo>
                  <a:lnTo>
                    <a:pt x="1927" y="1024"/>
                  </a:lnTo>
                  <a:lnTo>
                    <a:pt x="1933" y="989"/>
                  </a:lnTo>
                  <a:lnTo>
                    <a:pt x="1938" y="954"/>
                  </a:lnTo>
                  <a:lnTo>
                    <a:pt x="1945" y="921"/>
                  </a:lnTo>
                  <a:lnTo>
                    <a:pt x="1954" y="888"/>
                  </a:lnTo>
                  <a:lnTo>
                    <a:pt x="1962" y="855"/>
                  </a:lnTo>
                  <a:lnTo>
                    <a:pt x="1972" y="823"/>
                  </a:lnTo>
                  <a:lnTo>
                    <a:pt x="1983" y="792"/>
                  </a:lnTo>
                  <a:lnTo>
                    <a:pt x="1995" y="762"/>
                  </a:lnTo>
                  <a:lnTo>
                    <a:pt x="2008" y="733"/>
                  </a:lnTo>
                  <a:lnTo>
                    <a:pt x="2021" y="704"/>
                  </a:lnTo>
                  <a:lnTo>
                    <a:pt x="2035" y="677"/>
                  </a:lnTo>
                  <a:lnTo>
                    <a:pt x="2051" y="650"/>
                  </a:lnTo>
                  <a:lnTo>
                    <a:pt x="2066" y="624"/>
                  </a:lnTo>
                  <a:lnTo>
                    <a:pt x="2081" y="598"/>
                  </a:lnTo>
                  <a:lnTo>
                    <a:pt x="2098" y="573"/>
                  </a:lnTo>
                  <a:lnTo>
                    <a:pt x="2115" y="550"/>
                  </a:lnTo>
                  <a:lnTo>
                    <a:pt x="2133" y="527"/>
                  </a:lnTo>
                  <a:lnTo>
                    <a:pt x="2151" y="505"/>
                  </a:lnTo>
                  <a:lnTo>
                    <a:pt x="2168" y="484"/>
                  </a:lnTo>
                  <a:lnTo>
                    <a:pt x="2187" y="463"/>
                  </a:lnTo>
                  <a:lnTo>
                    <a:pt x="2206" y="444"/>
                  </a:lnTo>
                  <a:lnTo>
                    <a:pt x="2224" y="426"/>
                  </a:lnTo>
                  <a:lnTo>
                    <a:pt x="2243" y="408"/>
                  </a:lnTo>
                  <a:lnTo>
                    <a:pt x="2262" y="392"/>
                  </a:lnTo>
                  <a:lnTo>
                    <a:pt x="2282" y="376"/>
                  </a:lnTo>
                  <a:lnTo>
                    <a:pt x="2300" y="362"/>
                  </a:lnTo>
                  <a:lnTo>
                    <a:pt x="2319" y="348"/>
                  </a:lnTo>
                  <a:lnTo>
                    <a:pt x="2338" y="334"/>
                  </a:lnTo>
                  <a:lnTo>
                    <a:pt x="2356" y="323"/>
                  </a:lnTo>
                  <a:lnTo>
                    <a:pt x="2330" y="326"/>
                  </a:lnTo>
                  <a:lnTo>
                    <a:pt x="2304" y="329"/>
                  </a:lnTo>
                  <a:lnTo>
                    <a:pt x="2277" y="334"/>
                  </a:lnTo>
                  <a:lnTo>
                    <a:pt x="2252" y="340"/>
                  </a:lnTo>
                  <a:lnTo>
                    <a:pt x="2225" y="347"/>
                  </a:lnTo>
                  <a:lnTo>
                    <a:pt x="2200" y="355"/>
                  </a:lnTo>
                  <a:lnTo>
                    <a:pt x="2174" y="364"/>
                  </a:lnTo>
                  <a:lnTo>
                    <a:pt x="2148" y="374"/>
                  </a:lnTo>
                  <a:lnTo>
                    <a:pt x="2123" y="384"/>
                  </a:lnTo>
                  <a:lnTo>
                    <a:pt x="2098" y="396"/>
                  </a:lnTo>
                  <a:lnTo>
                    <a:pt x="2074" y="408"/>
                  </a:lnTo>
                  <a:lnTo>
                    <a:pt x="2049" y="421"/>
                  </a:lnTo>
                  <a:lnTo>
                    <a:pt x="2025" y="436"/>
                  </a:lnTo>
                  <a:lnTo>
                    <a:pt x="2001" y="450"/>
                  </a:lnTo>
                  <a:lnTo>
                    <a:pt x="1978" y="464"/>
                  </a:lnTo>
                  <a:lnTo>
                    <a:pt x="1955" y="480"/>
                  </a:lnTo>
                  <a:lnTo>
                    <a:pt x="1933" y="496"/>
                  </a:lnTo>
                  <a:lnTo>
                    <a:pt x="1911" y="513"/>
                  </a:lnTo>
                  <a:lnTo>
                    <a:pt x="1868" y="548"/>
                  </a:lnTo>
                  <a:lnTo>
                    <a:pt x="1828" y="583"/>
                  </a:lnTo>
                  <a:lnTo>
                    <a:pt x="1790" y="620"/>
                  </a:lnTo>
                  <a:lnTo>
                    <a:pt x="1756" y="658"/>
                  </a:lnTo>
                  <a:lnTo>
                    <a:pt x="1724" y="696"/>
                  </a:lnTo>
                  <a:lnTo>
                    <a:pt x="1708" y="715"/>
                  </a:lnTo>
                  <a:lnTo>
                    <a:pt x="1695" y="735"/>
                  </a:lnTo>
                  <a:lnTo>
                    <a:pt x="1682" y="754"/>
                  </a:lnTo>
                  <a:lnTo>
                    <a:pt x="1670" y="7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5282" y="198800"/>
            <a:ext cx="1879529" cy="711949"/>
            <a:chOff x="426846" y="2310015"/>
            <a:chExt cx="12028003" cy="4556098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5890536" y="3357563"/>
              <a:ext cx="6564313" cy="3495675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 rot="10800000">
              <a:off x="3322895" y="3778987"/>
              <a:ext cx="1933379" cy="307901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7141971" y="4202763"/>
              <a:ext cx="341313" cy="342900"/>
            </a:xfrm>
            <a:custGeom>
              <a:avLst/>
              <a:gdLst>
                <a:gd name="T0" fmla="*/ 29 w 43"/>
                <a:gd name="T1" fmla="*/ 4 h 43"/>
                <a:gd name="T2" fmla="*/ 4 w 43"/>
                <a:gd name="T3" fmla="*/ 13 h 43"/>
                <a:gd name="T4" fmla="*/ 13 w 43"/>
                <a:gd name="T5" fmla="*/ 39 h 43"/>
                <a:gd name="T6" fmla="*/ 39 w 43"/>
                <a:gd name="T7" fmla="*/ 30 h 43"/>
                <a:gd name="T8" fmla="*/ 29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9" y="4"/>
                  </a:move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9" y="30"/>
                  </a:cubicBezTo>
                  <a:cubicBezTo>
                    <a:pt x="43" y="20"/>
                    <a:pt x="39" y="9"/>
                    <a:pt x="29" y="4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0800000">
              <a:off x="5554471" y="5883925"/>
              <a:ext cx="325438" cy="325438"/>
            </a:xfrm>
            <a:custGeom>
              <a:avLst/>
              <a:gdLst>
                <a:gd name="T0" fmla="*/ 35 w 41"/>
                <a:gd name="T1" fmla="*/ 31 h 41"/>
                <a:gd name="T2" fmla="*/ 31 w 41"/>
                <a:gd name="T3" fmla="*/ 6 h 41"/>
                <a:gd name="T4" fmla="*/ 6 w 41"/>
                <a:gd name="T5" fmla="*/ 10 h 41"/>
                <a:gd name="T6" fmla="*/ 10 w 41"/>
                <a:gd name="T7" fmla="*/ 35 h 41"/>
                <a:gd name="T8" fmla="*/ 35 w 41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5" y="31"/>
                  </a:moveTo>
                  <a:cubicBezTo>
                    <a:pt x="41" y="23"/>
                    <a:pt x="39" y="11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30"/>
                    <a:pt x="10" y="35"/>
                  </a:cubicBezTo>
                  <a:cubicBezTo>
                    <a:pt x="18" y="41"/>
                    <a:pt x="30" y="39"/>
                    <a:pt x="35" y="31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0800000">
              <a:off x="5506846" y="5198126"/>
              <a:ext cx="301625" cy="669925"/>
            </a:xfrm>
            <a:custGeom>
              <a:avLst/>
              <a:gdLst>
                <a:gd name="T0" fmla="*/ 3 w 38"/>
                <a:gd name="T1" fmla="*/ 61 h 84"/>
                <a:gd name="T2" fmla="*/ 32 w 38"/>
                <a:gd name="T3" fmla="*/ 66 h 84"/>
                <a:gd name="T4" fmla="*/ 28 w 38"/>
                <a:gd name="T5" fmla="*/ 45 h 84"/>
                <a:gd name="T6" fmla="*/ 38 w 38"/>
                <a:gd name="T7" fmla="*/ 0 h 84"/>
                <a:gd name="T8" fmla="*/ 3 w 38"/>
                <a:gd name="T9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4">
                  <a:moveTo>
                    <a:pt x="3" y="61"/>
                  </a:moveTo>
                  <a:cubicBezTo>
                    <a:pt x="5" y="83"/>
                    <a:pt x="30" y="84"/>
                    <a:pt x="32" y="66"/>
                  </a:cubicBezTo>
                  <a:cubicBezTo>
                    <a:pt x="32" y="59"/>
                    <a:pt x="30" y="51"/>
                    <a:pt x="28" y="45"/>
                  </a:cubicBezTo>
                  <a:cubicBezTo>
                    <a:pt x="23" y="29"/>
                    <a:pt x="29" y="14"/>
                    <a:pt x="38" y="0"/>
                  </a:cubicBezTo>
                  <a:cubicBezTo>
                    <a:pt x="23" y="16"/>
                    <a:pt x="0" y="38"/>
                    <a:pt x="3" y="61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5848159" y="4378975"/>
              <a:ext cx="571500" cy="963613"/>
            </a:xfrm>
            <a:custGeom>
              <a:avLst/>
              <a:gdLst>
                <a:gd name="T0" fmla="*/ 35 w 72"/>
                <a:gd name="T1" fmla="*/ 60 h 121"/>
                <a:gd name="T2" fmla="*/ 14 w 72"/>
                <a:gd name="T3" fmla="*/ 80 h 121"/>
                <a:gd name="T4" fmla="*/ 50 w 72"/>
                <a:gd name="T5" fmla="*/ 98 h 121"/>
                <a:gd name="T6" fmla="*/ 61 w 72"/>
                <a:gd name="T7" fmla="*/ 0 h 121"/>
                <a:gd name="T8" fmla="*/ 35 w 72"/>
                <a:gd name="T9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1">
                  <a:moveTo>
                    <a:pt x="35" y="60"/>
                  </a:moveTo>
                  <a:cubicBezTo>
                    <a:pt x="28" y="65"/>
                    <a:pt x="19" y="72"/>
                    <a:pt x="14" y="80"/>
                  </a:cubicBezTo>
                  <a:cubicBezTo>
                    <a:pt x="0" y="102"/>
                    <a:pt x="29" y="121"/>
                    <a:pt x="50" y="98"/>
                  </a:cubicBezTo>
                  <a:cubicBezTo>
                    <a:pt x="72" y="74"/>
                    <a:pt x="64" y="31"/>
                    <a:pt x="61" y="0"/>
                  </a:cubicBezTo>
                  <a:cubicBezTo>
                    <a:pt x="59" y="23"/>
                    <a:pt x="54" y="45"/>
                    <a:pt x="35" y="60"/>
                  </a:cubicBezTo>
                  <a:close/>
                </a:path>
              </a:pathLst>
            </a:custGeom>
            <a:solidFill>
              <a:srgbClr val="EE0A1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0800000">
              <a:off x="8507221" y="4250388"/>
              <a:ext cx="1325563" cy="931863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0800000">
              <a:off x="7919846" y="3024838"/>
              <a:ext cx="484188" cy="485775"/>
            </a:xfrm>
            <a:custGeom>
              <a:avLst/>
              <a:gdLst>
                <a:gd name="T0" fmla="*/ 42 w 61"/>
                <a:gd name="T1" fmla="*/ 6 h 61"/>
                <a:gd name="T2" fmla="*/ 6 w 61"/>
                <a:gd name="T3" fmla="*/ 19 h 61"/>
                <a:gd name="T4" fmla="*/ 19 w 61"/>
                <a:gd name="T5" fmla="*/ 55 h 61"/>
                <a:gd name="T6" fmla="*/ 55 w 61"/>
                <a:gd name="T7" fmla="*/ 42 h 61"/>
                <a:gd name="T8" fmla="*/ 42 w 61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2" y="6"/>
                  </a:moveTo>
                  <a:cubicBezTo>
                    <a:pt x="28" y="0"/>
                    <a:pt x="12" y="6"/>
                    <a:pt x="6" y="19"/>
                  </a:cubicBezTo>
                  <a:cubicBezTo>
                    <a:pt x="0" y="32"/>
                    <a:pt x="6" y="48"/>
                    <a:pt x="19" y="55"/>
                  </a:cubicBezTo>
                  <a:cubicBezTo>
                    <a:pt x="32" y="61"/>
                    <a:pt x="48" y="55"/>
                    <a:pt x="55" y="42"/>
                  </a:cubicBezTo>
                  <a:cubicBezTo>
                    <a:pt x="61" y="28"/>
                    <a:pt x="55" y="12"/>
                    <a:pt x="42" y="6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0800000">
              <a:off x="5427471" y="3558238"/>
              <a:ext cx="3921125" cy="3241675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0800000">
              <a:off x="5705283" y="5382276"/>
              <a:ext cx="452438" cy="454025"/>
            </a:xfrm>
            <a:custGeom>
              <a:avLst/>
              <a:gdLst>
                <a:gd name="T0" fmla="*/ 49 w 57"/>
                <a:gd name="T1" fmla="*/ 43 h 57"/>
                <a:gd name="T2" fmla="*/ 43 w 57"/>
                <a:gd name="T3" fmla="*/ 8 h 57"/>
                <a:gd name="T4" fmla="*/ 8 w 57"/>
                <a:gd name="T5" fmla="*/ 15 h 57"/>
                <a:gd name="T6" fmla="*/ 14 w 57"/>
                <a:gd name="T7" fmla="*/ 49 h 57"/>
                <a:gd name="T8" fmla="*/ 49 w 57"/>
                <a:gd name="T9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9" y="43"/>
                  </a:moveTo>
                  <a:cubicBezTo>
                    <a:pt x="57" y="32"/>
                    <a:pt x="54" y="16"/>
                    <a:pt x="43" y="8"/>
                  </a:cubicBezTo>
                  <a:cubicBezTo>
                    <a:pt x="32" y="0"/>
                    <a:pt x="16" y="3"/>
                    <a:pt x="8" y="15"/>
                  </a:cubicBezTo>
                  <a:cubicBezTo>
                    <a:pt x="0" y="26"/>
                    <a:pt x="3" y="42"/>
                    <a:pt x="14" y="49"/>
                  </a:cubicBezTo>
                  <a:cubicBezTo>
                    <a:pt x="26" y="57"/>
                    <a:pt x="41" y="54"/>
                    <a:pt x="49" y="4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0800000">
              <a:off x="2054034" y="5142563"/>
              <a:ext cx="2952750" cy="1712913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0800000">
              <a:off x="1498408" y="6568138"/>
              <a:ext cx="2881313" cy="287338"/>
            </a:xfrm>
            <a:custGeom>
              <a:avLst/>
              <a:gdLst>
                <a:gd name="T0" fmla="*/ 0 w 363"/>
                <a:gd name="T1" fmla="*/ 0 h 36"/>
                <a:gd name="T2" fmla="*/ 363 w 363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3" h="36">
                  <a:moveTo>
                    <a:pt x="0" y="0"/>
                  </a:moveTo>
                  <a:cubicBezTo>
                    <a:pt x="118" y="19"/>
                    <a:pt x="255" y="36"/>
                    <a:pt x="363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0800000">
              <a:off x="1244409" y="5477526"/>
              <a:ext cx="1047750" cy="1098550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0800000">
              <a:off x="426846" y="6153800"/>
              <a:ext cx="1373188" cy="630238"/>
            </a:xfrm>
            <a:custGeom>
              <a:avLst/>
              <a:gdLst>
                <a:gd name="T0" fmla="*/ 128 w 173"/>
                <a:gd name="T1" fmla="*/ 6 h 79"/>
                <a:gd name="T2" fmla="*/ 90 w 173"/>
                <a:gd name="T3" fmla="*/ 23 h 79"/>
                <a:gd name="T4" fmla="*/ 0 w 173"/>
                <a:gd name="T5" fmla="*/ 24 h 79"/>
                <a:gd name="T6" fmla="*/ 132 w 173"/>
                <a:gd name="T7" fmla="*/ 64 h 79"/>
                <a:gd name="T8" fmla="*/ 128 w 173"/>
                <a:gd name="T9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79">
                  <a:moveTo>
                    <a:pt x="128" y="6"/>
                  </a:moveTo>
                  <a:cubicBezTo>
                    <a:pt x="115" y="9"/>
                    <a:pt x="101" y="17"/>
                    <a:pt x="90" y="23"/>
                  </a:cubicBezTo>
                  <a:cubicBezTo>
                    <a:pt x="62" y="40"/>
                    <a:pt x="30" y="35"/>
                    <a:pt x="0" y="24"/>
                  </a:cubicBezTo>
                  <a:cubicBezTo>
                    <a:pt x="37" y="45"/>
                    <a:pt x="90" y="79"/>
                    <a:pt x="132" y="64"/>
                  </a:cubicBezTo>
                  <a:cubicBezTo>
                    <a:pt x="173" y="49"/>
                    <a:pt x="165" y="0"/>
                    <a:pt x="128" y="6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0800000">
              <a:off x="1911158" y="5158438"/>
              <a:ext cx="1119188" cy="509588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0800000">
              <a:off x="2330896" y="4090844"/>
              <a:ext cx="317500" cy="31908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0800000">
              <a:off x="4786672" y="4216018"/>
              <a:ext cx="419103" cy="420600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0800000">
              <a:off x="2287593" y="4315983"/>
              <a:ext cx="1571625" cy="1042988"/>
            </a:xfrm>
            <a:custGeom>
              <a:avLst/>
              <a:gdLst>
                <a:gd name="T0" fmla="*/ 98 w 198"/>
                <a:gd name="T1" fmla="*/ 52 h 131"/>
                <a:gd name="T2" fmla="*/ 0 w 198"/>
                <a:gd name="T3" fmla="*/ 0 h 131"/>
                <a:gd name="T4" fmla="*/ 58 w 198"/>
                <a:gd name="T5" fmla="*/ 98 h 131"/>
                <a:gd name="T6" fmla="*/ 149 w 198"/>
                <a:gd name="T7" fmla="*/ 115 h 131"/>
                <a:gd name="T8" fmla="*/ 98 w 198"/>
                <a:gd name="T9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31">
                  <a:moveTo>
                    <a:pt x="98" y="52"/>
                  </a:moveTo>
                  <a:cubicBezTo>
                    <a:pt x="51" y="74"/>
                    <a:pt x="37" y="14"/>
                    <a:pt x="0" y="0"/>
                  </a:cubicBezTo>
                  <a:cubicBezTo>
                    <a:pt x="35" y="24"/>
                    <a:pt x="28" y="70"/>
                    <a:pt x="58" y="98"/>
                  </a:cubicBezTo>
                  <a:cubicBezTo>
                    <a:pt x="82" y="120"/>
                    <a:pt x="122" y="131"/>
                    <a:pt x="149" y="115"/>
                  </a:cubicBezTo>
                  <a:cubicBezTo>
                    <a:pt x="198" y="86"/>
                    <a:pt x="155" y="25"/>
                    <a:pt x="98" y="5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0800000">
              <a:off x="2939065" y="3572398"/>
              <a:ext cx="817563" cy="1106488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0800000">
              <a:off x="4570911" y="4558283"/>
              <a:ext cx="1035720" cy="2232024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0800000">
              <a:off x="5776721" y="3909076"/>
              <a:ext cx="1531938" cy="2651125"/>
            </a:xfrm>
            <a:custGeom>
              <a:avLst/>
              <a:gdLst>
                <a:gd name="T0" fmla="*/ 118 w 193"/>
                <a:gd name="T1" fmla="*/ 259 h 333"/>
                <a:gd name="T2" fmla="*/ 118 w 193"/>
                <a:gd name="T3" fmla="*/ 173 h 333"/>
                <a:gd name="T4" fmla="*/ 193 w 193"/>
                <a:gd name="T5" fmla="*/ 0 h 333"/>
                <a:gd name="T6" fmla="*/ 7 w 193"/>
                <a:gd name="T7" fmla="*/ 219 h 333"/>
                <a:gd name="T8" fmla="*/ 118 w 193"/>
                <a:gd name="T9" fmla="*/ 25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33">
                  <a:moveTo>
                    <a:pt x="118" y="259"/>
                  </a:moveTo>
                  <a:cubicBezTo>
                    <a:pt x="125" y="232"/>
                    <a:pt x="121" y="199"/>
                    <a:pt x="118" y="173"/>
                  </a:cubicBezTo>
                  <a:cubicBezTo>
                    <a:pt x="111" y="105"/>
                    <a:pt x="148" y="48"/>
                    <a:pt x="193" y="0"/>
                  </a:cubicBezTo>
                  <a:cubicBezTo>
                    <a:pt x="122" y="53"/>
                    <a:pt x="13" y="125"/>
                    <a:pt x="7" y="219"/>
                  </a:cubicBezTo>
                  <a:cubicBezTo>
                    <a:pt x="0" y="308"/>
                    <a:pt x="99" y="333"/>
                    <a:pt x="118" y="259"/>
                  </a:cubicBezTo>
                  <a:close/>
                </a:path>
              </a:pathLst>
            </a:custGeom>
            <a:solidFill>
              <a:srgbClr val="FAB0B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0800000">
              <a:off x="6856221" y="3774138"/>
              <a:ext cx="261938" cy="261938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 rot="10800000">
              <a:off x="6114631" y="4442259"/>
              <a:ext cx="4531633" cy="2413217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6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 rot="10800000">
              <a:off x="5498909" y="4746414"/>
              <a:ext cx="2500312" cy="2067060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 rot="10800000">
              <a:off x="9487967" y="2997886"/>
              <a:ext cx="1991044" cy="1399692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 rot="10800000">
              <a:off x="7689659" y="3754537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 rot="10800000">
              <a:off x="7366206" y="3079198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 rot="10800000">
              <a:off x="4847669" y="5377611"/>
              <a:ext cx="682625" cy="1488502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 rot="10800000">
              <a:off x="2998596" y="5651514"/>
              <a:ext cx="2008060" cy="1164891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5610034" y="4833000"/>
              <a:ext cx="1095375" cy="1893888"/>
            </a:xfrm>
            <a:custGeom>
              <a:avLst/>
              <a:gdLst>
                <a:gd name="T0" fmla="*/ 5 w 138"/>
                <a:gd name="T1" fmla="*/ 156 h 238"/>
                <a:gd name="T2" fmla="*/ 85 w 138"/>
                <a:gd name="T3" fmla="*/ 185 h 238"/>
                <a:gd name="T4" fmla="*/ 85 w 138"/>
                <a:gd name="T5" fmla="*/ 123 h 238"/>
                <a:gd name="T6" fmla="*/ 138 w 138"/>
                <a:gd name="T7" fmla="*/ 0 h 238"/>
                <a:gd name="T8" fmla="*/ 5 w 138"/>
                <a:gd name="T9" fmla="*/ 15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38">
                  <a:moveTo>
                    <a:pt x="5" y="156"/>
                  </a:moveTo>
                  <a:cubicBezTo>
                    <a:pt x="0" y="220"/>
                    <a:pt x="71" y="238"/>
                    <a:pt x="85" y="185"/>
                  </a:cubicBezTo>
                  <a:cubicBezTo>
                    <a:pt x="90" y="166"/>
                    <a:pt x="87" y="142"/>
                    <a:pt x="85" y="123"/>
                  </a:cubicBezTo>
                  <a:cubicBezTo>
                    <a:pt x="80" y="75"/>
                    <a:pt x="106" y="34"/>
                    <a:pt x="138" y="0"/>
                  </a:cubicBezTo>
                  <a:cubicBezTo>
                    <a:pt x="88" y="38"/>
                    <a:pt x="10" y="89"/>
                    <a:pt x="5" y="15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 rot="10800000">
              <a:off x="3540450" y="4618349"/>
              <a:ext cx="563325" cy="762403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0800000">
              <a:off x="3034918" y="5126688"/>
              <a:ext cx="1127125" cy="741363"/>
            </a:xfrm>
            <a:custGeom>
              <a:avLst/>
              <a:gdLst>
                <a:gd name="T0" fmla="*/ 70 w 142"/>
                <a:gd name="T1" fmla="*/ 37 h 93"/>
                <a:gd name="T2" fmla="*/ 0 w 142"/>
                <a:gd name="T3" fmla="*/ 0 h 93"/>
                <a:gd name="T4" fmla="*/ 42 w 142"/>
                <a:gd name="T5" fmla="*/ 70 h 93"/>
                <a:gd name="T6" fmla="*/ 106 w 142"/>
                <a:gd name="T7" fmla="*/ 82 h 93"/>
                <a:gd name="T8" fmla="*/ 70 w 142"/>
                <a:gd name="T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3">
                  <a:moveTo>
                    <a:pt x="70" y="37"/>
                  </a:moveTo>
                  <a:cubicBezTo>
                    <a:pt x="37" y="52"/>
                    <a:pt x="27" y="10"/>
                    <a:pt x="0" y="0"/>
                  </a:cubicBezTo>
                  <a:cubicBezTo>
                    <a:pt x="26" y="17"/>
                    <a:pt x="20" y="50"/>
                    <a:pt x="42" y="70"/>
                  </a:cubicBezTo>
                  <a:cubicBezTo>
                    <a:pt x="59" y="85"/>
                    <a:pt x="87" y="93"/>
                    <a:pt x="106" y="82"/>
                  </a:cubicBezTo>
                  <a:cubicBezTo>
                    <a:pt x="142" y="61"/>
                    <a:pt x="111" y="18"/>
                    <a:pt x="70" y="37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 rot="10800000">
              <a:off x="3184708" y="4951570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10800000">
              <a:off x="2991805" y="5135242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 rot="10800000">
              <a:off x="2489646" y="5896814"/>
              <a:ext cx="688552" cy="721936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 rot="10800000">
              <a:off x="2927815" y="5687118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 rot="10800000">
              <a:off x="2533654" y="5642433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 rot="10800000">
              <a:off x="2378479" y="5631280"/>
              <a:ext cx="68855" cy="68855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 rot="10800000">
              <a:off x="2054034" y="6523112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 rot="10800000">
              <a:off x="1599193" y="5118297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 rot="10800000">
              <a:off x="2805245" y="4097525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 rot="10800000">
              <a:off x="5163817" y="3999521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 rot="10800000">
              <a:off x="4835256" y="3942274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 rot="10800000">
              <a:off x="4880670" y="5111816"/>
              <a:ext cx="365342" cy="366647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 rot="10800000">
              <a:off x="5265885" y="4863232"/>
              <a:ext cx="112291" cy="11229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 rot="10800000">
              <a:off x="4963830" y="4876795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auto">
            <a:xfrm rot="10800000">
              <a:off x="3901758" y="4839648"/>
              <a:ext cx="1304017" cy="198949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 rot="10800000">
              <a:off x="5497376" y="6338476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8845378" y="3723344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977672" y="388897"/>
            <a:ext cx="48676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 flipV="1">
            <a:off x="7250113" y="2188177"/>
            <a:ext cx="7226710" cy="2736056"/>
            <a:chOff x="110672" y="2310015"/>
            <a:chExt cx="12485342" cy="4547985"/>
          </a:xfrm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6946483" y="4139585"/>
              <a:ext cx="342396" cy="344125"/>
            </a:xfrm>
            <a:custGeom>
              <a:avLst/>
              <a:gdLst>
                <a:gd name="T0" fmla="*/ 6 w 19"/>
                <a:gd name="T1" fmla="*/ 17 h 19"/>
                <a:gd name="T2" fmla="*/ 17 w 19"/>
                <a:gd name="T3" fmla="*/ 13 h 19"/>
                <a:gd name="T4" fmla="*/ 13 w 19"/>
                <a:gd name="T5" fmla="*/ 2 h 19"/>
                <a:gd name="T6" fmla="*/ 2 w 19"/>
                <a:gd name="T7" fmla="*/ 6 h 19"/>
                <a:gd name="T8" fmla="*/ 6 w 19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6" y="17"/>
                  </a:moveTo>
                  <a:cubicBezTo>
                    <a:pt x="10" y="19"/>
                    <a:pt x="15" y="17"/>
                    <a:pt x="17" y="13"/>
                  </a:cubicBezTo>
                  <a:cubicBezTo>
                    <a:pt x="19" y="9"/>
                    <a:pt x="17" y="4"/>
                    <a:pt x="13" y="2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5237963" y="4520024"/>
              <a:ext cx="2753001" cy="2337976"/>
            </a:xfrm>
            <a:custGeom>
              <a:avLst/>
              <a:gdLst>
                <a:gd name="T0" fmla="*/ 129 w 153"/>
                <a:gd name="T1" fmla="*/ 74 h 129"/>
                <a:gd name="T2" fmla="*/ 87 w 153"/>
                <a:gd name="T3" fmla="*/ 30 h 129"/>
                <a:gd name="T4" fmla="*/ 67 w 153"/>
                <a:gd name="T5" fmla="*/ 69 h 129"/>
                <a:gd name="T6" fmla="*/ 0 w 153"/>
                <a:gd name="T7" fmla="*/ 129 h 129"/>
                <a:gd name="T8" fmla="*/ 8 w 153"/>
                <a:gd name="T9" fmla="*/ 129 h 129"/>
                <a:gd name="T10" fmla="*/ 129 w 153"/>
                <a:gd name="T11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9">
                  <a:moveTo>
                    <a:pt x="129" y="74"/>
                  </a:moveTo>
                  <a:cubicBezTo>
                    <a:pt x="153" y="34"/>
                    <a:pt x="113" y="0"/>
                    <a:pt x="87" y="30"/>
                  </a:cubicBezTo>
                  <a:cubicBezTo>
                    <a:pt x="78" y="40"/>
                    <a:pt x="72" y="57"/>
                    <a:pt x="67" y="69"/>
                  </a:cubicBezTo>
                  <a:cubicBezTo>
                    <a:pt x="56" y="99"/>
                    <a:pt x="29" y="117"/>
                    <a:pt x="0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51" y="121"/>
                    <a:pt x="107" y="111"/>
                    <a:pt x="129" y="7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6676717" y="4502732"/>
              <a:ext cx="145259" cy="145259"/>
            </a:xfrm>
            <a:custGeom>
              <a:avLst/>
              <a:gdLst>
                <a:gd name="T0" fmla="*/ 1 w 8"/>
                <a:gd name="T1" fmla="*/ 2 h 8"/>
                <a:gd name="T2" fmla="*/ 2 w 8"/>
                <a:gd name="T3" fmla="*/ 7 h 8"/>
                <a:gd name="T4" fmla="*/ 7 w 8"/>
                <a:gd name="T5" fmla="*/ 5 h 8"/>
                <a:gd name="T6" fmla="*/ 5 w 8"/>
                <a:gd name="T7" fmla="*/ 1 h 8"/>
                <a:gd name="T8" fmla="*/ 1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3" y="0"/>
                    <a:pt x="1" y="1"/>
                    <a:pt x="1" y="2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327885" y="5861939"/>
              <a:ext cx="323374" cy="325103"/>
            </a:xfrm>
            <a:custGeom>
              <a:avLst/>
              <a:gdLst>
                <a:gd name="T0" fmla="*/ 2 w 18"/>
                <a:gd name="T1" fmla="*/ 4 h 18"/>
                <a:gd name="T2" fmla="*/ 4 w 18"/>
                <a:gd name="T3" fmla="*/ 15 h 18"/>
                <a:gd name="T4" fmla="*/ 16 w 18"/>
                <a:gd name="T5" fmla="*/ 13 h 18"/>
                <a:gd name="T6" fmla="*/ 14 w 18"/>
                <a:gd name="T7" fmla="*/ 2 h 18"/>
                <a:gd name="T8" fmla="*/ 2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2" y="4"/>
                  </a:moveTo>
                  <a:cubicBezTo>
                    <a:pt x="0" y="8"/>
                    <a:pt x="1" y="13"/>
                    <a:pt x="4" y="15"/>
                  </a:cubicBezTo>
                  <a:cubicBezTo>
                    <a:pt x="8" y="18"/>
                    <a:pt x="13" y="17"/>
                    <a:pt x="16" y="13"/>
                  </a:cubicBezTo>
                  <a:cubicBezTo>
                    <a:pt x="18" y="10"/>
                    <a:pt x="17" y="5"/>
                    <a:pt x="14" y="2"/>
                  </a:cubicBezTo>
                  <a:cubicBezTo>
                    <a:pt x="10" y="0"/>
                    <a:pt x="5" y="1"/>
                    <a:pt x="2" y="4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5237963" y="6368616"/>
              <a:ext cx="162552" cy="145259"/>
            </a:xfrm>
            <a:custGeom>
              <a:avLst/>
              <a:gdLst>
                <a:gd name="T0" fmla="*/ 8 w 9"/>
                <a:gd name="T1" fmla="*/ 6 h 8"/>
                <a:gd name="T2" fmla="*/ 7 w 9"/>
                <a:gd name="T3" fmla="*/ 1 h 8"/>
                <a:gd name="T4" fmla="*/ 2 w 9"/>
                <a:gd name="T5" fmla="*/ 2 h 8"/>
                <a:gd name="T6" fmla="*/ 2 w 9"/>
                <a:gd name="T7" fmla="*/ 7 h 8"/>
                <a:gd name="T8" fmla="*/ 8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9" y="4"/>
                    <a:pt x="8" y="2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1" y="6"/>
                    <a:pt x="2" y="7"/>
                  </a:cubicBezTo>
                  <a:cubicBezTo>
                    <a:pt x="4" y="8"/>
                    <a:pt x="6" y="8"/>
                    <a:pt x="8" y="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2664806" y="5699388"/>
              <a:ext cx="2069938" cy="1158612"/>
            </a:xfrm>
            <a:custGeom>
              <a:avLst/>
              <a:gdLst>
                <a:gd name="T0" fmla="*/ 9 w 115"/>
                <a:gd name="T1" fmla="*/ 24 h 64"/>
                <a:gd name="T2" fmla="*/ 22 w 115"/>
                <a:gd name="T3" fmla="*/ 55 h 64"/>
                <a:gd name="T4" fmla="*/ 47 w 115"/>
                <a:gd name="T5" fmla="*/ 56 h 64"/>
                <a:gd name="T6" fmla="*/ 104 w 115"/>
                <a:gd name="T7" fmla="*/ 64 h 64"/>
                <a:gd name="T8" fmla="*/ 115 w 115"/>
                <a:gd name="T9" fmla="*/ 64 h 64"/>
                <a:gd name="T10" fmla="*/ 9 w 115"/>
                <a:gd name="T11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64">
                  <a:moveTo>
                    <a:pt x="9" y="24"/>
                  </a:moveTo>
                  <a:cubicBezTo>
                    <a:pt x="0" y="34"/>
                    <a:pt x="4" y="51"/>
                    <a:pt x="22" y="55"/>
                  </a:cubicBezTo>
                  <a:cubicBezTo>
                    <a:pt x="30" y="57"/>
                    <a:pt x="38" y="57"/>
                    <a:pt x="47" y="56"/>
                  </a:cubicBezTo>
                  <a:cubicBezTo>
                    <a:pt x="61" y="56"/>
                    <a:pt x="78" y="55"/>
                    <a:pt x="10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83" y="32"/>
                    <a:pt x="31" y="0"/>
                    <a:pt x="9" y="24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246128" y="4374766"/>
              <a:ext cx="4352577" cy="2483234"/>
            </a:xfrm>
            <a:custGeom>
              <a:avLst/>
              <a:gdLst>
                <a:gd name="T0" fmla="*/ 182 w 242"/>
                <a:gd name="T1" fmla="*/ 128 h 137"/>
                <a:gd name="T2" fmla="*/ 139 w 242"/>
                <a:gd name="T3" fmla="*/ 33 h 137"/>
                <a:gd name="T4" fmla="*/ 86 w 242"/>
                <a:gd name="T5" fmla="*/ 86 h 137"/>
                <a:gd name="T6" fmla="*/ 0 w 242"/>
                <a:gd name="T7" fmla="*/ 137 h 137"/>
                <a:gd name="T8" fmla="*/ 170 w 242"/>
                <a:gd name="T9" fmla="*/ 137 h 137"/>
                <a:gd name="T10" fmla="*/ 182 w 242"/>
                <a:gd name="T11" fmla="*/ 12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37">
                  <a:moveTo>
                    <a:pt x="182" y="128"/>
                  </a:moveTo>
                  <a:cubicBezTo>
                    <a:pt x="242" y="77"/>
                    <a:pt x="197" y="0"/>
                    <a:pt x="139" y="33"/>
                  </a:cubicBezTo>
                  <a:cubicBezTo>
                    <a:pt x="119" y="45"/>
                    <a:pt x="100" y="68"/>
                    <a:pt x="86" y="86"/>
                  </a:cubicBezTo>
                  <a:cubicBezTo>
                    <a:pt x="63" y="113"/>
                    <a:pt x="33" y="128"/>
                    <a:pt x="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4"/>
                    <a:pt x="179" y="131"/>
                    <a:pt x="182" y="128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2611199" y="6804393"/>
              <a:ext cx="1115380" cy="53607"/>
            </a:xfrm>
            <a:custGeom>
              <a:avLst/>
              <a:gdLst>
                <a:gd name="T0" fmla="*/ 0 w 62"/>
                <a:gd name="T1" fmla="*/ 3 h 3"/>
                <a:gd name="T2" fmla="*/ 62 w 62"/>
                <a:gd name="T3" fmla="*/ 3 h 3"/>
                <a:gd name="T4" fmla="*/ 0 w 6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">
                  <a:moveTo>
                    <a:pt x="0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41" y="0"/>
                    <a:pt x="20" y="0"/>
                    <a:pt x="0" y="3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9 w 12"/>
                <a:gd name="T1" fmla="*/ 9 h 11"/>
                <a:gd name="T2" fmla="*/ 10 w 12"/>
                <a:gd name="T3" fmla="*/ 2 h 11"/>
                <a:gd name="T4" fmla="*/ 3 w 12"/>
                <a:gd name="T5" fmla="*/ 2 h 11"/>
                <a:gd name="T6" fmla="*/ 2 w 12"/>
                <a:gd name="T7" fmla="*/ 9 h 11"/>
                <a:gd name="T8" fmla="*/ 9 w 12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9"/>
                  </a:move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4" y="11"/>
                    <a:pt x="7" y="11"/>
                    <a:pt x="9" y="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2071666" y="5934569"/>
              <a:ext cx="755692" cy="797194"/>
            </a:xfrm>
            <a:custGeom>
              <a:avLst/>
              <a:gdLst>
                <a:gd name="T0" fmla="*/ 13 w 42"/>
                <a:gd name="T1" fmla="*/ 36 h 44"/>
                <a:gd name="T2" fmla="*/ 42 w 42"/>
                <a:gd name="T3" fmla="*/ 44 h 44"/>
                <a:gd name="T4" fmla="*/ 22 w 42"/>
                <a:gd name="T5" fmla="*/ 23 h 44"/>
                <a:gd name="T6" fmla="*/ 2 w 42"/>
                <a:gd name="T7" fmla="*/ 14 h 44"/>
                <a:gd name="T8" fmla="*/ 13 w 42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13" y="36"/>
                  </a:moveTo>
                  <a:cubicBezTo>
                    <a:pt x="22" y="42"/>
                    <a:pt x="34" y="37"/>
                    <a:pt x="42" y="44"/>
                  </a:cubicBezTo>
                  <a:cubicBezTo>
                    <a:pt x="36" y="35"/>
                    <a:pt x="20" y="36"/>
                    <a:pt x="22" y="23"/>
                  </a:cubicBezTo>
                  <a:cubicBezTo>
                    <a:pt x="24" y="6"/>
                    <a:pt x="6" y="0"/>
                    <a:pt x="2" y="14"/>
                  </a:cubicBezTo>
                  <a:cubicBezTo>
                    <a:pt x="0" y="22"/>
                    <a:pt x="6" y="32"/>
                    <a:pt x="13" y="36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495819" y="6423953"/>
              <a:ext cx="989143" cy="434047"/>
            </a:xfrm>
            <a:custGeom>
              <a:avLst/>
              <a:gdLst>
                <a:gd name="T0" fmla="*/ 13 w 55"/>
                <a:gd name="T1" fmla="*/ 23 h 24"/>
                <a:gd name="T2" fmla="*/ 25 w 55"/>
                <a:gd name="T3" fmla="*/ 18 h 24"/>
                <a:gd name="T4" fmla="*/ 55 w 55"/>
                <a:gd name="T5" fmla="*/ 18 h 24"/>
                <a:gd name="T6" fmla="*/ 12 w 55"/>
                <a:gd name="T7" fmla="*/ 5 h 24"/>
                <a:gd name="T8" fmla="*/ 11 w 55"/>
                <a:gd name="T9" fmla="*/ 24 h 24"/>
                <a:gd name="T10" fmla="*/ 11 w 55"/>
                <a:gd name="T11" fmla="*/ 24 h 24"/>
                <a:gd name="T12" fmla="*/ 13 w 5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4">
                  <a:moveTo>
                    <a:pt x="13" y="23"/>
                  </a:moveTo>
                  <a:cubicBezTo>
                    <a:pt x="17" y="23"/>
                    <a:pt x="22" y="20"/>
                    <a:pt x="25" y="18"/>
                  </a:cubicBezTo>
                  <a:cubicBezTo>
                    <a:pt x="35" y="13"/>
                    <a:pt x="45" y="14"/>
                    <a:pt x="55" y="18"/>
                  </a:cubicBezTo>
                  <a:cubicBezTo>
                    <a:pt x="43" y="11"/>
                    <a:pt x="26" y="0"/>
                    <a:pt x="12" y="5"/>
                  </a:cubicBezTo>
                  <a:cubicBezTo>
                    <a:pt x="0" y="9"/>
                    <a:pt x="1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3"/>
                    <a:pt x="13" y="23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2557592" y="5699388"/>
              <a:ext cx="809299" cy="361418"/>
            </a:xfrm>
            <a:custGeom>
              <a:avLst/>
              <a:gdLst>
                <a:gd name="T0" fmla="*/ 12 w 45"/>
                <a:gd name="T1" fmla="*/ 19 h 20"/>
                <a:gd name="T2" fmla="*/ 22 w 45"/>
                <a:gd name="T3" fmla="*/ 14 h 20"/>
                <a:gd name="T4" fmla="*/ 45 w 45"/>
                <a:gd name="T5" fmla="*/ 14 h 20"/>
                <a:gd name="T6" fmla="*/ 11 w 45"/>
                <a:gd name="T7" fmla="*/ 4 h 20"/>
                <a:gd name="T8" fmla="*/ 12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2" y="19"/>
                  </a:moveTo>
                  <a:cubicBezTo>
                    <a:pt x="15" y="18"/>
                    <a:pt x="19" y="16"/>
                    <a:pt x="22" y="14"/>
                  </a:cubicBezTo>
                  <a:cubicBezTo>
                    <a:pt x="29" y="10"/>
                    <a:pt x="38" y="11"/>
                    <a:pt x="45" y="14"/>
                  </a:cubicBezTo>
                  <a:cubicBezTo>
                    <a:pt x="36" y="9"/>
                    <a:pt x="22" y="0"/>
                    <a:pt x="11" y="4"/>
                  </a:cubicBezTo>
                  <a:cubicBezTo>
                    <a:pt x="0" y="8"/>
                    <a:pt x="2" y="20"/>
                    <a:pt x="12" y="1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2107981" y="5498792"/>
              <a:ext cx="89922" cy="91651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5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2664806" y="5009408"/>
              <a:ext cx="233452" cy="236910"/>
            </a:xfrm>
            <a:custGeom>
              <a:avLst/>
              <a:gdLst>
                <a:gd name="T0" fmla="*/ 7 w 13"/>
                <a:gd name="T1" fmla="*/ 12 h 13"/>
                <a:gd name="T2" fmla="*/ 12 w 13"/>
                <a:gd name="T3" fmla="*/ 5 h 13"/>
                <a:gd name="T4" fmla="*/ 5 w 13"/>
                <a:gd name="T5" fmla="*/ 1 h 13"/>
                <a:gd name="T6" fmla="*/ 0 w 13"/>
                <a:gd name="T7" fmla="*/ 8 h 13"/>
                <a:gd name="T8" fmla="*/ 7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11" y="12"/>
                    <a:pt x="13" y="9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8"/>
                  </a:cubicBezTo>
                  <a:cubicBezTo>
                    <a:pt x="1" y="11"/>
                    <a:pt x="4" y="13"/>
                    <a:pt x="7" y="1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4589486" y="4827835"/>
              <a:ext cx="325103" cy="326832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7 w 18"/>
                <a:gd name="T5" fmla="*/ 1 h 18"/>
                <a:gd name="T6" fmla="*/ 1 w 18"/>
                <a:gd name="T7" fmla="*/ 11 h 18"/>
                <a:gd name="T8" fmla="*/ 10 w 18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5"/>
                    <a:pt x="6" y="18"/>
                    <a:pt x="10" y="17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3294261" y="4447395"/>
              <a:ext cx="1654913" cy="2410605"/>
            </a:xfrm>
            <a:custGeom>
              <a:avLst/>
              <a:gdLst>
                <a:gd name="T0" fmla="*/ 65 w 92"/>
                <a:gd name="T1" fmla="*/ 24 h 133"/>
                <a:gd name="T2" fmla="*/ 25 w 92"/>
                <a:gd name="T3" fmla="*/ 12 h 133"/>
                <a:gd name="T4" fmla="*/ 85 w 92"/>
                <a:gd name="T5" fmla="*/ 133 h 133"/>
                <a:gd name="T6" fmla="*/ 92 w 92"/>
                <a:gd name="T7" fmla="*/ 133 h 133"/>
                <a:gd name="T8" fmla="*/ 65 w 92"/>
                <a:gd name="T9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33">
                  <a:moveTo>
                    <a:pt x="65" y="24"/>
                  </a:moveTo>
                  <a:cubicBezTo>
                    <a:pt x="58" y="2"/>
                    <a:pt x="36" y="0"/>
                    <a:pt x="25" y="12"/>
                  </a:cubicBezTo>
                  <a:cubicBezTo>
                    <a:pt x="0" y="42"/>
                    <a:pt x="43" y="98"/>
                    <a:pt x="85" y="133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62" y="77"/>
                    <a:pt x="74" y="51"/>
                    <a:pt x="65" y="2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8414" y="5082038"/>
              <a:ext cx="1151695" cy="760880"/>
            </a:xfrm>
            <a:custGeom>
              <a:avLst/>
              <a:gdLst>
                <a:gd name="T0" fmla="*/ 32 w 64"/>
                <a:gd name="T1" fmla="*/ 25 h 42"/>
                <a:gd name="T2" fmla="*/ 64 w 64"/>
                <a:gd name="T3" fmla="*/ 42 h 42"/>
                <a:gd name="T4" fmla="*/ 45 w 64"/>
                <a:gd name="T5" fmla="*/ 10 h 42"/>
                <a:gd name="T6" fmla="*/ 16 w 64"/>
                <a:gd name="T7" fmla="*/ 5 h 42"/>
                <a:gd name="T8" fmla="*/ 32 w 64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2">
                  <a:moveTo>
                    <a:pt x="32" y="25"/>
                  </a:moveTo>
                  <a:cubicBezTo>
                    <a:pt x="47" y="18"/>
                    <a:pt x="52" y="37"/>
                    <a:pt x="64" y="42"/>
                  </a:cubicBezTo>
                  <a:cubicBezTo>
                    <a:pt x="52" y="34"/>
                    <a:pt x="55" y="19"/>
                    <a:pt x="45" y="10"/>
                  </a:cubicBezTo>
                  <a:cubicBezTo>
                    <a:pt x="37" y="3"/>
                    <a:pt x="24" y="0"/>
                    <a:pt x="16" y="5"/>
                  </a:cubicBezTo>
                  <a:cubicBezTo>
                    <a:pt x="0" y="14"/>
                    <a:pt x="14" y="34"/>
                    <a:pt x="32" y="2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3007202" y="4430102"/>
              <a:ext cx="593140" cy="797194"/>
            </a:xfrm>
            <a:custGeom>
              <a:avLst/>
              <a:gdLst>
                <a:gd name="T0" fmla="*/ 33 w 33"/>
                <a:gd name="T1" fmla="*/ 44 h 44"/>
                <a:gd name="T2" fmla="*/ 19 w 33"/>
                <a:gd name="T3" fmla="*/ 22 h 44"/>
                <a:gd name="T4" fmla="*/ 17 w 33"/>
                <a:gd name="T5" fmla="*/ 10 h 44"/>
                <a:gd name="T6" fmla="*/ 2 w 33"/>
                <a:gd name="T7" fmla="*/ 18 h 44"/>
                <a:gd name="T8" fmla="*/ 33 w 3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">
                  <a:moveTo>
                    <a:pt x="33" y="44"/>
                  </a:moveTo>
                  <a:cubicBezTo>
                    <a:pt x="25" y="38"/>
                    <a:pt x="19" y="31"/>
                    <a:pt x="19" y="22"/>
                  </a:cubicBezTo>
                  <a:cubicBezTo>
                    <a:pt x="19" y="18"/>
                    <a:pt x="19" y="13"/>
                    <a:pt x="17" y="10"/>
                  </a:cubicBezTo>
                  <a:cubicBezTo>
                    <a:pt x="13" y="0"/>
                    <a:pt x="0" y="5"/>
                    <a:pt x="2" y="18"/>
                  </a:cubicBezTo>
                  <a:cubicBezTo>
                    <a:pt x="5" y="31"/>
                    <a:pt x="22" y="38"/>
                    <a:pt x="33" y="4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4445956" y="5082038"/>
              <a:ext cx="809299" cy="1775962"/>
            </a:xfrm>
            <a:custGeom>
              <a:avLst/>
              <a:gdLst>
                <a:gd name="T0" fmla="*/ 45 w 45"/>
                <a:gd name="T1" fmla="*/ 22 h 98"/>
                <a:gd name="T2" fmla="*/ 23 w 45"/>
                <a:gd name="T3" fmla="*/ 5 h 98"/>
                <a:gd name="T4" fmla="*/ 34 w 45"/>
                <a:gd name="T5" fmla="*/ 98 h 98"/>
                <a:gd name="T6" fmla="*/ 35 w 45"/>
                <a:gd name="T7" fmla="*/ 98 h 98"/>
                <a:gd name="T8" fmla="*/ 45 w 45"/>
                <a:gd name="T9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8">
                  <a:moveTo>
                    <a:pt x="45" y="22"/>
                  </a:moveTo>
                  <a:cubicBezTo>
                    <a:pt x="45" y="7"/>
                    <a:pt x="32" y="0"/>
                    <a:pt x="23" y="5"/>
                  </a:cubicBezTo>
                  <a:cubicBezTo>
                    <a:pt x="0" y="18"/>
                    <a:pt x="15" y="66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9" y="54"/>
                    <a:pt x="44" y="41"/>
                    <a:pt x="45" y="22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5274277" y="5154667"/>
              <a:ext cx="306081" cy="688250"/>
            </a:xfrm>
            <a:custGeom>
              <a:avLst/>
              <a:gdLst>
                <a:gd name="T0" fmla="*/ 16 w 17"/>
                <a:gd name="T1" fmla="*/ 10 h 38"/>
                <a:gd name="T2" fmla="*/ 3 w 17"/>
                <a:gd name="T3" fmla="*/ 8 h 38"/>
                <a:gd name="T4" fmla="*/ 5 w 17"/>
                <a:gd name="T5" fmla="*/ 17 h 38"/>
                <a:gd name="T6" fmla="*/ 0 w 17"/>
                <a:gd name="T7" fmla="*/ 38 h 38"/>
                <a:gd name="T8" fmla="*/ 16 w 17"/>
                <a:gd name="T9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8">
                  <a:moveTo>
                    <a:pt x="16" y="10"/>
                  </a:moveTo>
                  <a:cubicBezTo>
                    <a:pt x="15" y="0"/>
                    <a:pt x="3" y="0"/>
                    <a:pt x="3" y="8"/>
                  </a:cubicBezTo>
                  <a:cubicBezTo>
                    <a:pt x="3" y="11"/>
                    <a:pt x="4" y="15"/>
                    <a:pt x="5" y="17"/>
                  </a:cubicBezTo>
                  <a:cubicBezTo>
                    <a:pt x="7" y="25"/>
                    <a:pt x="4" y="31"/>
                    <a:pt x="0" y="38"/>
                  </a:cubicBezTo>
                  <a:cubicBezTo>
                    <a:pt x="7" y="30"/>
                    <a:pt x="17" y="20"/>
                    <a:pt x="16" y="1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1 h 9"/>
                <a:gd name="T4" fmla="*/ 2 w 10"/>
                <a:gd name="T5" fmla="*/ 1 h 9"/>
                <a:gd name="T6" fmla="*/ 2 w 10"/>
                <a:gd name="T7" fmla="*/ 8 h 9"/>
                <a:gd name="T8" fmla="*/ 9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6"/>
                    <a:pt x="10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4" y="9"/>
                    <a:pt x="7" y="9"/>
                    <a:pt x="9" y="8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2953595" y="4883172"/>
              <a:ext cx="89922" cy="108944"/>
            </a:xfrm>
            <a:custGeom>
              <a:avLst/>
              <a:gdLst>
                <a:gd name="T0" fmla="*/ 3 w 5"/>
                <a:gd name="T1" fmla="*/ 5 h 6"/>
                <a:gd name="T2" fmla="*/ 5 w 5"/>
                <a:gd name="T3" fmla="*/ 2 h 6"/>
                <a:gd name="T4" fmla="*/ 2 w 5"/>
                <a:gd name="T5" fmla="*/ 0 h 6"/>
                <a:gd name="T6" fmla="*/ 0 w 5"/>
                <a:gd name="T7" fmla="*/ 3 h 6"/>
                <a:gd name="T8" fmla="*/ 3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6"/>
                    <a:pt x="3" y="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/>
            </p:cNvSpPr>
            <p:nvPr/>
          </p:nvSpPr>
          <p:spPr bwMode="auto">
            <a:xfrm>
              <a:off x="7774804" y="5227297"/>
              <a:ext cx="287059" cy="307810"/>
            </a:xfrm>
            <a:custGeom>
              <a:avLst/>
              <a:gdLst>
                <a:gd name="T0" fmla="*/ 13 w 16"/>
                <a:gd name="T1" fmla="*/ 14 h 17"/>
                <a:gd name="T2" fmla="*/ 14 w 16"/>
                <a:gd name="T3" fmla="*/ 4 h 17"/>
                <a:gd name="T4" fmla="*/ 3 w 16"/>
                <a:gd name="T5" fmla="*/ 3 h 17"/>
                <a:gd name="T6" fmla="*/ 2 w 16"/>
                <a:gd name="T7" fmla="*/ 13 h 17"/>
                <a:gd name="T8" fmla="*/ 13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3" y="14"/>
                  </a:moveTo>
                  <a:cubicBezTo>
                    <a:pt x="16" y="12"/>
                    <a:pt x="16" y="7"/>
                    <a:pt x="14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5" y="16"/>
                    <a:pt x="9" y="17"/>
                    <a:pt x="13" y="1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6586795" y="4085977"/>
              <a:ext cx="145259" cy="162552"/>
            </a:xfrm>
            <a:custGeom>
              <a:avLst/>
              <a:gdLst>
                <a:gd name="T0" fmla="*/ 6 w 8"/>
                <a:gd name="T1" fmla="*/ 7 h 9"/>
                <a:gd name="T2" fmla="*/ 7 w 8"/>
                <a:gd name="T3" fmla="*/ 2 h 9"/>
                <a:gd name="T4" fmla="*/ 1 w 8"/>
                <a:gd name="T5" fmla="*/ 2 h 9"/>
                <a:gd name="T6" fmla="*/ 1 w 8"/>
                <a:gd name="T7" fmla="*/ 7 h 9"/>
                <a:gd name="T8" fmla="*/ 6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6" y="7"/>
                  </a:moveTo>
                  <a:cubicBezTo>
                    <a:pt x="8" y="6"/>
                    <a:pt x="8" y="4"/>
                    <a:pt x="7" y="2"/>
                  </a:cubicBezTo>
                  <a:cubicBezTo>
                    <a:pt x="5" y="1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2" y="9"/>
                    <a:pt x="5" y="9"/>
                    <a:pt x="6" y="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5381492" y="4774227"/>
              <a:ext cx="1115380" cy="1938514"/>
            </a:xfrm>
            <a:custGeom>
              <a:avLst/>
              <a:gdLst>
                <a:gd name="T0" fmla="*/ 60 w 62"/>
                <a:gd name="T1" fmla="*/ 37 h 107"/>
                <a:gd name="T2" fmla="*/ 24 w 62"/>
                <a:gd name="T3" fmla="*/ 24 h 107"/>
                <a:gd name="T4" fmla="*/ 24 w 62"/>
                <a:gd name="T5" fmla="*/ 52 h 107"/>
                <a:gd name="T6" fmla="*/ 0 w 62"/>
                <a:gd name="T7" fmla="*/ 107 h 107"/>
                <a:gd name="T8" fmla="*/ 60 w 62"/>
                <a:gd name="T9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7">
                  <a:moveTo>
                    <a:pt x="60" y="37"/>
                  </a:moveTo>
                  <a:cubicBezTo>
                    <a:pt x="62" y="8"/>
                    <a:pt x="30" y="0"/>
                    <a:pt x="24" y="24"/>
                  </a:cubicBezTo>
                  <a:cubicBezTo>
                    <a:pt x="22" y="33"/>
                    <a:pt x="23" y="43"/>
                    <a:pt x="24" y="52"/>
                  </a:cubicBezTo>
                  <a:cubicBezTo>
                    <a:pt x="26" y="74"/>
                    <a:pt x="14" y="92"/>
                    <a:pt x="0" y="107"/>
                  </a:cubicBezTo>
                  <a:cubicBezTo>
                    <a:pt x="23" y="90"/>
                    <a:pt x="57" y="67"/>
                    <a:pt x="60" y="37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>
              <a:off x="5614944" y="4303865"/>
              <a:ext cx="594869" cy="996061"/>
            </a:xfrm>
            <a:custGeom>
              <a:avLst/>
              <a:gdLst>
                <a:gd name="T0" fmla="*/ 17 w 33"/>
                <a:gd name="T1" fmla="*/ 28 h 55"/>
                <a:gd name="T2" fmla="*/ 27 w 33"/>
                <a:gd name="T3" fmla="*/ 19 h 55"/>
                <a:gd name="T4" fmla="*/ 10 w 33"/>
                <a:gd name="T5" fmla="*/ 11 h 55"/>
                <a:gd name="T6" fmla="*/ 5 w 33"/>
                <a:gd name="T7" fmla="*/ 55 h 55"/>
                <a:gd name="T8" fmla="*/ 17 w 33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5">
                  <a:moveTo>
                    <a:pt x="17" y="28"/>
                  </a:moveTo>
                  <a:cubicBezTo>
                    <a:pt x="20" y="26"/>
                    <a:pt x="24" y="23"/>
                    <a:pt x="27" y="19"/>
                  </a:cubicBezTo>
                  <a:cubicBezTo>
                    <a:pt x="33" y="9"/>
                    <a:pt x="20" y="0"/>
                    <a:pt x="10" y="11"/>
                  </a:cubicBezTo>
                  <a:cubicBezTo>
                    <a:pt x="0" y="21"/>
                    <a:pt x="4" y="41"/>
                    <a:pt x="5" y="55"/>
                  </a:cubicBezTo>
                  <a:cubicBezTo>
                    <a:pt x="6" y="45"/>
                    <a:pt x="9" y="35"/>
                    <a:pt x="17" y="28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3 w 10"/>
                <a:gd name="T1" fmla="*/ 9 h 10"/>
                <a:gd name="T2" fmla="*/ 9 w 10"/>
                <a:gd name="T3" fmla="*/ 7 h 10"/>
                <a:gd name="T4" fmla="*/ 7 w 10"/>
                <a:gd name="T5" fmla="*/ 0 h 10"/>
                <a:gd name="T6" fmla="*/ 0 w 10"/>
                <a:gd name="T7" fmla="*/ 3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6" y="10"/>
                    <a:pt x="8" y="9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8746655" y="3650201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8367945" y="4175899"/>
              <a:ext cx="1367854" cy="961475"/>
            </a:xfrm>
            <a:custGeom>
              <a:avLst/>
              <a:gdLst>
                <a:gd name="T0" fmla="*/ 39 w 76"/>
                <a:gd name="T1" fmla="*/ 31 h 53"/>
                <a:gd name="T2" fmla="*/ 59 w 76"/>
                <a:gd name="T3" fmla="*/ 29 h 53"/>
                <a:gd name="T4" fmla="*/ 47 w 76"/>
                <a:gd name="T5" fmla="*/ 4 h 53"/>
                <a:gd name="T6" fmla="*/ 0 w 76"/>
                <a:gd name="T7" fmla="*/ 53 h 53"/>
                <a:gd name="T8" fmla="*/ 39 w 76"/>
                <a:gd name="T9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3">
                  <a:moveTo>
                    <a:pt x="39" y="31"/>
                  </a:moveTo>
                  <a:cubicBezTo>
                    <a:pt x="45" y="31"/>
                    <a:pt x="53" y="31"/>
                    <a:pt x="59" y="29"/>
                  </a:cubicBezTo>
                  <a:cubicBezTo>
                    <a:pt x="76" y="23"/>
                    <a:pt x="67" y="0"/>
                    <a:pt x="47" y="4"/>
                  </a:cubicBezTo>
                  <a:cubicBezTo>
                    <a:pt x="25" y="8"/>
                    <a:pt x="11" y="35"/>
                    <a:pt x="0" y="53"/>
                  </a:cubicBezTo>
                  <a:cubicBezTo>
                    <a:pt x="10" y="41"/>
                    <a:pt x="23" y="31"/>
                    <a:pt x="39" y="31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9663169" y="4575361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7738490" y="2961950"/>
              <a:ext cx="485925" cy="435777"/>
            </a:xfrm>
            <a:custGeom>
              <a:avLst/>
              <a:gdLst>
                <a:gd name="T0" fmla="*/ 14 w 27"/>
                <a:gd name="T1" fmla="*/ 0 h 24"/>
                <a:gd name="T2" fmla="*/ 3 w 27"/>
                <a:gd name="T3" fmla="*/ 7 h 24"/>
                <a:gd name="T4" fmla="*/ 8 w 27"/>
                <a:gd name="T5" fmla="*/ 23 h 24"/>
                <a:gd name="T6" fmla="*/ 14 w 27"/>
                <a:gd name="T7" fmla="*/ 24 h 24"/>
                <a:gd name="T8" fmla="*/ 24 w 27"/>
                <a:gd name="T9" fmla="*/ 17 h 24"/>
                <a:gd name="T10" fmla="*/ 19 w 27"/>
                <a:gd name="T11" fmla="*/ 1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9" y="0"/>
                    <a:pt x="5" y="2"/>
                    <a:pt x="3" y="7"/>
                  </a:cubicBezTo>
                  <a:cubicBezTo>
                    <a:pt x="0" y="13"/>
                    <a:pt x="2" y="20"/>
                    <a:pt x="8" y="23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18" y="24"/>
                    <a:pt x="22" y="21"/>
                    <a:pt x="24" y="17"/>
                  </a:cubicBezTo>
                  <a:cubicBezTo>
                    <a:pt x="27" y="11"/>
                    <a:pt x="25" y="4"/>
                    <a:pt x="19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 noEditPoints="1"/>
            </p:cNvSpPr>
            <p:nvPr/>
          </p:nvSpPr>
          <p:spPr bwMode="auto">
            <a:xfrm>
              <a:off x="5184355" y="3940718"/>
              <a:ext cx="3598615" cy="2844652"/>
            </a:xfrm>
            <a:custGeom>
              <a:avLst/>
              <a:gdLst>
                <a:gd name="T0" fmla="*/ 44 w 200"/>
                <a:gd name="T1" fmla="*/ 137 h 157"/>
                <a:gd name="T2" fmla="*/ 11 w 200"/>
                <a:gd name="T3" fmla="*/ 153 h 157"/>
                <a:gd name="T4" fmla="*/ 11 w 200"/>
                <a:gd name="T5" fmla="*/ 153 h 157"/>
                <a:gd name="T6" fmla="*/ 11 w 200"/>
                <a:gd name="T7" fmla="*/ 153 h 157"/>
                <a:gd name="T8" fmla="*/ 0 w 200"/>
                <a:gd name="T9" fmla="*/ 157 h 157"/>
                <a:gd name="T10" fmla="*/ 17 w 200"/>
                <a:gd name="T11" fmla="*/ 154 h 157"/>
                <a:gd name="T12" fmla="*/ 44 w 200"/>
                <a:gd name="T13" fmla="*/ 137 h 157"/>
                <a:gd name="T14" fmla="*/ 152 w 200"/>
                <a:gd name="T15" fmla="*/ 87 h 157"/>
                <a:gd name="T16" fmla="*/ 146 w 200"/>
                <a:gd name="T17" fmla="*/ 84 h 157"/>
                <a:gd name="T18" fmla="*/ 147 w 200"/>
                <a:gd name="T19" fmla="*/ 74 h 157"/>
                <a:gd name="T20" fmla="*/ 152 w 200"/>
                <a:gd name="T21" fmla="*/ 72 h 157"/>
                <a:gd name="T22" fmla="*/ 158 w 200"/>
                <a:gd name="T23" fmla="*/ 75 h 157"/>
                <a:gd name="T24" fmla="*/ 157 w 200"/>
                <a:gd name="T25" fmla="*/ 85 h 157"/>
                <a:gd name="T26" fmla="*/ 152 w 200"/>
                <a:gd name="T27" fmla="*/ 87 h 157"/>
                <a:gd name="T28" fmla="*/ 162 w 200"/>
                <a:gd name="T29" fmla="*/ 0 h 157"/>
                <a:gd name="T30" fmla="*/ 131 w 200"/>
                <a:gd name="T31" fmla="*/ 16 h 157"/>
                <a:gd name="T32" fmla="*/ 111 w 200"/>
                <a:gd name="T33" fmla="*/ 50 h 157"/>
                <a:gd name="T34" fmla="*/ 112 w 200"/>
                <a:gd name="T35" fmla="*/ 50 h 157"/>
                <a:gd name="T36" fmla="*/ 132 w 200"/>
                <a:gd name="T37" fmla="*/ 106 h 157"/>
                <a:gd name="T38" fmla="*/ 93 w 200"/>
                <a:gd name="T39" fmla="*/ 138 h 157"/>
                <a:gd name="T40" fmla="*/ 128 w 200"/>
                <a:gd name="T41" fmla="*/ 126 h 157"/>
                <a:gd name="T42" fmla="*/ 145 w 200"/>
                <a:gd name="T43" fmla="*/ 110 h 157"/>
                <a:gd name="T44" fmla="*/ 198 w 200"/>
                <a:gd name="T45" fmla="*/ 57 h 157"/>
                <a:gd name="T46" fmla="*/ 198 w 200"/>
                <a:gd name="T47" fmla="*/ 57 h 157"/>
                <a:gd name="T48" fmla="*/ 200 w 200"/>
                <a:gd name="T49" fmla="*/ 48 h 157"/>
                <a:gd name="T50" fmla="*/ 177 w 200"/>
                <a:gd name="T51" fmla="*/ 66 h 157"/>
                <a:gd name="T52" fmla="*/ 199 w 200"/>
                <a:gd name="T53" fmla="*/ 33 h 157"/>
                <a:gd name="T54" fmla="*/ 162 w 200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157">
                  <a:moveTo>
                    <a:pt x="44" y="137"/>
                  </a:moveTo>
                  <a:cubicBezTo>
                    <a:pt x="34" y="143"/>
                    <a:pt x="22" y="149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7" y="155"/>
                    <a:pt x="4" y="156"/>
                    <a:pt x="0" y="157"/>
                  </a:cubicBezTo>
                  <a:cubicBezTo>
                    <a:pt x="6" y="156"/>
                    <a:pt x="11" y="155"/>
                    <a:pt x="17" y="154"/>
                  </a:cubicBezTo>
                  <a:cubicBezTo>
                    <a:pt x="27" y="150"/>
                    <a:pt x="36" y="144"/>
                    <a:pt x="44" y="137"/>
                  </a:cubicBezTo>
                  <a:moveTo>
                    <a:pt x="152" y="87"/>
                  </a:moveTo>
                  <a:cubicBezTo>
                    <a:pt x="150" y="87"/>
                    <a:pt x="148" y="86"/>
                    <a:pt x="146" y="84"/>
                  </a:cubicBezTo>
                  <a:cubicBezTo>
                    <a:pt x="144" y="81"/>
                    <a:pt x="144" y="76"/>
                    <a:pt x="147" y="74"/>
                  </a:cubicBezTo>
                  <a:cubicBezTo>
                    <a:pt x="149" y="73"/>
                    <a:pt x="150" y="72"/>
                    <a:pt x="152" y="72"/>
                  </a:cubicBezTo>
                  <a:cubicBezTo>
                    <a:pt x="154" y="72"/>
                    <a:pt x="156" y="73"/>
                    <a:pt x="158" y="75"/>
                  </a:cubicBezTo>
                  <a:cubicBezTo>
                    <a:pt x="160" y="78"/>
                    <a:pt x="160" y="83"/>
                    <a:pt x="157" y="85"/>
                  </a:cubicBezTo>
                  <a:cubicBezTo>
                    <a:pt x="155" y="86"/>
                    <a:pt x="154" y="87"/>
                    <a:pt x="152" y="87"/>
                  </a:cubicBezTo>
                  <a:moveTo>
                    <a:pt x="162" y="0"/>
                  </a:moveTo>
                  <a:cubicBezTo>
                    <a:pt x="152" y="0"/>
                    <a:pt x="141" y="5"/>
                    <a:pt x="131" y="16"/>
                  </a:cubicBezTo>
                  <a:cubicBezTo>
                    <a:pt x="123" y="25"/>
                    <a:pt x="117" y="38"/>
                    <a:pt x="111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32" y="50"/>
                    <a:pt x="149" y="77"/>
                    <a:pt x="132" y="106"/>
                  </a:cubicBezTo>
                  <a:cubicBezTo>
                    <a:pt x="123" y="120"/>
                    <a:pt x="110" y="131"/>
                    <a:pt x="93" y="138"/>
                  </a:cubicBezTo>
                  <a:cubicBezTo>
                    <a:pt x="105" y="135"/>
                    <a:pt x="117" y="131"/>
                    <a:pt x="128" y="126"/>
                  </a:cubicBezTo>
                  <a:cubicBezTo>
                    <a:pt x="134" y="121"/>
                    <a:pt x="139" y="116"/>
                    <a:pt x="145" y="110"/>
                  </a:cubicBezTo>
                  <a:cubicBezTo>
                    <a:pt x="159" y="92"/>
                    <a:pt x="178" y="69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4"/>
                    <a:pt x="200" y="51"/>
                    <a:pt x="200" y="48"/>
                  </a:cubicBezTo>
                  <a:cubicBezTo>
                    <a:pt x="191" y="52"/>
                    <a:pt x="184" y="59"/>
                    <a:pt x="177" y="66"/>
                  </a:cubicBezTo>
                  <a:cubicBezTo>
                    <a:pt x="183" y="56"/>
                    <a:pt x="190" y="43"/>
                    <a:pt x="199" y="33"/>
                  </a:cubicBezTo>
                  <a:cubicBezTo>
                    <a:pt x="195" y="13"/>
                    <a:pt x="179" y="0"/>
                    <a:pt x="162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7487745" y="4973094"/>
              <a:ext cx="1258910" cy="1250264"/>
            </a:xfrm>
            <a:custGeom>
              <a:avLst/>
              <a:gdLst>
                <a:gd name="T0" fmla="*/ 70 w 70"/>
                <a:gd name="T1" fmla="*/ 0 h 69"/>
                <a:gd name="T2" fmla="*/ 70 w 70"/>
                <a:gd name="T3" fmla="*/ 0 h 69"/>
                <a:gd name="T4" fmla="*/ 17 w 70"/>
                <a:gd name="T5" fmla="*/ 53 h 69"/>
                <a:gd name="T6" fmla="*/ 0 w 70"/>
                <a:gd name="T7" fmla="*/ 69 h 69"/>
                <a:gd name="T8" fmla="*/ 62 w 70"/>
                <a:gd name="T9" fmla="*/ 20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0" y="12"/>
                    <a:pt x="31" y="35"/>
                    <a:pt x="17" y="53"/>
                  </a:cubicBezTo>
                  <a:cubicBezTo>
                    <a:pt x="11" y="59"/>
                    <a:pt x="6" y="64"/>
                    <a:pt x="0" y="69"/>
                  </a:cubicBezTo>
                  <a:cubicBezTo>
                    <a:pt x="26" y="58"/>
                    <a:pt x="49" y="43"/>
                    <a:pt x="62" y="20"/>
                  </a:cubicBezTo>
                  <a:cubicBezTo>
                    <a:pt x="66" y="13"/>
                    <a:pt x="69" y="7"/>
                    <a:pt x="70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774804" y="5246319"/>
              <a:ext cx="287059" cy="271496"/>
            </a:xfrm>
            <a:custGeom>
              <a:avLst/>
              <a:gdLst>
                <a:gd name="T0" fmla="*/ 8 w 16"/>
                <a:gd name="T1" fmla="*/ 0 h 15"/>
                <a:gd name="T2" fmla="*/ 3 w 16"/>
                <a:gd name="T3" fmla="*/ 2 h 15"/>
                <a:gd name="T4" fmla="*/ 2 w 16"/>
                <a:gd name="T5" fmla="*/ 12 h 15"/>
                <a:gd name="T6" fmla="*/ 8 w 16"/>
                <a:gd name="T7" fmla="*/ 15 h 15"/>
                <a:gd name="T8" fmla="*/ 13 w 16"/>
                <a:gd name="T9" fmla="*/ 13 h 15"/>
                <a:gd name="T10" fmla="*/ 14 w 16"/>
                <a:gd name="T11" fmla="*/ 3 h 15"/>
                <a:gd name="T12" fmla="*/ 8 w 1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0"/>
                    <a:pt x="5" y="1"/>
                    <a:pt x="3" y="2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4" y="14"/>
                    <a:pt x="6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5381492" y="67127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4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8367945" y="4539046"/>
              <a:ext cx="415025" cy="598328"/>
            </a:xfrm>
            <a:custGeom>
              <a:avLst/>
              <a:gdLst>
                <a:gd name="T0" fmla="*/ 22 w 23"/>
                <a:gd name="T1" fmla="*/ 0 h 33"/>
                <a:gd name="T2" fmla="*/ 0 w 23"/>
                <a:gd name="T3" fmla="*/ 33 h 33"/>
                <a:gd name="T4" fmla="*/ 23 w 23"/>
                <a:gd name="T5" fmla="*/ 15 h 33"/>
                <a:gd name="T6" fmla="*/ 22 w 2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3">
                  <a:moveTo>
                    <a:pt x="22" y="0"/>
                  </a:moveTo>
                  <a:cubicBezTo>
                    <a:pt x="13" y="10"/>
                    <a:pt x="6" y="23"/>
                    <a:pt x="0" y="33"/>
                  </a:cubicBezTo>
                  <a:cubicBezTo>
                    <a:pt x="7" y="26"/>
                    <a:pt x="14" y="19"/>
                    <a:pt x="23" y="15"/>
                  </a:cubicBezTo>
                  <a:cubicBezTo>
                    <a:pt x="23" y="10"/>
                    <a:pt x="23" y="5"/>
                    <a:pt x="2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7361508" y="3451334"/>
              <a:ext cx="197137" cy="181574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3 h 10"/>
                <a:gd name="T4" fmla="*/ 3 w 11"/>
                <a:gd name="T5" fmla="*/ 9 h 10"/>
                <a:gd name="T6" fmla="*/ 5 w 11"/>
                <a:gd name="T7" fmla="*/ 10 h 10"/>
                <a:gd name="T8" fmla="*/ 10 w 11"/>
                <a:gd name="T9" fmla="*/ 7 h 10"/>
                <a:gd name="T10" fmla="*/ 7 w 11"/>
                <a:gd name="T11" fmla="*/ 1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5507729" y="5372555"/>
              <a:ext cx="306081" cy="397733"/>
            </a:xfrm>
            <a:custGeom>
              <a:avLst/>
              <a:gdLst>
                <a:gd name="T0" fmla="*/ 11 w 17"/>
                <a:gd name="T1" fmla="*/ 0 h 22"/>
                <a:gd name="T2" fmla="*/ 2 w 17"/>
                <a:gd name="T3" fmla="*/ 4 h 22"/>
                <a:gd name="T4" fmla="*/ 0 w 17"/>
                <a:gd name="T5" fmla="*/ 10 h 22"/>
                <a:gd name="T6" fmla="*/ 5 w 17"/>
                <a:gd name="T7" fmla="*/ 20 h 22"/>
                <a:gd name="T8" fmla="*/ 11 w 17"/>
                <a:gd name="T9" fmla="*/ 22 h 22"/>
                <a:gd name="T10" fmla="*/ 17 w 17"/>
                <a:gd name="T11" fmla="*/ 21 h 22"/>
                <a:gd name="T12" fmla="*/ 17 w 17"/>
                <a:gd name="T13" fmla="*/ 19 h 22"/>
                <a:gd name="T14" fmla="*/ 16 w 17"/>
                <a:gd name="T15" fmla="*/ 1 h 22"/>
                <a:gd name="T16" fmla="*/ 11 w 17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1" y="0"/>
                  </a:moveTo>
                  <a:cubicBezTo>
                    <a:pt x="8" y="0"/>
                    <a:pt x="5" y="1"/>
                    <a:pt x="2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4"/>
                    <a:pt x="1" y="18"/>
                    <a:pt x="5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3" y="22"/>
                    <a:pt x="15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3"/>
                    <a:pt x="15" y="7"/>
                    <a:pt x="16" y="1"/>
                  </a:cubicBezTo>
                  <a:cubicBezTo>
                    <a:pt x="14" y="0"/>
                    <a:pt x="13" y="0"/>
                    <a:pt x="1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5507729" y="5445185"/>
              <a:ext cx="36315" cy="108944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</a:path>
              </a:pathLst>
            </a:custGeom>
            <a:solidFill>
              <a:srgbClr val="8A1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5777496" y="5389848"/>
              <a:ext cx="162552" cy="363147"/>
            </a:xfrm>
            <a:custGeom>
              <a:avLst/>
              <a:gdLst>
                <a:gd name="T0" fmla="*/ 1 w 9"/>
                <a:gd name="T1" fmla="*/ 0 h 20"/>
                <a:gd name="T2" fmla="*/ 2 w 9"/>
                <a:gd name="T3" fmla="*/ 18 h 20"/>
                <a:gd name="T4" fmla="*/ 2 w 9"/>
                <a:gd name="T5" fmla="*/ 20 h 20"/>
                <a:gd name="T6" fmla="*/ 5 w 9"/>
                <a:gd name="T7" fmla="*/ 16 h 20"/>
                <a:gd name="T8" fmla="*/ 2 w 9"/>
                <a:gd name="T9" fmla="*/ 1 h 20"/>
                <a:gd name="T10" fmla="*/ 1 w 9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6"/>
                    <a:pt x="1" y="12"/>
                    <a:pt x="2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3" y="19"/>
                    <a:pt x="4" y="18"/>
                    <a:pt x="5" y="16"/>
                  </a:cubicBezTo>
                  <a:cubicBezTo>
                    <a:pt x="9" y="11"/>
                    <a:pt x="8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5364200" y="6116142"/>
              <a:ext cx="197137" cy="126237"/>
            </a:xfrm>
            <a:custGeom>
              <a:avLst/>
              <a:gdLst>
                <a:gd name="T0" fmla="*/ 1 w 11"/>
                <a:gd name="T1" fmla="*/ 0 h 7"/>
                <a:gd name="T2" fmla="*/ 3 w 11"/>
                <a:gd name="T3" fmla="*/ 6 h 7"/>
                <a:gd name="T4" fmla="*/ 6 w 11"/>
                <a:gd name="T5" fmla="*/ 7 h 7"/>
                <a:gd name="T6" fmla="*/ 10 w 11"/>
                <a:gd name="T7" fmla="*/ 5 h 7"/>
                <a:gd name="T8" fmla="*/ 11 w 11"/>
                <a:gd name="T9" fmla="*/ 2 h 7"/>
                <a:gd name="T10" fmla="*/ 7 w 11"/>
                <a:gd name="T11" fmla="*/ 3 h 7"/>
                <a:gd name="T12" fmla="*/ 2 w 11"/>
                <a:gd name="T13" fmla="*/ 1 h 7"/>
                <a:gd name="T14" fmla="*/ 1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3"/>
                    <a:pt x="4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5381492" y="6060806"/>
              <a:ext cx="179844" cy="108944"/>
            </a:xfrm>
            <a:custGeom>
              <a:avLst/>
              <a:gdLst>
                <a:gd name="T0" fmla="*/ 5 w 10"/>
                <a:gd name="T1" fmla="*/ 0 h 6"/>
                <a:gd name="T2" fmla="*/ 1 w 10"/>
                <a:gd name="T3" fmla="*/ 2 h 6"/>
                <a:gd name="T4" fmla="*/ 0 w 10"/>
                <a:gd name="T5" fmla="*/ 3 h 6"/>
                <a:gd name="T6" fmla="*/ 1 w 10"/>
                <a:gd name="T7" fmla="*/ 4 h 6"/>
                <a:gd name="T8" fmla="*/ 6 w 10"/>
                <a:gd name="T9" fmla="*/ 6 h 6"/>
                <a:gd name="T10" fmla="*/ 10 w 10"/>
                <a:gd name="T11" fmla="*/ 5 h 6"/>
                <a:gd name="T12" fmla="*/ 8 w 10"/>
                <a:gd name="T13" fmla="*/ 1 h 6"/>
                <a:gd name="T14" fmla="*/ 5 w 10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9" y="6"/>
                    <a:pt x="10" y="5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9"/>
            <p:cNvSpPr>
              <a:spLocks noEditPoints="1"/>
            </p:cNvSpPr>
            <p:nvPr/>
          </p:nvSpPr>
          <p:spPr bwMode="auto">
            <a:xfrm>
              <a:off x="1782878" y="5517814"/>
              <a:ext cx="2986452" cy="1322893"/>
            </a:xfrm>
            <a:custGeom>
              <a:avLst/>
              <a:gdLst>
                <a:gd name="T0" fmla="*/ 53 w 166"/>
                <a:gd name="T1" fmla="*/ 29 h 73"/>
                <a:gd name="T2" fmla="*/ 54 w 166"/>
                <a:gd name="T3" fmla="*/ 14 h 73"/>
                <a:gd name="T4" fmla="*/ 60 w 166"/>
                <a:gd name="T5" fmla="*/ 13 h 73"/>
                <a:gd name="T6" fmla="*/ 88 w 166"/>
                <a:gd name="T7" fmla="*/ 24 h 73"/>
                <a:gd name="T8" fmla="*/ 76 w 166"/>
                <a:gd name="T9" fmla="*/ 22 h 73"/>
                <a:gd name="T10" fmla="*/ 65 w 166"/>
                <a:gd name="T11" fmla="*/ 24 h 73"/>
                <a:gd name="T12" fmla="*/ 55 w 166"/>
                <a:gd name="T13" fmla="*/ 29 h 73"/>
                <a:gd name="T14" fmla="*/ 53 w 166"/>
                <a:gd name="T15" fmla="*/ 29 h 73"/>
                <a:gd name="T16" fmla="*/ 32 w 166"/>
                <a:gd name="T17" fmla="*/ 14 h 73"/>
                <a:gd name="T18" fmla="*/ 28 w 166"/>
                <a:gd name="T19" fmla="*/ 12 h 73"/>
                <a:gd name="T20" fmla="*/ 29 w 166"/>
                <a:gd name="T21" fmla="*/ 5 h 73"/>
                <a:gd name="T22" fmla="*/ 32 w 166"/>
                <a:gd name="T23" fmla="*/ 3 h 73"/>
                <a:gd name="T24" fmla="*/ 36 w 166"/>
                <a:gd name="T25" fmla="*/ 5 h 73"/>
                <a:gd name="T26" fmla="*/ 35 w 166"/>
                <a:gd name="T27" fmla="*/ 12 h 73"/>
                <a:gd name="T28" fmla="*/ 32 w 166"/>
                <a:gd name="T29" fmla="*/ 14 h 73"/>
                <a:gd name="T30" fmla="*/ 40 w 166"/>
                <a:gd name="T31" fmla="*/ 0 h 73"/>
                <a:gd name="T32" fmla="*/ 22 w 166"/>
                <a:gd name="T33" fmla="*/ 3 h 73"/>
                <a:gd name="T34" fmla="*/ 22 w 166"/>
                <a:gd name="T35" fmla="*/ 4 h 73"/>
                <a:gd name="T36" fmla="*/ 21 w 166"/>
                <a:gd name="T37" fmla="*/ 4 h 73"/>
                <a:gd name="T38" fmla="*/ 21 w 166"/>
                <a:gd name="T39" fmla="*/ 4 h 73"/>
                <a:gd name="T40" fmla="*/ 11 w 166"/>
                <a:gd name="T41" fmla="*/ 12 h 73"/>
                <a:gd name="T42" fmla="*/ 22 w 166"/>
                <a:gd name="T43" fmla="*/ 53 h 73"/>
                <a:gd name="T44" fmla="*/ 18 w 166"/>
                <a:gd name="T45" fmla="*/ 37 h 73"/>
                <a:gd name="T46" fmla="*/ 27 w 166"/>
                <a:gd name="T47" fmla="*/ 29 h 73"/>
                <a:gd name="T48" fmla="*/ 38 w 166"/>
                <a:gd name="T49" fmla="*/ 46 h 73"/>
                <a:gd name="T50" fmla="*/ 43 w 166"/>
                <a:gd name="T51" fmla="*/ 57 h 73"/>
                <a:gd name="T52" fmla="*/ 48 w 166"/>
                <a:gd name="T53" fmla="*/ 57 h 73"/>
                <a:gd name="T54" fmla="*/ 57 w 166"/>
                <a:gd name="T55" fmla="*/ 57 h 73"/>
                <a:gd name="T56" fmla="*/ 58 w 166"/>
                <a:gd name="T57" fmla="*/ 34 h 73"/>
                <a:gd name="T58" fmla="*/ 79 w 166"/>
                <a:gd name="T59" fmla="*/ 26 h 73"/>
                <a:gd name="T60" fmla="*/ 164 w 166"/>
                <a:gd name="T61" fmla="*/ 73 h 73"/>
                <a:gd name="T62" fmla="*/ 166 w 166"/>
                <a:gd name="T63" fmla="*/ 73 h 73"/>
                <a:gd name="T64" fmla="*/ 40 w 166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73">
                  <a:moveTo>
                    <a:pt x="53" y="29"/>
                  </a:moveTo>
                  <a:cubicBezTo>
                    <a:pt x="45" y="29"/>
                    <a:pt x="44" y="18"/>
                    <a:pt x="54" y="14"/>
                  </a:cubicBezTo>
                  <a:cubicBezTo>
                    <a:pt x="56" y="13"/>
                    <a:pt x="58" y="13"/>
                    <a:pt x="60" y="13"/>
                  </a:cubicBezTo>
                  <a:cubicBezTo>
                    <a:pt x="70" y="13"/>
                    <a:pt x="80" y="20"/>
                    <a:pt x="88" y="24"/>
                  </a:cubicBezTo>
                  <a:cubicBezTo>
                    <a:pt x="84" y="23"/>
                    <a:pt x="80" y="22"/>
                    <a:pt x="76" y="22"/>
                  </a:cubicBezTo>
                  <a:cubicBezTo>
                    <a:pt x="72" y="22"/>
                    <a:pt x="68" y="22"/>
                    <a:pt x="65" y="24"/>
                  </a:cubicBezTo>
                  <a:cubicBezTo>
                    <a:pt x="62" y="26"/>
                    <a:pt x="58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moveTo>
                    <a:pt x="32" y="14"/>
                  </a:moveTo>
                  <a:cubicBezTo>
                    <a:pt x="31" y="14"/>
                    <a:pt x="29" y="13"/>
                    <a:pt x="28" y="12"/>
                  </a:cubicBezTo>
                  <a:cubicBezTo>
                    <a:pt x="26" y="10"/>
                    <a:pt x="27" y="7"/>
                    <a:pt x="29" y="5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8" y="7"/>
                    <a:pt x="38" y="10"/>
                    <a:pt x="35" y="12"/>
                  </a:cubicBezTo>
                  <a:cubicBezTo>
                    <a:pt x="34" y="13"/>
                    <a:pt x="33" y="14"/>
                    <a:pt x="32" y="14"/>
                  </a:cubicBezTo>
                  <a:moveTo>
                    <a:pt x="40" y="0"/>
                  </a:moveTo>
                  <a:cubicBezTo>
                    <a:pt x="34" y="0"/>
                    <a:pt x="28" y="1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6"/>
                    <a:pt x="14" y="9"/>
                    <a:pt x="11" y="12"/>
                  </a:cubicBezTo>
                  <a:cubicBezTo>
                    <a:pt x="0" y="24"/>
                    <a:pt x="3" y="45"/>
                    <a:pt x="22" y="53"/>
                  </a:cubicBezTo>
                  <a:cubicBezTo>
                    <a:pt x="19" y="49"/>
                    <a:pt x="17" y="43"/>
                    <a:pt x="18" y="37"/>
                  </a:cubicBezTo>
                  <a:cubicBezTo>
                    <a:pt x="20" y="32"/>
                    <a:pt x="23" y="29"/>
                    <a:pt x="27" y="29"/>
                  </a:cubicBezTo>
                  <a:cubicBezTo>
                    <a:pt x="33" y="29"/>
                    <a:pt x="39" y="36"/>
                    <a:pt x="38" y="46"/>
                  </a:cubicBezTo>
                  <a:cubicBezTo>
                    <a:pt x="37" y="51"/>
                    <a:pt x="39" y="55"/>
                    <a:pt x="43" y="57"/>
                  </a:cubicBezTo>
                  <a:cubicBezTo>
                    <a:pt x="45" y="57"/>
                    <a:pt x="46" y="57"/>
                    <a:pt x="48" y="57"/>
                  </a:cubicBezTo>
                  <a:cubicBezTo>
                    <a:pt x="51" y="57"/>
                    <a:pt x="54" y="57"/>
                    <a:pt x="57" y="57"/>
                  </a:cubicBezTo>
                  <a:cubicBezTo>
                    <a:pt x="51" y="50"/>
                    <a:pt x="52" y="40"/>
                    <a:pt x="58" y="34"/>
                  </a:cubicBezTo>
                  <a:cubicBezTo>
                    <a:pt x="63" y="28"/>
                    <a:pt x="70" y="26"/>
                    <a:pt x="79" y="26"/>
                  </a:cubicBezTo>
                  <a:cubicBezTo>
                    <a:pt x="104" y="26"/>
                    <a:pt x="139" y="49"/>
                    <a:pt x="164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32" y="38"/>
                    <a:pt x="78" y="0"/>
                    <a:pt x="40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6 w 12"/>
                <a:gd name="T1" fmla="*/ 0 h 11"/>
                <a:gd name="T2" fmla="*/ 3 w 12"/>
                <a:gd name="T3" fmla="*/ 2 h 11"/>
                <a:gd name="T4" fmla="*/ 2 w 12"/>
                <a:gd name="T5" fmla="*/ 9 h 11"/>
                <a:gd name="T6" fmla="*/ 6 w 12"/>
                <a:gd name="T7" fmla="*/ 11 h 11"/>
                <a:gd name="T8" fmla="*/ 9 w 12"/>
                <a:gd name="T9" fmla="*/ 9 h 11"/>
                <a:gd name="T10" fmla="*/ 10 w 12"/>
                <a:gd name="T11" fmla="*/ 2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3" y="10"/>
                    <a:pt x="5" y="11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2161588" y="5571422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6156206" y="3904404"/>
              <a:ext cx="6439808" cy="2936304"/>
            </a:xfrm>
            <a:custGeom>
              <a:avLst/>
              <a:gdLst>
                <a:gd name="T0" fmla="*/ 15 w 358"/>
                <a:gd name="T1" fmla="*/ 160 h 162"/>
                <a:gd name="T2" fmla="*/ 0 w 358"/>
                <a:gd name="T3" fmla="*/ 162 h 162"/>
                <a:gd name="T4" fmla="*/ 6 w 358"/>
                <a:gd name="T5" fmla="*/ 162 h 162"/>
                <a:gd name="T6" fmla="*/ 15 w 358"/>
                <a:gd name="T7" fmla="*/ 160 h 162"/>
                <a:gd name="T8" fmla="*/ 199 w 358"/>
                <a:gd name="T9" fmla="*/ 46 h 162"/>
                <a:gd name="T10" fmla="*/ 197 w 358"/>
                <a:gd name="T11" fmla="*/ 46 h 162"/>
                <a:gd name="T12" fmla="*/ 196 w 358"/>
                <a:gd name="T13" fmla="*/ 40 h 162"/>
                <a:gd name="T14" fmla="*/ 199 w 358"/>
                <a:gd name="T15" fmla="*/ 38 h 162"/>
                <a:gd name="T16" fmla="*/ 202 w 358"/>
                <a:gd name="T17" fmla="*/ 38 h 162"/>
                <a:gd name="T18" fmla="*/ 203 w 358"/>
                <a:gd name="T19" fmla="*/ 44 h 162"/>
                <a:gd name="T20" fmla="*/ 199 w 358"/>
                <a:gd name="T21" fmla="*/ 46 h 162"/>
                <a:gd name="T22" fmla="*/ 267 w 358"/>
                <a:gd name="T23" fmla="*/ 0 h 162"/>
                <a:gd name="T24" fmla="*/ 229 w 358"/>
                <a:gd name="T25" fmla="*/ 12 h 162"/>
                <a:gd name="T26" fmla="*/ 181 w 358"/>
                <a:gd name="T27" fmla="*/ 52 h 162"/>
                <a:gd name="T28" fmla="*/ 187 w 358"/>
                <a:gd name="T29" fmla="*/ 154 h 162"/>
                <a:gd name="T30" fmla="*/ 175 w 358"/>
                <a:gd name="T31" fmla="*/ 162 h 162"/>
                <a:gd name="T32" fmla="*/ 260 w 358"/>
                <a:gd name="T33" fmla="*/ 162 h 162"/>
                <a:gd name="T34" fmla="*/ 289 w 358"/>
                <a:gd name="T35" fmla="*/ 143 h 162"/>
                <a:gd name="T36" fmla="*/ 267 w 358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8" h="162">
                  <a:moveTo>
                    <a:pt x="15" y="160"/>
                  </a:moveTo>
                  <a:cubicBezTo>
                    <a:pt x="10" y="161"/>
                    <a:pt x="5" y="162"/>
                    <a:pt x="0" y="162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9" y="162"/>
                    <a:pt x="12" y="161"/>
                    <a:pt x="15" y="160"/>
                  </a:cubicBezTo>
                  <a:moveTo>
                    <a:pt x="199" y="46"/>
                  </a:moveTo>
                  <a:cubicBezTo>
                    <a:pt x="199" y="46"/>
                    <a:pt x="198" y="46"/>
                    <a:pt x="197" y="46"/>
                  </a:cubicBezTo>
                  <a:cubicBezTo>
                    <a:pt x="195" y="44"/>
                    <a:pt x="195" y="42"/>
                    <a:pt x="196" y="40"/>
                  </a:cubicBezTo>
                  <a:cubicBezTo>
                    <a:pt x="197" y="38"/>
                    <a:pt x="198" y="38"/>
                    <a:pt x="199" y="38"/>
                  </a:cubicBezTo>
                  <a:cubicBezTo>
                    <a:pt x="200" y="38"/>
                    <a:pt x="201" y="38"/>
                    <a:pt x="202" y="38"/>
                  </a:cubicBezTo>
                  <a:cubicBezTo>
                    <a:pt x="204" y="40"/>
                    <a:pt x="204" y="42"/>
                    <a:pt x="203" y="44"/>
                  </a:cubicBezTo>
                  <a:cubicBezTo>
                    <a:pt x="202" y="46"/>
                    <a:pt x="201" y="46"/>
                    <a:pt x="199" y="46"/>
                  </a:cubicBezTo>
                  <a:moveTo>
                    <a:pt x="267" y="0"/>
                  </a:moveTo>
                  <a:cubicBezTo>
                    <a:pt x="255" y="0"/>
                    <a:pt x="242" y="4"/>
                    <a:pt x="229" y="12"/>
                  </a:cubicBezTo>
                  <a:cubicBezTo>
                    <a:pt x="212" y="21"/>
                    <a:pt x="196" y="37"/>
                    <a:pt x="181" y="52"/>
                  </a:cubicBezTo>
                  <a:cubicBezTo>
                    <a:pt x="217" y="60"/>
                    <a:pt x="233" y="115"/>
                    <a:pt x="187" y="154"/>
                  </a:cubicBezTo>
                  <a:cubicBezTo>
                    <a:pt x="184" y="157"/>
                    <a:pt x="180" y="160"/>
                    <a:pt x="175" y="162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70" y="157"/>
                    <a:pt x="280" y="151"/>
                    <a:pt x="289" y="143"/>
                  </a:cubicBezTo>
                  <a:cubicBezTo>
                    <a:pt x="358" y="85"/>
                    <a:pt x="326" y="0"/>
                    <a:pt x="26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7"/>
            <p:cNvSpPr>
              <a:spLocks/>
            </p:cNvSpPr>
            <p:nvPr/>
          </p:nvSpPr>
          <p:spPr bwMode="auto">
            <a:xfrm>
              <a:off x="9663169" y="4592654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/>
            <p:cNvSpPr>
              <a:spLocks noEditPoints="1"/>
            </p:cNvSpPr>
            <p:nvPr/>
          </p:nvSpPr>
          <p:spPr bwMode="auto">
            <a:xfrm>
              <a:off x="1189738" y="6676426"/>
              <a:ext cx="2932845" cy="164281"/>
            </a:xfrm>
            <a:custGeom>
              <a:avLst/>
              <a:gdLst>
                <a:gd name="T0" fmla="*/ 20 w 163"/>
                <a:gd name="T1" fmla="*/ 4 h 9"/>
                <a:gd name="T2" fmla="*/ 0 w 163"/>
                <a:gd name="T3" fmla="*/ 9 h 9"/>
                <a:gd name="T4" fmla="*/ 27 w 163"/>
                <a:gd name="T5" fmla="*/ 9 h 9"/>
                <a:gd name="T6" fmla="*/ 20 w 163"/>
                <a:gd name="T7" fmla="*/ 4 h 9"/>
                <a:gd name="T8" fmla="*/ 68 w 163"/>
                <a:gd name="T9" fmla="*/ 0 h 9"/>
                <a:gd name="T10" fmla="*/ 65 w 163"/>
                <a:gd name="T11" fmla="*/ 0 h 9"/>
                <a:gd name="T12" fmla="*/ 72 w 163"/>
                <a:gd name="T13" fmla="*/ 4 h 9"/>
                <a:gd name="T14" fmla="*/ 56 w 163"/>
                <a:gd name="T15" fmla="*/ 1 h 9"/>
                <a:gd name="T16" fmla="*/ 42 w 163"/>
                <a:gd name="T17" fmla="*/ 4 h 9"/>
                <a:gd name="T18" fmla="*/ 30 w 163"/>
                <a:gd name="T19" fmla="*/ 9 h 9"/>
                <a:gd name="T20" fmla="*/ 30 w 163"/>
                <a:gd name="T21" fmla="*/ 9 h 9"/>
                <a:gd name="T22" fmla="*/ 80 w 163"/>
                <a:gd name="T23" fmla="*/ 9 h 9"/>
                <a:gd name="T24" fmla="*/ 108 w 163"/>
                <a:gd name="T25" fmla="*/ 8 h 9"/>
                <a:gd name="T26" fmla="*/ 140 w 163"/>
                <a:gd name="T27" fmla="*/ 9 h 9"/>
                <a:gd name="T28" fmla="*/ 163 w 163"/>
                <a:gd name="T29" fmla="*/ 9 h 9"/>
                <a:gd name="T30" fmla="*/ 89 w 163"/>
                <a:gd name="T31" fmla="*/ 1 h 9"/>
                <a:gd name="T32" fmla="*/ 91 w 163"/>
                <a:gd name="T33" fmla="*/ 3 h 9"/>
                <a:gd name="T34" fmla="*/ 87 w 163"/>
                <a:gd name="T35" fmla="*/ 1 h 9"/>
                <a:gd name="T36" fmla="*/ 68 w 163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9">
                  <a:moveTo>
                    <a:pt x="20" y="4"/>
                  </a:moveTo>
                  <a:cubicBezTo>
                    <a:pt x="13" y="5"/>
                    <a:pt x="6" y="7"/>
                    <a:pt x="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3" y="9"/>
                    <a:pt x="21" y="7"/>
                    <a:pt x="20" y="4"/>
                  </a:cubicBezTo>
                  <a:moveTo>
                    <a:pt x="68" y="0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67" y="1"/>
                    <a:pt x="70" y="3"/>
                    <a:pt x="72" y="4"/>
                  </a:cubicBezTo>
                  <a:cubicBezTo>
                    <a:pt x="66" y="2"/>
                    <a:pt x="61" y="1"/>
                    <a:pt x="56" y="1"/>
                  </a:cubicBezTo>
                  <a:cubicBezTo>
                    <a:pt x="51" y="1"/>
                    <a:pt x="47" y="1"/>
                    <a:pt x="42" y="4"/>
                  </a:cubicBezTo>
                  <a:cubicBezTo>
                    <a:pt x="39" y="6"/>
                    <a:pt x="34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9" y="8"/>
                    <a:pt x="98" y="8"/>
                    <a:pt x="108" y="8"/>
                  </a:cubicBezTo>
                  <a:cubicBezTo>
                    <a:pt x="118" y="8"/>
                    <a:pt x="129" y="8"/>
                    <a:pt x="140" y="9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139" y="6"/>
                    <a:pt x="114" y="2"/>
                    <a:pt x="89" y="1"/>
                  </a:cubicBezTo>
                  <a:cubicBezTo>
                    <a:pt x="90" y="1"/>
                    <a:pt x="91" y="2"/>
                    <a:pt x="91" y="3"/>
                  </a:cubicBezTo>
                  <a:cubicBezTo>
                    <a:pt x="90" y="2"/>
                    <a:pt x="89" y="1"/>
                    <a:pt x="87" y="1"/>
                  </a:cubicBezTo>
                  <a:cubicBezTo>
                    <a:pt x="81" y="0"/>
                    <a:pt x="74" y="0"/>
                    <a:pt x="68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9"/>
            <p:cNvSpPr>
              <a:spLocks/>
            </p:cNvSpPr>
            <p:nvPr/>
          </p:nvSpPr>
          <p:spPr bwMode="auto">
            <a:xfrm>
              <a:off x="2628492" y="6821685"/>
              <a:ext cx="1080795" cy="19022"/>
            </a:xfrm>
            <a:custGeom>
              <a:avLst/>
              <a:gdLst>
                <a:gd name="T0" fmla="*/ 28 w 60"/>
                <a:gd name="T1" fmla="*/ 0 h 1"/>
                <a:gd name="T2" fmla="*/ 0 w 60"/>
                <a:gd name="T3" fmla="*/ 1 h 1"/>
                <a:gd name="T4" fmla="*/ 60 w 60"/>
                <a:gd name="T5" fmla="*/ 1 h 1"/>
                <a:gd name="T6" fmla="*/ 28 w 6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">
                  <a:moveTo>
                    <a:pt x="28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9" y="0"/>
                    <a:pt x="38" y="0"/>
                    <a:pt x="28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0"/>
            <p:cNvSpPr>
              <a:spLocks/>
            </p:cNvSpPr>
            <p:nvPr/>
          </p:nvSpPr>
          <p:spPr bwMode="auto">
            <a:xfrm>
              <a:off x="2754728" y="6695448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1"/>
            <p:cNvSpPr>
              <a:spLocks/>
            </p:cNvSpPr>
            <p:nvPr/>
          </p:nvSpPr>
          <p:spPr bwMode="auto">
            <a:xfrm>
              <a:off x="1549426" y="6676426"/>
              <a:ext cx="935536" cy="164281"/>
            </a:xfrm>
            <a:custGeom>
              <a:avLst/>
              <a:gdLst>
                <a:gd name="T0" fmla="*/ 45 w 52"/>
                <a:gd name="T1" fmla="*/ 0 h 9"/>
                <a:gd name="T2" fmla="*/ 0 w 52"/>
                <a:gd name="T3" fmla="*/ 4 h 9"/>
                <a:gd name="T4" fmla="*/ 7 w 52"/>
                <a:gd name="T5" fmla="*/ 9 h 9"/>
                <a:gd name="T6" fmla="*/ 10 w 52"/>
                <a:gd name="T7" fmla="*/ 9 h 9"/>
                <a:gd name="T8" fmla="*/ 10 w 52"/>
                <a:gd name="T9" fmla="*/ 9 h 9"/>
                <a:gd name="T10" fmla="*/ 22 w 52"/>
                <a:gd name="T11" fmla="*/ 4 h 9"/>
                <a:gd name="T12" fmla="*/ 36 w 52"/>
                <a:gd name="T13" fmla="*/ 1 h 9"/>
                <a:gd name="T14" fmla="*/ 52 w 52"/>
                <a:gd name="T15" fmla="*/ 4 h 9"/>
                <a:gd name="T16" fmla="*/ 45 w 5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9">
                  <a:moveTo>
                    <a:pt x="45" y="0"/>
                  </a:moveTo>
                  <a:cubicBezTo>
                    <a:pt x="30" y="0"/>
                    <a:pt x="15" y="1"/>
                    <a:pt x="0" y="4"/>
                  </a:cubicBezTo>
                  <a:cubicBezTo>
                    <a:pt x="1" y="7"/>
                    <a:pt x="3" y="9"/>
                    <a:pt x="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9" y="6"/>
                    <a:pt x="22" y="4"/>
                  </a:cubicBezTo>
                  <a:cubicBezTo>
                    <a:pt x="27" y="1"/>
                    <a:pt x="31" y="1"/>
                    <a:pt x="36" y="1"/>
                  </a:cubicBezTo>
                  <a:cubicBezTo>
                    <a:pt x="41" y="1"/>
                    <a:pt x="46" y="2"/>
                    <a:pt x="52" y="4"/>
                  </a:cubicBezTo>
                  <a:cubicBezTo>
                    <a:pt x="50" y="3"/>
                    <a:pt x="47" y="1"/>
                    <a:pt x="45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2"/>
            <p:cNvSpPr>
              <a:spLocks/>
            </p:cNvSpPr>
            <p:nvPr/>
          </p:nvSpPr>
          <p:spPr bwMode="auto">
            <a:xfrm>
              <a:off x="1189738" y="4955801"/>
              <a:ext cx="287059" cy="254203"/>
            </a:xfrm>
            <a:custGeom>
              <a:avLst/>
              <a:gdLst>
                <a:gd name="T0" fmla="*/ 8 w 16"/>
                <a:gd name="T1" fmla="*/ 0 h 14"/>
                <a:gd name="T2" fmla="*/ 3 w 16"/>
                <a:gd name="T3" fmla="*/ 2 h 14"/>
                <a:gd name="T4" fmla="*/ 3 w 16"/>
                <a:gd name="T5" fmla="*/ 12 h 14"/>
                <a:gd name="T6" fmla="*/ 8 w 16"/>
                <a:gd name="T7" fmla="*/ 14 h 14"/>
                <a:gd name="T8" fmla="*/ 13 w 16"/>
                <a:gd name="T9" fmla="*/ 12 h 14"/>
                <a:gd name="T10" fmla="*/ 13 w 16"/>
                <a:gd name="T11" fmla="*/ 2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6" y="0"/>
                    <a:pt x="5" y="0"/>
                    <a:pt x="3" y="2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6" y="10"/>
                    <a:pt x="16" y="5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3"/>
            <p:cNvSpPr>
              <a:spLocks/>
            </p:cNvSpPr>
            <p:nvPr/>
          </p:nvSpPr>
          <p:spPr bwMode="auto">
            <a:xfrm>
              <a:off x="937264" y="5607736"/>
              <a:ext cx="990873" cy="888846"/>
            </a:xfrm>
            <a:custGeom>
              <a:avLst/>
              <a:gdLst>
                <a:gd name="T0" fmla="*/ 15 w 55"/>
                <a:gd name="T1" fmla="*/ 0 h 49"/>
                <a:gd name="T2" fmla="*/ 2 w 55"/>
                <a:gd name="T3" fmla="*/ 11 h 49"/>
                <a:gd name="T4" fmla="*/ 18 w 55"/>
                <a:gd name="T5" fmla="*/ 42 h 49"/>
                <a:gd name="T6" fmla="*/ 52 w 55"/>
                <a:gd name="T7" fmla="*/ 49 h 49"/>
                <a:gd name="T8" fmla="*/ 55 w 55"/>
                <a:gd name="T9" fmla="*/ 49 h 49"/>
                <a:gd name="T10" fmla="*/ 30 w 55"/>
                <a:gd name="T11" fmla="*/ 23 h 49"/>
                <a:gd name="T12" fmla="*/ 15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15" y="0"/>
                  </a:moveTo>
                  <a:cubicBezTo>
                    <a:pt x="10" y="0"/>
                    <a:pt x="4" y="3"/>
                    <a:pt x="2" y="11"/>
                  </a:cubicBezTo>
                  <a:cubicBezTo>
                    <a:pt x="0" y="22"/>
                    <a:pt x="7" y="35"/>
                    <a:pt x="18" y="42"/>
                  </a:cubicBezTo>
                  <a:cubicBezTo>
                    <a:pt x="28" y="48"/>
                    <a:pt x="41" y="45"/>
                    <a:pt x="52" y="49"/>
                  </a:cubicBezTo>
                  <a:cubicBezTo>
                    <a:pt x="53" y="49"/>
                    <a:pt x="54" y="49"/>
                    <a:pt x="55" y="49"/>
                  </a:cubicBezTo>
                  <a:cubicBezTo>
                    <a:pt x="45" y="41"/>
                    <a:pt x="27" y="40"/>
                    <a:pt x="30" y="23"/>
                  </a:cubicBezTo>
                  <a:cubicBezTo>
                    <a:pt x="32" y="9"/>
                    <a:pt x="23" y="0"/>
                    <a:pt x="15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4"/>
            <p:cNvSpPr>
              <a:spLocks/>
            </p:cNvSpPr>
            <p:nvPr/>
          </p:nvSpPr>
          <p:spPr bwMode="auto">
            <a:xfrm>
              <a:off x="1872800" y="6496582"/>
              <a:ext cx="126237" cy="7262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3 w 7"/>
                <a:gd name="T5" fmla="*/ 0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1"/>
                    <a:pt x="4" y="2"/>
                    <a:pt x="7" y="4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5"/>
            <p:cNvSpPr>
              <a:spLocks/>
            </p:cNvSpPr>
            <p:nvPr/>
          </p:nvSpPr>
          <p:spPr bwMode="auto">
            <a:xfrm>
              <a:off x="110672" y="6223357"/>
              <a:ext cx="1385147" cy="508406"/>
            </a:xfrm>
            <a:custGeom>
              <a:avLst/>
              <a:gdLst>
                <a:gd name="T0" fmla="*/ 28 w 77"/>
                <a:gd name="T1" fmla="*/ 0 h 28"/>
                <a:gd name="T2" fmla="*/ 17 w 77"/>
                <a:gd name="T3" fmla="*/ 2 h 28"/>
                <a:gd name="T4" fmla="*/ 16 w 77"/>
                <a:gd name="T5" fmla="*/ 28 h 28"/>
                <a:gd name="T6" fmla="*/ 19 w 77"/>
                <a:gd name="T7" fmla="*/ 28 h 28"/>
                <a:gd name="T8" fmla="*/ 36 w 77"/>
                <a:gd name="T9" fmla="*/ 20 h 28"/>
                <a:gd name="T10" fmla="*/ 55 w 77"/>
                <a:gd name="T11" fmla="*/ 15 h 28"/>
                <a:gd name="T12" fmla="*/ 77 w 77"/>
                <a:gd name="T13" fmla="*/ 20 h 28"/>
                <a:gd name="T14" fmla="*/ 28 w 77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8">
                  <a:moveTo>
                    <a:pt x="28" y="0"/>
                  </a:moveTo>
                  <a:cubicBezTo>
                    <a:pt x="24" y="0"/>
                    <a:pt x="21" y="1"/>
                    <a:pt x="17" y="2"/>
                  </a:cubicBezTo>
                  <a:cubicBezTo>
                    <a:pt x="0" y="8"/>
                    <a:pt x="2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5" y="27"/>
                    <a:pt x="31" y="23"/>
                    <a:pt x="36" y="20"/>
                  </a:cubicBezTo>
                  <a:cubicBezTo>
                    <a:pt x="42" y="17"/>
                    <a:pt x="49" y="15"/>
                    <a:pt x="55" y="15"/>
                  </a:cubicBezTo>
                  <a:cubicBezTo>
                    <a:pt x="62" y="15"/>
                    <a:pt x="70" y="17"/>
                    <a:pt x="77" y="20"/>
                  </a:cubicBezTo>
                  <a:cubicBezTo>
                    <a:pt x="63" y="12"/>
                    <a:pt x="45" y="0"/>
                    <a:pt x="2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6"/>
            <p:cNvSpPr>
              <a:spLocks/>
            </p:cNvSpPr>
            <p:nvPr/>
          </p:nvSpPr>
          <p:spPr bwMode="auto">
            <a:xfrm>
              <a:off x="1622056" y="5190982"/>
              <a:ext cx="1132673" cy="416755"/>
            </a:xfrm>
            <a:custGeom>
              <a:avLst/>
              <a:gdLst>
                <a:gd name="T0" fmla="*/ 23 w 63"/>
                <a:gd name="T1" fmla="*/ 0 h 23"/>
                <a:gd name="T2" fmla="*/ 14 w 63"/>
                <a:gd name="T3" fmla="*/ 1 h 23"/>
                <a:gd name="T4" fmla="*/ 14 w 63"/>
                <a:gd name="T5" fmla="*/ 23 h 23"/>
                <a:gd name="T6" fmla="*/ 16 w 63"/>
                <a:gd name="T7" fmla="*/ 22 h 23"/>
                <a:gd name="T8" fmla="*/ 30 w 63"/>
                <a:gd name="T9" fmla="*/ 16 h 23"/>
                <a:gd name="T10" fmla="*/ 45 w 63"/>
                <a:gd name="T11" fmla="*/ 12 h 23"/>
                <a:gd name="T12" fmla="*/ 63 w 63"/>
                <a:gd name="T13" fmla="*/ 16 h 23"/>
                <a:gd name="T14" fmla="*/ 23 w 63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3">
                  <a:moveTo>
                    <a:pt x="23" y="0"/>
                  </a:moveTo>
                  <a:cubicBezTo>
                    <a:pt x="20" y="0"/>
                    <a:pt x="17" y="0"/>
                    <a:pt x="14" y="1"/>
                  </a:cubicBezTo>
                  <a:cubicBezTo>
                    <a:pt x="0" y="7"/>
                    <a:pt x="2" y="23"/>
                    <a:pt x="14" y="23"/>
                  </a:cubicBezTo>
                  <a:cubicBezTo>
                    <a:pt x="14" y="23"/>
                    <a:pt x="15" y="22"/>
                    <a:pt x="16" y="22"/>
                  </a:cubicBezTo>
                  <a:cubicBezTo>
                    <a:pt x="21" y="22"/>
                    <a:pt x="26" y="18"/>
                    <a:pt x="30" y="16"/>
                  </a:cubicBezTo>
                  <a:cubicBezTo>
                    <a:pt x="35" y="13"/>
                    <a:pt x="40" y="12"/>
                    <a:pt x="45" y="12"/>
                  </a:cubicBezTo>
                  <a:cubicBezTo>
                    <a:pt x="51" y="12"/>
                    <a:pt x="57" y="14"/>
                    <a:pt x="63" y="16"/>
                  </a:cubicBezTo>
                  <a:cubicBezTo>
                    <a:pt x="52" y="10"/>
                    <a:pt x="37" y="0"/>
                    <a:pt x="2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7"/>
            <p:cNvSpPr>
              <a:spLocks/>
            </p:cNvSpPr>
            <p:nvPr/>
          </p:nvSpPr>
          <p:spPr bwMode="auto">
            <a:xfrm>
              <a:off x="990871" y="4864150"/>
              <a:ext cx="126237" cy="108944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0 h 6"/>
                <a:gd name="T4" fmla="*/ 1 w 7"/>
                <a:gd name="T5" fmla="*/ 5 h 6"/>
                <a:gd name="T6" fmla="*/ 3 w 7"/>
                <a:gd name="T7" fmla="*/ 6 h 6"/>
                <a:gd name="T8" fmla="*/ 5 w 7"/>
                <a:gd name="T9" fmla="*/ 5 h 6"/>
                <a:gd name="T10" fmla="*/ 5 w 7"/>
                <a:gd name="T11" fmla="*/ 1 h 6"/>
                <a:gd name="T12" fmla="*/ 3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7" y="4"/>
                    <a:pt x="7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8"/>
            <p:cNvSpPr>
              <a:spLocks/>
            </p:cNvSpPr>
            <p:nvPr/>
          </p:nvSpPr>
          <p:spPr bwMode="auto">
            <a:xfrm>
              <a:off x="1746563" y="4175899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8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1 w 18"/>
                <a:gd name="T9" fmla="*/ 16 h 16"/>
                <a:gd name="T10" fmla="*/ 18 w 18"/>
                <a:gd name="T11" fmla="*/ 6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5" y="15"/>
                    <a:pt x="18" y="11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9"/>
            <p:cNvSpPr>
              <a:spLocks/>
            </p:cNvSpPr>
            <p:nvPr/>
          </p:nvSpPr>
          <p:spPr bwMode="auto">
            <a:xfrm>
              <a:off x="4445956" y="3921696"/>
              <a:ext cx="449611" cy="416755"/>
            </a:xfrm>
            <a:custGeom>
              <a:avLst/>
              <a:gdLst>
                <a:gd name="T0" fmla="*/ 13 w 25"/>
                <a:gd name="T1" fmla="*/ 0 h 23"/>
                <a:gd name="T2" fmla="*/ 10 w 25"/>
                <a:gd name="T3" fmla="*/ 0 h 23"/>
                <a:gd name="T4" fmla="*/ 1 w 25"/>
                <a:gd name="T5" fmla="*/ 14 h 23"/>
                <a:gd name="T6" fmla="*/ 13 w 25"/>
                <a:gd name="T7" fmla="*/ 23 h 23"/>
                <a:gd name="T8" fmla="*/ 15 w 25"/>
                <a:gd name="T9" fmla="*/ 23 h 23"/>
                <a:gd name="T10" fmla="*/ 24 w 25"/>
                <a:gd name="T11" fmla="*/ 10 h 23"/>
                <a:gd name="T12" fmla="*/ 13 w 2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7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21" y="22"/>
                    <a:pt x="25" y="16"/>
                    <a:pt x="24" y="10"/>
                  </a:cubicBezTo>
                  <a:cubicBezTo>
                    <a:pt x="23" y="4"/>
                    <a:pt x="18" y="0"/>
                    <a:pt x="13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0"/>
            <p:cNvSpPr>
              <a:spLocks noEditPoints="1"/>
            </p:cNvSpPr>
            <p:nvPr/>
          </p:nvSpPr>
          <p:spPr bwMode="auto">
            <a:xfrm>
              <a:off x="3043517" y="3487649"/>
              <a:ext cx="1978287" cy="3353058"/>
            </a:xfrm>
            <a:custGeom>
              <a:avLst/>
              <a:gdLst>
                <a:gd name="T0" fmla="*/ 87 w 110"/>
                <a:gd name="T1" fmla="*/ 136 h 185"/>
                <a:gd name="T2" fmla="*/ 106 w 110"/>
                <a:gd name="T3" fmla="*/ 185 h 185"/>
                <a:gd name="T4" fmla="*/ 110 w 110"/>
                <a:gd name="T5" fmla="*/ 185 h 185"/>
                <a:gd name="T6" fmla="*/ 87 w 110"/>
                <a:gd name="T7" fmla="*/ 136 h 185"/>
                <a:gd name="T8" fmla="*/ 36 w 110"/>
                <a:gd name="T9" fmla="*/ 0 h 185"/>
                <a:gd name="T10" fmla="*/ 13 w 110"/>
                <a:gd name="T11" fmla="*/ 10 h 185"/>
                <a:gd name="T12" fmla="*/ 5 w 110"/>
                <a:gd name="T13" fmla="*/ 57 h 185"/>
                <a:gd name="T14" fmla="*/ 8 w 110"/>
                <a:gd name="T15" fmla="*/ 56 h 185"/>
                <a:gd name="T16" fmla="*/ 15 w 110"/>
                <a:gd name="T17" fmla="*/ 62 h 185"/>
                <a:gd name="T18" fmla="*/ 17 w 110"/>
                <a:gd name="T19" fmla="*/ 74 h 185"/>
                <a:gd name="T20" fmla="*/ 31 w 110"/>
                <a:gd name="T21" fmla="*/ 96 h 185"/>
                <a:gd name="T22" fmla="*/ 18 w 110"/>
                <a:gd name="T23" fmla="*/ 89 h 185"/>
                <a:gd name="T24" fmla="*/ 21 w 110"/>
                <a:gd name="T25" fmla="*/ 94 h 185"/>
                <a:gd name="T26" fmla="*/ 27 w 110"/>
                <a:gd name="T27" fmla="*/ 98 h 185"/>
                <a:gd name="T28" fmla="*/ 37 w 110"/>
                <a:gd name="T29" fmla="*/ 118 h 185"/>
                <a:gd name="T30" fmla="*/ 52 w 110"/>
                <a:gd name="T31" fmla="*/ 136 h 185"/>
                <a:gd name="T32" fmla="*/ 39 w 110"/>
                <a:gd name="T33" fmla="*/ 65 h 185"/>
                <a:gd name="T34" fmla="*/ 55 w 110"/>
                <a:gd name="T35" fmla="*/ 58 h 185"/>
                <a:gd name="T36" fmla="*/ 75 w 110"/>
                <a:gd name="T37" fmla="*/ 68 h 185"/>
                <a:gd name="T38" fmla="*/ 68 w 110"/>
                <a:gd name="T39" fmla="*/ 26 h 185"/>
                <a:gd name="T40" fmla="*/ 36 w 110"/>
                <a:gd name="T4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5">
                  <a:moveTo>
                    <a:pt x="87" y="136"/>
                  </a:moveTo>
                  <a:cubicBezTo>
                    <a:pt x="90" y="150"/>
                    <a:pt x="95" y="166"/>
                    <a:pt x="106" y="185"/>
                  </a:cubicBezTo>
                  <a:cubicBezTo>
                    <a:pt x="110" y="185"/>
                    <a:pt x="110" y="185"/>
                    <a:pt x="110" y="185"/>
                  </a:cubicBezTo>
                  <a:cubicBezTo>
                    <a:pt x="99" y="167"/>
                    <a:pt x="92" y="151"/>
                    <a:pt x="87" y="136"/>
                  </a:cubicBezTo>
                  <a:moveTo>
                    <a:pt x="36" y="0"/>
                  </a:moveTo>
                  <a:cubicBezTo>
                    <a:pt x="27" y="0"/>
                    <a:pt x="19" y="4"/>
                    <a:pt x="13" y="10"/>
                  </a:cubicBezTo>
                  <a:cubicBezTo>
                    <a:pt x="2" y="23"/>
                    <a:pt x="0" y="39"/>
                    <a:pt x="5" y="57"/>
                  </a:cubicBezTo>
                  <a:cubicBezTo>
                    <a:pt x="6" y="57"/>
                    <a:pt x="7" y="56"/>
                    <a:pt x="8" y="56"/>
                  </a:cubicBezTo>
                  <a:cubicBezTo>
                    <a:pt x="11" y="56"/>
                    <a:pt x="14" y="58"/>
                    <a:pt x="15" y="62"/>
                  </a:cubicBezTo>
                  <a:cubicBezTo>
                    <a:pt x="17" y="65"/>
                    <a:pt x="17" y="70"/>
                    <a:pt x="17" y="74"/>
                  </a:cubicBezTo>
                  <a:cubicBezTo>
                    <a:pt x="17" y="83"/>
                    <a:pt x="23" y="90"/>
                    <a:pt x="31" y="96"/>
                  </a:cubicBezTo>
                  <a:cubicBezTo>
                    <a:pt x="27" y="94"/>
                    <a:pt x="22" y="92"/>
                    <a:pt x="18" y="89"/>
                  </a:cubicBezTo>
                  <a:cubicBezTo>
                    <a:pt x="19" y="91"/>
                    <a:pt x="20" y="92"/>
                    <a:pt x="21" y="94"/>
                  </a:cubicBezTo>
                  <a:cubicBezTo>
                    <a:pt x="23" y="95"/>
                    <a:pt x="25" y="97"/>
                    <a:pt x="27" y="98"/>
                  </a:cubicBezTo>
                  <a:cubicBezTo>
                    <a:pt x="33" y="104"/>
                    <a:pt x="34" y="111"/>
                    <a:pt x="37" y="118"/>
                  </a:cubicBezTo>
                  <a:cubicBezTo>
                    <a:pt x="42" y="124"/>
                    <a:pt x="47" y="130"/>
                    <a:pt x="52" y="136"/>
                  </a:cubicBezTo>
                  <a:cubicBezTo>
                    <a:pt x="34" y="110"/>
                    <a:pt x="24" y="83"/>
                    <a:pt x="39" y="65"/>
                  </a:cubicBezTo>
                  <a:cubicBezTo>
                    <a:pt x="43" y="60"/>
                    <a:pt x="49" y="58"/>
                    <a:pt x="55" y="58"/>
                  </a:cubicBezTo>
                  <a:cubicBezTo>
                    <a:pt x="63" y="58"/>
                    <a:pt x="70" y="61"/>
                    <a:pt x="75" y="68"/>
                  </a:cubicBezTo>
                  <a:cubicBezTo>
                    <a:pt x="74" y="53"/>
                    <a:pt x="73" y="40"/>
                    <a:pt x="68" y="26"/>
                  </a:cubicBezTo>
                  <a:cubicBezTo>
                    <a:pt x="62" y="8"/>
                    <a:pt x="49" y="0"/>
                    <a:pt x="36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3420498" y="5190982"/>
              <a:ext cx="288788" cy="435777"/>
            </a:xfrm>
            <a:custGeom>
              <a:avLst/>
              <a:gdLst>
                <a:gd name="T0" fmla="*/ 0 w 16"/>
                <a:gd name="T1" fmla="*/ 0 h 24"/>
                <a:gd name="T2" fmla="*/ 16 w 16"/>
                <a:gd name="T3" fmla="*/ 24 h 24"/>
                <a:gd name="T4" fmla="*/ 6 w 16"/>
                <a:gd name="T5" fmla="*/ 4 h 24"/>
                <a:gd name="T6" fmla="*/ 0 w 1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5" y="8"/>
                    <a:pt x="10" y="16"/>
                    <a:pt x="16" y="24"/>
                  </a:cubicBezTo>
                  <a:cubicBezTo>
                    <a:pt x="13" y="17"/>
                    <a:pt x="12" y="10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3133439" y="4502732"/>
              <a:ext cx="466903" cy="724565"/>
            </a:xfrm>
            <a:custGeom>
              <a:avLst/>
              <a:gdLst>
                <a:gd name="T0" fmla="*/ 3 w 26"/>
                <a:gd name="T1" fmla="*/ 0 h 40"/>
                <a:gd name="T2" fmla="*/ 0 w 26"/>
                <a:gd name="T3" fmla="*/ 1 h 40"/>
                <a:gd name="T4" fmla="*/ 13 w 26"/>
                <a:gd name="T5" fmla="*/ 33 h 40"/>
                <a:gd name="T6" fmla="*/ 26 w 26"/>
                <a:gd name="T7" fmla="*/ 40 h 40"/>
                <a:gd name="T8" fmla="*/ 12 w 26"/>
                <a:gd name="T9" fmla="*/ 18 h 40"/>
                <a:gd name="T10" fmla="*/ 10 w 26"/>
                <a:gd name="T11" fmla="*/ 6 h 40"/>
                <a:gd name="T12" fmla="*/ 3 w 2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12"/>
                    <a:pt x="7" y="22"/>
                    <a:pt x="13" y="33"/>
                  </a:cubicBezTo>
                  <a:cubicBezTo>
                    <a:pt x="17" y="36"/>
                    <a:pt x="22" y="38"/>
                    <a:pt x="26" y="40"/>
                  </a:cubicBezTo>
                  <a:cubicBezTo>
                    <a:pt x="18" y="34"/>
                    <a:pt x="12" y="27"/>
                    <a:pt x="12" y="18"/>
                  </a:cubicBezTo>
                  <a:cubicBezTo>
                    <a:pt x="12" y="14"/>
                    <a:pt x="12" y="9"/>
                    <a:pt x="10" y="6"/>
                  </a:cubicBezTo>
                  <a:cubicBezTo>
                    <a:pt x="9" y="2"/>
                    <a:pt x="6" y="0"/>
                    <a:pt x="3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909115" y="4321158"/>
              <a:ext cx="1367854" cy="816216"/>
            </a:xfrm>
            <a:custGeom>
              <a:avLst/>
              <a:gdLst>
                <a:gd name="T0" fmla="*/ 31 w 76"/>
                <a:gd name="T1" fmla="*/ 0 h 45"/>
                <a:gd name="T2" fmla="*/ 18 w 76"/>
                <a:gd name="T3" fmla="*/ 3 h 45"/>
                <a:gd name="T4" fmla="*/ 28 w 76"/>
                <a:gd name="T5" fmla="*/ 35 h 45"/>
                <a:gd name="T6" fmla="*/ 41 w 76"/>
                <a:gd name="T7" fmla="*/ 32 h 45"/>
                <a:gd name="T8" fmla="*/ 49 w 76"/>
                <a:gd name="T9" fmla="*/ 29 h 45"/>
                <a:gd name="T10" fmla="*/ 58 w 76"/>
                <a:gd name="T11" fmla="*/ 32 h 45"/>
                <a:gd name="T12" fmla="*/ 60 w 76"/>
                <a:gd name="T13" fmla="*/ 31 h 45"/>
                <a:gd name="T14" fmla="*/ 60 w 76"/>
                <a:gd name="T15" fmla="*/ 31 h 45"/>
                <a:gd name="T16" fmla="*/ 63 w 76"/>
                <a:gd name="T17" fmla="*/ 33 h 45"/>
                <a:gd name="T18" fmla="*/ 63 w 76"/>
                <a:gd name="T19" fmla="*/ 35 h 45"/>
                <a:gd name="T20" fmla="*/ 71 w 76"/>
                <a:gd name="T21" fmla="*/ 44 h 45"/>
                <a:gd name="T22" fmla="*/ 76 w 76"/>
                <a:gd name="T23" fmla="*/ 45 h 45"/>
                <a:gd name="T24" fmla="*/ 72 w 76"/>
                <a:gd name="T25" fmla="*/ 37 h 45"/>
                <a:gd name="T26" fmla="*/ 63 w 76"/>
                <a:gd name="T27" fmla="*/ 24 h 45"/>
                <a:gd name="T28" fmla="*/ 64 w 76"/>
                <a:gd name="T29" fmla="*/ 17 h 45"/>
                <a:gd name="T30" fmla="*/ 59 w 76"/>
                <a:gd name="T31" fmla="*/ 11 h 45"/>
                <a:gd name="T32" fmla="*/ 31 w 7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5">
                  <a:moveTo>
                    <a:pt x="31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0" y="14"/>
                    <a:pt x="10" y="35"/>
                    <a:pt x="28" y="35"/>
                  </a:cubicBezTo>
                  <a:cubicBezTo>
                    <a:pt x="32" y="35"/>
                    <a:pt x="36" y="34"/>
                    <a:pt x="41" y="32"/>
                  </a:cubicBezTo>
                  <a:cubicBezTo>
                    <a:pt x="44" y="30"/>
                    <a:pt x="47" y="29"/>
                    <a:pt x="49" y="29"/>
                  </a:cubicBezTo>
                  <a:cubicBezTo>
                    <a:pt x="53" y="29"/>
                    <a:pt x="56" y="31"/>
                    <a:pt x="58" y="32"/>
                  </a:cubicBezTo>
                  <a:cubicBezTo>
                    <a:pt x="59" y="32"/>
                    <a:pt x="59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3" y="32"/>
                    <a:pt x="63" y="33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6" y="38"/>
                    <a:pt x="68" y="41"/>
                    <a:pt x="71" y="44"/>
                  </a:cubicBezTo>
                  <a:cubicBezTo>
                    <a:pt x="73" y="45"/>
                    <a:pt x="74" y="45"/>
                    <a:pt x="76" y="45"/>
                  </a:cubicBezTo>
                  <a:cubicBezTo>
                    <a:pt x="75" y="43"/>
                    <a:pt x="73" y="40"/>
                    <a:pt x="72" y="37"/>
                  </a:cubicBezTo>
                  <a:cubicBezTo>
                    <a:pt x="68" y="33"/>
                    <a:pt x="64" y="29"/>
                    <a:pt x="63" y="24"/>
                  </a:cubicBezTo>
                  <a:cubicBezTo>
                    <a:pt x="63" y="21"/>
                    <a:pt x="63" y="18"/>
                    <a:pt x="64" y="17"/>
                  </a:cubicBezTo>
                  <a:cubicBezTo>
                    <a:pt x="62" y="15"/>
                    <a:pt x="61" y="13"/>
                    <a:pt x="59" y="11"/>
                  </a:cubicBezTo>
                  <a:cubicBezTo>
                    <a:pt x="51" y="4"/>
                    <a:pt x="41" y="0"/>
                    <a:pt x="31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3187046" y="5118353"/>
              <a:ext cx="250744" cy="198866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5 w 14"/>
                <a:gd name="T5" fmla="*/ 1 h 11"/>
                <a:gd name="T6" fmla="*/ 0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4" y="5"/>
                    <a:pt x="9" y="9"/>
                    <a:pt x="14" y="11"/>
                  </a:cubicBezTo>
                  <a:cubicBezTo>
                    <a:pt x="10" y="8"/>
                    <a:pt x="7" y="5"/>
                    <a:pt x="5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3043517" y="4628969"/>
              <a:ext cx="160822" cy="363147"/>
            </a:xfrm>
            <a:custGeom>
              <a:avLst/>
              <a:gdLst>
                <a:gd name="T0" fmla="*/ 1 w 9"/>
                <a:gd name="T1" fmla="*/ 0 h 20"/>
                <a:gd name="T2" fmla="*/ 0 w 9"/>
                <a:gd name="T3" fmla="*/ 7 h 20"/>
                <a:gd name="T4" fmla="*/ 9 w 9"/>
                <a:gd name="T5" fmla="*/ 20 h 20"/>
                <a:gd name="T6" fmla="*/ 1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1"/>
                    <a:pt x="0" y="4"/>
                    <a:pt x="0" y="7"/>
                  </a:cubicBezTo>
                  <a:cubicBezTo>
                    <a:pt x="1" y="12"/>
                    <a:pt x="5" y="16"/>
                    <a:pt x="9" y="20"/>
                  </a:cubicBezTo>
                  <a:cubicBezTo>
                    <a:pt x="7" y="13"/>
                    <a:pt x="5" y="6"/>
                    <a:pt x="1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2953595" y="4883172"/>
              <a:ext cx="89922" cy="72629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0 h 4"/>
                <a:gd name="T4" fmla="*/ 0 w 5"/>
                <a:gd name="T5" fmla="*/ 1 h 4"/>
                <a:gd name="T6" fmla="*/ 5 w 5"/>
                <a:gd name="T7" fmla="*/ 4 h 4"/>
                <a:gd name="T8" fmla="*/ 5 w 5"/>
                <a:gd name="T9" fmla="*/ 2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2251510" y="3451334"/>
              <a:ext cx="809299" cy="1015083"/>
            </a:xfrm>
            <a:custGeom>
              <a:avLst/>
              <a:gdLst>
                <a:gd name="T0" fmla="*/ 14 w 45"/>
                <a:gd name="T1" fmla="*/ 0 h 56"/>
                <a:gd name="T2" fmla="*/ 2 w 45"/>
                <a:gd name="T3" fmla="*/ 19 h 56"/>
                <a:gd name="T4" fmla="*/ 45 w 45"/>
                <a:gd name="T5" fmla="*/ 56 h 56"/>
                <a:gd name="T6" fmla="*/ 26 w 45"/>
                <a:gd name="T7" fmla="*/ 24 h 56"/>
                <a:gd name="T8" fmla="*/ 23 w 45"/>
                <a:gd name="T9" fmla="*/ 8 h 56"/>
                <a:gd name="T10" fmla="*/ 14 w 4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6">
                  <a:moveTo>
                    <a:pt x="14" y="0"/>
                  </a:moveTo>
                  <a:cubicBezTo>
                    <a:pt x="7" y="0"/>
                    <a:pt x="0" y="8"/>
                    <a:pt x="2" y="19"/>
                  </a:cubicBezTo>
                  <a:cubicBezTo>
                    <a:pt x="6" y="37"/>
                    <a:pt x="30" y="48"/>
                    <a:pt x="45" y="56"/>
                  </a:cubicBezTo>
                  <a:cubicBezTo>
                    <a:pt x="35" y="48"/>
                    <a:pt x="26" y="38"/>
                    <a:pt x="26" y="24"/>
                  </a:cubicBezTo>
                  <a:cubicBezTo>
                    <a:pt x="25" y="19"/>
                    <a:pt x="25" y="13"/>
                    <a:pt x="23" y="8"/>
                  </a:cubicBezTo>
                  <a:cubicBezTo>
                    <a:pt x="21" y="3"/>
                    <a:pt x="17" y="0"/>
                    <a:pt x="1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 noEditPoints="1"/>
            </p:cNvSpPr>
            <p:nvPr/>
          </p:nvSpPr>
          <p:spPr bwMode="auto">
            <a:xfrm>
              <a:off x="4464978" y="4357473"/>
              <a:ext cx="916514" cy="2464212"/>
            </a:xfrm>
            <a:custGeom>
              <a:avLst/>
              <a:gdLst>
                <a:gd name="T0" fmla="*/ 36 w 51"/>
                <a:gd name="T1" fmla="*/ 93 h 136"/>
                <a:gd name="T2" fmla="*/ 33 w 51"/>
                <a:gd name="T3" fmla="*/ 127 h 136"/>
                <a:gd name="T4" fmla="*/ 38 w 51"/>
                <a:gd name="T5" fmla="*/ 136 h 136"/>
                <a:gd name="T6" fmla="*/ 36 w 51"/>
                <a:gd name="T7" fmla="*/ 93 h 136"/>
                <a:gd name="T8" fmla="*/ 16 w 51"/>
                <a:gd name="T9" fmla="*/ 43 h 136"/>
                <a:gd name="T10" fmla="*/ 8 w 51"/>
                <a:gd name="T11" fmla="*/ 37 h 136"/>
                <a:gd name="T12" fmla="*/ 14 w 51"/>
                <a:gd name="T13" fmla="*/ 27 h 136"/>
                <a:gd name="T14" fmla="*/ 16 w 51"/>
                <a:gd name="T15" fmla="*/ 27 h 136"/>
                <a:gd name="T16" fmla="*/ 24 w 51"/>
                <a:gd name="T17" fmla="*/ 34 h 136"/>
                <a:gd name="T18" fmla="*/ 17 w 51"/>
                <a:gd name="T19" fmla="*/ 43 h 136"/>
                <a:gd name="T20" fmla="*/ 16 w 51"/>
                <a:gd name="T21" fmla="*/ 43 h 136"/>
                <a:gd name="T22" fmla="*/ 28 w 51"/>
                <a:gd name="T23" fmla="*/ 20 h 136"/>
                <a:gd name="T24" fmla="*/ 26 w 51"/>
                <a:gd name="T25" fmla="*/ 19 h 136"/>
                <a:gd name="T26" fmla="*/ 26 w 51"/>
                <a:gd name="T27" fmla="*/ 15 h 136"/>
                <a:gd name="T28" fmla="*/ 28 w 51"/>
                <a:gd name="T29" fmla="*/ 14 h 136"/>
                <a:gd name="T30" fmla="*/ 30 w 51"/>
                <a:gd name="T31" fmla="*/ 15 h 136"/>
                <a:gd name="T32" fmla="*/ 30 w 51"/>
                <a:gd name="T33" fmla="*/ 19 h 136"/>
                <a:gd name="T34" fmla="*/ 28 w 51"/>
                <a:gd name="T35" fmla="*/ 20 h 136"/>
                <a:gd name="T36" fmla="*/ 14 w 51"/>
                <a:gd name="T37" fmla="*/ 20 h 136"/>
                <a:gd name="T38" fmla="*/ 11 w 51"/>
                <a:gd name="T39" fmla="*/ 19 h 136"/>
                <a:gd name="T40" fmla="*/ 11 w 51"/>
                <a:gd name="T41" fmla="*/ 12 h 136"/>
                <a:gd name="T42" fmla="*/ 14 w 51"/>
                <a:gd name="T43" fmla="*/ 11 h 136"/>
                <a:gd name="T44" fmla="*/ 18 w 51"/>
                <a:gd name="T45" fmla="*/ 12 h 136"/>
                <a:gd name="T46" fmla="*/ 18 w 51"/>
                <a:gd name="T47" fmla="*/ 19 h 136"/>
                <a:gd name="T48" fmla="*/ 14 w 51"/>
                <a:gd name="T49" fmla="*/ 20 h 136"/>
                <a:gd name="T50" fmla="*/ 30 w 51"/>
                <a:gd name="T51" fmla="*/ 0 h 136"/>
                <a:gd name="T52" fmla="*/ 21 w 51"/>
                <a:gd name="T53" fmla="*/ 2 h 136"/>
                <a:gd name="T54" fmla="*/ 11 w 51"/>
                <a:gd name="T55" fmla="*/ 76 h 136"/>
                <a:gd name="T56" fmla="*/ 22 w 51"/>
                <a:gd name="T57" fmla="*/ 45 h 136"/>
                <a:gd name="T58" fmla="*/ 29 w 51"/>
                <a:gd name="T59" fmla="*/ 44 h 136"/>
                <a:gd name="T60" fmla="*/ 43 w 51"/>
                <a:gd name="T61" fmla="*/ 56 h 136"/>
                <a:gd name="T62" fmla="*/ 50 w 51"/>
                <a:gd name="T63" fmla="*/ 25 h 136"/>
                <a:gd name="T64" fmla="*/ 30 w 51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36">
                  <a:moveTo>
                    <a:pt x="36" y="93"/>
                  </a:moveTo>
                  <a:cubicBezTo>
                    <a:pt x="34" y="102"/>
                    <a:pt x="32" y="113"/>
                    <a:pt x="33" y="127"/>
                  </a:cubicBezTo>
                  <a:cubicBezTo>
                    <a:pt x="35" y="130"/>
                    <a:pt x="37" y="133"/>
                    <a:pt x="38" y="136"/>
                  </a:cubicBezTo>
                  <a:cubicBezTo>
                    <a:pt x="36" y="119"/>
                    <a:pt x="35" y="105"/>
                    <a:pt x="36" y="93"/>
                  </a:cubicBezTo>
                  <a:moveTo>
                    <a:pt x="16" y="43"/>
                  </a:moveTo>
                  <a:cubicBezTo>
                    <a:pt x="12" y="43"/>
                    <a:pt x="8" y="41"/>
                    <a:pt x="8" y="37"/>
                  </a:cubicBezTo>
                  <a:cubicBezTo>
                    <a:pt x="7" y="32"/>
                    <a:pt x="10" y="28"/>
                    <a:pt x="14" y="27"/>
                  </a:cubicBezTo>
                  <a:cubicBezTo>
                    <a:pt x="15" y="27"/>
                    <a:pt x="15" y="27"/>
                    <a:pt x="16" y="27"/>
                  </a:cubicBezTo>
                  <a:cubicBezTo>
                    <a:pt x="20" y="27"/>
                    <a:pt x="23" y="30"/>
                    <a:pt x="24" y="34"/>
                  </a:cubicBezTo>
                  <a:cubicBezTo>
                    <a:pt x="25" y="38"/>
                    <a:pt x="22" y="42"/>
                    <a:pt x="17" y="43"/>
                  </a:cubicBezTo>
                  <a:cubicBezTo>
                    <a:pt x="17" y="43"/>
                    <a:pt x="16" y="43"/>
                    <a:pt x="16" y="43"/>
                  </a:cubicBezTo>
                  <a:moveTo>
                    <a:pt x="28" y="20"/>
                  </a:moveTo>
                  <a:cubicBezTo>
                    <a:pt x="27" y="20"/>
                    <a:pt x="27" y="19"/>
                    <a:pt x="26" y="19"/>
                  </a:cubicBezTo>
                  <a:cubicBezTo>
                    <a:pt x="25" y="18"/>
                    <a:pt x="25" y="16"/>
                    <a:pt x="26" y="15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19"/>
                    <a:pt x="29" y="20"/>
                    <a:pt x="28" y="20"/>
                  </a:cubicBezTo>
                  <a:moveTo>
                    <a:pt x="14" y="20"/>
                  </a:moveTo>
                  <a:cubicBezTo>
                    <a:pt x="13" y="20"/>
                    <a:pt x="12" y="20"/>
                    <a:pt x="11" y="19"/>
                  </a:cubicBezTo>
                  <a:cubicBezTo>
                    <a:pt x="9" y="17"/>
                    <a:pt x="10" y="14"/>
                    <a:pt x="11" y="12"/>
                  </a:cubicBezTo>
                  <a:cubicBezTo>
                    <a:pt x="12" y="11"/>
                    <a:pt x="13" y="11"/>
                    <a:pt x="14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4"/>
                    <a:pt x="19" y="17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moveTo>
                    <a:pt x="30" y="0"/>
                  </a:moveTo>
                  <a:cubicBezTo>
                    <a:pt x="27" y="0"/>
                    <a:pt x="24" y="0"/>
                    <a:pt x="21" y="2"/>
                  </a:cubicBezTo>
                  <a:cubicBezTo>
                    <a:pt x="0" y="13"/>
                    <a:pt x="1" y="44"/>
                    <a:pt x="11" y="76"/>
                  </a:cubicBezTo>
                  <a:cubicBezTo>
                    <a:pt x="10" y="62"/>
                    <a:pt x="13" y="50"/>
                    <a:pt x="22" y="45"/>
                  </a:cubicBezTo>
                  <a:cubicBezTo>
                    <a:pt x="24" y="44"/>
                    <a:pt x="27" y="44"/>
                    <a:pt x="29" y="44"/>
                  </a:cubicBezTo>
                  <a:cubicBezTo>
                    <a:pt x="35" y="44"/>
                    <a:pt x="41" y="48"/>
                    <a:pt x="43" y="56"/>
                  </a:cubicBezTo>
                  <a:cubicBezTo>
                    <a:pt x="47" y="45"/>
                    <a:pt x="50" y="35"/>
                    <a:pt x="50" y="25"/>
                  </a:cubicBezTo>
                  <a:cubicBezTo>
                    <a:pt x="51" y="9"/>
                    <a:pt x="40" y="0"/>
                    <a:pt x="30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4589486" y="4846857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7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0 w 18"/>
                <a:gd name="T9" fmla="*/ 16 h 16"/>
                <a:gd name="T10" fmla="*/ 17 w 18"/>
                <a:gd name="T11" fmla="*/ 7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5" y="15"/>
                    <a:pt x="18" y="11"/>
                    <a:pt x="17" y="7"/>
                  </a:cubicBezTo>
                  <a:cubicBezTo>
                    <a:pt x="16" y="3"/>
                    <a:pt x="13" y="0"/>
                    <a:pt x="9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5 w 10"/>
                <a:gd name="T1" fmla="*/ 0 h 9"/>
                <a:gd name="T2" fmla="*/ 2 w 10"/>
                <a:gd name="T3" fmla="*/ 1 h 9"/>
                <a:gd name="T4" fmla="*/ 2 w 10"/>
                <a:gd name="T5" fmla="*/ 8 h 9"/>
                <a:gd name="T6" fmla="*/ 5 w 10"/>
                <a:gd name="T7" fmla="*/ 9 h 9"/>
                <a:gd name="T8" fmla="*/ 9 w 10"/>
                <a:gd name="T9" fmla="*/ 8 h 9"/>
                <a:gd name="T10" fmla="*/ 9 w 10"/>
                <a:gd name="T11" fmla="*/ 1 h 9"/>
                <a:gd name="T12" fmla="*/ 5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7" y="9"/>
                    <a:pt x="8" y="9"/>
                    <a:pt x="9" y="8"/>
                  </a:cubicBezTo>
                  <a:cubicBezTo>
                    <a:pt x="10" y="6"/>
                    <a:pt x="10" y="3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1 h 6"/>
                <a:gd name="T4" fmla="*/ 1 w 6"/>
                <a:gd name="T5" fmla="*/ 5 h 6"/>
                <a:gd name="T6" fmla="*/ 3 w 6"/>
                <a:gd name="T7" fmla="*/ 6 h 6"/>
                <a:gd name="T8" fmla="*/ 5 w 6"/>
                <a:gd name="T9" fmla="*/ 5 h 6"/>
                <a:gd name="T10" fmla="*/ 5 w 6"/>
                <a:gd name="T11" fmla="*/ 1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4"/>
            <p:cNvSpPr>
              <a:spLocks/>
            </p:cNvSpPr>
            <p:nvPr/>
          </p:nvSpPr>
          <p:spPr bwMode="auto">
            <a:xfrm>
              <a:off x="5471414" y="4411080"/>
              <a:ext cx="306081" cy="816216"/>
            </a:xfrm>
            <a:custGeom>
              <a:avLst/>
              <a:gdLst>
                <a:gd name="T0" fmla="*/ 8 w 17"/>
                <a:gd name="T1" fmla="*/ 0 h 45"/>
                <a:gd name="T2" fmla="*/ 0 w 17"/>
                <a:gd name="T3" fmla="*/ 8 h 45"/>
                <a:gd name="T4" fmla="*/ 3 w 17"/>
                <a:gd name="T5" fmla="*/ 21 h 45"/>
                <a:gd name="T6" fmla="*/ 0 w 17"/>
                <a:gd name="T7" fmla="*/ 44 h 45"/>
                <a:gd name="T8" fmla="*/ 1 w 17"/>
                <a:gd name="T9" fmla="*/ 45 h 45"/>
                <a:gd name="T10" fmla="*/ 12 w 17"/>
                <a:gd name="T11" fmla="*/ 32 h 45"/>
                <a:gd name="T12" fmla="*/ 17 w 17"/>
                <a:gd name="T13" fmla="*/ 6 h 45"/>
                <a:gd name="T14" fmla="*/ 8 w 17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5">
                  <a:moveTo>
                    <a:pt x="8" y="0"/>
                  </a:moveTo>
                  <a:cubicBezTo>
                    <a:pt x="4" y="0"/>
                    <a:pt x="1" y="3"/>
                    <a:pt x="0" y="8"/>
                  </a:cubicBezTo>
                  <a:cubicBezTo>
                    <a:pt x="0" y="13"/>
                    <a:pt x="2" y="18"/>
                    <a:pt x="3" y="21"/>
                  </a:cubicBezTo>
                  <a:cubicBezTo>
                    <a:pt x="5" y="29"/>
                    <a:pt x="3" y="37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5" y="41"/>
                    <a:pt x="9" y="36"/>
                    <a:pt x="12" y="32"/>
                  </a:cubicBezTo>
                  <a:cubicBezTo>
                    <a:pt x="11" y="22"/>
                    <a:pt x="12" y="13"/>
                    <a:pt x="17" y="6"/>
                  </a:cubicBezTo>
                  <a:cubicBezTo>
                    <a:pt x="15" y="2"/>
                    <a:pt x="11" y="0"/>
                    <a:pt x="8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5"/>
            <p:cNvSpPr>
              <a:spLocks/>
            </p:cNvSpPr>
            <p:nvPr/>
          </p:nvSpPr>
          <p:spPr bwMode="auto">
            <a:xfrm>
              <a:off x="5417807" y="5210004"/>
              <a:ext cx="72629" cy="107215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6 h 6"/>
                <a:gd name="T4" fmla="*/ 4 w 4"/>
                <a:gd name="T5" fmla="*/ 1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3" y="2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6"/>
            <p:cNvSpPr>
              <a:spLocks/>
            </p:cNvSpPr>
            <p:nvPr/>
          </p:nvSpPr>
          <p:spPr bwMode="auto">
            <a:xfrm>
              <a:off x="5670281" y="4520024"/>
              <a:ext cx="143530" cy="472091"/>
            </a:xfrm>
            <a:custGeom>
              <a:avLst/>
              <a:gdLst>
                <a:gd name="T0" fmla="*/ 6 w 8"/>
                <a:gd name="T1" fmla="*/ 0 h 26"/>
                <a:gd name="T2" fmla="*/ 1 w 8"/>
                <a:gd name="T3" fmla="*/ 26 h 26"/>
                <a:gd name="T4" fmla="*/ 7 w 8"/>
                <a:gd name="T5" fmla="*/ 5 h 26"/>
                <a:gd name="T6" fmla="*/ 6 w 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6">
                  <a:moveTo>
                    <a:pt x="6" y="0"/>
                  </a:moveTo>
                  <a:cubicBezTo>
                    <a:pt x="1" y="7"/>
                    <a:pt x="0" y="16"/>
                    <a:pt x="1" y="26"/>
                  </a:cubicBezTo>
                  <a:cubicBezTo>
                    <a:pt x="5" y="19"/>
                    <a:pt x="8" y="12"/>
                    <a:pt x="7" y="5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BE0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7"/>
            <p:cNvSpPr>
              <a:spLocks/>
            </p:cNvSpPr>
            <p:nvPr/>
          </p:nvSpPr>
          <p:spPr bwMode="auto">
            <a:xfrm>
              <a:off x="4518586" y="3523964"/>
              <a:ext cx="233452" cy="235181"/>
            </a:xfrm>
            <a:custGeom>
              <a:avLst/>
              <a:gdLst>
                <a:gd name="T0" fmla="*/ 7 w 13"/>
                <a:gd name="T1" fmla="*/ 0 h 13"/>
                <a:gd name="T2" fmla="*/ 2 w 13"/>
                <a:gd name="T3" fmla="*/ 2 h 13"/>
                <a:gd name="T4" fmla="*/ 2 w 13"/>
                <a:gd name="T5" fmla="*/ 11 h 13"/>
                <a:gd name="T6" fmla="*/ 7 w 13"/>
                <a:gd name="T7" fmla="*/ 13 h 13"/>
                <a:gd name="T8" fmla="*/ 11 w 13"/>
                <a:gd name="T9" fmla="*/ 11 h 13"/>
                <a:gd name="T10" fmla="*/ 11 w 13"/>
                <a:gd name="T11" fmla="*/ 2 h 13"/>
                <a:gd name="T12" fmla="*/ 7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3" y="8"/>
                    <a:pt x="13" y="4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8"/>
            <p:cNvSpPr>
              <a:spLocks/>
            </p:cNvSpPr>
            <p:nvPr/>
          </p:nvSpPr>
          <p:spPr bwMode="auto">
            <a:xfrm>
              <a:off x="4895567" y="3596593"/>
              <a:ext cx="162552" cy="145259"/>
            </a:xfrm>
            <a:custGeom>
              <a:avLst/>
              <a:gdLst>
                <a:gd name="T0" fmla="*/ 5 w 9"/>
                <a:gd name="T1" fmla="*/ 0 h 8"/>
                <a:gd name="T2" fmla="*/ 2 w 9"/>
                <a:gd name="T3" fmla="*/ 1 h 8"/>
                <a:gd name="T4" fmla="*/ 2 w 9"/>
                <a:gd name="T5" fmla="*/ 7 h 8"/>
                <a:gd name="T6" fmla="*/ 5 w 9"/>
                <a:gd name="T7" fmla="*/ 8 h 8"/>
                <a:gd name="T8" fmla="*/ 8 w 9"/>
                <a:gd name="T9" fmla="*/ 7 h 8"/>
                <a:gd name="T10" fmla="*/ 8 w 9"/>
                <a:gd name="T11" fmla="*/ 1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9"/>
            <p:cNvSpPr>
              <a:spLocks/>
            </p:cNvSpPr>
            <p:nvPr/>
          </p:nvSpPr>
          <p:spPr bwMode="auto">
            <a:xfrm>
              <a:off x="2142566" y="3977033"/>
              <a:ext cx="145259" cy="145259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1 h 8"/>
                <a:gd name="T4" fmla="*/ 1 w 8"/>
                <a:gd name="T5" fmla="*/ 5 h 8"/>
                <a:gd name="T6" fmla="*/ 4 w 8"/>
                <a:gd name="T7" fmla="*/ 8 h 8"/>
                <a:gd name="T8" fmla="*/ 5 w 8"/>
                <a:gd name="T9" fmla="*/ 8 h 8"/>
                <a:gd name="T10" fmla="*/ 8 w 8"/>
                <a:gd name="T11" fmla="*/ 3 h 8"/>
                <a:gd name="T12" fmla="*/ 4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0"/>
            <p:cNvSpPr>
              <a:spLocks/>
            </p:cNvSpPr>
            <p:nvPr/>
          </p:nvSpPr>
          <p:spPr bwMode="auto">
            <a:xfrm>
              <a:off x="8926499" y="4737913"/>
              <a:ext cx="359689" cy="126237"/>
            </a:xfrm>
            <a:custGeom>
              <a:avLst/>
              <a:gdLst>
                <a:gd name="T0" fmla="*/ 20 w 20"/>
                <a:gd name="T1" fmla="*/ 0 h 7"/>
                <a:gd name="T2" fmla="*/ 8 w 20"/>
                <a:gd name="T3" fmla="*/ 0 h 7"/>
                <a:gd name="T4" fmla="*/ 0 w 20"/>
                <a:gd name="T5" fmla="*/ 1 h 7"/>
                <a:gd name="T6" fmla="*/ 2 w 20"/>
                <a:gd name="T7" fmla="*/ 3 h 7"/>
                <a:gd name="T8" fmla="*/ 7 w 20"/>
                <a:gd name="T9" fmla="*/ 7 h 7"/>
                <a:gd name="T10" fmla="*/ 15 w 20"/>
                <a:gd name="T11" fmla="*/ 5 h 7"/>
                <a:gd name="T12" fmla="*/ 16 w 20"/>
                <a:gd name="T13" fmla="*/ 5 h 7"/>
                <a:gd name="T14" fmla="*/ 20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cubicBezTo>
                    <a:pt x="16" y="0"/>
                    <a:pt x="11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5" y="6"/>
                    <a:pt x="7" y="7"/>
                  </a:cubicBezTo>
                  <a:cubicBezTo>
                    <a:pt x="10" y="6"/>
                    <a:pt x="13" y="5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3"/>
                    <a:pt x="19" y="2"/>
                    <a:pt x="20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1"/>
            <p:cNvSpPr>
              <a:spLocks/>
            </p:cNvSpPr>
            <p:nvPr/>
          </p:nvSpPr>
          <p:spPr bwMode="auto">
            <a:xfrm>
              <a:off x="9052736" y="4827835"/>
              <a:ext cx="143530" cy="3631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3 w 8"/>
                <a:gd name="T5" fmla="*/ 2 h 2"/>
                <a:gd name="T6" fmla="*/ 8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2"/>
            <p:cNvSpPr>
              <a:spLocks/>
            </p:cNvSpPr>
            <p:nvPr/>
          </p:nvSpPr>
          <p:spPr bwMode="auto">
            <a:xfrm>
              <a:off x="8890185" y="4483710"/>
              <a:ext cx="413296" cy="273225"/>
            </a:xfrm>
            <a:custGeom>
              <a:avLst/>
              <a:gdLst>
                <a:gd name="T0" fmla="*/ 12 w 23"/>
                <a:gd name="T1" fmla="*/ 0 h 15"/>
                <a:gd name="T2" fmla="*/ 5 w 23"/>
                <a:gd name="T3" fmla="*/ 2 h 15"/>
                <a:gd name="T4" fmla="*/ 2 w 23"/>
                <a:gd name="T5" fmla="*/ 15 h 15"/>
                <a:gd name="T6" fmla="*/ 10 w 23"/>
                <a:gd name="T7" fmla="*/ 14 h 15"/>
                <a:gd name="T8" fmla="*/ 22 w 23"/>
                <a:gd name="T9" fmla="*/ 14 h 15"/>
                <a:gd name="T10" fmla="*/ 20 w 23"/>
                <a:gd name="T11" fmla="*/ 4 h 15"/>
                <a:gd name="T12" fmla="*/ 12 w 2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5">
                  <a:moveTo>
                    <a:pt x="12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1" y="6"/>
                    <a:pt x="0" y="11"/>
                    <a:pt x="2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8" y="14"/>
                    <a:pt x="22" y="14"/>
                  </a:cubicBezTo>
                  <a:cubicBezTo>
                    <a:pt x="23" y="11"/>
                    <a:pt x="22" y="7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3"/>
            <p:cNvSpPr>
              <a:spLocks/>
            </p:cNvSpPr>
            <p:nvPr/>
          </p:nvSpPr>
          <p:spPr bwMode="auto">
            <a:xfrm>
              <a:off x="7235272" y="2889321"/>
              <a:ext cx="216159" cy="181574"/>
            </a:xfrm>
            <a:custGeom>
              <a:avLst/>
              <a:gdLst>
                <a:gd name="T0" fmla="*/ 6 w 12"/>
                <a:gd name="T1" fmla="*/ 0 h 10"/>
                <a:gd name="T2" fmla="*/ 2 w 12"/>
                <a:gd name="T3" fmla="*/ 1 h 10"/>
                <a:gd name="T4" fmla="*/ 2 w 12"/>
                <a:gd name="T5" fmla="*/ 8 h 10"/>
                <a:gd name="T6" fmla="*/ 6 w 12"/>
                <a:gd name="T7" fmla="*/ 10 h 10"/>
                <a:gd name="T8" fmla="*/ 9 w 12"/>
                <a:gd name="T9" fmla="*/ 9 h 10"/>
                <a:gd name="T10" fmla="*/ 10 w 12"/>
                <a:gd name="T11" fmla="*/ 2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11" y="7"/>
                    <a:pt x="12" y="4"/>
                    <a:pt x="10" y="2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4"/>
            <p:cNvSpPr>
              <a:spLocks noEditPoints="1"/>
            </p:cNvSpPr>
            <p:nvPr/>
          </p:nvSpPr>
          <p:spPr bwMode="auto">
            <a:xfrm>
              <a:off x="6083577" y="4085977"/>
              <a:ext cx="989143" cy="2047458"/>
            </a:xfrm>
            <a:custGeom>
              <a:avLst/>
              <a:gdLst>
                <a:gd name="T0" fmla="*/ 10 w 55"/>
                <a:gd name="T1" fmla="*/ 43 h 113"/>
                <a:gd name="T2" fmla="*/ 8 w 55"/>
                <a:gd name="T3" fmla="*/ 42 h 113"/>
                <a:gd name="T4" fmla="*/ 5 w 55"/>
                <a:gd name="T5" fmla="*/ 36 h 113"/>
                <a:gd name="T6" fmla="*/ 10 w 55"/>
                <a:gd name="T7" fmla="*/ 33 h 113"/>
                <a:gd name="T8" fmla="*/ 12 w 55"/>
                <a:gd name="T9" fmla="*/ 33 h 113"/>
                <a:gd name="T10" fmla="*/ 14 w 55"/>
                <a:gd name="T11" fmla="*/ 40 h 113"/>
                <a:gd name="T12" fmla="*/ 10 w 55"/>
                <a:gd name="T13" fmla="*/ 43 h 113"/>
                <a:gd name="T14" fmla="*/ 37 w 55"/>
                <a:gd name="T15" fmla="*/ 30 h 113"/>
                <a:gd name="T16" fmla="*/ 35 w 55"/>
                <a:gd name="T17" fmla="*/ 30 h 113"/>
                <a:gd name="T18" fmla="*/ 34 w 55"/>
                <a:gd name="T19" fmla="*/ 25 h 113"/>
                <a:gd name="T20" fmla="*/ 37 w 55"/>
                <a:gd name="T21" fmla="*/ 23 h 113"/>
                <a:gd name="T22" fmla="*/ 38 w 55"/>
                <a:gd name="T23" fmla="*/ 24 h 113"/>
                <a:gd name="T24" fmla="*/ 40 w 55"/>
                <a:gd name="T25" fmla="*/ 28 h 113"/>
                <a:gd name="T26" fmla="*/ 37 w 55"/>
                <a:gd name="T27" fmla="*/ 30 h 113"/>
                <a:gd name="T28" fmla="*/ 32 w 55"/>
                <a:gd name="T29" fmla="*/ 8 h 113"/>
                <a:gd name="T30" fmla="*/ 29 w 55"/>
                <a:gd name="T31" fmla="*/ 7 h 113"/>
                <a:gd name="T32" fmla="*/ 29 w 55"/>
                <a:gd name="T33" fmla="*/ 2 h 113"/>
                <a:gd name="T34" fmla="*/ 32 w 55"/>
                <a:gd name="T35" fmla="*/ 1 h 113"/>
                <a:gd name="T36" fmla="*/ 35 w 55"/>
                <a:gd name="T37" fmla="*/ 2 h 113"/>
                <a:gd name="T38" fmla="*/ 34 w 55"/>
                <a:gd name="T39" fmla="*/ 7 h 113"/>
                <a:gd name="T40" fmla="*/ 32 w 55"/>
                <a:gd name="T41" fmla="*/ 8 h 113"/>
                <a:gd name="T42" fmla="*/ 26 w 55"/>
                <a:gd name="T43" fmla="*/ 0 h 113"/>
                <a:gd name="T44" fmla="*/ 4 w 55"/>
                <a:gd name="T45" fmla="*/ 19 h 113"/>
                <a:gd name="T46" fmla="*/ 3 w 55"/>
                <a:gd name="T47" fmla="*/ 48 h 113"/>
                <a:gd name="T48" fmla="*/ 21 w 55"/>
                <a:gd name="T49" fmla="*/ 75 h 113"/>
                <a:gd name="T50" fmla="*/ 0 w 55"/>
                <a:gd name="T51" fmla="*/ 113 h 113"/>
                <a:gd name="T52" fmla="*/ 18 w 55"/>
                <a:gd name="T53" fmla="*/ 98 h 113"/>
                <a:gd name="T54" fmla="*/ 20 w 55"/>
                <a:gd name="T55" fmla="*/ 93 h 113"/>
                <a:gd name="T56" fmla="*/ 40 w 55"/>
                <a:gd name="T57" fmla="*/ 54 h 113"/>
                <a:gd name="T58" fmla="*/ 53 w 55"/>
                <a:gd name="T59" fmla="*/ 44 h 113"/>
                <a:gd name="T60" fmla="*/ 54 w 55"/>
                <a:gd name="T61" fmla="*/ 37 h 113"/>
                <a:gd name="T62" fmla="*/ 52 w 55"/>
                <a:gd name="T63" fmla="*/ 19 h 113"/>
                <a:gd name="T64" fmla="*/ 49 w 55"/>
                <a:gd name="T65" fmla="*/ 13 h 113"/>
                <a:gd name="T66" fmla="*/ 26 w 55"/>
                <a:gd name="T6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13">
                  <a:moveTo>
                    <a:pt x="10" y="43"/>
                  </a:moveTo>
                  <a:cubicBezTo>
                    <a:pt x="9" y="43"/>
                    <a:pt x="9" y="43"/>
                    <a:pt x="8" y="42"/>
                  </a:cubicBezTo>
                  <a:cubicBezTo>
                    <a:pt x="6" y="41"/>
                    <a:pt x="5" y="39"/>
                    <a:pt x="5" y="36"/>
                  </a:cubicBezTo>
                  <a:cubicBezTo>
                    <a:pt x="6" y="34"/>
                    <a:pt x="8" y="33"/>
                    <a:pt x="10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4" y="34"/>
                    <a:pt x="15" y="37"/>
                    <a:pt x="14" y="40"/>
                  </a:cubicBezTo>
                  <a:cubicBezTo>
                    <a:pt x="14" y="41"/>
                    <a:pt x="12" y="43"/>
                    <a:pt x="10" y="43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5" y="30"/>
                  </a:cubicBezTo>
                  <a:cubicBezTo>
                    <a:pt x="33" y="29"/>
                    <a:pt x="33" y="27"/>
                    <a:pt x="34" y="25"/>
                  </a:cubicBezTo>
                  <a:cubicBezTo>
                    <a:pt x="34" y="24"/>
                    <a:pt x="35" y="23"/>
                    <a:pt x="37" y="23"/>
                  </a:cubicBezTo>
                  <a:cubicBezTo>
                    <a:pt x="37" y="23"/>
                    <a:pt x="38" y="23"/>
                    <a:pt x="38" y="24"/>
                  </a:cubicBezTo>
                  <a:cubicBezTo>
                    <a:pt x="40" y="24"/>
                    <a:pt x="41" y="26"/>
                    <a:pt x="40" y="28"/>
                  </a:cubicBezTo>
                  <a:cubicBezTo>
                    <a:pt x="39" y="29"/>
                    <a:pt x="38" y="30"/>
                    <a:pt x="37" y="30"/>
                  </a:cubicBezTo>
                  <a:moveTo>
                    <a:pt x="32" y="8"/>
                  </a:moveTo>
                  <a:cubicBezTo>
                    <a:pt x="31" y="8"/>
                    <a:pt x="30" y="8"/>
                    <a:pt x="29" y="7"/>
                  </a:cubicBezTo>
                  <a:cubicBezTo>
                    <a:pt x="28" y="5"/>
                    <a:pt x="28" y="3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4" y="1"/>
                    <a:pt x="35" y="2"/>
                  </a:cubicBezTo>
                  <a:cubicBezTo>
                    <a:pt x="36" y="4"/>
                    <a:pt x="36" y="6"/>
                    <a:pt x="34" y="7"/>
                  </a:cubicBezTo>
                  <a:cubicBezTo>
                    <a:pt x="34" y="8"/>
                    <a:pt x="33" y="8"/>
                    <a:pt x="32" y="8"/>
                  </a:cubicBezTo>
                  <a:moveTo>
                    <a:pt x="26" y="0"/>
                  </a:moveTo>
                  <a:cubicBezTo>
                    <a:pt x="17" y="0"/>
                    <a:pt x="7" y="6"/>
                    <a:pt x="4" y="19"/>
                  </a:cubicBezTo>
                  <a:cubicBezTo>
                    <a:pt x="2" y="28"/>
                    <a:pt x="2" y="39"/>
                    <a:pt x="3" y="48"/>
                  </a:cubicBezTo>
                  <a:cubicBezTo>
                    <a:pt x="12" y="49"/>
                    <a:pt x="22" y="59"/>
                    <a:pt x="21" y="75"/>
                  </a:cubicBezTo>
                  <a:cubicBezTo>
                    <a:pt x="20" y="89"/>
                    <a:pt x="11" y="102"/>
                    <a:pt x="0" y="113"/>
                  </a:cubicBezTo>
                  <a:cubicBezTo>
                    <a:pt x="6" y="108"/>
                    <a:pt x="12" y="103"/>
                    <a:pt x="18" y="98"/>
                  </a:cubicBezTo>
                  <a:cubicBezTo>
                    <a:pt x="19" y="96"/>
                    <a:pt x="20" y="95"/>
                    <a:pt x="20" y="93"/>
                  </a:cubicBezTo>
                  <a:cubicBezTo>
                    <a:pt x="25" y="81"/>
                    <a:pt x="31" y="64"/>
                    <a:pt x="40" y="54"/>
                  </a:cubicBezTo>
                  <a:cubicBezTo>
                    <a:pt x="44" y="49"/>
                    <a:pt x="49" y="46"/>
                    <a:pt x="53" y="44"/>
                  </a:cubicBezTo>
                  <a:cubicBezTo>
                    <a:pt x="54" y="42"/>
                    <a:pt x="54" y="40"/>
                    <a:pt x="54" y="37"/>
                  </a:cubicBezTo>
                  <a:cubicBezTo>
                    <a:pt x="55" y="30"/>
                    <a:pt x="54" y="24"/>
                    <a:pt x="52" y="19"/>
                  </a:cubicBezTo>
                  <a:cubicBezTo>
                    <a:pt x="50" y="17"/>
                    <a:pt x="49" y="15"/>
                    <a:pt x="49" y="13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6965505" y="4321158"/>
              <a:ext cx="53607" cy="108944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2"/>
                    <a:pt x="1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6406950" y="4883172"/>
              <a:ext cx="629455" cy="978768"/>
            </a:xfrm>
            <a:custGeom>
              <a:avLst/>
              <a:gdLst>
                <a:gd name="T0" fmla="*/ 35 w 35"/>
                <a:gd name="T1" fmla="*/ 0 h 54"/>
                <a:gd name="T2" fmla="*/ 22 w 35"/>
                <a:gd name="T3" fmla="*/ 10 h 54"/>
                <a:gd name="T4" fmla="*/ 2 w 35"/>
                <a:gd name="T5" fmla="*/ 49 h 54"/>
                <a:gd name="T6" fmla="*/ 0 w 35"/>
                <a:gd name="T7" fmla="*/ 54 h 54"/>
                <a:gd name="T8" fmla="*/ 35 w 3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cubicBezTo>
                    <a:pt x="31" y="2"/>
                    <a:pt x="26" y="5"/>
                    <a:pt x="22" y="10"/>
                  </a:cubicBezTo>
                  <a:cubicBezTo>
                    <a:pt x="13" y="20"/>
                    <a:pt x="7" y="37"/>
                    <a:pt x="2" y="49"/>
                  </a:cubicBezTo>
                  <a:cubicBezTo>
                    <a:pt x="2" y="51"/>
                    <a:pt x="1" y="52"/>
                    <a:pt x="0" y="54"/>
                  </a:cubicBezTo>
                  <a:cubicBezTo>
                    <a:pt x="17" y="38"/>
                    <a:pt x="31" y="20"/>
                    <a:pt x="35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6676717" y="4502732"/>
              <a:ext cx="145259" cy="126237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4 w 8"/>
                <a:gd name="T7" fmla="*/ 7 h 7"/>
                <a:gd name="T8" fmla="*/ 7 w 8"/>
                <a:gd name="T9" fmla="*/ 5 h 7"/>
                <a:gd name="T10" fmla="*/ 5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6586795" y="4103270"/>
              <a:ext cx="145259" cy="127966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1 h 7"/>
                <a:gd name="T4" fmla="*/ 1 w 8"/>
                <a:gd name="T5" fmla="*/ 6 h 7"/>
                <a:gd name="T6" fmla="*/ 4 w 8"/>
                <a:gd name="T7" fmla="*/ 7 h 7"/>
                <a:gd name="T8" fmla="*/ 6 w 8"/>
                <a:gd name="T9" fmla="*/ 6 h 7"/>
                <a:gd name="T10" fmla="*/ 7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0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3 h 10"/>
                <a:gd name="T4" fmla="*/ 3 w 10"/>
                <a:gd name="T5" fmla="*/ 9 h 10"/>
                <a:gd name="T6" fmla="*/ 5 w 10"/>
                <a:gd name="T7" fmla="*/ 10 h 10"/>
                <a:gd name="T8" fmla="*/ 9 w 10"/>
                <a:gd name="T9" fmla="*/ 7 h 10"/>
                <a:gd name="T10" fmla="*/ 7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8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/>
            </p:cNvSpPr>
            <p:nvPr/>
          </p:nvSpPr>
          <p:spPr bwMode="auto">
            <a:xfrm>
              <a:off x="5921025" y="3325098"/>
              <a:ext cx="738399" cy="1105005"/>
            </a:xfrm>
            <a:custGeom>
              <a:avLst/>
              <a:gdLst>
                <a:gd name="T0" fmla="*/ 25 w 41"/>
                <a:gd name="T1" fmla="*/ 0 h 61"/>
                <a:gd name="T2" fmla="*/ 12 w 41"/>
                <a:gd name="T3" fmla="*/ 6 h 61"/>
                <a:gd name="T4" fmla="*/ 5 w 41"/>
                <a:gd name="T5" fmla="*/ 60 h 61"/>
                <a:gd name="T6" fmla="*/ 6 w 41"/>
                <a:gd name="T7" fmla="*/ 61 h 61"/>
                <a:gd name="T8" fmla="*/ 22 w 41"/>
                <a:gd name="T9" fmla="*/ 31 h 61"/>
                <a:gd name="T10" fmla="*/ 35 w 41"/>
                <a:gd name="T11" fmla="*/ 18 h 61"/>
                <a:gd name="T12" fmla="*/ 25 w 41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1">
                  <a:moveTo>
                    <a:pt x="25" y="0"/>
                  </a:moveTo>
                  <a:cubicBezTo>
                    <a:pt x="21" y="0"/>
                    <a:pt x="16" y="2"/>
                    <a:pt x="12" y="6"/>
                  </a:cubicBezTo>
                  <a:cubicBezTo>
                    <a:pt x="0" y="19"/>
                    <a:pt x="2" y="42"/>
                    <a:pt x="5" y="60"/>
                  </a:cubicBezTo>
                  <a:cubicBezTo>
                    <a:pt x="5" y="60"/>
                    <a:pt x="6" y="61"/>
                    <a:pt x="6" y="61"/>
                  </a:cubicBezTo>
                  <a:cubicBezTo>
                    <a:pt x="8" y="49"/>
                    <a:pt x="12" y="38"/>
                    <a:pt x="22" y="31"/>
                  </a:cubicBezTo>
                  <a:cubicBezTo>
                    <a:pt x="26" y="27"/>
                    <a:pt x="32" y="23"/>
                    <a:pt x="35" y="18"/>
                  </a:cubicBezTo>
                  <a:cubicBezTo>
                    <a:pt x="41" y="8"/>
                    <a:pt x="34" y="0"/>
                    <a:pt x="25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6010947" y="4411080"/>
              <a:ext cx="19022" cy="145259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1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0" y="3"/>
                    <a:pt x="0" y="6"/>
                    <a:pt x="1" y="8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3"/>
            <p:cNvSpPr>
              <a:spLocks/>
            </p:cNvSpPr>
            <p:nvPr/>
          </p:nvSpPr>
          <p:spPr bwMode="auto">
            <a:xfrm>
              <a:off x="6659424" y="3705537"/>
              <a:ext cx="269766" cy="235181"/>
            </a:xfrm>
            <a:custGeom>
              <a:avLst/>
              <a:gdLst>
                <a:gd name="T0" fmla="*/ 7 w 15"/>
                <a:gd name="T1" fmla="*/ 0 h 13"/>
                <a:gd name="T2" fmla="*/ 1 w 15"/>
                <a:gd name="T3" fmla="*/ 4 h 13"/>
                <a:gd name="T4" fmla="*/ 5 w 15"/>
                <a:gd name="T5" fmla="*/ 13 h 13"/>
                <a:gd name="T6" fmla="*/ 7 w 15"/>
                <a:gd name="T7" fmla="*/ 13 h 13"/>
                <a:gd name="T8" fmla="*/ 13 w 15"/>
                <a:gd name="T9" fmla="*/ 9 h 13"/>
                <a:gd name="T10" fmla="*/ 9 w 15"/>
                <a:gd name="T11" fmla="*/ 0 h 13"/>
                <a:gd name="T12" fmla="*/ 7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0" y="8"/>
                    <a:pt x="1" y="11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10" y="13"/>
                    <a:pt x="12" y="12"/>
                    <a:pt x="13" y="9"/>
                  </a:cubicBezTo>
                  <a:cubicBezTo>
                    <a:pt x="15" y="5"/>
                    <a:pt x="13" y="2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5"/>
            <p:cNvSpPr>
              <a:spLocks/>
            </p:cNvSpPr>
            <p:nvPr/>
          </p:nvSpPr>
          <p:spPr bwMode="auto">
            <a:xfrm>
              <a:off x="9735799" y="3088187"/>
              <a:ext cx="1871072" cy="1250264"/>
            </a:xfrm>
            <a:custGeom>
              <a:avLst/>
              <a:gdLst>
                <a:gd name="T0" fmla="*/ 71 w 104"/>
                <a:gd name="T1" fmla="*/ 0 h 69"/>
                <a:gd name="T2" fmla="*/ 65 w 104"/>
                <a:gd name="T3" fmla="*/ 0 h 69"/>
                <a:gd name="T4" fmla="*/ 0 w 104"/>
                <a:gd name="T5" fmla="*/ 69 h 69"/>
                <a:gd name="T6" fmla="*/ 54 w 104"/>
                <a:gd name="T7" fmla="*/ 38 h 69"/>
                <a:gd name="T8" fmla="*/ 82 w 104"/>
                <a:gd name="T9" fmla="*/ 35 h 69"/>
                <a:gd name="T10" fmla="*/ 71 w 10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9">
                  <a:moveTo>
                    <a:pt x="71" y="0"/>
                  </a:moveTo>
                  <a:cubicBezTo>
                    <a:pt x="69" y="0"/>
                    <a:pt x="67" y="0"/>
                    <a:pt x="65" y="0"/>
                  </a:cubicBezTo>
                  <a:cubicBezTo>
                    <a:pt x="34" y="6"/>
                    <a:pt x="15" y="44"/>
                    <a:pt x="0" y="69"/>
                  </a:cubicBezTo>
                  <a:cubicBezTo>
                    <a:pt x="14" y="52"/>
                    <a:pt x="31" y="39"/>
                    <a:pt x="54" y="38"/>
                  </a:cubicBezTo>
                  <a:cubicBezTo>
                    <a:pt x="62" y="38"/>
                    <a:pt x="74" y="39"/>
                    <a:pt x="82" y="35"/>
                  </a:cubicBezTo>
                  <a:cubicBezTo>
                    <a:pt x="104" y="27"/>
                    <a:pt x="95" y="0"/>
                    <a:pt x="71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944277" y="2448268"/>
              <a:ext cx="11429868" cy="4404858"/>
              <a:chOff x="944277" y="2448268"/>
              <a:chExt cx="11429868" cy="4404858"/>
            </a:xfrm>
          </p:grpSpPr>
          <p:sp>
            <p:nvSpPr>
              <p:cNvPr id="194" name="Freeform 35"/>
              <p:cNvSpPr>
                <a:spLocks/>
              </p:cNvSpPr>
              <p:nvPr/>
            </p:nvSpPr>
            <p:spPr bwMode="auto">
              <a:xfrm>
                <a:off x="9663169" y="4516367"/>
                <a:ext cx="162552" cy="181574"/>
              </a:xfrm>
              <a:custGeom>
                <a:avLst/>
                <a:gdLst>
                  <a:gd name="T0" fmla="*/ 2 w 9"/>
                  <a:gd name="T1" fmla="*/ 9 h 10"/>
                  <a:gd name="T2" fmla="*/ 8 w 9"/>
                  <a:gd name="T3" fmla="*/ 7 h 10"/>
                  <a:gd name="T4" fmla="*/ 7 w 9"/>
                  <a:gd name="T5" fmla="*/ 1 h 10"/>
                  <a:gd name="T6" fmla="*/ 1 w 9"/>
                  <a:gd name="T7" fmla="*/ 3 h 10"/>
                  <a:gd name="T8" fmla="*/ 2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2" y="9"/>
                    </a:moveTo>
                    <a:cubicBezTo>
                      <a:pt x="4" y="10"/>
                      <a:pt x="7" y="9"/>
                      <a:pt x="8" y="7"/>
                    </a:cubicBezTo>
                    <a:cubicBezTo>
                      <a:pt x="9" y="5"/>
                      <a:pt x="9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0" y="7"/>
                      <a:pt x="2" y="9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2161588" y="5512428"/>
                <a:ext cx="17293" cy="1902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9FD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7"/>
              <p:cNvSpPr>
                <a:spLocks/>
              </p:cNvSpPr>
              <p:nvPr/>
            </p:nvSpPr>
            <p:spPr bwMode="auto">
              <a:xfrm>
                <a:off x="9663169" y="4533660"/>
                <a:ext cx="162552" cy="145259"/>
              </a:xfrm>
              <a:custGeom>
                <a:avLst/>
                <a:gdLst>
                  <a:gd name="T0" fmla="*/ 4 w 9"/>
                  <a:gd name="T1" fmla="*/ 0 h 8"/>
                  <a:gd name="T2" fmla="*/ 1 w 9"/>
                  <a:gd name="T3" fmla="*/ 2 h 8"/>
                  <a:gd name="T4" fmla="*/ 2 w 9"/>
                  <a:gd name="T5" fmla="*/ 8 h 8"/>
                  <a:gd name="T6" fmla="*/ 4 w 9"/>
                  <a:gd name="T7" fmla="*/ 8 h 8"/>
                  <a:gd name="T8" fmla="*/ 8 w 9"/>
                  <a:gd name="T9" fmla="*/ 6 h 8"/>
                  <a:gd name="T10" fmla="*/ 7 w 9"/>
                  <a:gd name="T11" fmla="*/ 0 h 8"/>
                  <a:gd name="T12" fmla="*/ 4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2" y="0"/>
                      <a:pt x="1" y="2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6" y="8"/>
                      <a:pt x="7" y="8"/>
                      <a:pt x="8" y="6"/>
                    </a:cubicBezTo>
                    <a:cubicBezTo>
                      <a:pt x="9" y="4"/>
                      <a:pt x="9" y="2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2754728" y="6636454"/>
                <a:ext cx="72629" cy="3631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B88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2"/>
              <p:cNvSpPr>
                <a:spLocks noEditPoints="1"/>
              </p:cNvSpPr>
              <p:nvPr/>
            </p:nvSpPr>
            <p:spPr bwMode="auto">
              <a:xfrm>
                <a:off x="9830642" y="3814812"/>
                <a:ext cx="977662" cy="956571"/>
              </a:xfrm>
              <a:custGeom>
                <a:avLst/>
                <a:gdLst>
                  <a:gd name="T0" fmla="*/ 9 w 52"/>
                  <a:gd name="T1" fmla="*/ 10 h 52"/>
                  <a:gd name="T2" fmla="*/ 4 w 52"/>
                  <a:gd name="T3" fmla="*/ 10 h 52"/>
                  <a:gd name="T4" fmla="*/ 2 w 52"/>
                  <a:gd name="T5" fmla="*/ 10 h 52"/>
                  <a:gd name="T6" fmla="*/ 0 w 52"/>
                  <a:gd name="T7" fmla="*/ 14 h 52"/>
                  <a:gd name="T8" fmla="*/ 2 w 52"/>
                  <a:gd name="T9" fmla="*/ 17 h 52"/>
                  <a:gd name="T10" fmla="*/ 9 w 52"/>
                  <a:gd name="T11" fmla="*/ 10 h 52"/>
                  <a:gd name="T12" fmla="*/ 33 w 52"/>
                  <a:gd name="T13" fmla="*/ 0 h 52"/>
                  <a:gd name="T14" fmla="*/ 20 w 52"/>
                  <a:gd name="T15" fmla="*/ 7 h 52"/>
                  <a:gd name="T16" fmla="*/ 36 w 52"/>
                  <a:gd name="T17" fmla="*/ 25 h 52"/>
                  <a:gd name="T18" fmla="*/ 19 w 52"/>
                  <a:gd name="T19" fmla="*/ 43 h 52"/>
                  <a:gd name="T20" fmla="*/ 18 w 52"/>
                  <a:gd name="T21" fmla="*/ 43 h 52"/>
                  <a:gd name="T22" fmla="*/ 13 w 52"/>
                  <a:gd name="T23" fmla="*/ 43 h 52"/>
                  <a:gd name="T24" fmla="*/ 13 w 52"/>
                  <a:gd name="T25" fmla="*/ 44 h 52"/>
                  <a:gd name="T26" fmla="*/ 13 w 52"/>
                  <a:gd name="T27" fmla="*/ 50 h 52"/>
                  <a:gd name="T28" fmla="*/ 25 w 52"/>
                  <a:gd name="T29" fmla="*/ 52 h 52"/>
                  <a:gd name="T30" fmla="*/ 25 w 52"/>
                  <a:gd name="T31" fmla="*/ 52 h 52"/>
                  <a:gd name="T32" fmla="*/ 52 w 52"/>
                  <a:gd name="T33" fmla="*/ 24 h 52"/>
                  <a:gd name="T34" fmla="*/ 39 w 52"/>
                  <a:gd name="T35" fmla="*/ 2 h 52"/>
                  <a:gd name="T36" fmla="*/ 33 w 5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9" y="10"/>
                    </a:moveTo>
                    <a:cubicBezTo>
                      <a:pt x="7" y="10"/>
                      <a:pt x="5" y="10"/>
                      <a:pt x="4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1" y="15"/>
                      <a:pt x="2" y="16"/>
                      <a:pt x="2" y="17"/>
                    </a:cubicBezTo>
                    <a:cubicBezTo>
                      <a:pt x="4" y="14"/>
                      <a:pt x="6" y="12"/>
                      <a:pt x="9" y="10"/>
                    </a:cubicBezTo>
                    <a:moveTo>
                      <a:pt x="33" y="0"/>
                    </a:moveTo>
                    <a:cubicBezTo>
                      <a:pt x="29" y="3"/>
                      <a:pt x="24" y="6"/>
                      <a:pt x="20" y="7"/>
                    </a:cubicBezTo>
                    <a:cubicBezTo>
                      <a:pt x="29" y="8"/>
                      <a:pt x="36" y="15"/>
                      <a:pt x="36" y="25"/>
                    </a:cubicBezTo>
                    <a:cubicBezTo>
                      <a:pt x="37" y="35"/>
                      <a:pt x="29" y="43"/>
                      <a:pt x="19" y="43"/>
                    </a:cubicBezTo>
                    <a:cubicBezTo>
                      <a:pt x="19" y="43"/>
                      <a:pt x="18" y="43"/>
                      <a:pt x="18" y="43"/>
                    </a:cubicBezTo>
                    <a:cubicBezTo>
                      <a:pt x="16" y="43"/>
                      <a:pt x="15" y="43"/>
                      <a:pt x="13" y="43"/>
                    </a:cubicBezTo>
                    <a:cubicBezTo>
                      <a:pt x="13" y="43"/>
                      <a:pt x="13" y="43"/>
                      <a:pt x="13" y="44"/>
                    </a:cubicBezTo>
                    <a:cubicBezTo>
                      <a:pt x="13" y="46"/>
                      <a:pt x="13" y="48"/>
                      <a:pt x="13" y="50"/>
                    </a:cubicBezTo>
                    <a:cubicBezTo>
                      <a:pt x="16" y="51"/>
                      <a:pt x="20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40" y="52"/>
                      <a:pt x="52" y="39"/>
                      <a:pt x="52" y="24"/>
                    </a:cubicBezTo>
                    <a:cubicBezTo>
                      <a:pt x="51" y="15"/>
                      <a:pt x="46" y="7"/>
                      <a:pt x="39" y="2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86"/>
              <p:cNvSpPr>
                <a:spLocks noEditPoints="1"/>
              </p:cNvSpPr>
              <p:nvPr/>
            </p:nvSpPr>
            <p:spPr bwMode="auto">
              <a:xfrm>
                <a:off x="10164477" y="2918837"/>
                <a:ext cx="1057146" cy="1041431"/>
              </a:xfrm>
              <a:custGeom>
                <a:avLst/>
                <a:gdLst>
                  <a:gd name="T0" fmla="*/ 13 w 56"/>
                  <a:gd name="T1" fmla="*/ 28 h 57"/>
                  <a:gd name="T2" fmla="*/ 0 w 56"/>
                  <a:gd name="T3" fmla="*/ 35 h 57"/>
                  <a:gd name="T4" fmla="*/ 2 w 56"/>
                  <a:gd name="T5" fmla="*/ 41 h 57"/>
                  <a:gd name="T6" fmla="*/ 15 w 56"/>
                  <a:gd name="T7" fmla="*/ 33 h 57"/>
                  <a:gd name="T8" fmla="*/ 13 w 56"/>
                  <a:gd name="T9" fmla="*/ 28 h 57"/>
                  <a:gd name="T10" fmla="*/ 23 w 56"/>
                  <a:gd name="T11" fmla="*/ 0 h 57"/>
                  <a:gd name="T12" fmla="*/ 19 w 56"/>
                  <a:gd name="T13" fmla="*/ 1 h 57"/>
                  <a:gd name="T14" fmla="*/ 20 w 56"/>
                  <a:gd name="T15" fmla="*/ 7 h 57"/>
                  <a:gd name="T16" fmla="*/ 24 w 56"/>
                  <a:gd name="T17" fmla="*/ 4 h 57"/>
                  <a:gd name="T18" fmla="*/ 23 w 56"/>
                  <a:gd name="T19" fmla="*/ 0 h 57"/>
                  <a:gd name="T20" fmla="*/ 28 w 56"/>
                  <a:gd name="T21" fmla="*/ 0 h 57"/>
                  <a:gd name="T22" fmla="*/ 26 w 56"/>
                  <a:gd name="T23" fmla="*/ 0 h 57"/>
                  <a:gd name="T24" fmla="*/ 28 w 56"/>
                  <a:gd name="T25" fmla="*/ 3 h 57"/>
                  <a:gd name="T26" fmla="*/ 32 w 56"/>
                  <a:gd name="T27" fmla="*/ 3 h 57"/>
                  <a:gd name="T28" fmla="*/ 52 w 56"/>
                  <a:gd name="T29" fmla="*/ 23 h 57"/>
                  <a:gd name="T30" fmla="*/ 32 w 56"/>
                  <a:gd name="T31" fmla="*/ 43 h 57"/>
                  <a:gd name="T32" fmla="*/ 25 w 56"/>
                  <a:gd name="T33" fmla="*/ 42 h 57"/>
                  <a:gd name="T34" fmla="*/ 15 w 56"/>
                  <a:gd name="T35" fmla="*/ 54 h 57"/>
                  <a:gd name="T36" fmla="*/ 21 w 56"/>
                  <a:gd name="T37" fmla="*/ 56 h 57"/>
                  <a:gd name="T38" fmla="*/ 28 w 56"/>
                  <a:gd name="T39" fmla="*/ 57 h 57"/>
                  <a:gd name="T40" fmla="*/ 56 w 56"/>
                  <a:gd name="T41" fmla="*/ 28 h 57"/>
                  <a:gd name="T42" fmla="*/ 49 w 56"/>
                  <a:gd name="T43" fmla="*/ 9 h 57"/>
                  <a:gd name="T44" fmla="*/ 40 w 56"/>
                  <a:gd name="T45" fmla="*/ 2 h 57"/>
                  <a:gd name="T46" fmla="*/ 28 w 56"/>
                  <a:gd name="T4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57">
                    <a:moveTo>
                      <a:pt x="13" y="28"/>
                    </a:moveTo>
                    <a:cubicBezTo>
                      <a:pt x="9" y="31"/>
                      <a:pt x="5" y="34"/>
                      <a:pt x="0" y="35"/>
                    </a:cubicBezTo>
                    <a:cubicBezTo>
                      <a:pt x="0" y="37"/>
                      <a:pt x="1" y="39"/>
                      <a:pt x="2" y="41"/>
                    </a:cubicBezTo>
                    <a:cubicBezTo>
                      <a:pt x="7" y="40"/>
                      <a:pt x="11" y="37"/>
                      <a:pt x="15" y="33"/>
                    </a:cubicBezTo>
                    <a:cubicBezTo>
                      <a:pt x="14" y="32"/>
                      <a:pt x="13" y="30"/>
                      <a:pt x="13" y="28"/>
                    </a:cubicBezTo>
                    <a:moveTo>
                      <a:pt x="23" y="0"/>
                    </a:moveTo>
                    <a:cubicBezTo>
                      <a:pt x="21" y="0"/>
                      <a:pt x="20" y="1"/>
                      <a:pt x="19" y="1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1" y="6"/>
                      <a:pt x="23" y="5"/>
                      <a:pt x="24" y="4"/>
                    </a:cubicBezTo>
                    <a:cubicBezTo>
                      <a:pt x="24" y="3"/>
                      <a:pt x="23" y="1"/>
                      <a:pt x="23" y="0"/>
                    </a:cubicBezTo>
                    <a:moveTo>
                      <a:pt x="28" y="0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27" y="1"/>
                      <a:pt x="28" y="2"/>
                      <a:pt x="28" y="3"/>
                    </a:cubicBezTo>
                    <a:cubicBezTo>
                      <a:pt x="29" y="3"/>
                      <a:pt x="31" y="3"/>
                      <a:pt x="32" y="3"/>
                    </a:cubicBezTo>
                    <a:cubicBezTo>
                      <a:pt x="43" y="3"/>
                      <a:pt x="52" y="12"/>
                      <a:pt x="52" y="23"/>
                    </a:cubicBezTo>
                    <a:cubicBezTo>
                      <a:pt x="52" y="34"/>
                      <a:pt x="43" y="43"/>
                      <a:pt x="32" y="43"/>
                    </a:cubicBezTo>
                    <a:cubicBezTo>
                      <a:pt x="30" y="43"/>
                      <a:pt x="27" y="43"/>
                      <a:pt x="25" y="42"/>
                    </a:cubicBezTo>
                    <a:cubicBezTo>
                      <a:pt x="22" y="46"/>
                      <a:pt x="19" y="50"/>
                      <a:pt x="15" y="54"/>
                    </a:cubicBezTo>
                    <a:cubicBezTo>
                      <a:pt x="17" y="55"/>
                      <a:pt x="19" y="56"/>
                      <a:pt x="21" y="56"/>
                    </a:cubicBezTo>
                    <a:cubicBezTo>
                      <a:pt x="23" y="57"/>
                      <a:pt x="25" y="57"/>
                      <a:pt x="28" y="57"/>
                    </a:cubicBezTo>
                    <a:cubicBezTo>
                      <a:pt x="43" y="57"/>
                      <a:pt x="56" y="44"/>
                      <a:pt x="56" y="28"/>
                    </a:cubicBezTo>
                    <a:cubicBezTo>
                      <a:pt x="56" y="21"/>
                      <a:pt x="53" y="14"/>
                      <a:pt x="49" y="9"/>
                    </a:cubicBezTo>
                    <a:cubicBezTo>
                      <a:pt x="45" y="7"/>
                      <a:pt x="42" y="5"/>
                      <a:pt x="40" y="2"/>
                    </a:cubicBezTo>
                    <a:cubicBezTo>
                      <a:pt x="36" y="0"/>
                      <a:pt x="32" y="0"/>
                      <a:pt x="2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87"/>
              <p:cNvSpPr>
                <a:spLocks noEditPoints="1"/>
              </p:cNvSpPr>
              <p:nvPr/>
            </p:nvSpPr>
            <p:spPr bwMode="auto">
              <a:xfrm>
                <a:off x="10466518" y="3011408"/>
                <a:ext cx="627930" cy="624859"/>
              </a:xfrm>
              <a:custGeom>
                <a:avLst/>
                <a:gdLst>
                  <a:gd name="T0" fmla="*/ 9 w 33"/>
                  <a:gd name="T1" fmla="*/ 3 h 34"/>
                  <a:gd name="T2" fmla="*/ 4 w 33"/>
                  <a:gd name="T3" fmla="*/ 6 h 34"/>
                  <a:gd name="T4" fmla="*/ 0 w 33"/>
                  <a:gd name="T5" fmla="*/ 19 h 34"/>
                  <a:gd name="T6" fmla="*/ 2 w 33"/>
                  <a:gd name="T7" fmla="*/ 25 h 34"/>
                  <a:gd name="T8" fmla="*/ 9 w 33"/>
                  <a:gd name="T9" fmla="*/ 6 h 34"/>
                  <a:gd name="T10" fmla="*/ 9 w 33"/>
                  <a:gd name="T11" fmla="*/ 3 h 34"/>
                  <a:gd name="T12" fmla="*/ 17 w 33"/>
                  <a:gd name="T13" fmla="*/ 0 h 34"/>
                  <a:gd name="T14" fmla="*/ 13 w 33"/>
                  <a:gd name="T15" fmla="*/ 1 h 34"/>
                  <a:gd name="T16" fmla="*/ 15 w 33"/>
                  <a:gd name="T17" fmla="*/ 14 h 34"/>
                  <a:gd name="T18" fmla="*/ 14 w 33"/>
                  <a:gd name="T19" fmla="*/ 20 h 34"/>
                  <a:gd name="T20" fmla="*/ 16 w 33"/>
                  <a:gd name="T21" fmla="*/ 23 h 34"/>
                  <a:gd name="T22" fmla="*/ 13 w 33"/>
                  <a:gd name="T23" fmla="*/ 27 h 34"/>
                  <a:gd name="T24" fmla="*/ 11 w 33"/>
                  <a:gd name="T25" fmla="*/ 33 h 34"/>
                  <a:gd name="T26" fmla="*/ 17 w 33"/>
                  <a:gd name="T27" fmla="*/ 34 h 34"/>
                  <a:gd name="T28" fmla="*/ 33 w 33"/>
                  <a:gd name="T29" fmla="*/ 17 h 34"/>
                  <a:gd name="T30" fmla="*/ 17 w 33"/>
                  <a:gd name="T3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4">
                    <a:moveTo>
                      <a:pt x="9" y="3"/>
                    </a:moveTo>
                    <a:cubicBezTo>
                      <a:pt x="7" y="4"/>
                      <a:pt x="5" y="5"/>
                      <a:pt x="4" y="6"/>
                    </a:cubicBezTo>
                    <a:cubicBezTo>
                      <a:pt x="4" y="11"/>
                      <a:pt x="2" y="15"/>
                      <a:pt x="0" y="19"/>
                    </a:cubicBezTo>
                    <a:cubicBezTo>
                      <a:pt x="0" y="21"/>
                      <a:pt x="1" y="23"/>
                      <a:pt x="2" y="25"/>
                    </a:cubicBezTo>
                    <a:cubicBezTo>
                      <a:pt x="6" y="20"/>
                      <a:pt x="9" y="13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moveTo>
                      <a:pt x="17" y="0"/>
                    </a:moveTo>
                    <a:cubicBezTo>
                      <a:pt x="15" y="0"/>
                      <a:pt x="14" y="1"/>
                      <a:pt x="13" y="1"/>
                    </a:cubicBezTo>
                    <a:cubicBezTo>
                      <a:pt x="14" y="5"/>
                      <a:pt x="15" y="10"/>
                      <a:pt x="15" y="14"/>
                    </a:cubicBezTo>
                    <a:cubicBezTo>
                      <a:pt x="15" y="16"/>
                      <a:pt x="15" y="18"/>
                      <a:pt x="14" y="20"/>
                    </a:cubicBezTo>
                    <a:cubicBezTo>
                      <a:pt x="15" y="21"/>
                      <a:pt x="16" y="22"/>
                      <a:pt x="16" y="23"/>
                    </a:cubicBezTo>
                    <a:cubicBezTo>
                      <a:pt x="16" y="25"/>
                      <a:pt x="15" y="26"/>
                      <a:pt x="13" y="27"/>
                    </a:cubicBezTo>
                    <a:cubicBezTo>
                      <a:pt x="12" y="29"/>
                      <a:pt x="12" y="31"/>
                      <a:pt x="11" y="33"/>
                    </a:cubicBezTo>
                    <a:cubicBezTo>
                      <a:pt x="13" y="34"/>
                      <a:pt x="15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6"/>
              <p:cNvSpPr>
                <a:spLocks noEditPoints="1"/>
              </p:cNvSpPr>
              <p:nvPr/>
            </p:nvSpPr>
            <p:spPr bwMode="auto">
              <a:xfrm>
                <a:off x="8145571" y="4315124"/>
                <a:ext cx="683566" cy="748288"/>
              </a:xfrm>
              <a:custGeom>
                <a:avLst/>
                <a:gdLst>
                  <a:gd name="T0" fmla="*/ 27 w 36"/>
                  <a:gd name="T1" fmla="*/ 22 h 41"/>
                  <a:gd name="T2" fmla="*/ 22 w 36"/>
                  <a:gd name="T3" fmla="*/ 28 h 41"/>
                  <a:gd name="T4" fmla="*/ 28 w 36"/>
                  <a:gd name="T5" fmla="*/ 41 h 41"/>
                  <a:gd name="T6" fmla="*/ 33 w 36"/>
                  <a:gd name="T7" fmla="*/ 39 h 41"/>
                  <a:gd name="T8" fmla="*/ 27 w 36"/>
                  <a:gd name="T9" fmla="*/ 24 h 41"/>
                  <a:gd name="T10" fmla="*/ 27 w 36"/>
                  <a:gd name="T11" fmla="*/ 22 h 41"/>
                  <a:gd name="T12" fmla="*/ 31 w 36"/>
                  <a:gd name="T13" fmla="*/ 2 h 41"/>
                  <a:gd name="T14" fmla="*/ 24 w 36"/>
                  <a:gd name="T15" fmla="*/ 11 h 41"/>
                  <a:gd name="T16" fmla="*/ 28 w 36"/>
                  <a:gd name="T17" fmla="*/ 18 h 41"/>
                  <a:gd name="T18" fmla="*/ 36 w 36"/>
                  <a:gd name="T19" fmla="*/ 4 h 41"/>
                  <a:gd name="T20" fmla="*/ 31 w 36"/>
                  <a:gd name="T21" fmla="*/ 2 h 41"/>
                  <a:gd name="T22" fmla="*/ 23 w 36"/>
                  <a:gd name="T23" fmla="*/ 0 h 41"/>
                  <a:gd name="T24" fmla="*/ 3 w 36"/>
                  <a:gd name="T25" fmla="*/ 14 h 41"/>
                  <a:gd name="T26" fmla="*/ 17 w 36"/>
                  <a:gd name="T27" fmla="*/ 40 h 41"/>
                  <a:gd name="T28" fmla="*/ 21 w 36"/>
                  <a:gd name="T29" fmla="*/ 41 h 41"/>
                  <a:gd name="T30" fmla="*/ 18 w 36"/>
                  <a:gd name="T31" fmla="*/ 30 h 41"/>
                  <a:gd name="T32" fmla="*/ 16 w 36"/>
                  <a:gd name="T33" fmla="*/ 30 h 41"/>
                  <a:gd name="T34" fmla="*/ 13 w 36"/>
                  <a:gd name="T35" fmla="*/ 29 h 41"/>
                  <a:gd name="T36" fmla="*/ 6 w 36"/>
                  <a:gd name="T37" fmla="*/ 15 h 41"/>
                  <a:gd name="T38" fmla="*/ 16 w 36"/>
                  <a:gd name="T39" fmla="*/ 7 h 41"/>
                  <a:gd name="T40" fmla="*/ 20 w 36"/>
                  <a:gd name="T41" fmla="*/ 8 h 41"/>
                  <a:gd name="T42" fmla="*/ 20 w 36"/>
                  <a:gd name="T43" fmla="*/ 8 h 41"/>
                  <a:gd name="T44" fmla="*/ 24 w 36"/>
                  <a:gd name="T45" fmla="*/ 0 h 41"/>
                  <a:gd name="T46" fmla="*/ 23 w 36"/>
                  <a:gd name="T4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41">
                    <a:moveTo>
                      <a:pt x="27" y="22"/>
                    </a:moveTo>
                    <a:cubicBezTo>
                      <a:pt x="26" y="25"/>
                      <a:pt x="24" y="27"/>
                      <a:pt x="22" y="28"/>
                    </a:cubicBezTo>
                    <a:cubicBezTo>
                      <a:pt x="23" y="33"/>
                      <a:pt x="25" y="37"/>
                      <a:pt x="28" y="41"/>
                    </a:cubicBezTo>
                    <a:cubicBezTo>
                      <a:pt x="29" y="40"/>
                      <a:pt x="31" y="40"/>
                      <a:pt x="33" y="39"/>
                    </a:cubicBezTo>
                    <a:cubicBezTo>
                      <a:pt x="29" y="35"/>
                      <a:pt x="27" y="30"/>
                      <a:pt x="27" y="24"/>
                    </a:cubicBezTo>
                    <a:cubicBezTo>
                      <a:pt x="27" y="23"/>
                      <a:pt x="27" y="23"/>
                      <a:pt x="27" y="22"/>
                    </a:cubicBezTo>
                    <a:moveTo>
                      <a:pt x="31" y="2"/>
                    </a:moveTo>
                    <a:cubicBezTo>
                      <a:pt x="28" y="4"/>
                      <a:pt x="26" y="7"/>
                      <a:pt x="24" y="11"/>
                    </a:cubicBezTo>
                    <a:cubicBezTo>
                      <a:pt x="26" y="13"/>
                      <a:pt x="27" y="15"/>
                      <a:pt x="28" y="18"/>
                    </a:cubicBezTo>
                    <a:cubicBezTo>
                      <a:pt x="29" y="12"/>
                      <a:pt x="32" y="8"/>
                      <a:pt x="36" y="4"/>
                    </a:cubicBezTo>
                    <a:cubicBezTo>
                      <a:pt x="35" y="3"/>
                      <a:pt x="33" y="2"/>
                      <a:pt x="31" y="2"/>
                    </a:cubicBezTo>
                    <a:moveTo>
                      <a:pt x="23" y="0"/>
                    </a:moveTo>
                    <a:cubicBezTo>
                      <a:pt x="14" y="0"/>
                      <a:pt x="6" y="5"/>
                      <a:pt x="3" y="14"/>
                    </a:cubicBezTo>
                    <a:cubicBezTo>
                      <a:pt x="0" y="25"/>
                      <a:pt x="6" y="37"/>
                      <a:pt x="17" y="40"/>
                    </a:cubicBezTo>
                    <a:cubicBezTo>
                      <a:pt x="18" y="41"/>
                      <a:pt x="20" y="41"/>
                      <a:pt x="21" y="41"/>
                    </a:cubicBezTo>
                    <a:cubicBezTo>
                      <a:pt x="20" y="38"/>
                      <a:pt x="18" y="34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7" y="27"/>
                      <a:pt x="4" y="21"/>
                      <a:pt x="6" y="15"/>
                    </a:cubicBezTo>
                    <a:cubicBezTo>
                      <a:pt x="7" y="11"/>
                      <a:pt x="12" y="7"/>
                      <a:pt x="16" y="7"/>
                    </a:cubicBezTo>
                    <a:cubicBezTo>
                      <a:pt x="18" y="7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5"/>
                      <a:pt x="22" y="2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7"/>
              <p:cNvSpPr>
                <a:spLocks noEditPoints="1"/>
              </p:cNvSpPr>
              <p:nvPr/>
            </p:nvSpPr>
            <p:spPr bwMode="auto">
              <a:xfrm>
                <a:off x="7183806" y="3157982"/>
                <a:ext cx="1096886" cy="1064571"/>
              </a:xfrm>
              <a:custGeom>
                <a:avLst/>
                <a:gdLst>
                  <a:gd name="T0" fmla="*/ 41 w 58"/>
                  <a:gd name="T1" fmla="*/ 3 h 58"/>
                  <a:gd name="T2" fmla="*/ 40 w 58"/>
                  <a:gd name="T3" fmla="*/ 5 h 58"/>
                  <a:gd name="T4" fmla="*/ 47 w 58"/>
                  <a:gd name="T5" fmla="*/ 11 h 58"/>
                  <a:gd name="T6" fmla="*/ 55 w 58"/>
                  <a:gd name="T7" fmla="*/ 29 h 58"/>
                  <a:gd name="T8" fmla="*/ 47 w 58"/>
                  <a:gd name="T9" fmla="*/ 47 h 58"/>
                  <a:gd name="T10" fmla="*/ 29 w 58"/>
                  <a:gd name="T11" fmla="*/ 55 h 58"/>
                  <a:gd name="T12" fmla="*/ 11 w 58"/>
                  <a:gd name="T13" fmla="*/ 47 h 58"/>
                  <a:gd name="T14" fmla="*/ 3 w 58"/>
                  <a:gd name="T15" fmla="*/ 29 h 58"/>
                  <a:gd name="T16" fmla="*/ 4 w 58"/>
                  <a:gd name="T17" fmla="*/ 21 h 58"/>
                  <a:gd name="T18" fmla="*/ 2 w 58"/>
                  <a:gd name="T19" fmla="*/ 19 h 58"/>
                  <a:gd name="T20" fmla="*/ 0 w 58"/>
                  <a:gd name="T21" fmla="*/ 29 h 58"/>
                  <a:gd name="T22" fmla="*/ 9 w 58"/>
                  <a:gd name="T23" fmla="*/ 49 h 58"/>
                  <a:gd name="T24" fmla="*/ 29 w 58"/>
                  <a:gd name="T25" fmla="*/ 58 h 58"/>
                  <a:gd name="T26" fmla="*/ 49 w 58"/>
                  <a:gd name="T27" fmla="*/ 49 h 58"/>
                  <a:gd name="T28" fmla="*/ 58 w 58"/>
                  <a:gd name="T29" fmla="*/ 29 h 58"/>
                  <a:gd name="T30" fmla="*/ 49 w 58"/>
                  <a:gd name="T31" fmla="*/ 9 h 58"/>
                  <a:gd name="T32" fmla="*/ 41 w 58"/>
                  <a:gd name="T33" fmla="*/ 3 h 58"/>
                  <a:gd name="T34" fmla="*/ 29 w 58"/>
                  <a:gd name="T35" fmla="*/ 0 h 58"/>
                  <a:gd name="T36" fmla="*/ 9 w 58"/>
                  <a:gd name="T37" fmla="*/ 9 h 58"/>
                  <a:gd name="T38" fmla="*/ 3 w 58"/>
                  <a:gd name="T39" fmla="*/ 17 h 58"/>
                  <a:gd name="T40" fmla="*/ 5 w 58"/>
                  <a:gd name="T41" fmla="*/ 19 h 58"/>
                  <a:gd name="T42" fmla="*/ 11 w 58"/>
                  <a:gd name="T43" fmla="*/ 11 h 58"/>
                  <a:gd name="T44" fmla="*/ 29 w 58"/>
                  <a:gd name="T45" fmla="*/ 3 h 58"/>
                  <a:gd name="T46" fmla="*/ 38 w 58"/>
                  <a:gd name="T47" fmla="*/ 5 h 58"/>
                  <a:gd name="T48" fmla="*/ 38 w 58"/>
                  <a:gd name="T49" fmla="*/ 2 h 58"/>
                  <a:gd name="T50" fmla="*/ 29 w 58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58">
                    <a:moveTo>
                      <a:pt x="41" y="3"/>
                    </a:moveTo>
                    <a:cubicBezTo>
                      <a:pt x="40" y="4"/>
                      <a:pt x="40" y="4"/>
                      <a:pt x="40" y="5"/>
                    </a:cubicBezTo>
                    <a:cubicBezTo>
                      <a:pt x="43" y="7"/>
                      <a:pt x="45" y="8"/>
                      <a:pt x="47" y="11"/>
                    </a:cubicBezTo>
                    <a:cubicBezTo>
                      <a:pt x="52" y="15"/>
                      <a:pt x="55" y="22"/>
                      <a:pt x="55" y="29"/>
                    </a:cubicBezTo>
                    <a:cubicBezTo>
                      <a:pt x="55" y="36"/>
                      <a:pt x="52" y="43"/>
                      <a:pt x="47" y="47"/>
                    </a:cubicBezTo>
                    <a:cubicBezTo>
                      <a:pt x="43" y="52"/>
                      <a:pt x="36" y="55"/>
                      <a:pt x="29" y="55"/>
                    </a:cubicBezTo>
                    <a:cubicBezTo>
                      <a:pt x="22" y="55"/>
                      <a:pt x="15" y="52"/>
                      <a:pt x="11" y="47"/>
                    </a:cubicBezTo>
                    <a:cubicBezTo>
                      <a:pt x="6" y="43"/>
                      <a:pt x="3" y="36"/>
                      <a:pt x="3" y="29"/>
                    </a:cubicBezTo>
                    <a:cubicBezTo>
                      <a:pt x="3" y="26"/>
                      <a:pt x="3" y="23"/>
                      <a:pt x="4" y="21"/>
                    </a:cubicBezTo>
                    <a:cubicBezTo>
                      <a:pt x="3" y="20"/>
                      <a:pt x="3" y="20"/>
                      <a:pt x="2" y="19"/>
                    </a:cubicBezTo>
                    <a:cubicBezTo>
                      <a:pt x="1" y="22"/>
                      <a:pt x="0" y="26"/>
                      <a:pt x="0" y="29"/>
                    </a:cubicBezTo>
                    <a:cubicBezTo>
                      <a:pt x="0" y="37"/>
                      <a:pt x="3" y="44"/>
                      <a:pt x="9" y="49"/>
                    </a:cubicBezTo>
                    <a:cubicBezTo>
                      <a:pt x="14" y="55"/>
                      <a:pt x="21" y="58"/>
                      <a:pt x="29" y="58"/>
                    </a:cubicBezTo>
                    <a:cubicBezTo>
                      <a:pt x="37" y="58"/>
                      <a:pt x="44" y="55"/>
                      <a:pt x="49" y="49"/>
                    </a:cubicBezTo>
                    <a:cubicBezTo>
                      <a:pt x="55" y="44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49" y="9"/>
                    </a:cubicBezTo>
                    <a:cubicBezTo>
                      <a:pt x="47" y="6"/>
                      <a:pt x="44" y="4"/>
                      <a:pt x="41" y="3"/>
                    </a:cubicBezTo>
                    <a:moveTo>
                      <a:pt x="29" y="0"/>
                    </a:moveTo>
                    <a:cubicBezTo>
                      <a:pt x="21" y="0"/>
                      <a:pt x="14" y="3"/>
                      <a:pt x="9" y="9"/>
                    </a:cubicBezTo>
                    <a:cubicBezTo>
                      <a:pt x="6" y="11"/>
                      <a:pt x="4" y="14"/>
                      <a:pt x="3" y="17"/>
                    </a:cubicBezTo>
                    <a:cubicBezTo>
                      <a:pt x="4" y="18"/>
                      <a:pt x="4" y="18"/>
                      <a:pt x="5" y="19"/>
                    </a:cubicBezTo>
                    <a:cubicBezTo>
                      <a:pt x="6" y="16"/>
                      <a:pt x="8" y="13"/>
                      <a:pt x="11" y="11"/>
                    </a:cubicBezTo>
                    <a:cubicBezTo>
                      <a:pt x="15" y="6"/>
                      <a:pt x="22" y="3"/>
                      <a:pt x="29" y="3"/>
                    </a:cubicBezTo>
                    <a:cubicBezTo>
                      <a:pt x="32" y="3"/>
                      <a:pt x="35" y="4"/>
                      <a:pt x="38" y="5"/>
                    </a:cubicBezTo>
                    <a:cubicBezTo>
                      <a:pt x="38" y="4"/>
                      <a:pt x="38" y="3"/>
                      <a:pt x="38" y="2"/>
                    </a:cubicBezTo>
                    <a:cubicBezTo>
                      <a:pt x="35" y="1"/>
                      <a:pt x="32" y="0"/>
                      <a:pt x="2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9"/>
              <p:cNvSpPr>
                <a:spLocks/>
              </p:cNvSpPr>
              <p:nvPr/>
            </p:nvSpPr>
            <p:spPr bwMode="auto">
              <a:xfrm>
                <a:off x="8884774" y="3119408"/>
                <a:ext cx="262301" cy="532288"/>
              </a:xfrm>
              <a:custGeom>
                <a:avLst/>
                <a:gdLst>
                  <a:gd name="T0" fmla="*/ 9 w 14"/>
                  <a:gd name="T1" fmla="*/ 0 h 29"/>
                  <a:gd name="T2" fmla="*/ 4 w 14"/>
                  <a:gd name="T3" fmla="*/ 3 h 29"/>
                  <a:gd name="T4" fmla="*/ 0 w 14"/>
                  <a:gd name="T5" fmla="*/ 14 h 29"/>
                  <a:gd name="T6" fmla="*/ 4 w 14"/>
                  <a:gd name="T7" fmla="*/ 25 h 29"/>
                  <a:gd name="T8" fmla="*/ 14 w 14"/>
                  <a:gd name="T9" fmla="*/ 29 h 29"/>
                  <a:gd name="T10" fmla="*/ 13 w 14"/>
                  <a:gd name="T11" fmla="*/ 28 h 29"/>
                  <a:gd name="T12" fmla="*/ 5 w 14"/>
                  <a:gd name="T13" fmla="*/ 24 h 29"/>
                  <a:gd name="T14" fmla="*/ 1 w 14"/>
                  <a:gd name="T15" fmla="*/ 14 h 29"/>
                  <a:gd name="T16" fmla="*/ 5 w 14"/>
                  <a:gd name="T17" fmla="*/ 5 h 29"/>
                  <a:gd name="T18" fmla="*/ 9 w 14"/>
                  <a:gd name="T19" fmla="*/ 2 h 29"/>
                  <a:gd name="T20" fmla="*/ 9 w 1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9">
                    <a:moveTo>
                      <a:pt x="9" y="0"/>
                    </a:moveTo>
                    <a:cubicBezTo>
                      <a:pt x="7" y="1"/>
                      <a:pt x="6" y="2"/>
                      <a:pt x="4" y="3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18"/>
                      <a:pt x="2" y="22"/>
                      <a:pt x="4" y="25"/>
                    </a:cubicBezTo>
                    <a:cubicBezTo>
                      <a:pt x="7" y="27"/>
                      <a:pt x="10" y="29"/>
                      <a:pt x="14" y="29"/>
                    </a:cubicBezTo>
                    <a:cubicBezTo>
                      <a:pt x="14" y="29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3" y="21"/>
                      <a:pt x="1" y="18"/>
                      <a:pt x="1" y="14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6" y="3"/>
                      <a:pt x="8" y="2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>
                <a:spLocks noEditPoints="1"/>
              </p:cNvSpPr>
              <p:nvPr/>
            </p:nvSpPr>
            <p:spPr bwMode="auto">
              <a:xfrm>
                <a:off x="4982089" y="3929410"/>
                <a:ext cx="1939421" cy="1882285"/>
              </a:xfrm>
              <a:custGeom>
                <a:avLst/>
                <a:gdLst>
                  <a:gd name="T0" fmla="*/ 64 w 103"/>
                  <a:gd name="T1" fmla="*/ 96 h 103"/>
                  <a:gd name="T2" fmla="*/ 52 w 103"/>
                  <a:gd name="T3" fmla="*/ 98 h 103"/>
                  <a:gd name="T4" fmla="*/ 48 w 103"/>
                  <a:gd name="T5" fmla="*/ 98 h 103"/>
                  <a:gd name="T6" fmla="*/ 51 w 103"/>
                  <a:gd name="T7" fmla="*/ 103 h 103"/>
                  <a:gd name="T8" fmla="*/ 52 w 103"/>
                  <a:gd name="T9" fmla="*/ 103 h 103"/>
                  <a:gd name="T10" fmla="*/ 69 w 103"/>
                  <a:gd name="T11" fmla="*/ 100 h 103"/>
                  <a:gd name="T12" fmla="*/ 64 w 103"/>
                  <a:gd name="T13" fmla="*/ 96 h 103"/>
                  <a:gd name="T14" fmla="*/ 5 w 103"/>
                  <a:gd name="T15" fmla="*/ 30 h 103"/>
                  <a:gd name="T16" fmla="*/ 0 w 103"/>
                  <a:gd name="T17" fmla="*/ 51 h 103"/>
                  <a:gd name="T18" fmla="*/ 15 w 103"/>
                  <a:gd name="T19" fmla="*/ 88 h 103"/>
                  <a:gd name="T20" fmla="*/ 44 w 103"/>
                  <a:gd name="T21" fmla="*/ 102 h 103"/>
                  <a:gd name="T22" fmla="*/ 42 w 103"/>
                  <a:gd name="T23" fmla="*/ 97 h 103"/>
                  <a:gd name="T24" fmla="*/ 19 w 103"/>
                  <a:gd name="T25" fmla="*/ 84 h 103"/>
                  <a:gd name="T26" fmla="*/ 5 w 103"/>
                  <a:gd name="T27" fmla="*/ 51 h 103"/>
                  <a:gd name="T28" fmla="*/ 10 w 103"/>
                  <a:gd name="T29" fmla="*/ 31 h 103"/>
                  <a:gd name="T30" fmla="*/ 5 w 103"/>
                  <a:gd name="T31" fmla="*/ 30 h 103"/>
                  <a:gd name="T32" fmla="*/ 93 w 103"/>
                  <a:gd name="T33" fmla="*/ 28 h 103"/>
                  <a:gd name="T34" fmla="*/ 92 w 103"/>
                  <a:gd name="T35" fmla="*/ 28 h 103"/>
                  <a:gd name="T36" fmla="*/ 97 w 103"/>
                  <a:gd name="T37" fmla="*/ 41 h 103"/>
                  <a:gd name="T38" fmla="*/ 103 w 103"/>
                  <a:gd name="T39" fmla="*/ 44 h 103"/>
                  <a:gd name="T40" fmla="*/ 98 w 103"/>
                  <a:gd name="T41" fmla="*/ 28 h 103"/>
                  <a:gd name="T42" fmla="*/ 93 w 103"/>
                  <a:gd name="T43" fmla="*/ 28 h 103"/>
                  <a:gd name="T44" fmla="*/ 58 w 103"/>
                  <a:gd name="T45" fmla="*/ 0 h 103"/>
                  <a:gd name="T46" fmla="*/ 56 w 103"/>
                  <a:gd name="T47" fmla="*/ 5 h 103"/>
                  <a:gd name="T48" fmla="*/ 85 w 103"/>
                  <a:gd name="T49" fmla="*/ 19 h 103"/>
                  <a:gd name="T50" fmla="*/ 89 w 103"/>
                  <a:gd name="T51" fmla="*/ 23 h 103"/>
                  <a:gd name="T52" fmla="*/ 93 w 103"/>
                  <a:gd name="T53" fmla="*/ 23 h 103"/>
                  <a:gd name="T54" fmla="*/ 95 w 103"/>
                  <a:gd name="T55" fmla="*/ 23 h 103"/>
                  <a:gd name="T56" fmla="*/ 88 w 103"/>
                  <a:gd name="T57" fmla="*/ 15 h 103"/>
                  <a:gd name="T58" fmla="*/ 58 w 103"/>
                  <a:gd name="T59" fmla="*/ 0 h 103"/>
                  <a:gd name="T60" fmla="*/ 52 w 103"/>
                  <a:gd name="T61" fmla="*/ 0 h 103"/>
                  <a:gd name="T62" fmla="*/ 15 w 103"/>
                  <a:gd name="T63" fmla="*/ 15 h 103"/>
                  <a:gd name="T64" fmla="*/ 7 w 103"/>
                  <a:gd name="T65" fmla="*/ 26 h 103"/>
                  <a:gd name="T66" fmla="*/ 13 w 103"/>
                  <a:gd name="T67" fmla="*/ 26 h 103"/>
                  <a:gd name="T68" fmla="*/ 19 w 103"/>
                  <a:gd name="T69" fmla="*/ 19 h 103"/>
                  <a:gd name="T70" fmla="*/ 51 w 103"/>
                  <a:gd name="T71" fmla="*/ 5 h 103"/>
                  <a:gd name="T72" fmla="*/ 53 w 103"/>
                  <a:gd name="T73" fmla="*/ 0 h 103"/>
                  <a:gd name="T74" fmla="*/ 52 w 103"/>
                  <a:gd name="T7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64" y="96"/>
                    </a:moveTo>
                    <a:cubicBezTo>
                      <a:pt x="60" y="97"/>
                      <a:pt x="56" y="98"/>
                      <a:pt x="52" y="98"/>
                    </a:cubicBezTo>
                    <a:cubicBezTo>
                      <a:pt x="51" y="98"/>
                      <a:pt x="49" y="98"/>
                      <a:pt x="48" y="98"/>
                    </a:cubicBezTo>
                    <a:cubicBezTo>
                      <a:pt x="49" y="100"/>
                      <a:pt x="50" y="101"/>
                      <a:pt x="51" y="103"/>
                    </a:cubicBezTo>
                    <a:cubicBezTo>
                      <a:pt x="51" y="103"/>
                      <a:pt x="51" y="103"/>
                      <a:pt x="52" y="103"/>
                    </a:cubicBezTo>
                    <a:cubicBezTo>
                      <a:pt x="58" y="103"/>
                      <a:pt x="64" y="102"/>
                      <a:pt x="69" y="100"/>
                    </a:cubicBezTo>
                    <a:cubicBezTo>
                      <a:pt x="68" y="99"/>
                      <a:pt x="66" y="98"/>
                      <a:pt x="64" y="96"/>
                    </a:cubicBezTo>
                    <a:moveTo>
                      <a:pt x="5" y="30"/>
                    </a:moveTo>
                    <a:cubicBezTo>
                      <a:pt x="2" y="36"/>
                      <a:pt x="0" y="44"/>
                      <a:pt x="0" y="51"/>
                    </a:cubicBezTo>
                    <a:cubicBezTo>
                      <a:pt x="0" y="66"/>
                      <a:pt x="6" y="79"/>
                      <a:pt x="15" y="88"/>
                    </a:cubicBezTo>
                    <a:cubicBezTo>
                      <a:pt x="23" y="96"/>
                      <a:pt x="33" y="101"/>
                      <a:pt x="44" y="102"/>
                    </a:cubicBezTo>
                    <a:cubicBezTo>
                      <a:pt x="43" y="101"/>
                      <a:pt x="43" y="99"/>
                      <a:pt x="42" y="97"/>
                    </a:cubicBezTo>
                    <a:cubicBezTo>
                      <a:pt x="33" y="95"/>
                      <a:pt x="25" y="91"/>
                      <a:pt x="19" y="84"/>
                    </a:cubicBezTo>
                    <a:cubicBezTo>
                      <a:pt x="10" y="76"/>
                      <a:pt x="5" y="64"/>
                      <a:pt x="5" y="51"/>
                    </a:cubicBezTo>
                    <a:cubicBezTo>
                      <a:pt x="5" y="44"/>
                      <a:pt x="7" y="37"/>
                      <a:pt x="10" y="31"/>
                    </a:cubicBezTo>
                    <a:cubicBezTo>
                      <a:pt x="8" y="30"/>
                      <a:pt x="7" y="30"/>
                      <a:pt x="5" y="30"/>
                    </a:cubicBezTo>
                    <a:moveTo>
                      <a:pt x="93" y="28"/>
                    </a:moveTo>
                    <a:cubicBezTo>
                      <a:pt x="93" y="28"/>
                      <a:pt x="93" y="28"/>
                      <a:pt x="92" y="28"/>
                    </a:cubicBezTo>
                    <a:cubicBezTo>
                      <a:pt x="94" y="32"/>
                      <a:pt x="96" y="36"/>
                      <a:pt x="97" y="41"/>
                    </a:cubicBezTo>
                    <a:cubicBezTo>
                      <a:pt x="99" y="42"/>
                      <a:pt x="101" y="43"/>
                      <a:pt x="103" y="44"/>
                    </a:cubicBezTo>
                    <a:cubicBezTo>
                      <a:pt x="102" y="38"/>
                      <a:pt x="100" y="33"/>
                      <a:pt x="98" y="28"/>
                    </a:cubicBezTo>
                    <a:cubicBezTo>
                      <a:pt x="96" y="28"/>
                      <a:pt x="95" y="28"/>
                      <a:pt x="93" y="28"/>
                    </a:cubicBezTo>
                    <a:moveTo>
                      <a:pt x="58" y="0"/>
                    </a:moveTo>
                    <a:cubicBezTo>
                      <a:pt x="57" y="2"/>
                      <a:pt x="57" y="4"/>
                      <a:pt x="56" y="5"/>
                    </a:cubicBezTo>
                    <a:cubicBezTo>
                      <a:pt x="67" y="6"/>
                      <a:pt x="77" y="11"/>
                      <a:pt x="85" y="19"/>
                    </a:cubicBezTo>
                    <a:cubicBezTo>
                      <a:pt x="86" y="20"/>
                      <a:pt x="87" y="21"/>
                      <a:pt x="89" y="23"/>
                    </a:cubicBezTo>
                    <a:cubicBezTo>
                      <a:pt x="90" y="23"/>
                      <a:pt x="92" y="23"/>
                      <a:pt x="93" y="23"/>
                    </a:cubicBezTo>
                    <a:cubicBezTo>
                      <a:pt x="94" y="23"/>
                      <a:pt x="94" y="23"/>
                      <a:pt x="95" y="23"/>
                    </a:cubicBezTo>
                    <a:cubicBezTo>
                      <a:pt x="93" y="20"/>
                      <a:pt x="91" y="17"/>
                      <a:pt x="88" y="15"/>
                    </a:cubicBezTo>
                    <a:cubicBezTo>
                      <a:pt x="80" y="7"/>
                      <a:pt x="70" y="2"/>
                      <a:pt x="58" y="0"/>
                    </a:cubicBezTo>
                    <a:moveTo>
                      <a:pt x="52" y="0"/>
                    </a:moveTo>
                    <a:cubicBezTo>
                      <a:pt x="38" y="0"/>
                      <a:pt x="25" y="6"/>
                      <a:pt x="15" y="15"/>
                    </a:cubicBezTo>
                    <a:cubicBezTo>
                      <a:pt x="12" y="18"/>
                      <a:pt x="9" y="22"/>
                      <a:pt x="7" y="26"/>
                    </a:cubicBezTo>
                    <a:cubicBezTo>
                      <a:pt x="9" y="26"/>
                      <a:pt x="11" y="26"/>
                      <a:pt x="13" y="26"/>
                    </a:cubicBezTo>
                    <a:cubicBezTo>
                      <a:pt x="14" y="24"/>
                      <a:pt x="16" y="21"/>
                      <a:pt x="19" y="19"/>
                    </a:cubicBezTo>
                    <a:cubicBezTo>
                      <a:pt x="27" y="10"/>
                      <a:pt x="39" y="5"/>
                      <a:pt x="51" y="5"/>
                    </a:cubicBezTo>
                    <a:cubicBezTo>
                      <a:pt x="52" y="3"/>
                      <a:pt x="53" y="2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>
                <a:spLocks noEditPoints="1"/>
              </p:cNvSpPr>
              <p:nvPr/>
            </p:nvSpPr>
            <p:spPr bwMode="auto">
              <a:xfrm>
                <a:off x="5284130" y="4222553"/>
                <a:ext cx="1335339" cy="1296000"/>
              </a:xfrm>
              <a:custGeom>
                <a:avLst/>
                <a:gdLst>
                  <a:gd name="T0" fmla="*/ 28 w 71"/>
                  <a:gd name="T1" fmla="*/ 67 h 71"/>
                  <a:gd name="T2" fmla="*/ 28 w 71"/>
                  <a:gd name="T3" fmla="*/ 70 h 71"/>
                  <a:gd name="T4" fmla="*/ 36 w 71"/>
                  <a:gd name="T5" fmla="*/ 71 h 71"/>
                  <a:gd name="T6" fmla="*/ 41 w 71"/>
                  <a:gd name="T7" fmla="*/ 71 h 71"/>
                  <a:gd name="T8" fmla="*/ 39 w 71"/>
                  <a:gd name="T9" fmla="*/ 67 h 71"/>
                  <a:gd name="T10" fmla="*/ 36 w 71"/>
                  <a:gd name="T11" fmla="*/ 68 h 71"/>
                  <a:gd name="T12" fmla="*/ 28 w 71"/>
                  <a:gd name="T13" fmla="*/ 67 h 71"/>
                  <a:gd name="T14" fmla="*/ 68 w 71"/>
                  <a:gd name="T15" fmla="*/ 37 h 71"/>
                  <a:gd name="T16" fmla="*/ 59 w 71"/>
                  <a:gd name="T17" fmla="*/ 58 h 71"/>
                  <a:gd name="T18" fmla="*/ 48 w 71"/>
                  <a:gd name="T19" fmla="*/ 65 h 71"/>
                  <a:gd name="T20" fmla="*/ 51 w 71"/>
                  <a:gd name="T21" fmla="*/ 68 h 71"/>
                  <a:gd name="T22" fmla="*/ 61 w 71"/>
                  <a:gd name="T23" fmla="*/ 61 h 71"/>
                  <a:gd name="T24" fmla="*/ 71 w 71"/>
                  <a:gd name="T25" fmla="*/ 39 h 71"/>
                  <a:gd name="T26" fmla="*/ 68 w 71"/>
                  <a:gd name="T27" fmla="*/ 37 h 71"/>
                  <a:gd name="T28" fmla="*/ 64 w 71"/>
                  <a:gd name="T29" fmla="*/ 14 h 71"/>
                  <a:gd name="T30" fmla="*/ 61 w 71"/>
                  <a:gd name="T31" fmla="*/ 15 h 71"/>
                  <a:gd name="T32" fmla="*/ 65 w 71"/>
                  <a:gd name="T33" fmla="*/ 23 h 71"/>
                  <a:gd name="T34" fmla="*/ 69 w 71"/>
                  <a:gd name="T35" fmla="*/ 23 h 71"/>
                  <a:gd name="T36" fmla="*/ 64 w 71"/>
                  <a:gd name="T37" fmla="*/ 14 h 71"/>
                  <a:gd name="T38" fmla="*/ 13 w 71"/>
                  <a:gd name="T39" fmla="*/ 13 h 71"/>
                  <a:gd name="T40" fmla="*/ 7 w 71"/>
                  <a:gd name="T41" fmla="*/ 14 h 71"/>
                  <a:gd name="T42" fmla="*/ 0 w 71"/>
                  <a:gd name="T43" fmla="*/ 35 h 71"/>
                  <a:gd name="T44" fmla="*/ 11 w 71"/>
                  <a:gd name="T45" fmla="*/ 61 h 71"/>
                  <a:gd name="T46" fmla="*/ 23 w 71"/>
                  <a:gd name="T47" fmla="*/ 69 h 71"/>
                  <a:gd name="T48" fmla="*/ 22 w 71"/>
                  <a:gd name="T49" fmla="*/ 65 h 71"/>
                  <a:gd name="T50" fmla="*/ 13 w 71"/>
                  <a:gd name="T51" fmla="*/ 58 h 71"/>
                  <a:gd name="T52" fmla="*/ 4 w 71"/>
                  <a:gd name="T53" fmla="*/ 35 h 71"/>
                  <a:gd name="T54" fmla="*/ 13 w 71"/>
                  <a:gd name="T55" fmla="*/ 13 h 71"/>
                  <a:gd name="T56" fmla="*/ 13 w 71"/>
                  <a:gd name="T57" fmla="*/ 13 h 71"/>
                  <a:gd name="T58" fmla="*/ 24 w 71"/>
                  <a:gd name="T59" fmla="*/ 2 h 71"/>
                  <a:gd name="T60" fmla="*/ 13 w 71"/>
                  <a:gd name="T61" fmla="*/ 8 h 71"/>
                  <a:gd name="T62" fmla="*/ 24 w 71"/>
                  <a:gd name="T63" fmla="*/ 2 h 71"/>
                  <a:gd name="T64" fmla="*/ 36 w 71"/>
                  <a:gd name="T65" fmla="*/ 0 h 71"/>
                  <a:gd name="T66" fmla="*/ 33 w 71"/>
                  <a:gd name="T67" fmla="*/ 0 h 71"/>
                  <a:gd name="T68" fmla="*/ 31 w 71"/>
                  <a:gd name="T69" fmla="*/ 2 h 71"/>
                  <a:gd name="T70" fmla="*/ 28 w 71"/>
                  <a:gd name="T71" fmla="*/ 4 h 71"/>
                  <a:gd name="T72" fmla="*/ 36 w 71"/>
                  <a:gd name="T73" fmla="*/ 3 h 71"/>
                  <a:gd name="T74" fmla="*/ 56 w 71"/>
                  <a:gd name="T75" fmla="*/ 11 h 71"/>
                  <a:gd name="T76" fmla="*/ 60 w 71"/>
                  <a:gd name="T77" fmla="*/ 9 h 71"/>
                  <a:gd name="T78" fmla="*/ 36 w 71"/>
                  <a:gd name="T7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71">
                    <a:moveTo>
                      <a:pt x="28" y="67"/>
                    </a:moveTo>
                    <a:cubicBezTo>
                      <a:pt x="28" y="68"/>
                      <a:pt x="28" y="69"/>
                      <a:pt x="28" y="70"/>
                    </a:cubicBezTo>
                    <a:cubicBezTo>
                      <a:pt x="31" y="71"/>
                      <a:pt x="33" y="71"/>
                      <a:pt x="36" y="71"/>
                    </a:cubicBezTo>
                    <a:cubicBezTo>
                      <a:pt x="37" y="71"/>
                      <a:pt x="39" y="71"/>
                      <a:pt x="41" y="71"/>
                    </a:cubicBezTo>
                    <a:cubicBezTo>
                      <a:pt x="40" y="70"/>
                      <a:pt x="39" y="69"/>
                      <a:pt x="39" y="67"/>
                    </a:cubicBezTo>
                    <a:cubicBezTo>
                      <a:pt x="38" y="68"/>
                      <a:pt x="37" y="68"/>
                      <a:pt x="36" y="68"/>
                    </a:cubicBezTo>
                    <a:cubicBezTo>
                      <a:pt x="33" y="68"/>
                      <a:pt x="30" y="67"/>
                      <a:pt x="28" y="67"/>
                    </a:cubicBezTo>
                    <a:moveTo>
                      <a:pt x="68" y="37"/>
                    </a:moveTo>
                    <a:cubicBezTo>
                      <a:pt x="67" y="45"/>
                      <a:pt x="64" y="53"/>
                      <a:pt x="59" y="58"/>
                    </a:cubicBezTo>
                    <a:cubicBezTo>
                      <a:pt x="55" y="61"/>
                      <a:pt x="52" y="64"/>
                      <a:pt x="48" y="65"/>
                    </a:cubicBezTo>
                    <a:cubicBezTo>
                      <a:pt x="49" y="66"/>
                      <a:pt x="50" y="67"/>
                      <a:pt x="51" y="68"/>
                    </a:cubicBezTo>
                    <a:cubicBezTo>
                      <a:pt x="55" y="66"/>
                      <a:pt x="58" y="63"/>
                      <a:pt x="61" y="61"/>
                    </a:cubicBezTo>
                    <a:cubicBezTo>
                      <a:pt x="67" y="55"/>
                      <a:pt x="70" y="48"/>
                      <a:pt x="71" y="39"/>
                    </a:cubicBezTo>
                    <a:cubicBezTo>
                      <a:pt x="70" y="38"/>
                      <a:pt x="69" y="38"/>
                      <a:pt x="68" y="37"/>
                    </a:cubicBezTo>
                    <a:moveTo>
                      <a:pt x="64" y="14"/>
                    </a:moveTo>
                    <a:cubicBezTo>
                      <a:pt x="63" y="14"/>
                      <a:pt x="62" y="15"/>
                      <a:pt x="61" y="15"/>
                    </a:cubicBezTo>
                    <a:cubicBezTo>
                      <a:pt x="63" y="17"/>
                      <a:pt x="64" y="20"/>
                      <a:pt x="65" y="23"/>
                    </a:cubicBezTo>
                    <a:cubicBezTo>
                      <a:pt x="67" y="23"/>
                      <a:pt x="68" y="23"/>
                      <a:pt x="69" y="23"/>
                    </a:cubicBezTo>
                    <a:cubicBezTo>
                      <a:pt x="68" y="20"/>
                      <a:pt x="66" y="17"/>
                      <a:pt x="64" y="14"/>
                    </a:cubicBezTo>
                    <a:moveTo>
                      <a:pt x="13" y="13"/>
                    </a:moveTo>
                    <a:cubicBezTo>
                      <a:pt x="11" y="13"/>
                      <a:pt x="9" y="14"/>
                      <a:pt x="7" y="14"/>
                    </a:cubicBezTo>
                    <a:cubicBezTo>
                      <a:pt x="3" y="20"/>
                      <a:pt x="0" y="27"/>
                      <a:pt x="0" y="35"/>
                    </a:cubicBezTo>
                    <a:cubicBezTo>
                      <a:pt x="0" y="45"/>
                      <a:pt x="4" y="54"/>
                      <a:pt x="11" y="61"/>
                    </a:cubicBezTo>
                    <a:cubicBezTo>
                      <a:pt x="14" y="64"/>
                      <a:pt x="18" y="67"/>
                      <a:pt x="23" y="69"/>
                    </a:cubicBezTo>
                    <a:cubicBezTo>
                      <a:pt x="23" y="67"/>
                      <a:pt x="23" y="66"/>
                      <a:pt x="22" y="65"/>
                    </a:cubicBezTo>
                    <a:cubicBezTo>
                      <a:pt x="19" y="63"/>
                      <a:pt x="16" y="61"/>
                      <a:pt x="13" y="58"/>
                    </a:cubicBezTo>
                    <a:cubicBezTo>
                      <a:pt x="7" y="52"/>
                      <a:pt x="4" y="44"/>
                      <a:pt x="4" y="35"/>
                    </a:cubicBezTo>
                    <a:cubicBezTo>
                      <a:pt x="4" y="27"/>
                      <a:pt x="7" y="19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moveTo>
                      <a:pt x="24" y="2"/>
                    </a:moveTo>
                    <a:cubicBezTo>
                      <a:pt x="20" y="3"/>
                      <a:pt x="16" y="5"/>
                      <a:pt x="13" y="8"/>
                    </a:cubicBezTo>
                    <a:cubicBezTo>
                      <a:pt x="17" y="7"/>
                      <a:pt x="21" y="4"/>
                      <a:pt x="24" y="2"/>
                    </a:cubicBezTo>
                    <a:moveTo>
                      <a:pt x="36" y="0"/>
                    </a:moveTo>
                    <a:cubicBezTo>
                      <a:pt x="35" y="0"/>
                      <a:pt x="34" y="0"/>
                      <a:pt x="33" y="0"/>
                    </a:cubicBezTo>
                    <a:cubicBezTo>
                      <a:pt x="32" y="1"/>
                      <a:pt x="32" y="1"/>
                      <a:pt x="31" y="2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31" y="4"/>
                      <a:pt x="33" y="3"/>
                      <a:pt x="36" y="3"/>
                    </a:cubicBezTo>
                    <a:cubicBezTo>
                      <a:pt x="44" y="3"/>
                      <a:pt x="51" y="6"/>
                      <a:pt x="56" y="11"/>
                    </a:cubicBezTo>
                    <a:cubicBezTo>
                      <a:pt x="58" y="10"/>
                      <a:pt x="59" y="10"/>
                      <a:pt x="60" y="9"/>
                    </a:cubicBezTo>
                    <a:cubicBezTo>
                      <a:pt x="54" y="4"/>
                      <a:pt x="45" y="0"/>
                      <a:pt x="36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21"/>
              <p:cNvSpPr>
                <a:spLocks noEditPoints="1"/>
              </p:cNvSpPr>
              <p:nvPr/>
            </p:nvSpPr>
            <p:spPr bwMode="auto">
              <a:xfrm>
                <a:off x="5522583" y="4438553"/>
                <a:ext cx="874329" cy="840859"/>
              </a:xfrm>
              <a:custGeom>
                <a:avLst/>
                <a:gdLst>
                  <a:gd name="T0" fmla="*/ 15 w 46"/>
                  <a:gd name="T1" fmla="*/ 43 h 46"/>
                  <a:gd name="T2" fmla="*/ 15 w 46"/>
                  <a:gd name="T3" fmla="*/ 45 h 46"/>
                  <a:gd name="T4" fmla="*/ 23 w 46"/>
                  <a:gd name="T5" fmla="*/ 46 h 46"/>
                  <a:gd name="T6" fmla="*/ 24 w 46"/>
                  <a:gd name="T7" fmla="*/ 46 h 46"/>
                  <a:gd name="T8" fmla="*/ 24 w 46"/>
                  <a:gd name="T9" fmla="*/ 44 h 46"/>
                  <a:gd name="T10" fmla="*/ 23 w 46"/>
                  <a:gd name="T11" fmla="*/ 44 h 46"/>
                  <a:gd name="T12" fmla="*/ 15 w 46"/>
                  <a:gd name="T13" fmla="*/ 43 h 46"/>
                  <a:gd name="T14" fmla="*/ 46 w 46"/>
                  <a:gd name="T15" fmla="*/ 23 h 46"/>
                  <a:gd name="T16" fmla="*/ 44 w 46"/>
                  <a:gd name="T17" fmla="*/ 23 h 46"/>
                  <a:gd name="T18" fmla="*/ 44 w 46"/>
                  <a:gd name="T19" fmla="*/ 23 h 46"/>
                  <a:gd name="T20" fmla="*/ 38 w 46"/>
                  <a:gd name="T21" fmla="*/ 38 h 46"/>
                  <a:gd name="T22" fmla="*/ 29 w 46"/>
                  <a:gd name="T23" fmla="*/ 43 h 46"/>
                  <a:gd name="T24" fmla="*/ 30 w 46"/>
                  <a:gd name="T25" fmla="*/ 45 h 46"/>
                  <a:gd name="T26" fmla="*/ 39 w 46"/>
                  <a:gd name="T27" fmla="*/ 40 h 46"/>
                  <a:gd name="T28" fmla="*/ 46 w 46"/>
                  <a:gd name="T29" fmla="*/ 23 h 46"/>
                  <a:gd name="T30" fmla="*/ 46 w 46"/>
                  <a:gd name="T31" fmla="*/ 23 h 46"/>
                  <a:gd name="T32" fmla="*/ 39 w 46"/>
                  <a:gd name="T33" fmla="*/ 7 h 46"/>
                  <a:gd name="T34" fmla="*/ 37 w 46"/>
                  <a:gd name="T35" fmla="*/ 8 h 46"/>
                  <a:gd name="T36" fmla="*/ 38 w 46"/>
                  <a:gd name="T37" fmla="*/ 9 h 46"/>
                  <a:gd name="T38" fmla="*/ 41 w 46"/>
                  <a:gd name="T39" fmla="*/ 14 h 46"/>
                  <a:gd name="T40" fmla="*/ 43 w 46"/>
                  <a:gd name="T41" fmla="*/ 13 h 46"/>
                  <a:gd name="T42" fmla="*/ 39 w 46"/>
                  <a:gd name="T43" fmla="*/ 7 h 46"/>
                  <a:gd name="T44" fmla="*/ 39 w 46"/>
                  <a:gd name="T45" fmla="*/ 7 h 46"/>
                  <a:gd name="T46" fmla="*/ 23 w 46"/>
                  <a:gd name="T47" fmla="*/ 0 h 46"/>
                  <a:gd name="T48" fmla="*/ 6 w 46"/>
                  <a:gd name="T49" fmla="*/ 7 h 46"/>
                  <a:gd name="T50" fmla="*/ 0 w 46"/>
                  <a:gd name="T51" fmla="*/ 23 h 46"/>
                  <a:gd name="T52" fmla="*/ 6 w 46"/>
                  <a:gd name="T53" fmla="*/ 40 h 46"/>
                  <a:gd name="T54" fmla="*/ 10 w 46"/>
                  <a:gd name="T55" fmla="*/ 43 h 46"/>
                  <a:gd name="T56" fmla="*/ 10 w 46"/>
                  <a:gd name="T57" fmla="*/ 40 h 46"/>
                  <a:gd name="T58" fmla="*/ 8 w 46"/>
                  <a:gd name="T59" fmla="*/ 38 h 46"/>
                  <a:gd name="T60" fmla="*/ 2 w 46"/>
                  <a:gd name="T61" fmla="*/ 23 h 46"/>
                  <a:gd name="T62" fmla="*/ 8 w 46"/>
                  <a:gd name="T63" fmla="*/ 9 h 46"/>
                  <a:gd name="T64" fmla="*/ 23 w 46"/>
                  <a:gd name="T65" fmla="*/ 3 h 46"/>
                  <a:gd name="T66" fmla="*/ 32 w 46"/>
                  <a:gd name="T67" fmla="*/ 5 h 46"/>
                  <a:gd name="T68" fmla="*/ 34 w 46"/>
                  <a:gd name="T69" fmla="*/ 4 h 46"/>
                  <a:gd name="T70" fmla="*/ 23 w 46"/>
                  <a:gd name="T7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46">
                    <a:moveTo>
                      <a:pt x="15" y="43"/>
                    </a:moveTo>
                    <a:cubicBezTo>
                      <a:pt x="15" y="44"/>
                      <a:pt x="15" y="44"/>
                      <a:pt x="15" y="45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6"/>
                      <a:pt x="24" y="45"/>
                      <a:pt x="24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0" y="44"/>
                      <a:pt x="18" y="44"/>
                      <a:pt x="15" y="43"/>
                    </a:cubicBezTo>
                    <a:moveTo>
                      <a:pt x="46" y="23"/>
                    </a:moveTo>
                    <a:cubicBezTo>
                      <a:pt x="45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5" y="40"/>
                      <a:pt x="32" y="42"/>
                      <a:pt x="29" y="43"/>
                    </a:cubicBezTo>
                    <a:cubicBezTo>
                      <a:pt x="29" y="44"/>
                      <a:pt x="29" y="45"/>
                      <a:pt x="30" y="45"/>
                    </a:cubicBezTo>
                    <a:cubicBezTo>
                      <a:pt x="33" y="44"/>
                      <a:pt x="36" y="42"/>
                      <a:pt x="39" y="40"/>
                    </a:cubicBezTo>
                    <a:cubicBezTo>
                      <a:pt x="43" y="36"/>
                      <a:pt x="46" y="3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moveTo>
                      <a:pt x="39" y="7"/>
                    </a:moveTo>
                    <a:cubicBezTo>
                      <a:pt x="38" y="7"/>
                      <a:pt x="38" y="8"/>
                      <a:pt x="37" y="8"/>
                    </a:cubicBezTo>
                    <a:cubicBezTo>
                      <a:pt x="37" y="8"/>
                      <a:pt x="37" y="9"/>
                      <a:pt x="38" y="9"/>
                    </a:cubicBezTo>
                    <a:cubicBezTo>
                      <a:pt x="39" y="10"/>
                      <a:pt x="40" y="12"/>
                      <a:pt x="41" y="14"/>
                    </a:cubicBezTo>
                    <a:cubicBezTo>
                      <a:pt x="42" y="14"/>
                      <a:pt x="43" y="14"/>
                      <a:pt x="43" y="13"/>
                    </a:cubicBezTo>
                    <a:cubicBezTo>
                      <a:pt x="42" y="11"/>
                      <a:pt x="41" y="9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moveTo>
                      <a:pt x="23" y="0"/>
                    </a:moveTo>
                    <a:cubicBezTo>
                      <a:pt x="16" y="0"/>
                      <a:pt x="11" y="3"/>
                      <a:pt x="6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30"/>
                      <a:pt x="2" y="36"/>
                      <a:pt x="6" y="40"/>
                    </a:cubicBezTo>
                    <a:cubicBezTo>
                      <a:pt x="8" y="41"/>
                      <a:pt x="9" y="42"/>
                      <a:pt x="10" y="43"/>
                    </a:cubicBezTo>
                    <a:cubicBezTo>
                      <a:pt x="10" y="42"/>
                      <a:pt x="10" y="41"/>
                      <a:pt x="10" y="40"/>
                    </a:cubicBezTo>
                    <a:cubicBezTo>
                      <a:pt x="9" y="39"/>
                      <a:pt x="9" y="39"/>
                      <a:pt x="8" y="38"/>
                    </a:cubicBezTo>
                    <a:cubicBezTo>
                      <a:pt x="4" y="34"/>
                      <a:pt x="2" y="29"/>
                      <a:pt x="2" y="23"/>
                    </a:cubicBezTo>
                    <a:cubicBezTo>
                      <a:pt x="2" y="18"/>
                      <a:pt x="4" y="13"/>
                      <a:pt x="8" y="9"/>
                    </a:cubicBezTo>
                    <a:cubicBezTo>
                      <a:pt x="12" y="5"/>
                      <a:pt x="17" y="3"/>
                      <a:pt x="23" y="3"/>
                    </a:cubicBezTo>
                    <a:cubicBezTo>
                      <a:pt x="26" y="3"/>
                      <a:pt x="30" y="4"/>
                      <a:pt x="32" y="5"/>
                    </a:cubicBezTo>
                    <a:cubicBezTo>
                      <a:pt x="33" y="5"/>
                      <a:pt x="34" y="4"/>
                      <a:pt x="34" y="4"/>
                    </a:cubicBezTo>
                    <a:cubicBezTo>
                      <a:pt x="31" y="2"/>
                      <a:pt x="27" y="0"/>
                      <a:pt x="23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22"/>
              <p:cNvSpPr>
                <a:spLocks noEditPoints="1"/>
              </p:cNvSpPr>
              <p:nvPr/>
            </p:nvSpPr>
            <p:spPr bwMode="auto">
              <a:xfrm>
                <a:off x="11094442" y="6691124"/>
                <a:ext cx="675621" cy="162002"/>
              </a:xfrm>
              <a:custGeom>
                <a:avLst/>
                <a:gdLst>
                  <a:gd name="T0" fmla="*/ 34 w 36"/>
                  <a:gd name="T1" fmla="*/ 7 h 9"/>
                  <a:gd name="T2" fmla="*/ 33 w 36"/>
                  <a:gd name="T3" fmla="*/ 9 h 9"/>
                  <a:gd name="T4" fmla="*/ 36 w 36"/>
                  <a:gd name="T5" fmla="*/ 9 h 9"/>
                  <a:gd name="T6" fmla="*/ 34 w 36"/>
                  <a:gd name="T7" fmla="*/ 7 h 9"/>
                  <a:gd name="T8" fmla="*/ 6 w 36"/>
                  <a:gd name="T9" fmla="*/ 2 h 9"/>
                  <a:gd name="T10" fmla="*/ 0 w 36"/>
                  <a:gd name="T11" fmla="*/ 6 h 9"/>
                  <a:gd name="T12" fmla="*/ 2 w 36"/>
                  <a:gd name="T13" fmla="*/ 9 h 9"/>
                  <a:gd name="T14" fmla="*/ 4 w 36"/>
                  <a:gd name="T15" fmla="*/ 9 h 9"/>
                  <a:gd name="T16" fmla="*/ 7 w 36"/>
                  <a:gd name="T17" fmla="*/ 7 h 9"/>
                  <a:gd name="T18" fmla="*/ 6 w 36"/>
                  <a:gd name="T19" fmla="*/ 2 h 9"/>
                  <a:gd name="T20" fmla="*/ 9 w 36"/>
                  <a:gd name="T21" fmla="*/ 0 h 9"/>
                  <a:gd name="T22" fmla="*/ 7 w 36"/>
                  <a:gd name="T23" fmla="*/ 1 h 9"/>
                  <a:gd name="T24" fmla="*/ 10 w 36"/>
                  <a:gd name="T25" fmla="*/ 9 h 9"/>
                  <a:gd name="T26" fmla="*/ 12 w 36"/>
                  <a:gd name="T27" fmla="*/ 9 h 9"/>
                  <a:gd name="T28" fmla="*/ 12 w 36"/>
                  <a:gd name="T29" fmla="*/ 7 h 9"/>
                  <a:gd name="T30" fmla="*/ 9 w 3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9">
                    <a:moveTo>
                      <a:pt x="34" y="7"/>
                    </a:moveTo>
                    <a:cubicBezTo>
                      <a:pt x="34" y="8"/>
                      <a:pt x="33" y="9"/>
                      <a:pt x="3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8"/>
                      <a:pt x="34" y="7"/>
                    </a:cubicBezTo>
                    <a:moveTo>
                      <a:pt x="6" y="2"/>
                    </a:moveTo>
                    <a:cubicBezTo>
                      <a:pt x="4" y="3"/>
                      <a:pt x="2" y="4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8" y="5"/>
                      <a:pt x="8" y="3"/>
                      <a:pt x="6" y="2"/>
                    </a:cubicBezTo>
                    <a:moveTo>
                      <a:pt x="9" y="0"/>
                    </a:moveTo>
                    <a:cubicBezTo>
                      <a:pt x="8" y="0"/>
                      <a:pt x="8" y="1"/>
                      <a:pt x="7" y="1"/>
                    </a:cubicBezTo>
                    <a:cubicBezTo>
                      <a:pt x="10" y="3"/>
                      <a:pt x="11" y="6"/>
                      <a:pt x="10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8"/>
                      <a:pt x="12" y="7"/>
                    </a:cubicBezTo>
                    <a:cubicBezTo>
                      <a:pt x="12" y="4"/>
                      <a:pt x="11" y="2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3"/>
              <p:cNvSpPr>
                <a:spLocks/>
              </p:cNvSpPr>
              <p:nvPr/>
            </p:nvSpPr>
            <p:spPr bwMode="auto">
              <a:xfrm>
                <a:off x="11436228" y="5881121"/>
                <a:ext cx="882280" cy="933431"/>
              </a:xfrm>
              <a:custGeom>
                <a:avLst/>
                <a:gdLst>
                  <a:gd name="T0" fmla="*/ 22 w 47"/>
                  <a:gd name="T1" fmla="*/ 0 h 51"/>
                  <a:gd name="T2" fmla="*/ 0 w 47"/>
                  <a:gd name="T3" fmla="*/ 13 h 51"/>
                  <a:gd name="T4" fmla="*/ 4 w 47"/>
                  <a:gd name="T5" fmla="*/ 14 h 51"/>
                  <a:gd name="T6" fmla="*/ 19 w 47"/>
                  <a:gd name="T7" fmla="*/ 3 h 51"/>
                  <a:gd name="T8" fmla="*/ 36 w 47"/>
                  <a:gd name="T9" fmla="*/ 20 h 51"/>
                  <a:gd name="T10" fmla="*/ 19 w 47"/>
                  <a:gd name="T11" fmla="*/ 37 h 51"/>
                  <a:gd name="T12" fmla="*/ 19 w 47"/>
                  <a:gd name="T13" fmla="*/ 39 h 51"/>
                  <a:gd name="T14" fmla="*/ 16 w 47"/>
                  <a:gd name="T15" fmla="*/ 51 h 51"/>
                  <a:gd name="T16" fmla="*/ 22 w 47"/>
                  <a:gd name="T17" fmla="*/ 51 h 51"/>
                  <a:gd name="T18" fmla="*/ 33 w 47"/>
                  <a:gd name="T19" fmla="*/ 49 h 51"/>
                  <a:gd name="T20" fmla="*/ 47 w 47"/>
                  <a:gd name="T21" fmla="*/ 20 h 51"/>
                  <a:gd name="T22" fmla="*/ 46 w 47"/>
                  <a:gd name="T23" fmla="*/ 18 h 51"/>
                  <a:gd name="T24" fmla="*/ 35 w 47"/>
                  <a:gd name="T25" fmla="*/ 4 h 51"/>
                  <a:gd name="T26" fmla="*/ 22 w 4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51">
                    <a:moveTo>
                      <a:pt x="22" y="0"/>
                    </a:moveTo>
                    <a:cubicBezTo>
                      <a:pt x="13" y="0"/>
                      <a:pt x="5" y="5"/>
                      <a:pt x="0" y="13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6" y="8"/>
                      <a:pt x="12" y="3"/>
                      <a:pt x="19" y="3"/>
                    </a:cubicBezTo>
                    <a:cubicBezTo>
                      <a:pt x="29" y="3"/>
                      <a:pt x="36" y="11"/>
                      <a:pt x="36" y="20"/>
                    </a:cubicBezTo>
                    <a:cubicBezTo>
                      <a:pt x="36" y="30"/>
                      <a:pt x="29" y="37"/>
                      <a:pt x="19" y="37"/>
                    </a:cubicBezTo>
                    <a:cubicBezTo>
                      <a:pt x="19" y="38"/>
                      <a:pt x="19" y="38"/>
                      <a:pt x="19" y="39"/>
                    </a:cubicBezTo>
                    <a:cubicBezTo>
                      <a:pt x="19" y="43"/>
                      <a:pt x="18" y="47"/>
                      <a:pt x="16" y="51"/>
                    </a:cubicBezTo>
                    <a:cubicBezTo>
                      <a:pt x="18" y="51"/>
                      <a:pt x="20" y="51"/>
                      <a:pt x="22" y="51"/>
                    </a:cubicBezTo>
                    <a:cubicBezTo>
                      <a:pt x="26" y="51"/>
                      <a:pt x="29" y="51"/>
                      <a:pt x="33" y="49"/>
                    </a:cubicBezTo>
                    <a:cubicBezTo>
                      <a:pt x="34" y="38"/>
                      <a:pt x="39" y="27"/>
                      <a:pt x="47" y="20"/>
                    </a:cubicBezTo>
                    <a:cubicBezTo>
                      <a:pt x="47" y="19"/>
                      <a:pt x="47" y="18"/>
                      <a:pt x="46" y="18"/>
                    </a:cubicBezTo>
                    <a:cubicBezTo>
                      <a:pt x="41" y="14"/>
                      <a:pt x="38" y="9"/>
                      <a:pt x="35" y="4"/>
                    </a:cubicBezTo>
                    <a:cubicBezTo>
                      <a:pt x="31" y="2"/>
                      <a:pt x="27" y="0"/>
                      <a:pt x="2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24"/>
              <p:cNvSpPr>
                <a:spLocks/>
              </p:cNvSpPr>
              <p:nvPr/>
            </p:nvSpPr>
            <p:spPr bwMode="auto">
              <a:xfrm>
                <a:off x="11523659" y="5973693"/>
                <a:ext cx="516652" cy="516859"/>
              </a:xfrm>
              <a:custGeom>
                <a:avLst/>
                <a:gdLst>
                  <a:gd name="T0" fmla="*/ 13 w 27"/>
                  <a:gd name="T1" fmla="*/ 0 h 28"/>
                  <a:gd name="T2" fmla="*/ 0 w 27"/>
                  <a:gd name="T3" fmla="*/ 10 h 28"/>
                  <a:gd name="T4" fmla="*/ 2 w 27"/>
                  <a:gd name="T5" fmla="*/ 11 h 28"/>
                  <a:gd name="T6" fmla="*/ 2 w 27"/>
                  <a:gd name="T7" fmla="*/ 11 h 28"/>
                  <a:gd name="T8" fmla="*/ 10 w 27"/>
                  <a:gd name="T9" fmla="*/ 3 h 28"/>
                  <a:gd name="T10" fmla="*/ 18 w 27"/>
                  <a:gd name="T11" fmla="*/ 11 h 28"/>
                  <a:gd name="T12" fmla="*/ 10 w 27"/>
                  <a:gd name="T13" fmla="*/ 19 h 28"/>
                  <a:gd name="T14" fmla="*/ 10 w 27"/>
                  <a:gd name="T15" fmla="*/ 19 h 28"/>
                  <a:gd name="T16" fmla="*/ 14 w 27"/>
                  <a:gd name="T17" fmla="*/ 28 h 28"/>
                  <a:gd name="T18" fmla="*/ 27 w 27"/>
                  <a:gd name="T19" fmla="*/ 14 h 28"/>
                  <a:gd name="T20" fmla="*/ 13 w 27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13" y="0"/>
                    </a:moveTo>
                    <a:cubicBezTo>
                      <a:pt x="7" y="0"/>
                      <a:pt x="1" y="4"/>
                      <a:pt x="0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6"/>
                      <a:pt x="6" y="3"/>
                      <a:pt x="10" y="3"/>
                    </a:cubicBezTo>
                    <a:cubicBezTo>
                      <a:pt x="15" y="3"/>
                      <a:pt x="18" y="6"/>
                      <a:pt x="18" y="11"/>
                    </a:cubicBezTo>
                    <a:cubicBezTo>
                      <a:pt x="18" y="15"/>
                      <a:pt x="15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21"/>
                      <a:pt x="13" y="24"/>
                      <a:pt x="14" y="28"/>
                    </a:cubicBezTo>
                    <a:cubicBezTo>
                      <a:pt x="21" y="27"/>
                      <a:pt x="27" y="21"/>
                      <a:pt x="27" y="14"/>
                    </a:cubicBezTo>
                    <a:cubicBezTo>
                      <a:pt x="27" y="6"/>
                      <a:pt x="21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25"/>
              <p:cNvSpPr>
                <a:spLocks noEditPoints="1"/>
              </p:cNvSpPr>
              <p:nvPr/>
            </p:nvSpPr>
            <p:spPr bwMode="auto">
              <a:xfrm>
                <a:off x="10561899" y="6050836"/>
                <a:ext cx="643827" cy="709714"/>
              </a:xfrm>
              <a:custGeom>
                <a:avLst/>
                <a:gdLst>
                  <a:gd name="T0" fmla="*/ 31 w 34"/>
                  <a:gd name="T1" fmla="*/ 33 h 39"/>
                  <a:gd name="T2" fmla="*/ 29 w 34"/>
                  <a:gd name="T3" fmla="*/ 33 h 39"/>
                  <a:gd name="T4" fmla="*/ 27 w 34"/>
                  <a:gd name="T5" fmla="*/ 34 h 39"/>
                  <a:gd name="T6" fmla="*/ 22 w 34"/>
                  <a:gd name="T7" fmla="*/ 39 h 39"/>
                  <a:gd name="T8" fmla="*/ 24 w 34"/>
                  <a:gd name="T9" fmla="*/ 39 h 39"/>
                  <a:gd name="T10" fmla="*/ 31 w 34"/>
                  <a:gd name="T11" fmla="*/ 35 h 39"/>
                  <a:gd name="T12" fmla="*/ 32 w 34"/>
                  <a:gd name="T13" fmla="*/ 35 h 39"/>
                  <a:gd name="T14" fmla="*/ 34 w 34"/>
                  <a:gd name="T15" fmla="*/ 33 h 39"/>
                  <a:gd name="T16" fmla="*/ 31 w 34"/>
                  <a:gd name="T17" fmla="*/ 33 h 39"/>
                  <a:gd name="T18" fmla="*/ 20 w 34"/>
                  <a:gd name="T19" fmla="*/ 0 h 39"/>
                  <a:gd name="T20" fmla="*/ 5 w 34"/>
                  <a:gd name="T21" fmla="*/ 7 h 39"/>
                  <a:gd name="T22" fmla="*/ 0 w 34"/>
                  <a:gd name="T23" fmla="*/ 18 h 39"/>
                  <a:gd name="T24" fmla="*/ 2 w 34"/>
                  <a:gd name="T25" fmla="*/ 23 h 39"/>
                  <a:gd name="T26" fmla="*/ 4 w 34"/>
                  <a:gd name="T27" fmla="*/ 31 h 39"/>
                  <a:gd name="T28" fmla="*/ 7 w 34"/>
                  <a:gd name="T29" fmla="*/ 35 h 39"/>
                  <a:gd name="T30" fmla="*/ 13 w 34"/>
                  <a:gd name="T31" fmla="*/ 38 h 39"/>
                  <a:gd name="T32" fmla="*/ 11 w 34"/>
                  <a:gd name="T33" fmla="*/ 30 h 39"/>
                  <a:gd name="T34" fmla="*/ 30 w 34"/>
                  <a:gd name="T35" fmla="*/ 4 h 39"/>
                  <a:gd name="T36" fmla="*/ 20 w 34"/>
                  <a:gd name="T3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9">
                    <a:moveTo>
                      <a:pt x="31" y="33"/>
                    </a:moveTo>
                    <a:cubicBezTo>
                      <a:pt x="30" y="33"/>
                      <a:pt x="30" y="33"/>
                      <a:pt x="29" y="33"/>
                    </a:cubicBezTo>
                    <a:cubicBezTo>
                      <a:pt x="28" y="34"/>
                      <a:pt x="28" y="34"/>
                      <a:pt x="27" y="34"/>
                    </a:cubicBezTo>
                    <a:cubicBezTo>
                      <a:pt x="25" y="35"/>
                      <a:pt x="23" y="37"/>
                      <a:pt x="22" y="39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6" y="36"/>
                      <a:pt x="28" y="35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4"/>
                      <a:pt x="33" y="34"/>
                      <a:pt x="34" y="33"/>
                    </a:cubicBezTo>
                    <a:cubicBezTo>
                      <a:pt x="33" y="33"/>
                      <a:pt x="32" y="33"/>
                      <a:pt x="31" y="33"/>
                    </a:cubicBezTo>
                    <a:moveTo>
                      <a:pt x="20" y="0"/>
                    </a:moveTo>
                    <a:cubicBezTo>
                      <a:pt x="14" y="0"/>
                      <a:pt x="9" y="3"/>
                      <a:pt x="5" y="7"/>
                    </a:cubicBezTo>
                    <a:cubicBezTo>
                      <a:pt x="2" y="11"/>
                      <a:pt x="1" y="14"/>
                      <a:pt x="0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3" y="26"/>
                      <a:pt x="4" y="28"/>
                      <a:pt x="4" y="31"/>
                    </a:cubicBezTo>
                    <a:cubicBezTo>
                      <a:pt x="5" y="32"/>
                      <a:pt x="6" y="34"/>
                      <a:pt x="7" y="35"/>
                    </a:cubicBezTo>
                    <a:cubicBezTo>
                      <a:pt x="9" y="36"/>
                      <a:pt x="11" y="37"/>
                      <a:pt x="13" y="38"/>
                    </a:cubicBezTo>
                    <a:cubicBezTo>
                      <a:pt x="12" y="35"/>
                      <a:pt x="11" y="33"/>
                      <a:pt x="11" y="30"/>
                    </a:cubicBezTo>
                    <a:cubicBezTo>
                      <a:pt x="11" y="17"/>
                      <a:pt x="19" y="7"/>
                      <a:pt x="30" y="4"/>
                    </a:cubicBezTo>
                    <a:cubicBezTo>
                      <a:pt x="27" y="2"/>
                      <a:pt x="23" y="0"/>
                      <a:pt x="2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26"/>
              <p:cNvSpPr>
                <a:spLocks/>
              </p:cNvSpPr>
              <p:nvPr/>
            </p:nvSpPr>
            <p:spPr bwMode="auto">
              <a:xfrm>
                <a:off x="12056207" y="5240838"/>
                <a:ext cx="317938" cy="995145"/>
              </a:xfrm>
              <a:custGeom>
                <a:avLst/>
                <a:gdLst>
                  <a:gd name="T0" fmla="*/ 17 w 17"/>
                  <a:gd name="T1" fmla="*/ 0 h 54"/>
                  <a:gd name="T2" fmla="*/ 0 w 17"/>
                  <a:gd name="T3" fmla="*/ 27 h 54"/>
                  <a:gd name="T4" fmla="*/ 2 w 17"/>
                  <a:gd name="T5" fmla="*/ 39 h 54"/>
                  <a:gd name="T6" fmla="*/ 13 w 17"/>
                  <a:gd name="T7" fmla="*/ 53 h 54"/>
                  <a:gd name="T8" fmla="*/ 15 w 17"/>
                  <a:gd name="T9" fmla="*/ 54 h 54"/>
                  <a:gd name="T10" fmla="*/ 17 w 17"/>
                  <a:gd name="T11" fmla="*/ 52 h 54"/>
                  <a:gd name="T12" fmla="*/ 17 w 17"/>
                  <a:gd name="T13" fmla="*/ 50 h 54"/>
                  <a:gd name="T14" fmla="*/ 10 w 17"/>
                  <a:gd name="T15" fmla="*/ 34 h 54"/>
                  <a:gd name="T16" fmla="*/ 17 w 17"/>
                  <a:gd name="T17" fmla="*/ 19 h 54"/>
                  <a:gd name="T18" fmla="*/ 17 w 1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4">
                    <a:moveTo>
                      <a:pt x="17" y="0"/>
                    </a:moveTo>
                    <a:cubicBezTo>
                      <a:pt x="7" y="5"/>
                      <a:pt x="0" y="15"/>
                      <a:pt x="0" y="27"/>
                    </a:cubicBezTo>
                    <a:cubicBezTo>
                      <a:pt x="0" y="31"/>
                      <a:pt x="1" y="35"/>
                      <a:pt x="2" y="39"/>
                    </a:cubicBezTo>
                    <a:cubicBezTo>
                      <a:pt x="5" y="44"/>
                      <a:pt x="8" y="49"/>
                      <a:pt x="13" y="53"/>
                    </a:cubicBezTo>
                    <a:cubicBezTo>
                      <a:pt x="14" y="53"/>
                      <a:pt x="15" y="53"/>
                      <a:pt x="15" y="54"/>
                    </a:cubicBezTo>
                    <a:cubicBezTo>
                      <a:pt x="16" y="53"/>
                      <a:pt x="16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3" y="46"/>
                      <a:pt x="10" y="40"/>
                      <a:pt x="10" y="34"/>
                    </a:cubicBezTo>
                    <a:cubicBezTo>
                      <a:pt x="10" y="28"/>
                      <a:pt x="13" y="23"/>
                      <a:pt x="17" y="19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27"/>
              <p:cNvSpPr>
                <a:spLocks noEditPoints="1"/>
              </p:cNvSpPr>
              <p:nvPr/>
            </p:nvSpPr>
            <p:spPr bwMode="auto">
              <a:xfrm>
                <a:off x="5697449" y="6120267"/>
                <a:ext cx="1716865" cy="732859"/>
              </a:xfrm>
              <a:custGeom>
                <a:avLst/>
                <a:gdLst>
                  <a:gd name="T0" fmla="*/ 90 w 91"/>
                  <a:gd name="T1" fmla="*/ 39 h 40"/>
                  <a:gd name="T2" fmla="*/ 86 w 91"/>
                  <a:gd name="T3" fmla="*/ 40 h 40"/>
                  <a:gd name="T4" fmla="*/ 86 w 91"/>
                  <a:gd name="T5" fmla="*/ 40 h 40"/>
                  <a:gd name="T6" fmla="*/ 91 w 91"/>
                  <a:gd name="T7" fmla="*/ 40 h 40"/>
                  <a:gd name="T8" fmla="*/ 91 w 91"/>
                  <a:gd name="T9" fmla="*/ 39 h 40"/>
                  <a:gd name="T10" fmla="*/ 90 w 91"/>
                  <a:gd name="T11" fmla="*/ 39 h 40"/>
                  <a:gd name="T12" fmla="*/ 87 w 91"/>
                  <a:gd name="T13" fmla="*/ 26 h 40"/>
                  <a:gd name="T14" fmla="*/ 82 w 91"/>
                  <a:gd name="T15" fmla="*/ 26 h 40"/>
                  <a:gd name="T16" fmla="*/ 86 w 91"/>
                  <a:gd name="T17" fmla="*/ 37 h 40"/>
                  <a:gd name="T18" fmla="*/ 90 w 91"/>
                  <a:gd name="T19" fmla="*/ 37 h 40"/>
                  <a:gd name="T20" fmla="*/ 90 w 91"/>
                  <a:gd name="T21" fmla="*/ 37 h 40"/>
                  <a:gd name="T22" fmla="*/ 87 w 91"/>
                  <a:gd name="T23" fmla="*/ 26 h 40"/>
                  <a:gd name="T24" fmla="*/ 74 w 91"/>
                  <a:gd name="T25" fmla="*/ 10 h 40"/>
                  <a:gd name="T26" fmla="*/ 68 w 91"/>
                  <a:gd name="T27" fmla="*/ 11 h 40"/>
                  <a:gd name="T28" fmla="*/ 75 w 91"/>
                  <a:gd name="T29" fmla="*/ 16 h 40"/>
                  <a:gd name="T30" fmla="*/ 80 w 91"/>
                  <a:gd name="T31" fmla="*/ 23 h 40"/>
                  <a:gd name="T32" fmla="*/ 85 w 91"/>
                  <a:gd name="T33" fmla="*/ 22 h 40"/>
                  <a:gd name="T34" fmla="*/ 78 w 91"/>
                  <a:gd name="T35" fmla="*/ 13 h 40"/>
                  <a:gd name="T36" fmla="*/ 74 w 91"/>
                  <a:gd name="T37" fmla="*/ 10 h 40"/>
                  <a:gd name="T38" fmla="*/ 26 w 91"/>
                  <a:gd name="T39" fmla="*/ 4 h 40"/>
                  <a:gd name="T40" fmla="*/ 13 w 91"/>
                  <a:gd name="T41" fmla="*/ 13 h 40"/>
                  <a:gd name="T42" fmla="*/ 0 w 91"/>
                  <a:gd name="T43" fmla="*/ 40 h 40"/>
                  <a:gd name="T44" fmla="*/ 4 w 91"/>
                  <a:gd name="T45" fmla="*/ 40 h 40"/>
                  <a:gd name="T46" fmla="*/ 16 w 91"/>
                  <a:gd name="T47" fmla="*/ 16 h 40"/>
                  <a:gd name="T48" fmla="*/ 31 w 91"/>
                  <a:gd name="T49" fmla="*/ 7 h 40"/>
                  <a:gd name="T50" fmla="*/ 26 w 91"/>
                  <a:gd name="T51" fmla="*/ 4 h 40"/>
                  <a:gd name="T52" fmla="*/ 45 w 91"/>
                  <a:gd name="T53" fmla="*/ 0 h 40"/>
                  <a:gd name="T54" fmla="*/ 32 w 91"/>
                  <a:gd name="T55" fmla="*/ 2 h 40"/>
                  <a:gd name="T56" fmla="*/ 39 w 91"/>
                  <a:gd name="T57" fmla="*/ 5 h 40"/>
                  <a:gd name="T58" fmla="*/ 45 w 91"/>
                  <a:gd name="T59" fmla="*/ 4 h 40"/>
                  <a:gd name="T60" fmla="*/ 61 w 91"/>
                  <a:gd name="T61" fmla="*/ 7 h 40"/>
                  <a:gd name="T62" fmla="*/ 68 w 91"/>
                  <a:gd name="T63" fmla="*/ 6 h 40"/>
                  <a:gd name="T64" fmla="*/ 45 w 91"/>
                  <a:gd name="T6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40">
                    <a:moveTo>
                      <a:pt x="90" y="39"/>
                    </a:moveTo>
                    <a:cubicBezTo>
                      <a:pt x="89" y="39"/>
                      <a:pt x="87" y="40"/>
                      <a:pt x="86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0" y="39"/>
                      <a:pt x="90" y="39"/>
                      <a:pt x="90" y="39"/>
                    </a:cubicBezTo>
                    <a:moveTo>
                      <a:pt x="87" y="26"/>
                    </a:moveTo>
                    <a:cubicBezTo>
                      <a:pt x="85" y="26"/>
                      <a:pt x="83" y="26"/>
                      <a:pt x="82" y="26"/>
                    </a:cubicBezTo>
                    <a:cubicBezTo>
                      <a:pt x="84" y="30"/>
                      <a:pt x="85" y="34"/>
                      <a:pt x="86" y="37"/>
                    </a:cubicBezTo>
                    <a:cubicBezTo>
                      <a:pt x="87" y="37"/>
                      <a:pt x="89" y="37"/>
                      <a:pt x="90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3"/>
                      <a:pt x="88" y="29"/>
                      <a:pt x="87" y="26"/>
                    </a:cubicBezTo>
                    <a:moveTo>
                      <a:pt x="74" y="10"/>
                    </a:moveTo>
                    <a:cubicBezTo>
                      <a:pt x="72" y="10"/>
                      <a:pt x="70" y="11"/>
                      <a:pt x="68" y="11"/>
                    </a:cubicBezTo>
                    <a:cubicBezTo>
                      <a:pt x="71" y="13"/>
                      <a:pt x="73" y="14"/>
                      <a:pt x="75" y="16"/>
                    </a:cubicBezTo>
                    <a:cubicBezTo>
                      <a:pt x="77" y="18"/>
                      <a:pt x="78" y="21"/>
                      <a:pt x="80" y="23"/>
                    </a:cubicBezTo>
                    <a:cubicBezTo>
                      <a:pt x="81" y="23"/>
                      <a:pt x="83" y="22"/>
                      <a:pt x="85" y="22"/>
                    </a:cubicBezTo>
                    <a:cubicBezTo>
                      <a:pt x="83" y="19"/>
                      <a:pt x="80" y="16"/>
                      <a:pt x="78" y="13"/>
                    </a:cubicBezTo>
                    <a:cubicBezTo>
                      <a:pt x="76" y="12"/>
                      <a:pt x="75" y="11"/>
                      <a:pt x="74" y="10"/>
                    </a:cubicBezTo>
                    <a:moveTo>
                      <a:pt x="26" y="4"/>
                    </a:moveTo>
                    <a:cubicBezTo>
                      <a:pt x="21" y="6"/>
                      <a:pt x="17" y="9"/>
                      <a:pt x="13" y="13"/>
                    </a:cubicBezTo>
                    <a:cubicBezTo>
                      <a:pt x="6" y="20"/>
                      <a:pt x="1" y="30"/>
                      <a:pt x="0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5" y="31"/>
                      <a:pt x="10" y="23"/>
                      <a:pt x="16" y="16"/>
                    </a:cubicBezTo>
                    <a:cubicBezTo>
                      <a:pt x="20" y="12"/>
                      <a:pt x="25" y="9"/>
                      <a:pt x="31" y="7"/>
                    </a:cubicBezTo>
                    <a:cubicBezTo>
                      <a:pt x="29" y="6"/>
                      <a:pt x="27" y="5"/>
                      <a:pt x="26" y="4"/>
                    </a:cubicBezTo>
                    <a:moveTo>
                      <a:pt x="45" y="0"/>
                    </a:moveTo>
                    <a:cubicBezTo>
                      <a:pt x="41" y="0"/>
                      <a:pt x="36" y="0"/>
                      <a:pt x="32" y="2"/>
                    </a:cubicBezTo>
                    <a:cubicBezTo>
                      <a:pt x="34" y="3"/>
                      <a:pt x="37" y="4"/>
                      <a:pt x="39" y="5"/>
                    </a:cubicBezTo>
                    <a:cubicBezTo>
                      <a:pt x="41" y="4"/>
                      <a:pt x="43" y="4"/>
                      <a:pt x="45" y="4"/>
                    </a:cubicBezTo>
                    <a:cubicBezTo>
                      <a:pt x="51" y="4"/>
                      <a:pt x="56" y="5"/>
                      <a:pt x="61" y="7"/>
                    </a:cubicBezTo>
                    <a:cubicBezTo>
                      <a:pt x="63" y="7"/>
                      <a:pt x="66" y="6"/>
                      <a:pt x="68" y="6"/>
                    </a:cubicBezTo>
                    <a:cubicBezTo>
                      <a:pt x="61" y="2"/>
                      <a:pt x="54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28"/>
              <p:cNvSpPr>
                <a:spLocks/>
              </p:cNvSpPr>
              <p:nvPr/>
            </p:nvSpPr>
            <p:spPr bwMode="auto">
              <a:xfrm>
                <a:off x="8034293" y="6521409"/>
                <a:ext cx="437167" cy="331717"/>
              </a:xfrm>
              <a:custGeom>
                <a:avLst/>
                <a:gdLst>
                  <a:gd name="T0" fmla="*/ 11 w 23"/>
                  <a:gd name="T1" fmla="*/ 0 h 18"/>
                  <a:gd name="T2" fmla="*/ 0 w 23"/>
                  <a:gd name="T3" fmla="*/ 11 h 18"/>
                  <a:gd name="T4" fmla="*/ 3 w 23"/>
                  <a:gd name="T5" fmla="*/ 18 h 18"/>
                  <a:gd name="T6" fmla="*/ 5 w 23"/>
                  <a:gd name="T7" fmla="*/ 18 h 18"/>
                  <a:gd name="T8" fmla="*/ 4 w 23"/>
                  <a:gd name="T9" fmla="*/ 16 h 18"/>
                  <a:gd name="T10" fmla="*/ 8 w 23"/>
                  <a:gd name="T11" fmla="*/ 12 h 18"/>
                  <a:gd name="T12" fmla="*/ 12 w 23"/>
                  <a:gd name="T13" fmla="*/ 16 h 18"/>
                  <a:gd name="T14" fmla="*/ 11 w 23"/>
                  <a:gd name="T15" fmla="*/ 18 h 18"/>
                  <a:gd name="T16" fmla="*/ 20 w 23"/>
                  <a:gd name="T17" fmla="*/ 18 h 18"/>
                  <a:gd name="T18" fmla="*/ 23 w 23"/>
                  <a:gd name="T19" fmla="*/ 11 h 18"/>
                  <a:gd name="T20" fmla="*/ 1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4"/>
                      <a:pt x="1" y="16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7"/>
                      <a:pt x="4" y="16"/>
                    </a:cubicBezTo>
                    <a:cubicBezTo>
                      <a:pt x="4" y="14"/>
                      <a:pt x="6" y="12"/>
                      <a:pt x="8" y="12"/>
                    </a:cubicBezTo>
                    <a:cubicBezTo>
                      <a:pt x="10" y="12"/>
                      <a:pt x="12" y="14"/>
                      <a:pt x="12" y="16"/>
                    </a:cubicBezTo>
                    <a:cubicBezTo>
                      <a:pt x="12" y="17"/>
                      <a:pt x="12" y="18"/>
                      <a:pt x="11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6"/>
                      <a:pt x="23" y="14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29"/>
              <p:cNvSpPr>
                <a:spLocks noEditPoints="1"/>
              </p:cNvSpPr>
              <p:nvPr/>
            </p:nvSpPr>
            <p:spPr bwMode="auto">
              <a:xfrm>
                <a:off x="9226560" y="6706552"/>
                <a:ext cx="190763" cy="146574"/>
              </a:xfrm>
              <a:custGeom>
                <a:avLst/>
                <a:gdLst>
                  <a:gd name="T0" fmla="*/ 2 w 10"/>
                  <a:gd name="T1" fmla="*/ 5 h 8"/>
                  <a:gd name="T2" fmla="*/ 0 w 10"/>
                  <a:gd name="T3" fmla="*/ 8 h 8"/>
                  <a:gd name="T4" fmla="*/ 2 w 10"/>
                  <a:gd name="T5" fmla="*/ 8 h 8"/>
                  <a:gd name="T6" fmla="*/ 2 w 10"/>
                  <a:gd name="T7" fmla="*/ 5 h 8"/>
                  <a:gd name="T8" fmla="*/ 10 w 10"/>
                  <a:gd name="T9" fmla="*/ 0 h 8"/>
                  <a:gd name="T10" fmla="*/ 6 w 10"/>
                  <a:gd name="T11" fmla="*/ 1 h 8"/>
                  <a:gd name="T12" fmla="*/ 5 w 10"/>
                  <a:gd name="T13" fmla="*/ 2 h 8"/>
                  <a:gd name="T14" fmla="*/ 6 w 10"/>
                  <a:gd name="T15" fmla="*/ 8 h 8"/>
                  <a:gd name="T16" fmla="*/ 9 w 10"/>
                  <a:gd name="T17" fmla="*/ 8 h 8"/>
                  <a:gd name="T18" fmla="*/ 10 w 10"/>
                  <a:gd name="T19" fmla="*/ 6 h 8"/>
                  <a:gd name="T20" fmla="*/ 10 w 10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8">
                    <a:moveTo>
                      <a:pt x="2" y="5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6"/>
                      <a:pt x="2" y="5"/>
                    </a:cubicBezTo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4"/>
                      <a:pt x="5" y="6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30"/>
              <p:cNvSpPr>
                <a:spLocks noEditPoints="1"/>
              </p:cNvSpPr>
              <p:nvPr/>
            </p:nvSpPr>
            <p:spPr bwMode="auto">
              <a:xfrm>
                <a:off x="8622478" y="5503124"/>
                <a:ext cx="945868" cy="933431"/>
              </a:xfrm>
              <a:custGeom>
                <a:avLst/>
                <a:gdLst>
                  <a:gd name="T0" fmla="*/ 40 w 50"/>
                  <a:gd name="T1" fmla="*/ 43 h 51"/>
                  <a:gd name="T2" fmla="*/ 25 w 50"/>
                  <a:gd name="T3" fmla="*/ 49 h 51"/>
                  <a:gd name="T4" fmla="*/ 24 w 50"/>
                  <a:gd name="T5" fmla="*/ 49 h 51"/>
                  <a:gd name="T6" fmla="*/ 24 w 50"/>
                  <a:gd name="T7" fmla="*/ 51 h 51"/>
                  <a:gd name="T8" fmla="*/ 25 w 50"/>
                  <a:gd name="T9" fmla="*/ 51 h 51"/>
                  <a:gd name="T10" fmla="*/ 37 w 50"/>
                  <a:gd name="T11" fmla="*/ 48 h 51"/>
                  <a:gd name="T12" fmla="*/ 40 w 50"/>
                  <a:gd name="T13" fmla="*/ 43 h 51"/>
                  <a:gd name="T14" fmla="*/ 2 w 50"/>
                  <a:gd name="T15" fmla="*/ 24 h 51"/>
                  <a:gd name="T16" fmla="*/ 0 w 50"/>
                  <a:gd name="T17" fmla="*/ 25 h 51"/>
                  <a:gd name="T18" fmla="*/ 0 w 50"/>
                  <a:gd name="T19" fmla="*/ 26 h 51"/>
                  <a:gd name="T20" fmla="*/ 7 w 50"/>
                  <a:gd name="T21" fmla="*/ 44 h 51"/>
                  <a:gd name="T22" fmla="*/ 21 w 50"/>
                  <a:gd name="T23" fmla="*/ 51 h 51"/>
                  <a:gd name="T24" fmla="*/ 22 w 50"/>
                  <a:gd name="T25" fmla="*/ 48 h 51"/>
                  <a:gd name="T26" fmla="*/ 9 w 50"/>
                  <a:gd name="T27" fmla="*/ 42 h 51"/>
                  <a:gd name="T28" fmla="*/ 2 w 50"/>
                  <a:gd name="T29" fmla="*/ 26 h 51"/>
                  <a:gd name="T30" fmla="*/ 2 w 50"/>
                  <a:gd name="T31" fmla="*/ 24 h 51"/>
                  <a:gd name="T32" fmla="*/ 25 w 50"/>
                  <a:gd name="T33" fmla="*/ 0 h 51"/>
                  <a:gd name="T34" fmla="*/ 7 w 50"/>
                  <a:gd name="T35" fmla="*/ 8 h 51"/>
                  <a:gd name="T36" fmla="*/ 0 w 50"/>
                  <a:gd name="T37" fmla="*/ 23 h 51"/>
                  <a:gd name="T38" fmla="*/ 2 w 50"/>
                  <a:gd name="T39" fmla="*/ 22 h 51"/>
                  <a:gd name="T40" fmla="*/ 9 w 50"/>
                  <a:gd name="T41" fmla="*/ 10 h 51"/>
                  <a:gd name="T42" fmla="*/ 25 w 50"/>
                  <a:gd name="T43" fmla="*/ 3 h 51"/>
                  <a:gd name="T44" fmla="*/ 41 w 50"/>
                  <a:gd name="T45" fmla="*/ 10 h 51"/>
                  <a:gd name="T46" fmla="*/ 48 w 50"/>
                  <a:gd name="T47" fmla="*/ 26 h 51"/>
                  <a:gd name="T48" fmla="*/ 45 w 50"/>
                  <a:gd name="T49" fmla="*/ 37 h 51"/>
                  <a:gd name="T50" fmla="*/ 49 w 50"/>
                  <a:gd name="T51" fmla="*/ 34 h 51"/>
                  <a:gd name="T52" fmla="*/ 50 w 50"/>
                  <a:gd name="T53" fmla="*/ 26 h 51"/>
                  <a:gd name="T54" fmla="*/ 43 w 50"/>
                  <a:gd name="T55" fmla="*/ 8 h 51"/>
                  <a:gd name="T56" fmla="*/ 25 w 50"/>
                  <a:gd name="T5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51">
                    <a:moveTo>
                      <a:pt x="40" y="43"/>
                    </a:moveTo>
                    <a:cubicBezTo>
                      <a:pt x="36" y="47"/>
                      <a:pt x="31" y="49"/>
                      <a:pt x="25" y="49"/>
                    </a:cubicBezTo>
                    <a:cubicBezTo>
                      <a:pt x="25" y="49"/>
                      <a:pt x="25" y="49"/>
                      <a:pt x="24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9" y="51"/>
                      <a:pt x="33" y="50"/>
                      <a:pt x="37" y="48"/>
                    </a:cubicBezTo>
                    <a:cubicBezTo>
                      <a:pt x="38" y="46"/>
                      <a:pt x="38" y="45"/>
                      <a:pt x="40" y="43"/>
                    </a:cubicBezTo>
                    <a:moveTo>
                      <a:pt x="2" y="24"/>
                    </a:moveTo>
                    <a:cubicBezTo>
                      <a:pt x="1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33"/>
                      <a:pt x="3" y="39"/>
                      <a:pt x="7" y="44"/>
                    </a:cubicBezTo>
                    <a:cubicBezTo>
                      <a:pt x="11" y="47"/>
                      <a:pt x="16" y="50"/>
                      <a:pt x="21" y="51"/>
                    </a:cubicBezTo>
                    <a:cubicBezTo>
                      <a:pt x="22" y="50"/>
                      <a:pt x="22" y="49"/>
                      <a:pt x="22" y="48"/>
                    </a:cubicBezTo>
                    <a:cubicBezTo>
                      <a:pt x="17" y="48"/>
                      <a:pt x="12" y="45"/>
                      <a:pt x="9" y="42"/>
                    </a:cubicBezTo>
                    <a:cubicBezTo>
                      <a:pt x="5" y="38"/>
                      <a:pt x="2" y="32"/>
                      <a:pt x="2" y="26"/>
                    </a:cubicBezTo>
                    <a:cubicBezTo>
                      <a:pt x="2" y="25"/>
                      <a:pt x="2" y="25"/>
                      <a:pt x="2" y="24"/>
                    </a:cubicBezTo>
                    <a:moveTo>
                      <a:pt x="25" y="0"/>
                    </a:moveTo>
                    <a:cubicBezTo>
                      <a:pt x="18" y="0"/>
                      <a:pt x="12" y="3"/>
                      <a:pt x="7" y="8"/>
                    </a:cubicBezTo>
                    <a:cubicBezTo>
                      <a:pt x="3" y="12"/>
                      <a:pt x="0" y="17"/>
                      <a:pt x="0" y="23"/>
                    </a:cubicBezTo>
                    <a:cubicBezTo>
                      <a:pt x="1" y="23"/>
                      <a:pt x="2" y="22"/>
                      <a:pt x="2" y="22"/>
                    </a:cubicBezTo>
                    <a:cubicBezTo>
                      <a:pt x="3" y="17"/>
                      <a:pt x="5" y="13"/>
                      <a:pt x="9" y="10"/>
                    </a:cubicBezTo>
                    <a:cubicBezTo>
                      <a:pt x="13" y="5"/>
                      <a:pt x="19" y="3"/>
                      <a:pt x="25" y="3"/>
                    </a:cubicBezTo>
                    <a:cubicBezTo>
                      <a:pt x="31" y="3"/>
                      <a:pt x="37" y="5"/>
                      <a:pt x="41" y="10"/>
                    </a:cubicBezTo>
                    <a:cubicBezTo>
                      <a:pt x="45" y="14"/>
                      <a:pt x="48" y="19"/>
                      <a:pt x="48" y="26"/>
                    </a:cubicBezTo>
                    <a:cubicBezTo>
                      <a:pt x="48" y="30"/>
                      <a:pt x="47" y="34"/>
                      <a:pt x="45" y="37"/>
                    </a:cubicBezTo>
                    <a:cubicBezTo>
                      <a:pt x="46" y="36"/>
                      <a:pt x="47" y="35"/>
                      <a:pt x="49" y="34"/>
                    </a:cubicBezTo>
                    <a:cubicBezTo>
                      <a:pt x="50" y="31"/>
                      <a:pt x="50" y="29"/>
                      <a:pt x="50" y="26"/>
                    </a:cubicBezTo>
                    <a:cubicBezTo>
                      <a:pt x="50" y="19"/>
                      <a:pt x="47" y="12"/>
                      <a:pt x="43" y="8"/>
                    </a:cubicBezTo>
                    <a:cubicBezTo>
                      <a:pt x="38" y="3"/>
                      <a:pt x="32" y="0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31"/>
              <p:cNvSpPr>
                <a:spLocks noEditPoints="1"/>
              </p:cNvSpPr>
              <p:nvPr/>
            </p:nvSpPr>
            <p:spPr bwMode="auto">
              <a:xfrm>
                <a:off x="8789393" y="5680550"/>
                <a:ext cx="604082" cy="570857"/>
              </a:xfrm>
              <a:custGeom>
                <a:avLst/>
                <a:gdLst>
                  <a:gd name="T0" fmla="*/ 0 w 32"/>
                  <a:gd name="T1" fmla="*/ 15 h 31"/>
                  <a:gd name="T2" fmla="*/ 0 w 32"/>
                  <a:gd name="T3" fmla="*/ 16 h 31"/>
                  <a:gd name="T4" fmla="*/ 5 w 32"/>
                  <a:gd name="T5" fmla="*/ 27 h 31"/>
                  <a:gd name="T6" fmla="*/ 14 w 32"/>
                  <a:gd name="T7" fmla="*/ 31 h 31"/>
                  <a:gd name="T8" fmla="*/ 14 w 32"/>
                  <a:gd name="T9" fmla="*/ 30 h 31"/>
                  <a:gd name="T10" fmla="*/ 6 w 32"/>
                  <a:gd name="T11" fmla="*/ 26 h 31"/>
                  <a:gd name="T12" fmla="*/ 2 w 32"/>
                  <a:gd name="T13" fmla="*/ 16 h 31"/>
                  <a:gd name="T14" fmla="*/ 2 w 32"/>
                  <a:gd name="T15" fmla="*/ 15 h 31"/>
                  <a:gd name="T16" fmla="*/ 0 w 32"/>
                  <a:gd name="T17" fmla="*/ 15 h 31"/>
                  <a:gd name="T18" fmla="*/ 16 w 32"/>
                  <a:gd name="T19" fmla="*/ 0 h 31"/>
                  <a:gd name="T20" fmla="*/ 5 w 32"/>
                  <a:gd name="T21" fmla="*/ 5 h 31"/>
                  <a:gd name="T22" fmla="*/ 1 w 32"/>
                  <a:gd name="T23" fmla="*/ 13 h 31"/>
                  <a:gd name="T24" fmla="*/ 2 w 32"/>
                  <a:gd name="T25" fmla="*/ 13 h 31"/>
                  <a:gd name="T26" fmla="*/ 6 w 32"/>
                  <a:gd name="T27" fmla="*/ 6 h 31"/>
                  <a:gd name="T28" fmla="*/ 16 w 32"/>
                  <a:gd name="T29" fmla="*/ 2 h 31"/>
                  <a:gd name="T30" fmla="*/ 26 w 32"/>
                  <a:gd name="T31" fmla="*/ 6 h 31"/>
                  <a:gd name="T32" fmla="*/ 30 w 32"/>
                  <a:gd name="T33" fmla="*/ 16 h 31"/>
                  <a:gd name="T34" fmla="*/ 26 w 32"/>
                  <a:gd name="T35" fmla="*/ 26 h 31"/>
                  <a:gd name="T36" fmla="*/ 16 w 32"/>
                  <a:gd name="T37" fmla="*/ 30 h 31"/>
                  <a:gd name="T38" fmla="*/ 16 w 32"/>
                  <a:gd name="T39" fmla="*/ 31 h 31"/>
                  <a:gd name="T40" fmla="*/ 27 w 32"/>
                  <a:gd name="T41" fmla="*/ 27 h 31"/>
                  <a:gd name="T42" fmla="*/ 32 w 32"/>
                  <a:gd name="T43" fmla="*/ 16 h 31"/>
                  <a:gd name="T44" fmla="*/ 27 w 32"/>
                  <a:gd name="T45" fmla="*/ 5 h 31"/>
                  <a:gd name="T46" fmla="*/ 16 w 32"/>
                  <a:gd name="T4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1"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20"/>
                      <a:pt x="2" y="24"/>
                      <a:pt x="5" y="27"/>
                    </a:cubicBezTo>
                    <a:cubicBezTo>
                      <a:pt x="7" y="29"/>
                      <a:pt x="11" y="31"/>
                      <a:pt x="14" y="31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1" y="29"/>
                      <a:pt x="8" y="28"/>
                      <a:pt x="6" y="26"/>
                    </a:cubicBezTo>
                    <a:cubicBezTo>
                      <a:pt x="4" y="23"/>
                      <a:pt x="2" y="20"/>
                      <a:pt x="2" y="16"/>
                    </a:cubicBezTo>
                    <a:cubicBezTo>
                      <a:pt x="2" y="16"/>
                      <a:pt x="2" y="15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moveTo>
                      <a:pt x="16" y="0"/>
                    </a:moveTo>
                    <a:cubicBezTo>
                      <a:pt x="12" y="0"/>
                      <a:pt x="8" y="2"/>
                      <a:pt x="5" y="5"/>
                    </a:cubicBezTo>
                    <a:cubicBezTo>
                      <a:pt x="3" y="7"/>
                      <a:pt x="1" y="10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0"/>
                      <a:pt x="4" y="8"/>
                      <a:pt x="6" y="6"/>
                    </a:cubicBezTo>
                    <a:cubicBezTo>
                      <a:pt x="9" y="3"/>
                      <a:pt x="12" y="2"/>
                      <a:pt x="16" y="2"/>
                    </a:cubicBezTo>
                    <a:cubicBezTo>
                      <a:pt x="20" y="2"/>
                      <a:pt x="23" y="3"/>
                      <a:pt x="26" y="6"/>
                    </a:cubicBezTo>
                    <a:cubicBezTo>
                      <a:pt x="28" y="8"/>
                      <a:pt x="30" y="12"/>
                      <a:pt x="30" y="16"/>
                    </a:cubicBezTo>
                    <a:cubicBezTo>
                      <a:pt x="30" y="20"/>
                      <a:pt x="28" y="23"/>
                      <a:pt x="26" y="26"/>
                    </a:cubicBezTo>
                    <a:cubicBezTo>
                      <a:pt x="23" y="28"/>
                      <a:pt x="20" y="30"/>
                      <a:pt x="16" y="30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20" y="31"/>
                      <a:pt x="24" y="29"/>
                      <a:pt x="27" y="27"/>
                    </a:cubicBezTo>
                    <a:cubicBezTo>
                      <a:pt x="30" y="24"/>
                      <a:pt x="32" y="20"/>
                      <a:pt x="32" y="16"/>
                    </a:cubicBezTo>
                    <a:cubicBezTo>
                      <a:pt x="32" y="11"/>
                      <a:pt x="30" y="8"/>
                      <a:pt x="27" y="5"/>
                    </a:cubicBezTo>
                    <a:cubicBezTo>
                      <a:pt x="24" y="2"/>
                      <a:pt x="20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32"/>
              <p:cNvSpPr>
                <a:spLocks noEditPoints="1"/>
              </p:cNvSpPr>
              <p:nvPr/>
            </p:nvSpPr>
            <p:spPr bwMode="auto">
              <a:xfrm>
                <a:off x="8018396" y="4129982"/>
                <a:ext cx="1319442" cy="1280571"/>
              </a:xfrm>
              <a:custGeom>
                <a:avLst/>
                <a:gdLst>
                  <a:gd name="T0" fmla="*/ 62 w 70"/>
                  <a:gd name="T1" fmla="*/ 57 h 70"/>
                  <a:gd name="T2" fmla="*/ 59 w 70"/>
                  <a:gd name="T3" fmla="*/ 57 h 70"/>
                  <a:gd name="T4" fmla="*/ 58 w 70"/>
                  <a:gd name="T5" fmla="*/ 57 h 70"/>
                  <a:gd name="T6" fmla="*/ 57 w 70"/>
                  <a:gd name="T7" fmla="*/ 57 h 70"/>
                  <a:gd name="T8" fmla="*/ 52 w 70"/>
                  <a:gd name="T9" fmla="*/ 61 h 70"/>
                  <a:gd name="T10" fmla="*/ 57 w 70"/>
                  <a:gd name="T11" fmla="*/ 62 h 70"/>
                  <a:gd name="T12" fmla="*/ 57 w 70"/>
                  <a:gd name="T13" fmla="*/ 62 h 70"/>
                  <a:gd name="T14" fmla="*/ 60 w 70"/>
                  <a:gd name="T15" fmla="*/ 59 h 70"/>
                  <a:gd name="T16" fmla="*/ 62 w 70"/>
                  <a:gd name="T17" fmla="*/ 57 h 70"/>
                  <a:gd name="T18" fmla="*/ 66 w 70"/>
                  <a:gd name="T19" fmla="*/ 20 h 70"/>
                  <a:gd name="T20" fmla="*/ 65 w 70"/>
                  <a:gd name="T21" fmla="*/ 20 h 70"/>
                  <a:gd name="T22" fmla="*/ 63 w 70"/>
                  <a:gd name="T23" fmla="*/ 20 h 70"/>
                  <a:gd name="T24" fmla="*/ 67 w 70"/>
                  <a:gd name="T25" fmla="*/ 35 h 70"/>
                  <a:gd name="T26" fmla="*/ 65 w 70"/>
                  <a:gd name="T27" fmla="*/ 46 h 70"/>
                  <a:gd name="T28" fmla="*/ 66 w 70"/>
                  <a:gd name="T29" fmla="*/ 46 h 70"/>
                  <a:gd name="T30" fmla="*/ 66 w 70"/>
                  <a:gd name="T31" fmla="*/ 46 h 70"/>
                  <a:gd name="T32" fmla="*/ 68 w 70"/>
                  <a:gd name="T33" fmla="*/ 45 h 70"/>
                  <a:gd name="T34" fmla="*/ 70 w 70"/>
                  <a:gd name="T35" fmla="*/ 35 h 70"/>
                  <a:gd name="T36" fmla="*/ 67 w 70"/>
                  <a:gd name="T37" fmla="*/ 20 h 70"/>
                  <a:gd name="T38" fmla="*/ 66 w 70"/>
                  <a:gd name="T39" fmla="*/ 20 h 70"/>
                  <a:gd name="T40" fmla="*/ 54 w 70"/>
                  <a:gd name="T41" fmla="*/ 5 h 70"/>
                  <a:gd name="T42" fmla="*/ 49 w 70"/>
                  <a:gd name="T43" fmla="*/ 6 h 70"/>
                  <a:gd name="T44" fmla="*/ 54 w 70"/>
                  <a:gd name="T45" fmla="*/ 10 h 70"/>
                  <a:gd name="T46" fmla="*/ 57 w 70"/>
                  <a:gd name="T47" fmla="*/ 9 h 70"/>
                  <a:gd name="T48" fmla="*/ 58 w 70"/>
                  <a:gd name="T49" fmla="*/ 9 h 70"/>
                  <a:gd name="T50" fmla="*/ 59 w 70"/>
                  <a:gd name="T51" fmla="*/ 9 h 70"/>
                  <a:gd name="T52" fmla="*/ 54 w 70"/>
                  <a:gd name="T53" fmla="*/ 5 h 70"/>
                  <a:gd name="T54" fmla="*/ 35 w 70"/>
                  <a:gd name="T55" fmla="*/ 0 h 70"/>
                  <a:gd name="T56" fmla="*/ 10 w 70"/>
                  <a:gd name="T57" fmla="*/ 10 h 70"/>
                  <a:gd name="T58" fmla="*/ 0 w 70"/>
                  <a:gd name="T59" fmla="*/ 35 h 70"/>
                  <a:gd name="T60" fmla="*/ 10 w 70"/>
                  <a:gd name="T61" fmla="*/ 59 h 70"/>
                  <a:gd name="T62" fmla="*/ 35 w 70"/>
                  <a:gd name="T63" fmla="*/ 70 h 70"/>
                  <a:gd name="T64" fmla="*/ 44 w 70"/>
                  <a:gd name="T65" fmla="*/ 69 h 70"/>
                  <a:gd name="T66" fmla="*/ 40 w 70"/>
                  <a:gd name="T67" fmla="*/ 66 h 70"/>
                  <a:gd name="T68" fmla="*/ 35 w 70"/>
                  <a:gd name="T69" fmla="*/ 66 h 70"/>
                  <a:gd name="T70" fmla="*/ 13 w 70"/>
                  <a:gd name="T71" fmla="*/ 57 h 70"/>
                  <a:gd name="T72" fmla="*/ 3 w 70"/>
                  <a:gd name="T73" fmla="*/ 35 h 70"/>
                  <a:gd name="T74" fmla="*/ 13 w 70"/>
                  <a:gd name="T75" fmla="*/ 12 h 70"/>
                  <a:gd name="T76" fmla="*/ 35 w 70"/>
                  <a:gd name="T77" fmla="*/ 3 h 70"/>
                  <a:gd name="T78" fmla="*/ 37 w 70"/>
                  <a:gd name="T79" fmla="*/ 3 h 70"/>
                  <a:gd name="T80" fmla="*/ 40 w 70"/>
                  <a:gd name="T81" fmla="*/ 0 h 70"/>
                  <a:gd name="T82" fmla="*/ 35 w 70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70">
                    <a:moveTo>
                      <a:pt x="62" y="57"/>
                    </a:moveTo>
                    <a:cubicBezTo>
                      <a:pt x="61" y="57"/>
                      <a:pt x="60" y="57"/>
                      <a:pt x="59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7"/>
                      <a:pt x="57" y="57"/>
                    </a:cubicBezTo>
                    <a:cubicBezTo>
                      <a:pt x="56" y="59"/>
                      <a:pt x="54" y="60"/>
                      <a:pt x="52" y="61"/>
                    </a:cubicBezTo>
                    <a:cubicBezTo>
                      <a:pt x="54" y="61"/>
                      <a:pt x="55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8" y="61"/>
                      <a:pt x="59" y="60"/>
                      <a:pt x="60" y="59"/>
                    </a:cubicBezTo>
                    <a:cubicBezTo>
                      <a:pt x="61" y="59"/>
                      <a:pt x="61" y="58"/>
                      <a:pt x="62" y="57"/>
                    </a:cubicBezTo>
                    <a:moveTo>
                      <a:pt x="66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4" y="20"/>
                      <a:pt x="63" y="20"/>
                    </a:cubicBezTo>
                    <a:cubicBezTo>
                      <a:pt x="65" y="25"/>
                      <a:pt x="67" y="30"/>
                      <a:pt x="67" y="35"/>
                    </a:cubicBezTo>
                    <a:cubicBezTo>
                      <a:pt x="67" y="39"/>
                      <a:pt x="66" y="42"/>
                      <a:pt x="65" y="46"/>
                    </a:cubicBezTo>
                    <a:cubicBezTo>
                      <a:pt x="65" y="46"/>
                      <a:pt x="65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6"/>
                      <a:pt x="68" y="45"/>
                    </a:cubicBezTo>
                    <a:cubicBezTo>
                      <a:pt x="69" y="42"/>
                      <a:pt x="70" y="38"/>
                      <a:pt x="70" y="35"/>
                    </a:cubicBezTo>
                    <a:cubicBezTo>
                      <a:pt x="70" y="29"/>
                      <a:pt x="69" y="25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moveTo>
                      <a:pt x="54" y="5"/>
                    </a:moveTo>
                    <a:cubicBezTo>
                      <a:pt x="52" y="5"/>
                      <a:pt x="50" y="6"/>
                      <a:pt x="49" y="6"/>
                    </a:cubicBezTo>
                    <a:cubicBezTo>
                      <a:pt x="51" y="7"/>
                      <a:pt x="52" y="8"/>
                      <a:pt x="54" y="10"/>
                    </a:cubicBezTo>
                    <a:cubicBezTo>
                      <a:pt x="55" y="9"/>
                      <a:pt x="56" y="9"/>
                      <a:pt x="57" y="9"/>
                    </a:cubicBezTo>
                    <a:cubicBezTo>
                      <a:pt x="57" y="9"/>
                      <a:pt x="58" y="9"/>
                      <a:pt x="58" y="9"/>
                    </a:cubicBezTo>
                    <a:cubicBezTo>
                      <a:pt x="58" y="9"/>
                      <a:pt x="59" y="9"/>
                      <a:pt x="59" y="9"/>
                    </a:cubicBezTo>
                    <a:cubicBezTo>
                      <a:pt x="57" y="8"/>
                      <a:pt x="56" y="6"/>
                      <a:pt x="54" y="5"/>
                    </a:cubicBezTo>
                    <a:moveTo>
                      <a:pt x="35" y="0"/>
                    </a:moveTo>
                    <a:cubicBezTo>
                      <a:pt x="25" y="0"/>
                      <a:pt x="17" y="4"/>
                      <a:pt x="10" y="10"/>
                    </a:cubicBezTo>
                    <a:cubicBezTo>
                      <a:pt x="4" y="16"/>
                      <a:pt x="0" y="25"/>
                      <a:pt x="0" y="35"/>
                    </a:cubicBezTo>
                    <a:cubicBezTo>
                      <a:pt x="0" y="44"/>
                      <a:pt x="4" y="53"/>
                      <a:pt x="10" y="59"/>
                    </a:cubicBezTo>
                    <a:cubicBezTo>
                      <a:pt x="17" y="66"/>
                      <a:pt x="25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2" y="68"/>
                      <a:pt x="41" y="67"/>
                      <a:pt x="40" y="66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26" y="66"/>
                      <a:pt x="18" y="63"/>
                      <a:pt x="13" y="57"/>
                    </a:cubicBezTo>
                    <a:cubicBezTo>
                      <a:pt x="7" y="51"/>
                      <a:pt x="3" y="43"/>
                      <a:pt x="3" y="35"/>
                    </a:cubicBezTo>
                    <a:cubicBezTo>
                      <a:pt x="3" y="26"/>
                      <a:pt x="7" y="18"/>
                      <a:pt x="13" y="12"/>
                    </a:cubicBezTo>
                    <a:cubicBezTo>
                      <a:pt x="18" y="7"/>
                      <a:pt x="26" y="3"/>
                      <a:pt x="35" y="3"/>
                    </a:cubicBezTo>
                    <a:cubicBezTo>
                      <a:pt x="35" y="3"/>
                      <a:pt x="36" y="3"/>
                      <a:pt x="37" y="3"/>
                    </a:cubicBezTo>
                    <a:cubicBezTo>
                      <a:pt x="38" y="2"/>
                      <a:pt x="39" y="1"/>
                      <a:pt x="40" y="0"/>
                    </a:cubicBezTo>
                    <a:cubicBezTo>
                      <a:pt x="38" y="0"/>
                      <a:pt x="37" y="0"/>
                      <a:pt x="3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3"/>
              <p:cNvSpPr>
                <a:spLocks/>
              </p:cNvSpPr>
              <p:nvPr/>
            </p:nvSpPr>
            <p:spPr bwMode="auto">
              <a:xfrm>
                <a:off x="10228064" y="5171407"/>
                <a:ext cx="842535" cy="879428"/>
              </a:xfrm>
              <a:custGeom>
                <a:avLst/>
                <a:gdLst>
                  <a:gd name="T0" fmla="*/ 26 w 45"/>
                  <a:gd name="T1" fmla="*/ 0 h 48"/>
                  <a:gd name="T2" fmla="*/ 19 w 45"/>
                  <a:gd name="T3" fmla="*/ 2 h 48"/>
                  <a:gd name="T4" fmla="*/ 4 w 45"/>
                  <a:gd name="T5" fmla="*/ 31 h 48"/>
                  <a:gd name="T6" fmla="*/ 26 w 45"/>
                  <a:gd name="T7" fmla="*/ 48 h 48"/>
                  <a:gd name="T8" fmla="*/ 33 w 45"/>
                  <a:gd name="T9" fmla="*/ 46 h 48"/>
                  <a:gd name="T10" fmla="*/ 45 w 45"/>
                  <a:gd name="T11" fmla="*/ 37 h 48"/>
                  <a:gd name="T12" fmla="*/ 36 w 45"/>
                  <a:gd name="T13" fmla="*/ 29 h 48"/>
                  <a:gd name="T14" fmla="*/ 26 w 45"/>
                  <a:gd name="T15" fmla="*/ 41 h 48"/>
                  <a:gd name="T16" fmla="*/ 21 w 45"/>
                  <a:gd name="T17" fmla="*/ 41 h 48"/>
                  <a:gd name="T18" fmla="*/ 6 w 45"/>
                  <a:gd name="T19" fmla="*/ 31 h 48"/>
                  <a:gd name="T20" fmla="*/ 16 w 45"/>
                  <a:gd name="T21" fmla="*/ 11 h 48"/>
                  <a:gd name="T22" fmla="*/ 21 w 45"/>
                  <a:gd name="T23" fmla="*/ 10 h 48"/>
                  <a:gd name="T24" fmla="*/ 30 w 45"/>
                  <a:gd name="T25" fmla="*/ 13 h 48"/>
                  <a:gd name="T26" fmla="*/ 30 w 45"/>
                  <a:gd name="T27" fmla="*/ 10 h 48"/>
                  <a:gd name="T28" fmla="*/ 31 w 45"/>
                  <a:gd name="T29" fmla="*/ 1 h 48"/>
                  <a:gd name="T30" fmla="*/ 26 w 45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48">
                    <a:moveTo>
                      <a:pt x="26" y="0"/>
                    </a:moveTo>
                    <a:cubicBezTo>
                      <a:pt x="24" y="0"/>
                      <a:pt x="21" y="1"/>
                      <a:pt x="19" y="2"/>
                    </a:cubicBezTo>
                    <a:cubicBezTo>
                      <a:pt x="6" y="6"/>
                      <a:pt x="0" y="19"/>
                      <a:pt x="4" y="31"/>
                    </a:cubicBezTo>
                    <a:cubicBezTo>
                      <a:pt x="7" y="41"/>
                      <a:pt x="16" y="48"/>
                      <a:pt x="26" y="48"/>
                    </a:cubicBezTo>
                    <a:cubicBezTo>
                      <a:pt x="28" y="48"/>
                      <a:pt x="31" y="47"/>
                      <a:pt x="33" y="46"/>
                    </a:cubicBezTo>
                    <a:cubicBezTo>
                      <a:pt x="38" y="45"/>
                      <a:pt x="43" y="42"/>
                      <a:pt x="45" y="37"/>
                    </a:cubicBezTo>
                    <a:cubicBezTo>
                      <a:pt x="42" y="35"/>
                      <a:pt x="39" y="32"/>
                      <a:pt x="36" y="29"/>
                    </a:cubicBezTo>
                    <a:cubicBezTo>
                      <a:pt x="35" y="34"/>
                      <a:pt x="31" y="39"/>
                      <a:pt x="26" y="41"/>
                    </a:cubicBezTo>
                    <a:cubicBezTo>
                      <a:pt x="24" y="41"/>
                      <a:pt x="22" y="41"/>
                      <a:pt x="21" y="41"/>
                    </a:cubicBezTo>
                    <a:cubicBezTo>
                      <a:pt x="14" y="41"/>
                      <a:pt x="8" y="37"/>
                      <a:pt x="6" y="31"/>
                    </a:cubicBezTo>
                    <a:cubicBezTo>
                      <a:pt x="3" y="22"/>
                      <a:pt x="8" y="13"/>
                      <a:pt x="16" y="11"/>
                    </a:cubicBezTo>
                    <a:cubicBezTo>
                      <a:pt x="17" y="10"/>
                      <a:pt x="19" y="10"/>
                      <a:pt x="21" y="10"/>
                    </a:cubicBezTo>
                    <a:cubicBezTo>
                      <a:pt x="24" y="10"/>
                      <a:pt x="28" y="11"/>
                      <a:pt x="30" y="13"/>
                    </a:cubicBezTo>
                    <a:cubicBezTo>
                      <a:pt x="30" y="12"/>
                      <a:pt x="30" y="11"/>
                      <a:pt x="30" y="10"/>
                    </a:cubicBezTo>
                    <a:cubicBezTo>
                      <a:pt x="30" y="7"/>
                      <a:pt x="31" y="4"/>
                      <a:pt x="31" y="1"/>
                    </a:cubicBezTo>
                    <a:cubicBezTo>
                      <a:pt x="30" y="1"/>
                      <a:pt x="28" y="0"/>
                      <a:pt x="26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35"/>
              <p:cNvSpPr>
                <a:spLocks/>
              </p:cNvSpPr>
              <p:nvPr/>
            </p:nvSpPr>
            <p:spPr bwMode="auto">
              <a:xfrm>
                <a:off x="10657280" y="5533981"/>
                <a:ext cx="174866" cy="146574"/>
              </a:xfrm>
              <a:custGeom>
                <a:avLst/>
                <a:gdLst>
                  <a:gd name="T0" fmla="*/ 5 w 9"/>
                  <a:gd name="T1" fmla="*/ 0 h 8"/>
                  <a:gd name="T2" fmla="*/ 3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3 h 8"/>
                  <a:gd name="T12" fmla="*/ 5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36"/>
              <p:cNvSpPr>
                <a:spLocks/>
              </p:cNvSpPr>
              <p:nvPr/>
            </p:nvSpPr>
            <p:spPr bwMode="auto">
              <a:xfrm>
                <a:off x="9830642" y="6289981"/>
                <a:ext cx="262301" cy="123429"/>
              </a:xfrm>
              <a:custGeom>
                <a:avLst/>
                <a:gdLst>
                  <a:gd name="T0" fmla="*/ 0 w 14"/>
                  <a:gd name="T1" fmla="*/ 0 h 7"/>
                  <a:gd name="T2" fmla="*/ 1 w 14"/>
                  <a:gd name="T3" fmla="*/ 3 h 7"/>
                  <a:gd name="T4" fmla="*/ 11 w 14"/>
                  <a:gd name="T5" fmla="*/ 7 h 7"/>
                  <a:gd name="T6" fmla="*/ 13 w 14"/>
                  <a:gd name="T7" fmla="*/ 6 h 7"/>
                  <a:gd name="T8" fmla="*/ 14 w 14"/>
                  <a:gd name="T9" fmla="*/ 5 h 7"/>
                  <a:gd name="T10" fmla="*/ 0 w 1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5" y="3"/>
                      <a:pt x="8" y="5"/>
                      <a:pt x="11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3" y="6"/>
                      <a:pt x="13" y="5"/>
                      <a:pt x="14" y="5"/>
                    </a:cubicBezTo>
                    <a:cubicBezTo>
                      <a:pt x="10" y="2"/>
                      <a:pt x="5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37"/>
              <p:cNvSpPr>
                <a:spLocks/>
              </p:cNvSpPr>
              <p:nvPr/>
            </p:nvSpPr>
            <p:spPr bwMode="auto">
              <a:xfrm>
                <a:off x="9695516" y="5117410"/>
                <a:ext cx="492804" cy="478286"/>
              </a:xfrm>
              <a:custGeom>
                <a:avLst/>
                <a:gdLst>
                  <a:gd name="T0" fmla="*/ 14 w 26"/>
                  <a:gd name="T1" fmla="*/ 0 h 26"/>
                  <a:gd name="T2" fmla="*/ 14 w 26"/>
                  <a:gd name="T3" fmla="*/ 1 h 26"/>
                  <a:gd name="T4" fmla="*/ 21 w 26"/>
                  <a:gd name="T5" fmla="*/ 5 h 26"/>
                  <a:gd name="T6" fmla="*/ 24 w 26"/>
                  <a:gd name="T7" fmla="*/ 13 h 26"/>
                  <a:gd name="T8" fmla="*/ 21 w 26"/>
                  <a:gd name="T9" fmla="*/ 21 h 26"/>
                  <a:gd name="T10" fmla="*/ 13 w 26"/>
                  <a:gd name="T11" fmla="*/ 25 h 26"/>
                  <a:gd name="T12" fmla="*/ 4 w 26"/>
                  <a:gd name="T13" fmla="*/ 21 h 26"/>
                  <a:gd name="T14" fmla="*/ 1 w 26"/>
                  <a:gd name="T15" fmla="*/ 14 h 26"/>
                  <a:gd name="T16" fmla="*/ 0 w 26"/>
                  <a:gd name="T17" fmla="*/ 15 h 26"/>
                  <a:gd name="T18" fmla="*/ 3 w 26"/>
                  <a:gd name="T19" fmla="*/ 22 h 26"/>
                  <a:gd name="T20" fmla="*/ 13 w 26"/>
                  <a:gd name="T21" fmla="*/ 26 h 26"/>
                  <a:gd name="T22" fmla="*/ 22 w 26"/>
                  <a:gd name="T23" fmla="*/ 22 h 26"/>
                  <a:gd name="T24" fmla="*/ 26 w 26"/>
                  <a:gd name="T25" fmla="*/ 13 h 26"/>
                  <a:gd name="T26" fmla="*/ 22 w 26"/>
                  <a:gd name="T27" fmla="*/ 4 h 26"/>
                  <a:gd name="T28" fmla="*/ 14 w 26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4" y="0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7" y="2"/>
                      <a:pt x="19" y="3"/>
                      <a:pt x="21" y="5"/>
                    </a:cubicBezTo>
                    <a:cubicBezTo>
                      <a:pt x="23" y="7"/>
                      <a:pt x="24" y="10"/>
                      <a:pt x="24" y="13"/>
                    </a:cubicBezTo>
                    <a:cubicBezTo>
                      <a:pt x="24" y="16"/>
                      <a:pt x="23" y="19"/>
                      <a:pt x="21" y="21"/>
                    </a:cubicBezTo>
                    <a:cubicBezTo>
                      <a:pt x="19" y="23"/>
                      <a:pt x="16" y="25"/>
                      <a:pt x="13" y="25"/>
                    </a:cubicBezTo>
                    <a:cubicBezTo>
                      <a:pt x="9" y="25"/>
                      <a:pt x="6" y="23"/>
                      <a:pt x="4" y="21"/>
                    </a:cubicBezTo>
                    <a:cubicBezTo>
                      <a:pt x="2" y="20"/>
                      <a:pt x="1" y="17"/>
                      <a:pt x="1" y="14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8"/>
                      <a:pt x="2" y="20"/>
                      <a:pt x="3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19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9"/>
                      <a:pt x="24" y="6"/>
                      <a:pt x="22" y="4"/>
                    </a:cubicBezTo>
                    <a:cubicBezTo>
                      <a:pt x="20" y="2"/>
                      <a:pt x="17" y="1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41"/>
              <p:cNvSpPr>
                <a:spLocks/>
              </p:cNvSpPr>
              <p:nvPr/>
            </p:nvSpPr>
            <p:spPr bwMode="auto">
              <a:xfrm>
                <a:off x="10777887" y="5186836"/>
                <a:ext cx="397422" cy="663428"/>
              </a:xfrm>
              <a:custGeom>
                <a:avLst/>
                <a:gdLst>
                  <a:gd name="T0" fmla="*/ 1 w 21"/>
                  <a:gd name="T1" fmla="*/ 0 h 36"/>
                  <a:gd name="T2" fmla="*/ 0 w 21"/>
                  <a:gd name="T3" fmla="*/ 9 h 36"/>
                  <a:gd name="T4" fmla="*/ 0 w 21"/>
                  <a:gd name="T5" fmla="*/ 12 h 36"/>
                  <a:gd name="T6" fmla="*/ 6 w 21"/>
                  <a:gd name="T7" fmla="*/ 20 h 36"/>
                  <a:gd name="T8" fmla="*/ 6 w 21"/>
                  <a:gd name="T9" fmla="*/ 28 h 36"/>
                  <a:gd name="T10" fmla="*/ 15 w 21"/>
                  <a:gd name="T11" fmla="*/ 36 h 36"/>
                  <a:gd name="T12" fmla="*/ 18 w 21"/>
                  <a:gd name="T13" fmla="*/ 16 h 36"/>
                  <a:gd name="T14" fmla="*/ 1 w 21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6">
                    <a:moveTo>
                      <a:pt x="1" y="0"/>
                    </a:moveTo>
                    <a:cubicBezTo>
                      <a:pt x="1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3" y="14"/>
                      <a:pt x="5" y="17"/>
                      <a:pt x="6" y="20"/>
                    </a:cubicBezTo>
                    <a:cubicBezTo>
                      <a:pt x="7" y="23"/>
                      <a:pt x="7" y="25"/>
                      <a:pt x="6" y="28"/>
                    </a:cubicBezTo>
                    <a:cubicBezTo>
                      <a:pt x="9" y="31"/>
                      <a:pt x="12" y="34"/>
                      <a:pt x="15" y="36"/>
                    </a:cubicBezTo>
                    <a:cubicBezTo>
                      <a:pt x="19" y="31"/>
                      <a:pt x="21" y="23"/>
                      <a:pt x="18" y="16"/>
                    </a:cubicBezTo>
                    <a:cubicBezTo>
                      <a:pt x="16" y="8"/>
                      <a:pt x="9" y="2"/>
                      <a:pt x="1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42"/>
              <p:cNvSpPr>
                <a:spLocks/>
              </p:cNvSpPr>
              <p:nvPr/>
            </p:nvSpPr>
            <p:spPr bwMode="auto">
              <a:xfrm>
                <a:off x="10808298" y="5464550"/>
                <a:ext cx="79484" cy="200571"/>
              </a:xfrm>
              <a:custGeom>
                <a:avLst/>
                <a:gdLst>
                  <a:gd name="T0" fmla="*/ 0 w 4"/>
                  <a:gd name="T1" fmla="*/ 0 h 11"/>
                  <a:gd name="T2" fmla="*/ 4 w 4"/>
                  <a:gd name="T3" fmla="*/ 11 h 11"/>
                  <a:gd name="T4" fmla="*/ 3 w 4"/>
                  <a:gd name="T5" fmla="*/ 5 h 11"/>
                  <a:gd name="T6" fmla="*/ 0 w 4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cubicBezTo>
                      <a:pt x="0" y="4"/>
                      <a:pt x="2" y="7"/>
                      <a:pt x="4" y="11"/>
                    </a:cubicBezTo>
                    <a:cubicBezTo>
                      <a:pt x="4" y="9"/>
                      <a:pt x="4" y="7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43"/>
              <p:cNvSpPr>
                <a:spLocks noEditPoints="1"/>
              </p:cNvSpPr>
              <p:nvPr/>
            </p:nvSpPr>
            <p:spPr bwMode="auto">
              <a:xfrm>
                <a:off x="11245465" y="5240838"/>
                <a:ext cx="659724" cy="624859"/>
              </a:xfrm>
              <a:custGeom>
                <a:avLst/>
                <a:gdLst>
                  <a:gd name="T0" fmla="*/ 13 w 35"/>
                  <a:gd name="T1" fmla="*/ 31 h 34"/>
                  <a:gd name="T2" fmla="*/ 7 w 35"/>
                  <a:gd name="T3" fmla="*/ 25 h 34"/>
                  <a:gd name="T4" fmla="*/ 13 w 35"/>
                  <a:gd name="T5" fmla="*/ 19 h 34"/>
                  <a:gd name="T6" fmla="*/ 19 w 35"/>
                  <a:gd name="T7" fmla="*/ 25 h 34"/>
                  <a:gd name="T8" fmla="*/ 13 w 35"/>
                  <a:gd name="T9" fmla="*/ 31 h 34"/>
                  <a:gd name="T10" fmla="*/ 17 w 35"/>
                  <a:gd name="T11" fmla="*/ 0 h 34"/>
                  <a:gd name="T12" fmla="*/ 0 w 35"/>
                  <a:gd name="T13" fmla="*/ 17 h 34"/>
                  <a:gd name="T14" fmla="*/ 17 w 35"/>
                  <a:gd name="T15" fmla="*/ 34 h 34"/>
                  <a:gd name="T16" fmla="*/ 35 w 35"/>
                  <a:gd name="T17" fmla="*/ 17 h 34"/>
                  <a:gd name="T18" fmla="*/ 17 w 35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3" y="31"/>
                    </a:moveTo>
                    <a:cubicBezTo>
                      <a:pt x="10" y="31"/>
                      <a:pt x="7" y="28"/>
                      <a:pt x="7" y="25"/>
                    </a:cubicBezTo>
                    <a:cubicBezTo>
                      <a:pt x="7" y="22"/>
                      <a:pt x="10" y="19"/>
                      <a:pt x="13" y="19"/>
                    </a:cubicBezTo>
                    <a:cubicBezTo>
                      <a:pt x="16" y="19"/>
                      <a:pt x="19" y="22"/>
                      <a:pt x="19" y="25"/>
                    </a:cubicBezTo>
                    <a:cubicBezTo>
                      <a:pt x="19" y="28"/>
                      <a:pt x="16" y="31"/>
                      <a:pt x="13" y="31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EditPoints="1"/>
              </p:cNvSpPr>
              <p:nvPr/>
            </p:nvSpPr>
            <p:spPr bwMode="auto">
              <a:xfrm>
                <a:off x="8773496" y="3944839"/>
                <a:ext cx="1303545" cy="1558285"/>
              </a:xfrm>
              <a:custGeom>
                <a:avLst/>
                <a:gdLst>
                  <a:gd name="T0" fmla="*/ 58 w 69"/>
                  <a:gd name="T1" fmla="*/ 15 h 85"/>
                  <a:gd name="T2" fmla="*/ 56 w 69"/>
                  <a:gd name="T3" fmla="*/ 24 h 85"/>
                  <a:gd name="T4" fmla="*/ 69 w 69"/>
                  <a:gd name="T5" fmla="*/ 41 h 85"/>
                  <a:gd name="T6" fmla="*/ 69 w 69"/>
                  <a:gd name="T7" fmla="*/ 37 h 85"/>
                  <a:gd name="T8" fmla="*/ 60 w 69"/>
                  <a:gd name="T9" fmla="*/ 24 h 85"/>
                  <a:gd name="T10" fmla="*/ 61 w 69"/>
                  <a:gd name="T11" fmla="*/ 18 h 85"/>
                  <a:gd name="T12" fmla="*/ 58 w 69"/>
                  <a:gd name="T13" fmla="*/ 15 h 85"/>
                  <a:gd name="T14" fmla="*/ 27 w 69"/>
                  <a:gd name="T15" fmla="*/ 0 h 85"/>
                  <a:gd name="T16" fmla="*/ 25 w 69"/>
                  <a:gd name="T17" fmla="*/ 0 h 85"/>
                  <a:gd name="T18" fmla="*/ 0 w 69"/>
                  <a:gd name="T19" fmla="*/ 10 h 85"/>
                  <a:gd name="T20" fmla="*/ 14 w 69"/>
                  <a:gd name="T21" fmla="*/ 15 h 85"/>
                  <a:gd name="T22" fmla="*/ 16 w 69"/>
                  <a:gd name="T23" fmla="*/ 15 h 85"/>
                  <a:gd name="T24" fmla="*/ 17 w 69"/>
                  <a:gd name="T25" fmla="*/ 15 h 85"/>
                  <a:gd name="T26" fmla="*/ 45 w 69"/>
                  <a:gd name="T27" fmla="*/ 42 h 85"/>
                  <a:gd name="T28" fmla="*/ 18 w 69"/>
                  <a:gd name="T29" fmla="*/ 72 h 85"/>
                  <a:gd name="T30" fmla="*/ 17 w 69"/>
                  <a:gd name="T31" fmla="*/ 72 h 85"/>
                  <a:gd name="T32" fmla="*/ 4 w 69"/>
                  <a:gd name="T33" fmla="*/ 79 h 85"/>
                  <a:gd name="T34" fmla="*/ 27 w 69"/>
                  <a:gd name="T35" fmla="*/ 85 h 85"/>
                  <a:gd name="T36" fmla="*/ 28 w 69"/>
                  <a:gd name="T37" fmla="*/ 85 h 85"/>
                  <a:gd name="T38" fmla="*/ 49 w 69"/>
                  <a:gd name="T39" fmla="*/ 79 h 85"/>
                  <a:gd name="T40" fmla="*/ 49 w 69"/>
                  <a:gd name="T41" fmla="*/ 77 h 85"/>
                  <a:gd name="T42" fmla="*/ 52 w 69"/>
                  <a:gd name="T43" fmla="*/ 68 h 85"/>
                  <a:gd name="T44" fmla="*/ 62 w 69"/>
                  <a:gd name="T45" fmla="*/ 64 h 85"/>
                  <a:gd name="T46" fmla="*/ 63 w 69"/>
                  <a:gd name="T47" fmla="*/ 64 h 85"/>
                  <a:gd name="T48" fmla="*/ 69 w 69"/>
                  <a:gd name="T49" fmla="*/ 48 h 85"/>
                  <a:gd name="T50" fmla="*/ 54 w 69"/>
                  <a:gd name="T51" fmla="*/ 24 h 85"/>
                  <a:gd name="T52" fmla="*/ 56 w 69"/>
                  <a:gd name="T53" fmla="*/ 12 h 85"/>
                  <a:gd name="T54" fmla="*/ 49 w 69"/>
                  <a:gd name="T55" fmla="*/ 7 h 85"/>
                  <a:gd name="T56" fmla="*/ 36 w 69"/>
                  <a:gd name="T57" fmla="*/ 1 h 85"/>
                  <a:gd name="T58" fmla="*/ 27 w 69"/>
                  <a:gd name="T5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" h="85">
                    <a:moveTo>
                      <a:pt x="58" y="15"/>
                    </a:moveTo>
                    <a:cubicBezTo>
                      <a:pt x="57" y="17"/>
                      <a:pt x="56" y="21"/>
                      <a:pt x="56" y="24"/>
                    </a:cubicBezTo>
                    <a:cubicBezTo>
                      <a:pt x="56" y="32"/>
                      <a:pt x="62" y="39"/>
                      <a:pt x="69" y="41"/>
                    </a:cubicBezTo>
                    <a:cubicBezTo>
                      <a:pt x="69" y="40"/>
                      <a:pt x="69" y="38"/>
                      <a:pt x="69" y="37"/>
                    </a:cubicBezTo>
                    <a:cubicBezTo>
                      <a:pt x="64" y="35"/>
                      <a:pt x="60" y="30"/>
                      <a:pt x="60" y="24"/>
                    </a:cubicBezTo>
                    <a:cubicBezTo>
                      <a:pt x="60" y="22"/>
                      <a:pt x="60" y="19"/>
                      <a:pt x="61" y="18"/>
                    </a:cubicBezTo>
                    <a:cubicBezTo>
                      <a:pt x="60" y="17"/>
                      <a:pt x="59" y="16"/>
                      <a:pt x="58" y="15"/>
                    </a:cubicBezTo>
                    <a:moveTo>
                      <a:pt x="27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16" y="1"/>
                      <a:pt x="7" y="4"/>
                      <a:pt x="0" y="10"/>
                    </a:cubicBezTo>
                    <a:cubicBezTo>
                      <a:pt x="5" y="11"/>
                      <a:pt x="10" y="12"/>
                      <a:pt x="14" y="15"/>
                    </a:cubicBezTo>
                    <a:cubicBezTo>
                      <a:pt x="14" y="15"/>
                      <a:pt x="15" y="15"/>
                      <a:pt x="16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32" y="15"/>
                      <a:pt x="44" y="27"/>
                      <a:pt x="45" y="42"/>
                    </a:cubicBezTo>
                    <a:cubicBezTo>
                      <a:pt x="45" y="58"/>
                      <a:pt x="33" y="71"/>
                      <a:pt x="18" y="72"/>
                    </a:cubicBezTo>
                    <a:cubicBezTo>
                      <a:pt x="18" y="72"/>
                      <a:pt x="17" y="72"/>
                      <a:pt x="17" y="72"/>
                    </a:cubicBezTo>
                    <a:cubicBezTo>
                      <a:pt x="14" y="75"/>
                      <a:pt x="9" y="77"/>
                      <a:pt x="4" y="79"/>
                    </a:cubicBezTo>
                    <a:cubicBezTo>
                      <a:pt x="10" y="83"/>
                      <a:pt x="18" y="85"/>
                      <a:pt x="27" y="85"/>
                    </a:cubicBezTo>
                    <a:cubicBezTo>
                      <a:pt x="27" y="85"/>
                      <a:pt x="28" y="85"/>
                      <a:pt x="28" y="85"/>
                    </a:cubicBezTo>
                    <a:cubicBezTo>
                      <a:pt x="36" y="85"/>
                      <a:pt x="43" y="83"/>
                      <a:pt x="49" y="79"/>
                    </a:cubicBezTo>
                    <a:cubicBezTo>
                      <a:pt x="49" y="79"/>
                      <a:pt x="49" y="78"/>
                      <a:pt x="49" y="77"/>
                    </a:cubicBezTo>
                    <a:cubicBezTo>
                      <a:pt x="49" y="73"/>
                      <a:pt x="50" y="70"/>
                      <a:pt x="52" y="68"/>
                    </a:cubicBezTo>
                    <a:cubicBezTo>
                      <a:pt x="55" y="66"/>
                      <a:pt x="58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6" y="59"/>
                      <a:pt x="68" y="54"/>
                      <a:pt x="69" y="48"/>
                    </a:cubicBezTo>
                    <a:cubicBezTo>
                      <a:pt x="60" y="43"/>
                      <a:pt x="54" y="34"/>
                      <a:pt x="54" y="24"/>
                    </a:cubicBezTo>
                    <a:cubicBezTo>
                      <a:pt x="53" y="20"/>
                      <a:pt x="54" y="16"/>
                      <a:pt x="56" y="12"/>
                    </a:cubicBezTo>
                    <a:cubicBezTo>
                      <a:pt x="54" y="10"/>
                      <a:pt x="52" y="8"/>
                      <a:pt x="49" y="7"/>
                    </a:cubicBezTo>
                    <a:cubicBezTo>
                      <a:pt x="45" y="6"/>
                      <a:pt x="40" y="4"/>
                      <a:pt x="36" y="1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46"/>
              <p:cNvSpPr>
                <a:spLocks/>
              </p:cNvSpPr>
              <p:nvPr/>
            </p:nvSpPr>
            <p:spPr bwMode="auto">
              <a:xfrm>
                <a:off x="9775000" y="4168551"/>
                <a:ext cx="302041" cy="655716"/>
              </a:xfrm>
              <a:custGeom>
                <a:avLst/>
                <a:gdLst>
                  <a:gd name="T0" fmla="*/ 3 w 16"/>
                  <a:gd name="T1" fmla="*/ 0 h 36"/>
                  <a:gd name="T2" fmla="*/ 1 w 16"/>
                  <a:gd name="T3" fmla="*/ 12 h 36"/>
                  <a:gd name="T4" fmla="*/ 16 w 16"/>
                  <a:gd name="T5" fmla="*/ 36 h 36"/>
                  <a:gd name="T6" fmla="*/ 16 w 16"/>
                  <a:gd name="T7" fmla="*/ 30 h 36"/>
                  <a:gd name="T8" fmla="*/ 16 w 16"/>
                  <a:gd name="T9" fmla="*/ 29 h 36"/>
                  <a:gd name="T10" fmla="*/ 3 w 16"/>
                  <a:gd name="T11" fmla="*/ 12 h 36"/>
                  <a:gd name="T12" fmla="*/ 5 w 16"/>
                  <a:gd name="T13" fmla="*/ 3 h 36"/>
                  <a:gd name="T14" fmla="*/ 3 w 16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6">
                    <a:moveTo>
                      <a:pt x="3" y="0"/>
                    </a:moveTo>
                    <a:cubicBezTo>
                      <a:pt x="1" y="4"/>
                      <a:pt x="0" y="8"/>
                      <a:pt x="1" y="12"/>
                    </a:cubicBezTo>
                    <a:cubicBezTo>
                      <a:pt x="1" y="22"/>
                      <a:pt x="7" y="31"/>
                      <a:pt x="16" y="36"/>
                    </a:cubicBezTo>
                    <a:cubicBezTo>
                      <a:pt x="16" y="34"/>
                      <a:pt x="16" y="32"/>
                      <a:pt x="16" y="3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9" y="27"/>
                      <a:pt x="3" y="20"/>
                      <a:pt x="3" y="12"/>
                    </a:cubicBezTo>
                    <a:cubicBezTo>
                      <a:pt x="3" y="9"/>
                      <a:pt x="4" y="5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47"/>
              <p:cNvSpPr>
                <a:spLocks/>
              </p:cNvSpPr>
              <p:nvPr/>
            </p:nvSpPr>
            <p:spPr bwMode="auto">
              <a:xfrm>
                <a:off x="9902175" y="4276551"/>
                <a:ext cx="174866" cy="347145"/>
              </a:xfrm>
              <a:custGeom>
                <a:avLst/>
                <a:gdLst>
                  <a:gd name="T0" fmla="*/ 1 w 9"/>
                  <a:gd name="T1" fmla="*/ 0 h 19"/>
                  <a:gd name="T2" fmla="*/ 0 w 9"/>
                  <a:gd name="T3" fmla="*/ 6 h 19"/>
                  <a:gd name="T4" fmla="*/ 9 w 9"/>
                  <a:gd name="T5" fmla="*/ 19 h 19"/>
                  <a:gd name="T6" fmla="*/ 1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1" y="0"/>
                    </a:moveTo>
                    <a:cubicBezTo>
                      <a:pt x="0" y="1"/>
                      <a:pt x="0" y="4"/>
                      <a:pt x="0" y="6"/>
                    </a:cubicBezTo>
                    <a:cubicBezTo>
                      <a:pt x="0" y="12"/>
                      <a:pt x="4" y="17"/>
                      <a:pt x="9" y="19"/>
                    </a:cubicBezTo>
                    <a:cubicBezTo>
                      <a:pt x="8" y="12"/>
                      <a:pt x="5" y="5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48"/>
              <p:cNvSpPr>
                <a:spLocks noEditPoints="1"/>
              </p:cNvSpPr>
              <p:nvPr/>
            </p:nvSpPr>
            <p:spPr bwMode="auto">
              <a:xfrm>
                <a:off x="8471455" y="4183979"/>
                <a:ext cx="524598" cy="1149431"/>
              </a:xfrm>
              <a:custGeom>
                <a:avLst/>
                <a:gdLst>
                  <a:gd name="T0" fmla="*/ 11 w 28"/>
                  <a:gd name="T1" fmla="*/ 48 h 63"/>
                  <a:gd name="T2" fmla="*/ 6 w 28"/>
                  <a:gd name="T3" fmla="*/ 48 h 63"/>
                  <a:gd name="T4" fmla="*/ 4 w 28"/>
                  <a:gd name="T5" fmla="*/ 48 h 63"/>
                  <a:gd name="T6" fmla="*/ 16 w 28"/>
                  <a:gd name="T7" fmla="*/ 63 h 63"/>
                  <a:gd name="T8" fmla="*/ 28 w 28"/>
                  <a:gd name="T9" fmla="*/ 58 h 63"/>
                  <a:gd name="T10" fmla="*/ 11 w 28"/>
                  <a:gd name="T11" fmla="*/ 48 h 63"/>
                  <a:gd name="T12" fmla="*/ 3 w 28"/>
                  <a:gd name="T13" fmla="*/ 15 h 63"/>
                  <a:gd name="T14" fmla="*/ 0 w 28"/>
                  <a:gd name="T15" fmla="*/ 31 h 63"/>
                  <a:gd name="T16" fmla="*/ 1 w 28"/>
                  <a:gd name="T17" fmla="*/ 37 h 63"/>
                  <a:gd name="T18" fmla="*/ 5 w 28"/>
                  <a:gd name="T19" fmla="*/ 35 h 63"/>
                  <a:gd name="T20" fmla="*/ 4 w 28"/>
                  <a:gd name="T21" fmla="*/ 31 h 63"/>
                  <a:gd name="T22" fmla="*/ 7 w 28"/>
                  <a:gd name="T23" fmla="*/ 18 h 63"/>
                  <a:gd name="T24" fmla="*/ 3 w 28"/>
                  <a:gd name="T25" fmla="*/ 15 h 63"/>
                  <a:gd name="T26" fmla="*/ 13 w 28"/>
                  <a:gd name="T27" fmla="*/ 0 h 63"/>
                  <a:gd name="T28" fmla="*/ 7 w 28"/>
                  <a:gd name="T29" fmla="*/ 7 h 63"/>
                  <a:gd name="T30" fmla="*/ 12 w 28"/>
                  <a:gd name="T31" fmla="*/ 8 h 63"/>
                  <a:gd name="T32" fmla="*/ 14 w 28"/>
                  <a:gd name="T33" fmla="*/ 9 h 63"/>
                  <a:gd name="T34" fmla="*/ 25 w 28"/>
                  <a:gd name="T35" fmla="*/ 3 h 63"/>
                  <a:gd name="T36" fmla="*/ 13 w 28"/>
                  <a:gd name="T3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3">
                    <a:moveTo>
                      <a:pt x="11" y="48"/>
                    </a:moveTo>
                    <a:cubicBezTo>
                      <a:pt x="9" y="48"/>
                      <a:pt x="7" y="48"/>
                      <a:pt x="6" y="48"/>
                    </a:cubicBezTo>
                    <a:cubicBezTo>
                      <a:pt x="5" y="48"/>
                      <a:pt x="5" y="48"/>
                      <a:pt x="4" y="48"/>
                    </a:cubicBezTo>
                    <a:cubicBezTo>
                      <a:pt x="7" y="54"/>
                      <a:pt x="11" y="59"/>
                      <a:pt x="16" y="63"/>
                    </a:cubicBezTo>
                    <a:cubicBezTo>
                      <a:pt x="20" y="62"/>
                      <a:pt x="25" y="61"/>
                      <a:pt x="28" y="58"/>
                    </a:cubicBezTo>
                    <a:cubicBezTo>
                      <a:pt x="21" y="57"/>
                      <a:pt x="15" y="53"/>
                      <a:pt x="11" y="48"/>
                    </a:cubicBezTo>
                    <a:moveTo>
                      <a:pt x="3" y="15"/>
                    </a:moveTo>
                    <a:cubicBezTo>
                      <a:pt x="1" y="20"/>
                      <a:pt x="0" y="26"/>
                      <a:pt x="0" y="31"/>
                    </a:cubicBezTo>
                    <a:cubicBezTo>
                      <a:pt x="0" y="33"/>
                      <a:pt x="1" y="35"/>
                      <a:pt x="1" y="37"/>
                    </a:cubicBezTo>
                    <a:cubicBezTo>
                      <a:pt x="2" y="36"/>
                      <a:pt x="4" y="36"/>
                      <a:pt x="5" y="35"/>
                    </a:cubicBezTo>
                    <a:cubicBezTo>
                      <a:pt x="5" y="34"/>
                      <a:pt x="4" y="33"/>
                      <a:pt x="4" y="31"/>
                    </a:cubicBezTo>
                    <a:cubicBezTo>
                      <a:pt x="4" y="26"/>
                      <a:pt x="5" y="22"/>
                      <a:pt x="7" y="18"/>
                    </a:cubicBezTo>
                    <a:cubicBezTo>
                      <a:pt x="6" y="17"/>
                      <a:pt x="5" y="16"/>
                      <a:pt x="3" y="15"/>
                    </a:cubicBezTo>
                    <a:moveTo>
                      <a:pt x="13" y="0"/>
                    </a:moveTo>
                    <a:cubicBezTo>
                      <a:pt x="11" y="2"/>
                      <a:pt x="9" y="4"/>
                      <a:pt x="7" y="7"/>
                    </a:cubicBezTo>
                    <a:cubicBezTo>
                      <a:pt x="9" y="7"/>
                      <a:pt x="10" y="7"/>
                      <a:pt x="12" y="8"/>
                    </a:cubicBezTo>
                    <a:cubicBezTo>
                      <a:pt x="13" y="8"/>
                      <a:pt x="14" y="8"/>
                      <a:pt x="14" y="9"/>
                    </a:cubicBezTo>
                    <a:cubicBezTo>
                      <a:pt x="17" y="6"/>
                      <a:pt x="21" y="4"/>
                      <a:pt x="25" y="3"/>
                    </a:cubicBezTo>
                    <a:cubicBezTo>
                      <a:pt x="21" y="1"/>
                      <a:pt x="17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49"/>
              <p:cNvSpPr>
                <a:spLocks noEditPoints="1"/>
              </p:cNvSpPr>
              <p:nvPr/>
            </p:nvSpPr>
            <p:spPr bwMode="auto">
              <a:xfrm>
                <a:off x="8487352" y="4315124"/>
                <a:ext cx="246404" cy="748288"/>
              </a:xfrm>
              <a:custGeom>
                <a:avLst/>
                <a:gdLst>
                  <a:gd name="T0" fmla="*/ 4 w 13"/>
                  <a:gd name="T1" fmla="*/ 28 h 41"/>
                  <a:gd name="T2" fmla="*/ 0 w 13"/>
                  <a:gd name="T3" fmla="*/ 30 h 41"/>
                  <a:gd name="T4" fmla="*/ 3 w 13"/>
                  <a:gd name="T5" fmla="*/ 41 h 41"/>
                  <a:gd name="T6" fmla="*/ 5 w 13"/>
                  <a:gd name="T7" fmla="*/ 41 h 41"/>
                  <a:gd name="T8" fmla="*/ 10 w 13"/>
                  <a:gd name="T9" fmla="*/ 41 h 41"/>
                  <a:gd name="T10" fmla="*/ 4 w 13"/>
                  <a:gd name="T11" fmla="*/ 28 h 41"/>
                  <a:gd name="T12" fmla="*/ 6 w 13"/>
                  <a:gd name="T13" fmla="*/ 0 h 41"/>
                  <a:gd name="T14" fmla="*/ 2 w 13"/>
                  <a:gd name="T15" fmla="*/ 8 h 41"/>
                  <a:gd name="T16" fmla="*/ 6 w 13"/>
                  <a:gd name="T17" fmla="*/ 11 h 41"/>
                  <a:gd name="T18" fmla="*/ 13 w 13"/>
                  <a:gd name="T19" fmla="*/ 2 h 41"/>
                  <a:gd name="T20" fmla="*/ 11 w 13"/>
                  <a:gd name="T21" fmla="*/ 1 h 41"/>
                  <a:gd name="T22" fmla="*/ 6 w 13"/>
                  <a:gd name="T2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1">
                    <a:moveTo>
                      <a:pt x="4" y="28"/>
                    </a:moveTo>
                    <a:cubicBezTo>
                      <a:pt x="3" y="29"/>
                      <a:pt x="1" y="29"/>
                      <a:pt x="0" y="30"/>
                    </a:cubicBezTo>
                    <a:cubicBezTo>
                      <a:pt x="0" y="34"/>
                      <a:pt x="2" y="38"/>
                      <a:pt x="3" y="41"/>
                    </a:cubicBezTo>
                    <a:cubicBezTo>
                      <a:pt x="4" y="41"/>
                      <a:pt x="4" y="41"/>
                      <a:pt x="5" y="41"/>
                    </a:cubicBezTo>
                    <a:cubicBezTo>
                      <a:pt x="6" y="41"/>
                      <a:pt x="8" y="41"/>
                      <a:pt x="10" y="41"/>
                    </a:cubicBezTo>
                    <a:cubicBezTo>
                      <a:pt x="7" y="37"/>
                      <a:pt x="5" y="33"/>
                      <a:pt x="4" y="28"/>
                    </a:cubicBezTo>
                    <a:moveTo>
                      <a:pt x="6" y="0"/>
                    </a:moveTo>
                    <a:cubicBezTo>
                      <a:pt x="4" y="2"/>
                      <a:pt x="3" y="5"/>
                      <a:pt x="2" y="8"/>
                    </a:cubicBezTo>
                    <a:cubicBezTo>
                      <a:pt x="4" y="9"/>
                      <a:pt x="5" y="10"/>
                      <a:pt x="6" y="11"/>
                    </a:cubicBezTo>
                    <a:cubicBezTo>
                      <a:pt x="8" y="7"/>
                      <a:pt x="10" y="4"/>
                      <a:pt x="13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50"/>
              <p:cNvSpPr>
                <a:spLocks noEditPoints="1"/>
              </p:cNvSpPr>
              <p:nvPr/>
            </p:nvSpPr>
            <p:spPr bwMode="auto">
              <a:xfrm>
                <a:off x="8717859" y="4129982"/>
                <a:ext cx="373580" cy="1257431"/>
              </a:xfrm>
              <a:custGeom>
                <a:avLst/>
                <a:gdLst>
                  <a:gd name="T0" fmla="*/ 15 w 20"/>
                  <a:gd name="T1" fmla="*/ 61 h 69"/>
                  <a:gd name="T2" fmla="*/ 3 w 20"/>
                  <a:gd name="T3" fmla="*/ 66 h 69"/>
                  <a:gd name="T4" fmla="*/ 7 w 20"/>
                  <a:gd name="T5" fmla="*/ 69 h 69"/>
                  <a:gd name="T6" fmla="*/ 20 w 20"/>
                  <a:gd name="T7" fmla="*/ 62 h 69"/>
                  <a:gd name="T8" fmla="*/ 20 w 20"/>
                  <a:gd name="T9" fmla="*/ 62 h 69"/>
                  <a:gd name="T10" fmla="*/ 15 w 20"/>
                  <a:gd name="T11" fmla="*/ 61 h 69"/>
                  <a:gd name="T12" fmla="*/ 3 w 20"/>
                  <a:gd name="T13" fmla="*/ 0 h 69"/>
                  <a:gd name="T14" fmla="*/ 0 w 20"/>
                  <a:gd name="T15" fmla="*/ 3 h 69"/>
                  <a:gd name="T16" fmla="*/ 12 w 20"/>
                  <a:gd name="T17" fmla="*/ 6 h 69"/>
                  <a:gd name="T18" fmla="*/ 17 w 20"/>
                  <a:gd name="T19" fmla="*/ 5 h 69"/>
                  <a:gd name="T20" fmla="*/ 3 w 20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69">
                    <a:moveTo>
                      <a:pt x="15" y="61"/>
                    </a:moveTo>
                    <a:cubicBezTo>
                      <a:pt x="12" y="64"/>
                      <a:pt x="7" y="65"/>
                      <a:pt x="3" y="66"/>
                    </a:cubicBezTo>
                    <a:cubicBezTo>
                      <a:pt x="4" y="67"/>
                      <a:pt x="5" y="68"/>
                      <a:pt x="7" y="69"/>
                    </a:cubicBezTo>
                    <a:cubicBezTo>
                      <a:pt x="12" y="67"/>
                      <a:pt x="17" y="65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7" y="61"/>
                      <a:pt x="15" y="61"/>
                    </a:cubicBezTo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8" y="4"/>
                      <a:pt x="12" y="6"/>
                    </a:cubicBezTo>
                    <a:cubicBezTo>
                      <a:pt x="13" y="6"/>
                      <a:pt x="15" y="5"/>
                      <a:pt x="17" y="5"/>
                    </a:cubicBezTo>
                    <a:cubicBezTo>
                      <a:pt x="13" y="2"/>
                      <a:pt x="8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51"/>
              <p:cNvSpPr>
                <a:spLocks/>
              </p:cNvSpPr>
              <p:nvPr/>
            </p:nvSpPr>
            <p:spPr bwMode="auto">
              <a:xfrm>
                <a:off x="9719364" y="5132838"/>
                <a:ext cx="238453" cy="239145"/>
              </a:xfrm>
              <a:custGeom>
                <a:avLst/>
                <a:gdLst>
                  <a:gd name="T0" fmla="*/ 12 w 13"/>
                  <a:gd name="T1" fmla="*/ 0 h 13"/>
                  <a:gd name="T2" fmla="*/ 3 w 13"/>
                  <a:gd name="T3" fmla="*/ 4 h 13"/>
                  <a:gd name="T4" fmla="*/ 0 w 13"/>
                  <a:gd name="T5" fmla="*/ 12 h 13"/>
                  <a:gd name="T6" fmla="*/ 0 w 13"/>
                  <a:gd name="T7" fmla="*/ 13 h 13"/>
                  <a:gd name="T8" fmla="*/ 13 w 13"/>
                  <a:gd name="T9" fmla="*/ 0 h 13"/>
                  <a:gd name="T10" fmla="*/ 12 w 1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2" y="0"/>
                    </a:moveTo>
                    <a:cubicBezTo>
                      <a:pt x="8" y="0"/>
                      <a:pt x="5" y="2"/>
                      <a:pt x="3" y="4"/>
                    </a:cubicBezTo>
                    <a:cubicBezTo>
                      <a:pt x="1" y="6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0"/>
                      <a:pt x="9" y="6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52"/>
              <p:cNvSpPr>
                <a:spLocks/>
              </p:cNvSpPr>
              <p:nvPr/>
            </p:nvSpPr>
            <p:spPr bwMode="auto">
              <a:xfrm>
                <a:off x="9695516" y="5117410"/>
                <a:ext cx="262301" cy="270002"/>
              </a:xfrm>
              <a:custGeom>
                <a:avLst/>
                <a:gdLst>
                  <a:gd name="T0" fmla="*/ 13 w 14"/>
                  <a:gd name="T1" fmla="*/ 0 h 15"/>
                  <a:gd name="T2" fmla="*/ 3 w 14"/>
                  <a:gd name="T3" fmla="*/ 4 h 15"/>
                  <a:gd name="T4" fmla="*/ 0 w 14"/>
                  <a:gd name="T5" fmla="*/ 13 h 15"/>
                  <a:gd name="T6" fmla="*/ 0 w 14"/>
                  <a:gd name="T7" fmla="*/ 15 h 15"/>
                  <a:gd name="T8" fmla="*/ 1 w 14"/>
                  <a:gd name="T9" fmla="*/ 14 h 15"/>
                  <a:gd name="T10" fmla="*/ 1 w 14"/>
                  <a:gd name="T11" fmla="*/ 13 h 15"/>
                  <a:gd name="T12" fmla="*/ 4 w 14"/>
                  <a:gd name="T13" fmla="*/ 5 h 15"/>
                  <a:gd name="T14" fmla="*/ 13 w 14"/>
                  <a:gd name="T15" fmla="*/ 1 h 15"/>
                  <a:gd name="T16" fmla="*/ 14 w 14"/>
                  <a:gd name="T17" fmla="*/ 1 h 15"/>
                  <a:gd name="T18" fmla="*/ 14 w 14"/>
                  <a:gd name="T19" fmla="*/ 0 h 15"/>
                  <a:gd name="T20" fmla="*/ 13 w 14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5">
                    <a:moveTo>
                      <a:pt x="13" y="0"/>
                    </a:moveTo>
                    <a:cubicBezTo>
                      <a:pt x="9" y="0"/>
                      <a:pt x="6" y="2"/>
                      <a:pt x="3" y="4"/>
                    </a:cubicBezTo>
                    <a:cubicBezTo>
                      <a:pt x="1" y="6"/>
                      <a:pt x="0" y="9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0"/>
                      <a:pt x="2" y="7"/>
                      <a:pt x="4" y="5"/>
                    </a:cubicBezTo>
                    <a:cubicBezTo>
                      <a:pt x="6" y="3"/>
                      <a:pt x="9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53"/>
              <p:cNvSpPr>
                <a:spLocks noEditPoints="1"/>
              </p:cNvSpPr>
              <p:nvPr/>
            </p:nvSpPr>
            <p:spPr bwMode="auto">
              <a:xfrm>
                <a:off x="8662217" y="4291979"/>
                <a:ext cx="906123" cy="879428"/>
              </a:xfrm>
              <a:custGeom>
                <a:avLst/>
                <a:gdLst>
                  <a:gd name="T0" fmla="*/ 1 w 48"/>
                  <a:gd name="T1" fmla="*/ 19 h 48"/>
                  <a:gd name="T2" fmla="*/ 0 w 48"/>
                  <a:gd name="T3" fmla="*/ 23 h 48"/>
                  <a:gd name="T4" fmla="*/ 0 w 48"/>
                  <a:gd name="T5" fmla="*/ 23 h 48"/>
                  <a:gd name="T6" fmla="*/ 1 w 48"/>
                  <a:gd name="T7" fmla="*/ 19 h 48"/>
                  <a:gd name="T8" fmla="*/ 20 w 48"/>
                  <a:gd name="T9" fmla="*/ 1 h 48"/>
                  <a:gd name="T10" fmla="*/ 9 w 48"/>
                  <a:gd name="T11" fmla="*/ 5 h 48"/>
                  <a:gd name="T12" fmla="*/ 16 w 48"/>
                  <a:gd name="T13" fmla="*/ 28 h 48"/>
                  <a:gd name="T14" fmla="*/ 6 w 48"/>
                  <a:gd name="T15" fmla="*/ 40 h 48"/>
                  <a:gd name="T16" fmla="*/ 23 w 48"/>
                  <a:gd name="T17" fmla="*/ 48 h 48"/>
                  <a:gd name="T18" fmla="*/ 23 w 48"/>
                  <a:gd name="T19" fmla="*/ 48 h 48"/>
                  <a:gd name="T20" fmla="*/ 31 w 48"/>
                  <a:gd name="T21" fmla="*/ 37 h 48"/>
                  <a:gd name="T22" fmla="*/ 19 w 48"/>
                  <a:gd name="T23" fmla="*/ 24 h 48"/>
                  <a:gd name="T24" fmla="*/ 29 w 48"/>
                  <a:gd name="T25" fmla="*/ 11 h 48"/>
                  <a:gd name="T26" fmla="*/ 23 w 48"/>
                  <a:gd name="T27" fmla="*/ 3 h 48"/>
                  <a:gd name="T28" fmla="*/ 20 w 48"/>
                  <a:gd name="T29" fmla="*/ 1 h 48"/>
                  <a:gd name="T30" fmla="*/ 25 w 48"/>
                  <a:gd name="T31" fmla="*/ 0 h 48"/>
                  <a:gd name="T32" fmla="*/ 26 w 48"/>
                  <a:gd name="T33" fmla="*/ 1 h 48"/>
                  <a:gd name="T34" fmla="*/ 33 w 48"/>
                  <a:gd name="T35" fmla="*/ 11 h 48"/>
                  <a:gd name="T36" fmla="*/ 44 w 48"/>
                  <a:gd name="T37" fmla="*/ 24 h 48"/>
                  <a:gd name="T38" fmla="*/ 34 w 48"/>
                  <a:gd name="T39" fmla="*/ 36 h 48"/>
                  <a:gd name="T40" fmla="*/ 28 w 48"/>
                  <a:gd name="T41" fmla="*/ 48 h 48"/>
                  <a:gd name="T42" fmla="*/ 48 w 48"/>
                  <a:gd name="T43" fmla="*/ 23 h 48"/>
                  <a:gd name="T44" fmla="*/ 25 w 48"/>
                  <a:gd name="T4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1" y="19"/>
                    </a:moveTo>
                    <a:cubicBezTo>
                      <a:pt x="0" y="20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1" y="19"/>
                    </a:cubicBezTo>
                    <a:moveTo>
                      <a:pt x="20" y="1"/>
                    </a:moveTo>
                    <a:cubicBezTo>
                      <a:pt x="16" y="1"/>
                      <a:pt x="12" y="3"/>
                      <a:pt x="9" y="5"/>
                    </a:cubicBezTo>
                    <a:cubicBezTo>
                      <a:pt x="15" y="11"/>
                      <a:pt x="18" y="19"/>
                      <a:pt x="16" y="28"/>
                    </a:cubicBezTo>
                    <a:cubicBezTo>
                      <a:pt x="14" y="33"/>
                      <a:pt x="10" y="37"/>
                      <a:pt x="6" y="40"/>
                    </a:cubicBezTo>
                    <a:cubicBezTo>
                      <a:pt x="10" y="45"/>
                      <a:pt x="16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5"/>
                      <a:pt x="29" y="41"/>
                      <a:pt x="31" y="37"/>
                    </a:cubicBezTo>
                    <a:cubicBezTo>
                      <a:pt x="24" y="36"/>
                      <a:pt x="19" y="31"/>
                      <a:pt x="19" y="24"/>
                    </a:cubicBezTo>
                    <a:cubicBezTo>
                      <a:pt x="19" y="18"/>
                      <a:pt x="23" y="13"/>
                      <a:pt x="29" y="11"/>
                    </a:cubicBezTo>
                    <a:cubicBezTo>
                      <a:pt x="28" y="8"/>
                      <a:pt x="26" y="6"/>
                      <a:pt x="23" y="3"/>
                    </a:cubicBezTo>
                    <a:cubicBezTo>
                      <a:pt x="22" y="2"/>
                      <a:pt x="21" y="1"/>
                      <a:pt x="20" y="1"/>
                    </a:cubicBezTo>
                    <a:moveTo>
                      <a:pt x="25" y="0"/>
                    </a:moveTo>
                    <a:cubicBezTo>
                      <a:pt x="25" y="0"/>
                      <a:pt x="26" y="1"/>
                      <a:pt x="26" y="1"/>
                    </a:cubicBezTo>
                    <a:cubicBezTo>
                      <a:pt x="29" y="4"/>
                      <a:pt x="31" y="7"/>
                      <a:pt x="33" y="11"/>
                    </a:cubicBezTo>
                    <a:cubicBezTo>
                      <a:pt x="39" y="12"/>
                      <a:pt x="44" y="17"/>
                      <a:pt x="44" y="24"/>
                    </a:cubicBezTo>
                    <a:cubicBezTo>
                      <a:pt x="45" y="30"/>
                      <a:pt x="40" y="35"/>
                      <a:pt x="34" y="36"/>
                    </a:cubicBezTo>
                    <a:cubicBezTo>
                      <a:pt x="33" y="41"/>
                      <a:pt x="31" y="45"/>
                      <a:pt x="28" y="48"/>
                    </a:cubicBezTo>
                    <a:cubicBezTo>
                      <a:pt x="40" y="46"/>
                      <a:pt x="48" y="36"/>
                      <a:pt x="48" y="23"/>
                    </a:cubicBezTo>
                    <a:cubicBezTo>
                      <a:pt x="48" y="11"/>
                      <a:pt x="37" y="1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54"/>
              <p:cNvSpPr>
                <a:spLocks/>
              </p:cNvSpPr>
              <p:nvPr/>
            </p:nvSpPr>
            <p:spPr bwMode="auto">
              <a:xfrm>
                <a:off x="8662217" y="4384551"/>
                <a:ext cx="333835" cy="640288"/>
              </a:xfrm>
              <a:custGeom>
                <a:avLst/>
                <a:gdLst>
                  <a:gd name="T0" fmla="*/ 9 w 18"/>
                  <a:gd name="T1" fmla="*/ 0 h 35"/>
                  <a:gd name="T2" fmla="*/ 1 w 18"/>
                  <a:gd name="T3" fmla="*/ 14 h 35"/>
                  <a:gd name="T4" fmla="*/ 0 w 18"/>
                  <a:gd name="T5" fmla="*/ 18 h 35"/>
                  <a:gd name="T6" fmla="*/ 0 w 18"/>
                  <a:gd name="T7" fmla="*/ 18 h 35"/>
                  <a:gd name="T8" fmla="*/ 0 w 18"/>
                  <a:gd name="T9" fmla="*/ 20 h 35"/>
                  <a:gd name="T10" fmla="*/ 6 w 18"/>
                  <a:gd name="T11" fmla="*/ 35 h 35"/>
                  <a:gd name="T12" fmla="*/ 16 w 18"/>
                  <a:gd name="T13" fmla="*/ 23 h 35"/>
                  <a:gd name="T14" fmla="*/ 9 w 18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5">
                    <a:moveTo>
                      <a:pt x="9" y="0"/>
                    </a:moveTo>
                    <a:cubicBezTo>
                      <a:pt x="5" y="4"/>
                      <a:pt x="2" y="8"/>
                      <a:pt x="1" y="14"/>
                    </a:cubicBezTo>
                    <a:cubicBezTo>
                      <a:pt x="1" y="15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10" y="32"/>
                      <a:pt x="14" y="28"/>
                      <a:pt x="16" y="23"/>
                    </a:cubicBezTo>
                    <a:cubicBezTo>
                      <a:pt x="18" y="14"/>
                      <a:pt x="15" y="6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55"/>
              <p:cNvSpPr>
                <a:spLocks noEditPoints="1"/>
              </p:cNvSpPr>
              <p:nvPr/>
            </p:nvSpPr>
            <p:spPr bwMode="auto">
              <a:xfrm>
                <a:off x="9035797" y="4291979"/>
                <a:ext cx="262301" cy="879428"/>
              </a:xfrm>
              <a:custGeom>
                <a:avLst/>
                <a:gdLst>
                  <a:gd name="T0" fmla="*/ 14 w 14"/>
                  <a:gd name="T1" fmla="*/ 36 h 48"/>
                  <a:gd name="T2" fmla="*/ 12 w 14"/>
                  <a:gd name="T3" fmla="*/ 37 h 48"/>
                  <a:gd name="T4" fmla="*/ 12 w 14"/>
                  <a:gd name="T5" fmla="*/ 37 h 48"/>
                  <a:gd name="T6" fmla="*/ 11 w 14"/>
                  <a:gd name="T7" fmla="*/ 37 h 48"/>
                  <a:gd name="T8" fmla="*/ 3 w 14"/>
                  <a:gd name="T9" fmla="*/ 48 h 48"/>
                  <a:gd name="T10" fmla="*/ 3 w 14"/>
                  <a:gd name="T11" fmla="*/ 48 h 48"/>
                  <a:gd name="T12" fmla="*/ 4 w 14"/>
                  <a:gd name="T13" fmla="*/ 48 h 48"/>
                  <a:gd name="T14" fmla="*/ 5 w 14"/>
                  <a:gd name="T15" fmla="*/ 48 h 48"/>
                  <a:gd name="T16" fmla="*/ 8 w 14"/>
                  <a:gd name="T17" fmla="*/ 48 h 48"/>
                  <a:gd name="T18" fmla="*/ 14 w 14"/>
                  <a:gd name="T19" fmla="*/ 36 h 48"/>
                  <a:gd name="T20" fmla="*/ 4 w 14"/>
                  <a:gd name="T21" fmla="*/ 0 h 48"/>
                  <a:gd name="T22" fmla="*/ 3 w 14"/>
                  <a:gd name="T23" fmla="*/ 0 h 48"/>
                  <a:gd name="T24" fmla="*/ 0 w 14"/>
                  <a:gd name="T25" fmla="*/ 1 h 48"/>
                  <a:gd name="T26" fmla="*/ 3 w 14"/>
                  <a:gd name="T27" fmla="*/ 3 h 48"/>
                  <a:gd name="T28" fmla="*/ 9 w 14"/>
                  <a:gd name="T29" fmla="*/ 11 h 48"/>
                  <a:gd name="T30" fmla="*/ 11 w 14"/>
                  <a:gd name="T31" fmla="*/ 11 h 48"/>
                  <a:gd name="T32" fmla="*/ 12 w 14"/>
                  <a:gd name="T33" fmla="*/ 11 h 48"/>
                  <a:gd name="T34" fmla="*/ 13 w 14"/>
                  <a:gd name="T35" fmla="*/ 11 h 48"/>
                  <a:gd name="T36" fmla="*/ 6 w 14"/>
                  <a:gd name="T37" fmla="*/ 1 h 48"/>
                  <a:gd name="T38" fmla="*/ 5 w 14"/>
                  <a:gd name="T39" fmla="*/ 0 h 48"/>
                  <a:gd name="T40" fmla="*/ 4 w 14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8">
                    <a:moveTo>
                      <a:pt x="14" y="36"/>
                    </a:moveTo>
                    <a:cubicBezTo>
                      <a:pt x="14" y="37"/>
                      <a:pt x="13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9" y="41"/>
                      <a:pt x="6" y="45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6" y="48"/>
                      <a:pt x="7" y="48"/>
                      <a:pt x="8" y="48"/>
                    </a:cubicBezTo>
                    <a:cubicBezTo>
                      <a:pt x="11" y="45"/>
                      <a:pt x="13" y="41"/>
                      <a:pt x="14" y="36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6" y="6"/>
                      <a:pt x="8" y="8"/>
                      <a:pt x="9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1" y="7"/>
                      <a:pt x="9" y="4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68"/>
              <p:cNvSpPr>
                <a:spLocks noEditPoints="1"/>
              </p:cNvSpPr>
              <p:nvPr/>
            </p:nvSpPr>
            <p:spPr bwMode="auto">
              <a:xfrm>
                <a:off x="9051694" y="2448268"/>
                <a:ext cx="1685071" cy="1643145"/>
              </a:xfrm>
              <a:custGeom>
                <a:avLst/>
                <a:gdLst>
                  <a:gd name="T0" fmla="*/ 59 w 89"/>
                  <a:gd name="T1" fmla="*/ 87 h 90"/>
                  <a:gd name="T2" fmla="*/ 61 w 89"/>
                  <a:gd name="T3" fmla="*/ 87 h 90"/>
                  <a:gd name="T4" fmla="*/ 77 w 89"/>
                  <a:gd name="T5" fmla="*/ 56 h 90"/>
                  <a:gd name="T6" fmla="*/ 84 w 89"/>
                  <a:gd name="T7" fmla="*/ 68 h 90"/>
                  <a:gd name="T8" fmla="*/ 77 w 89"/>
                  <a:gd name="T9" fmla="*/ 56 h 90"/>
                  <a:gd name="T10" fmla="*/ 81 w 89"/>
                  <a:gd name="T11" fmla="*/ 54 h 90"/>
                  <a:gd name="T12" fmla="*/ 88 w 89"/>
                  <a:gd name="T13" fmla="*/ 58 h 90"/>
                  <a:gd name="T14" fmla="*/ 86 w 89"/>
                  <a:gd name="T15" fmla="*/ 49 h 90"/>
                  <a:gd name="T16" fmla="*/ 0 w 89"/>
                  <a:gd name="T17" fmla="*/ 39 h 90"/>
                  <a:gd name="T18" fmla="*/ 4 w 89"/>
                  <a:gd name="T19" fmla="*/ 65 h 90"/>
                  <a:gd name="T20" fmla="*/ 15 w 89"/>
                  <a:gd name="T21" fmla="*/ 61 h 90"/>
                  <a:gd name="T22" fmla="*/ 15 w 89"/>
                  <a:gd name="T23" fmla="*/ 42 h 90"/>
                  <a:gd name="T24" fmla="*/ 87 w 89"/>
                  <a:gd name="T25" fmla="*/ 29 h 90"/>
                  <a:gd name="T26" fmla="*/ 84 w 89"/>
                  <a:gd name="T27" fmla="*/ 34 h 90"/>
                  <a:gd name="T28" fmla="*/ 87 w 89"/>
                  <a:gd name="T29" fmla="*/ 29 h 90"/>
                  <a:gd name="T30" fmla="*/ 82 w 89"/>
                  <a:gd name="T31" fmla="*/ 26 h 90"/>
                  <a:gd name="T32" fmla="*/ 78 w 89"/>
                  <a:gd name="T33" fmla="*/ 15 h 90"/>
                  <a:gd name="T34" fmla="*/ 70 w 89"/>
                  <a:gd name="T35" fmla="*/ 10 h 90"/>
                  <a:gd name="T36" fmla="*/ 11 w 89"/>
                  <a:gd name="T37" fmla="*/ 15 h 90"/>
                  <a:gd name="T38" fmla="*/ 13 w 89"/>
                  <a:gd name="T39" fmla="*/ 16 h 90"/>
                  <a:gd name="T40" fmla="*/ 18 w 89"/>
                  <a:gd name="T41" fmla="*/ 9 h 90"/>
                  <a:gd name="T42" fmla="*/ 24 w 89"/>
                  <a:gd name="T43" fmla="*/ 5 h 90"/>
                  <a:gd name="T44" fmla="*/ 14 w 89"/>
                  <a:gd name="T45" fmla="*/ 17 h 90"/>
                  <a:gd name="T46" fmla="*/ 10 w 89"/>
                  <a:gd name="T47" fmla="*/ 16 h 90"/>
                  <a:gd name="T48" fmla="*/ 6 w 89"/>
                  <a:gd name="T49" fmla="*/ 36 h 90"/>
                  <a:gd name="T50" fmla="*/ 21 w 89"/>
                  <a:gd name="T51" fmla="*/ 51 h 90"/>
                  <a:gd name="T52" fmla="*/ 6 w 89"/>
                  <a:gd name="T53" fmla="*/ 66 h 90"/>
                  <a:gd name="T54" fmla="*/ 21 w 89"/>
                  <a:gd name="T55" fmla="*/ 83 h 90"/>
                  <a:gd name="T56" fmla="*/ 43 w 89"/>
                  <a:gd name="T57" fmla="*/ 90 h 90"/>
                  <a:gd name="T58" fmla="*/ 66 w 89"/>
                  <a:gd name="T59" fmla="*/ 78 h 90"/>
                  <a:gd name="T60" fmla="*/ 61 w 89"/>
                  <a:gd name="T61" fmla="*/ 67 h 90"/>
                  <a:gd name="T62" fmla="*/ 20 w 89"/>
                  <a:gd name="T63" fmla="*/ 37 h 90"/>
                  <a:gd name="T64" fmla="*/ 62 w 89"/>
                  <a:gd name="T65" fmla="*/ 7 h 90"/>
                  <a:gd name="T66" fmla="*/ 57 w 89"/>
                  <a:gd name="T67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9" h="90">
                    <a:moveTo>
                      <a:pt x="59" y="87"/>
                    </a:moveTo>
                    <a:cubicBezTo>
                      <a:pt x="59" y="87"/>
                      <a:pt x="59" y="87"/>
                      <a:pt x="59" y="87"/>
                    </a:cubicBezTo>
                    <a:cubicBezTo>
                      <a:pt x="55" y="87"/>
                      <a:pt x="52" y="88"/>
                      <a:pt x="50" y="90"/>
                    </a:cubicBezTo>
                    <a:cubicBezTo>
                      <a:pt x="54" y="90"/>
                      <a:pt x="57" y="89"/>
                      <a:pt x="61" y="87"/>
                    </a:cubicBezTo>
                    <a:cubicBezTo>
                      <a:pt x="60" y="87"/>
                      <a:pt x="60" y="87"/>
                      <a:pt x="59" y="87"/>
                    </a:cubicBezTo>
                    <a:moveTo>
                      <a:pt x="77" y="56"/>
                    </a:moveTo>
                    <a:cubicBezTo>
                      <a:pt x="76" y="57"/>
                      <a:pt x="75" y="58"/>
                      <a:pt x="74" y="59"/>
                    </a:cubicBezTo>
                    <a:cubicBezTo>
                      <a:pt x="76" y="63"/>
                      <a:pt x="80" y="66"/>
                      <a:pt x="84" y="68"/>
                    </a:cubicBezTo>
                    <a:cubicBezTo>
                      <a:pt x="85" y="66"/>
                      <a:pt x="85" y="65"/>
                      <a:pt x="86" y="64"/>
                    </a:cubicBezTo>
                    <a:cubicBezTo>
                      <a:pt x="82" y="62"/>
                      <a:pt x="79" y="60"/>
                      <a:pt x="77" y="56"/>
                    </a:cubicBezTo>
                    <a:moveTo>
                      <a:pt x="86" y="49"/>
                    </a:moveTo>
                    <a:cubicBezTo>
                      <a:pt x="83" y="49"/>
                      <a:pt x="81" y="51"/>
                      <a:pt x="81" y="54"/>
                    </a:cubicBezTo>
                    <a:cubicBezTo>
                      <a:pt x="81" y="56"/>
                      <a:pt x="83" y="59"/>
                      <a:pt x="86" y="59"/>
                    </a:cubicBezTo>
                    <a:cubicBezTo>
                      <a:pt x="87" y="59"/>
                      <a:pt x="87" y="58"/>
                      <a:pt x="88" y="58"/>
                    </a:cubicBezTo>
                    <a:cubicBezTo>
                      <a:pt x="89" y="56"/>
                      <a:pt x="89" y="53"/>
                      <a:pt x="89" y="51"/>
                    </a:cubicBezTo>
                    <a:cubicBezTo>
                      <a:pt x="89" y="50"/>
                      <a:pt x="87" y="49"/>
                      <a:pt x="86" y="49"/>
                    </a:cubicBezTo>
                    <a:moveTo>
                      <a:pt x="6" y="38"/>
                    </a:moveTo>
                    <a:cubicBezTo>
                      <a:pt x="4" y="38"/>
                      <a:pt x="2" y="38"/>
                      <a:pt x="0" y="39"/>
                    </a:cubicBezTo>
                    <a:cubicBezTo>
                      <a:pt x="0" y="41"/>
                      <a:pt x="0" y="43"/>
                      <a:pt x="0" y="45"/>
                    </a:cubicBezTo>
                    <a:cubicBezTo>
                      <a:pt x="0" y="52"/>
                      <a:pt x="1" y="59"/>
                      <a:pt x="4" y="65"/>
                    </a:cubicBezTo>
                    <a:cubicBezTo>
                      <a:pt x="5" y="65"/>
                      <a:pt x="5" y="65"/>
                      <a:pt x="6" y="65"/>
                    </a:cubicBezTo>
                    <a:cubicBezTo>
                      <a:pt x="10" y="65"/>
                      <a:pt x="13" y="63"/>
                      <a:pt x="15" y="61"/>
                    </a:cubicBezTo>
                    <a:cubicBezTo>
                      <a:pt x="18" y="58"/>
                      <a:pt x="19" y="55"/>
                      <a:pt x="19" y="51"/>
                    </a:cubicBezTo>
                    <a:cubicBezTo>
                      <a:pt x="19" y="47"/>
                      <a:pt x="18" y="44"/>
                      <a:pt x="15" y="42"/>
                    </a:cubicBezTo>
                    <a:cubicBezTo>
                      <a:pt x="13" y="39"/>
                      <a:pt x="10" y="38"/>
                      <a:pt x="6" y="38"/>
                    </a:cubicBezTo>
                    <a:moveTo>
                      <a:pt x="87" y="29"/>
                    </a:moveTo>
                    <a:cubicBezTo>
                      <a:pt x="86" y="29"/>
                      <a:pt x="84" y="30"/>
                      <a:pt x="83" y="30"/>
                    </a:cubicBezTo>
                    <a:cubicBezTo>
                      <a:pt x="83" y="31"/>
                      <a:pt x="83" y="33"/>
                      <a:pt x="84" y="34"/>
                    </a:cubicBezTo>
                    <a:cubicBezTo>
                      <a:pt x="85" y="33"/>
                      <a:pt x="86" y="32"/>
                      <a:pt x="88" y="32"/>
                    </a:cubicBezTo>
                    <a:cubicBezTo>
                      <a:pt x="88" y="31"/>
                      <a:pt x="87" y="30"/>
                      <a:pt x="87" y="29"/>
                    </a:cubicBezTo>
                    <a:moveTo>
                      <a:pt x="70" y="10"/>
                    </a:moveTo>
                    <a:cubicBezTo>
                      <a:pt x="75" y="14"/>
                      <a:pt x="80" y="20"/>
                      <a:pt x="82" y="26"/>
                    </a:cubicBezTo>
                    <a:cubicBezTo>
                      <a:pt x="83" y="26"/>
                      <a:pt x="84" y="26"/>
                      <a:pt x="85" y="26"/>
                    </a:cubicBezTo>
                    <a:cubicBezTo>
                      <a:pt x="83" y="22"/>
                      <a:pt x="81" y="18"/>
                      <a:pt x="78" y="15"/>
                    </a:cubicBezTo>
                    <a:cubicBezTo>
                      <a:pt x="75" y="14"/>
                      <a:pt x="73" y="12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moveTo>
                      <a:pt x="18" y="9"/>
                    </a:moveTo>
                    <a:cubicBezTo>
                      <a:pt x="16" y="10"/>
                      <a:pt x="13" y="13"/>
                      <a:pt x="11" y="15"/>
                    </a:cubicBezTo>
                    <a:cubicBezTo>
                      <a:pt x="11" y="15"/>
                      <a:pt x="11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6" y="16"/>
                      <a:pt x="18" y="14"/>
                      <a:pt x="19" y="12"/>
                    </a:cubicBezTo>
                    <a:cubicBezTo>
                      <a:pt x="19" y="11"/>
                      <a:pt x="19" y="10"/>
                      <a:pt x="18" y="9"/>
                    </a:cubicBezTo>
                    <a:moveTo>
                      <a:pt x="45" y="0"/>
                    </a:moveTo>
                    <a:cubicBezTo>
                      <a:pt x="37" y="0"/>
                      <a:pt x="30" y="2"/>
                      <a:pt x="24" y="5"/>
                    </a:cubicBezTo>
                    <a:cubicBezTo>
                      <a:pt x="24" y="7"/>
                      <a:pt x="24" y="8"/>
                      <a:pt x="24" y="10"/>
                    </a:cubicBezTo>
                    <a:cubicBezTo>
                      <a:pt x="23" y="15"/>
                      <a:pt x="19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5" y="22"/>
                      <a:pt x="2" y="29"/>
                      <a:pt x="0" y="37"/>
                    </a:cubicBezTo>
                    <a:cubicBezTo>
                      <a:pt x="2" y="36"/>
                      <a:pt x="4" y="36"/>
                      <a:pt x="6" y="36"/>
                    </a:cubicBezTo>
                    <a:cubicBezTo>
                      <a:pt x="10" y="36"/>
                      <a:pt x="14" y="38"/>
                      <a:pt x="16" y="40"/>
                    </a:cubicBezTo>
                    <a:cubicBezTo>
                      <a:pt x="19" y="43"/>
                      <a:pt x="21" y="47"/>
                      <a:pt x="21" y="51"/>
                    </a:cubicBezTo>
                    <a:cubicBezTo>
                      <a:pt x="21" y="55"/>
                      <a:pt x="19" y="59"/>
                      <a:pt x="16" y="62"/>
                    </a:cubicBezTo>
                    <a:cubicBezTo>
                      <a:pt x="14" y="64"/>
                      <a:pt x="10" y="66"/>
                      <a:pt x="6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9" y="73"/>
                      <a:pt x="14" y="79"/>
                      <a:pt x="21" y="83"/>
                    </a:cubicBezTo>
                    <a:cubicBezTo>
                      <a:pt x="25" y="86"/>
                      <a:pt x="30" y="88"/>
                      <a:pt x="34" y="89"/>
                    </a:cubicBezTo>
                    <a:cubicBezTo>
                      <a:pt x="37" y="90"/>
                      <a:pt x="40" y="90"/>
                      <a:pt x="43" y="90"/>
                    </a:cubicBezTo>
                    <a:cubicBezTo>
                      <a:pt x="48" y="83"/>
                      <a:pt x="56" y="78"/>
                      <a:pt x="65" y="78"/>
                    </a:cubicBezTo>
                    <a:cubicBezTo>
                      <a:pt x="65" y="78"/>
                      <a:pt x="65" y="78"/>
                      <a:pt x="66" y="78"/>
                    </a:cubicBezTo>
                    <a:cubicBezTo>
                      <a:pt x="68" y="78"/>
                      <a:pt x="70" y="78"/>
                      <a:pt x="71" y="79"/>
                    </a:cubicBezTo>
                    <a:cubicBezTo>
                      <a:pt x="67" y="76"/>
                      <a:pt x="63" y="72"/>
                      <a:pt x="61" y="67"/>
                    </a:cubicBezTo>
                    <a:cubicBezTo>
                      <a:pt x="58" y="68"/>
                      <a:pt x="55" y="68"/>
                      <a:pt x="52" y="68"/>
                    </a:cubicBezTo>
                    <a:cubicBezTo>
                      <a:pt x="35" y="68"/>
                      <a:pt x="20" y="54"/>
                      <a:pt x="20" y="37"/>
                    </a:cubicBezTo>
                    <a:cubicBezTo>
                      <a:pt x="20" y="19"/>
                      <a:pt x="35" y="5"/>
                      <a:pt x="52" y="5"/>
                    </a:cubicBezTo>
                    <a:cubicBezTo>
                      <a:pt x="56" y="5"/>
                      <a:pt x="59" y="6"/>
                      <a:pt x="62" y="7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69"/>
              <p:cNvSpPr>
                <a:spLocks/>
              </p:cNvSpPr>
              <p:nvPr/>
            </p:nvSpPr>
            <p:spPr bwMode="auto">
              <a:xfrm>
                <a:off x="9870382" y="3783955"/>
                <a:ext cx="580239" cy="216000"/>
              </a:xfrm>
              <a:custGeom>
                <a:avLst/>
                <a:gdLst>
                  <a:gd name="T0" fmla="*/ 23 w 31"/>
                  <a:gd name="T1" fmla="*/ 0 h 12"/>
                  <a:gd name="T2" fmla="*/ 22 w 31"/>
                  <a:gd name="T3" fmla="*/ 0 h 12"/>
                  <a:gd name="T4" fmla="*/ 0 w 31"/>
                  <a:gd name="T5" fmla="*/ 12 h 12"/>
                  <a:gd name="T6" fmla="*/ 2 w 31"/>
                  <a:gd name="T7" fmla="*/ 12 h 12"/>
                  <a:gd name="T8" fmla="*/ 7 w 31"/>
                  <a:gd name="T9" fmla="*/ 12 h 12"/>
                  <a:gd name="T10" fmla="*/ 16 w 31"/>
                  <a:gd name="T11" fmla="*/ 9 h 12"/>
                  <a:gd name="T12" fmla="*/ 16 w 31"/>
                  <a:gd name="T13" fmla="*/ 9 h 12"/>
                  <a:gd name="T14" fmla="*/ 18 w 31"/>
                  <a:gd name="T15" fmla="*/ 9 h 12"/>
                  <a:gd name="T16" fmla="*/ 31 w 31"/>
                  <a:gd name="T17" fmla="*/ 2 h 12"/>
                  <a:gd name="T18" fmla="*/ 28 w 31"/>
                  <a:gd name="T19" fmla="*/ 1 h 12"/>
                  <a:gd name="T20" fmla="*/ 23 w 31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2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3" y="0"/>
                      <a:pt x="5" y="5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2"/>
                      <a:pt x="5" y="12"/>
                      <a:pt x="7" y="12"/>
                    </a:cubicBezTo>
                    <a:cubicBezTo>
                      <a:pt x="9" y="10"/>
                      <a:pt x="12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8" y="9"/>
                    </a:cubicBezTo>
                    <a:cubicBezTo>
                      <a:pt x="22" y="8"/>
                      <a:pt x="27" y="5"/>
                      <a:pt x="31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7" y="0"/>
                      <a:pt x="25" y="0"/>
                      <a:pt x="2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73"/>
              <p:cNvSpPr>
                <a:spLocks/>
              </p:cNvSpPr>
              <p:nvPr/>
            </p:nvSpPr>
            <p:spPr bwMode="auto">
              <a:xfrm>
                <a:off x="9051694" y="3103980"/>
                <a:ext cx="397422" cy="547717"/>
              </a:xfrm>
              <a:custGeom>
                <a:avLst/>
                <a:gdLst>
                  <a:gd name="T0" fmla="*/ 6 w 21"/>
                  <a:gd name="T1" fmla="*/ 0 h 30"/>
                  <a:gd name="T2" fmla="*/ 0 w 21"/>
                  <a:gd name="T3" fmla="*/ 1 h 30"/>
                  <a:gd name="T4" fmla="*/ 0 w 21"/>
                  <a:gd name="T5" fmla="*/ 3 h 30"/>
                  <a:gd name="T6" fmla="*/ 6 w 21"/>
                  <a:gd name="T7" fmla="*/ 2 h 30"/>
                  <a:gd name="T8" fmla="*/ 15 w 21"/>
                  <a:gd name="T9" fmla="*/ 6 h 30"/>
                  <a:gd name="T10" fmla="*/ 19 w 21"/>
                  <a:gd name="T11" fmla="*/ 15 h 30"/>
                  <a:gd name="T12" fmla="*/ 15 w 21"/>
                  <a:gd name="T13" fmla="*/ 25 h 30"/>
                  <a:gd name="T14" fmla="*/ 6 w 21"/>
                  <a:gd name="T15" fmla="*/ 29 h 30"/>
                  <a:gd name="T16" fmla="*/ 4 w 21"/>
                  <a:gd name="T17" fmla="*/ 29 h 30"/>
                  <a:gd name="T18" fmla="*/ 5 w 21"/>
                  <a:gd name="T19" fmla="*/ 30 h 30"/>
                  <a:gd name="T20" fmla="*/ 6 w 21"/>
                  <a:gd name="T21" fmla="*/ 30 h 30"/>
                  <a:gd name="T22" fmla="*/ 16 w 21"/>
                  <a:gd name="T23" fmla="*/ 26 h 30"/>
                  <a:gd name="T24" fmla="*/ 21 w 21"/>
                  <a:gd name="T25" fmla="*/ 15 h 30"/>
                  <a:gd name="T26" fmla="*/ 16 w 21"/>
                  <a:gd name="T27" fmla="*/ 4 h 30"/>
                  <a:gd name="T28" fmla="*/ 6 w 21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0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10" y="2"/>
                      <a:pt x="13" y="3"/>
                      <a:pt x="15" y="6"/>
                    </a:cubicBezTo>
                    <a:cubicBezTo>
                      <a:pt x="18" y="8"/>
                      <a:pt x="19" y="11"/>
                      <a:pt x="19" y="15"/>
                    </a:cubicBezTo>
                    <a:cubicBezTo>
                      <a:pt x="19" y="19"/>
                      <a:pt x="18" y="22"/>
                      <a:pt x="15" y="25"/>
                    </a:cubicBezTo>
                    <a:cubicBezTo>
                      <a:pt x="13" y="27"/>
                      <a:pt x="10" y="29"/>
                      <a:pt x="6" y="29"/>
                    </a:cubicBezTo>
                    <a:cubicBezTo>
                      <a:pt x="5" y="29"/>
                      <a:pt x="5" y="29"/>
                      <a:pt x="4" y="29"/>
                    </a:cubicBezTo>
                    <a:cubicBezTo>
                      <a:pt x="4" y="29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10" y="30"/>
                      <a:pt x="14" y="28"/>
                      <a:pt x="16" y="26"/>
                    </a:cubicBezTo>
                    <a:cubicBezTo>
                      <a:pt x="19" y="23"/>
                      <a:pt x="21" y="19"/>
                      <a:pt x="21" y="15"/>
                    </a:cubicBezTo>
                    <a:cubicBezTo>
                      <a:pt x="21" y="11"/>
                      <a:pt x="19" y="7"/>
                      <a:pt x="16" y="4"/>
                    </a:cubicBezTo>
                    <a:cubicBezTo>
                      <a:pt x="14" y="2"/>
                      <a:pt x="10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29"/>
              <p:cNvSpPr>
                <a:spLocks noEditPoints="1"/>
              </p:cNvSpPr>
              <p:nvPr/>
            </p:nvSpPr>
            <p:spPr bwMode="auto">
              <a:xfrm>
                <a:off x="5975642" y="4639124"/>
                <a:ext cx="1287649" cy="1188000"/>
              </a:xfrm>
              <a:custGeom>
                <a:avLst/>
                <a:gdLst>
                  <a:gd name="T0" fmla="*/ 6 w 68"/>
                  <a:gd name="T1" fmla="*/ 34 h 65"/>
                  <a:gd name="T2" fmla="*/ 0 w 68"/>
                  <a:gd name="T3" fmla="*/ 35 h 65"/>
                  <a:gd name="T4" fmla="*/ 2 w 68"/>
                  <a:gd name="T5" fmla="*/ 44 h 65"/>
                  <a:gd name="T6" fmla="*/ 11 w 68"/>
                  <a:gd name="T7" fmla="*/ 42 h 65"/>
                  <a:gd name="T8" fmla="*/ 6 w 68"/>
                  <a:gd name="T9" fmla="*/ 34 h 65"/>
                  <a:gd name="T10" fmla="*/ 50 w 68"/>
                  <a:gd name="T11" fmla="*/ 5 h 65"/>
                  <a:gd name="T12" fmla="*/ 50 w 68"/>
                  <a:gd name="T13" fmla="*/ 12 h 65"/>
                  <a:gd name="T14" fmla="*/ 35 w 68"/>
                  <a:gd name="T15" fmla="*/ 49 h 65"/>
                  <a:gd name="T16" fmla="*/ 16 w 68"/>
                  <a:gd name="T17" fmla="*/ 61 h 65"/>
                  <a:gd name="T18" fmla="*/ 23 w 68"/>
                  <a:gd name="T19" fmla="*/ 64 h 65"/>
                  <a:gd name="T20" fmla="*/ 32 w 68"/>
                  <a:gd name="T21" fmla="*/ 65 h 65"/>
                  <a:gd name="T22" fmla="*/ 63 w 68"/>
                  <a:gd name="T23" fmla="*/ 42 h 65"/>
                  <a:gd name="T24" fmla="*/ 50 w 68"/>
                  <a:gd name="T25" fmla="*/ 5 h 65"/>
                  <a:gd name="T26" fmla="*/ 17 w 68"/>
                  <a:gd name="T27" fmla="*/ 3 h 65"/>
                  <a:gd name="T28" fmla="*/ 1 w 68"/>
                  <a:gd name="T29" fmla="*/ 23 h 65"/>
                  <a:gd name="T30" fmla="*/ 0 w 68"/>
                  <a:gd name="T31" fmla="*/ 33 h 65"/>
                  <a:gd name="T32" fmla="*/ 5 w 68"/>
                  <a:gd name="T33" fmla="*/ 32 h 65"/>
                  <a:gd name="T34" fmla="*/ 6 w 68"/>
                  <a:gd name="T35" fmla="*/ 24 h 65"/>
                  <a:gd name="T36" fmla="*/ 20 w 68"/>
                  <a:gd name="T37" fmla="*/ 12 h 65"/>
                  <a:gd name="T38" fmla="*/ 17 w 68"/>
                  <a:gd name="T39" fmla="*/ 3 h 65"/>
                  <a:gd name="T40" fmla="*/ 28 w 68"/>
                  <a:gd name="T41" fmla="*/ 0 h 65"/>
                  <a:gd name="T42" fmla="*/ 19 w 68"/>
                  <a:gd name="T43" fmla="*/ 2 h 65"/>
                  <a:gd name="T44" fmla="*/ 22 w 68"/>
                  <a:gd name="T45" fmla="*/ 12 h 65"/>
                  <a:gd name="T46" fmla="*/ 22 w 68"/>
                  <a:gd name="T47" fmla="*/ 12 h 65"/>
                  <a:gd name="T48" fmla="*/ 28 w 68"/>
                  <a:gd name="T49" fmla="*/ 13 h 65"/>
                  <a:gd name="T50" fmla="*/ 31 w 68"/>
                  <a:gd name="T51" fmla="*/ 14 h 65"/>
                  <a:gd name="T52" fmla="*/ 31 w 68"/>
                  <a:gd name="T53" fmla="*/ 12 h 65"/>
                  <a:gd name="T54" fmla="*/ 28 w 68"/>
                  <a:gd name="T55" fmla="*/ 0 h 65"/>
                  <a:gd name="T56" fmla="*/ 32 w 68"/>
                  <a:gd name="T57" fmla="*/ 0 h 65"/>
                  <a:gd name="T58" fmla="*/ 32 w 68"/>
                  <a:gd name="T59" fmla="*/ 0 h 65"/>
                  <a:gd name="T60" fmla="*/ 34 w 68"/>
                  <a:gd name="T61" fmla="*/ 12 h 65"/>
                  <a:gd name="T62" fmla="*/ 34 w 68"/>
                  <a:gd name="T63" fmla="*/ 16 h 65"/>
                  <a:gd name="T64" fmla="*/ 39 w 68"/>
                  <a:gd name="T65" fmla="*/ 34 h 65"/>
                  <a:gd name="T66" fmla="*/ 22 w 68"/>
                  <a:gd name="T67" fmla="*/ 47 h 65"/>
                  <a:gd name="T68" fmla="*/ 17 w 68"/>
                  <a:gd name="T69" fmla="*/ 46 h 65"/>
                  <a:gd name="T70" fmla="*/ 14 w 68"/>
                  <a:gd name="T71" fmla="*/ 45 h 65"/>
                  <a:gd name="T72" fmla="*/ 4 w 68"/>
                  <a:gd name="T73" fmla="*/ 48 h 65"/>
                  <a:gd name="T74" fmla="*/ 11 w 68"/>
                  <a:gd name="T75" fmla="*/ 57 h 65"/>
                  <a:gd name="T76" fmla="*/ 32 w 68"/>
                  <a:gd name="T77" fmla="*/ 45 h 65"/>
                  <a:gd name="T78" fmla="*/ 45 w 68"/>
                  <a:gd name="T79" fmla="*/ 12 h 65"/>
                  <a:gd name="T80" fmla="*/ 44 w 68"/>
                  <a:gd name="T81" fmla="*/ 2 h 65"/>
                  <a:gd name="T82" fmla="*/ 42 w 68"/>
                  <a:gd name="T83" fmla="*/ 1 h 65"/>
                  <a:gd name="T84" fmla="*/ 32 w 68"/>
                  <a:gd name="T8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" h="65">
                    <a:moveTo>
                      <a:pt x="6" y="34"/>
                    </a:moveTo>
                    <a:cubicBezTo>
                      <a:pt x="4" y="35"/>
                      <a:pt x="2" y="35"/>
                      <a:pt x="0" y="35"/>
                    </a:cubicBezTo>
                    <a:cubicBezTo>
                      <a:pt x="0" y="39"/>
                      <a:pt x="1" y="42"/>
                      <a:pt x="2" y="44"/>
                    </a:cubicBezTo>
                    <a:cubicBezTo>
                      <a:pt x="5" y="44"/>
                      <a:pt x="8" y="43"/>
                      <a:pt x="11" y="42"/>
                    </a:cubicBezTo>
                    <a:cubicBezTo>
                      <a:pt x="8" y="40"/>
                      <a:pt x="7" y="37"/>
                      <a:pt x="6" y="34"/>
                    </a:cubicBezTo>
                    <a:moveTo>
                      <a:pt x="50" y="5"/>
                    </a:moveTo>
                    <a:cubicBezTo>
                      <a:pt x="50" y="7"/>
                      <a:pt x="50" y="10"/>
                      <a:pt x="50" y="12"/>
                    </a:cubicBezTo>
                    <a:cubicBezTo>
                      <a:pt x="50" y="27"/>
                      <a:pt x="45" y="40"/>
                      <a:pt x="35" y="49"/>
                    </a:cubicBezTo>
                    <a:cubicBezTo>
                      <a:pt x="30" y="54"/>
                      <a:pt x="24" y="58"/>
                      <a:pt x="16" y="61"/>
                    </a:cubicBezTo>
                    <a:cubicBezTo>
                      <a:pt x="18" y="62"/>
                      <a:pt x="20" y="63"/>
                      <a:pt x="23" y="64"/>
                    </a:cubicBezTo>
                    <a:cubicBezTo>
                      <a:pt x="26" y="65"/>
                      <a:pt x="29" y="65"/>
                      <a:pt x="32" y="65"/>
                    </a:cubicBezTo>
                    <a:cubicBezTo>
                      <a:pt x="46" y="65"/>
                      <a:pt x="59" y="56"/>
                      <a:pt x="63" y="42"/>
                    </a:cubicBezTo>
                    <a:cubicBezTo>
                      <a:pt x="68" y="28"/>
                      <a:pt x="62" y="12"/>
                      <a:pt x="50" y="5"/>
                    </a:cubicBezTo>
                    <a:moveTo>
                      <a:pt x="17" y="3"/>
                    </a:moveTo>
                    <a:cubicBezTo>
                      <a:pt x="10" y="7"/>
                      <a:pt x="4" y="14"/>
                      <a:pt x="1" y="23"/>
                    </a:cubicBezTo>
                    <a:cubicBezTo>
                      <a:pt x="0" y="26"/>
                      <a:pt x="0" y="30"/>
                      <a:pt x="0" y="33"/>
                    </a:cubicBezTo>
                    <a:cubicBezTo>
                      <a:pt x="2" y="33"/>
                      <a:pt x="3" y="33"/>
                      <a:pt x="5" y="32"/>
                    </a:cubicBezTo>
                    <a:cubicBezTo>
                      <a:pt x="5" y="30"/>
                      <a:pt x="5" y="27"/>
                      <a:pt x="6" y="24"/>
                    </a:cubicBezTo>
                    <a:cubicBezTo>
                      <a:pt x="8" y="17"/>
                      <a:pt x="13" y="13"/>
                      <a:pt x="20" y="12"/>
                    </a:cubicBezTo>
                    <a:cubicBezTo>
                      <a:pt x="20" y="9"/>
                      <a:pt x="19" y="6"/>
                      <a:pt x="17" y="3"/>
                    </a:cubicBezTo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21" y="5"/>
                      <a:pt x="22" y="8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2"/>
                      <a:pt x="28" y="13"/>
                    </a:cubicBezTo>
                    <a:cubicBezTo>
                      <a:pt x="29" y="13"/>
                      <a:pt x="30" y="13"/>
                      <a:pt x="31" y="14"/>
                    </a:cubicBezTo>
                    <a:cubicBezTo>
                      <a:pt x="31" y="13"/>
                      <a:pt x="31" y="13"/>
                      <a:pt x="31" y="12"/>
                    </a:cubicBezTo>
                    <a:cubicBezTo>
                      <a:pt x="31" y="8"/>
                      <a:pt x="30" y="4"/>
                      <a:pt x="28" y="0"/>
                    </a:cubicBezTo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4" y="4"/>
                      <a:pt x="34" y="8"/>
                      <a:pt x="34" y="12"/>
                    </a:cubicBezTo>
                    <a:cubicBezTo>
                      <a:pt x="34" y="14"/>
                      <a:pt x="34" y="15"/>
                      <a:pt x="34" y="16"/>
                    </a:cubicBezTo>
                    <a:cubicBezTo>
                      <a:pt x="39" y="21"/>
                      <a:pt x="41" y="28"/>
                      <a:pt x="39" y="34"/>
                    </a:cubicBezTo>
                    <a:cubicBezTo>
                      <a:pt x="37" y="42"/>
                      <a:pt x="30" y="47"/>
                      <a:pt x="22" y="47"/>
                    </a:cubicBezTo>
                    <a:cubicBezTo>
                      <a:pt x="21" y="47"/>
                      <a:pt x="19" y="46"/>
                      <a:pt x="17" y="46"/>
                    </a:cubicBezTo>
                    <a:cubicBezTo>
                      <a:pt x="16" y="46"/>
                      <a:pt x="15" y="45"/>
                      <a:pt x="14" y="45"/>
                    </a:cubicBezTo>
                    <a:cubicBezTo>
                      <a:pt x="11" y="46"/>
                      <a:pt x="7" y="47"/>
                      <a:pt x="4" y="48"/>
                    </a:cubicBezTo>
                    <a:cubicBezTo>
                      <a:pt x="5" y="51"/>
                      <a:pt x="8" y="55"/>
                      <a:pt x="11" y="57"/>
                    </a:cubicBezTo>
                    <a:cubicBezTo>
                      <a:pt x="19" y="55"/>
                      <a:pt x="26" y="51"/>
                      <a:pt x="32" y="45"/>
                    </a:cubicBezTo>
                    <a:cubicBezTo>
                      <a:pt x="40" y="37"/>
                      <a:pt x="45" y="25"/>
                      <a:pt x="45" y="12"/>
                    </a:cubicBezTo>
                    <a:cubicBezTo>
                      <a:pt x="45" y="9"/>
                      <a:pt x="45" y="5"/>
                      <a:pt x="44" y="2"/>
                    </a:cubicBezTo>
                    <a:cubicBezTo>
                      <a:pt x="43" y="2"/>
                      <a:pt x="43" y="1"/>
                      <a:pt x="42" y="1"/>
                    </a:cubicBezTo>
                    <a:cubicBezTo>
                      <a:pt x="39" y="0"/>
                      <a:pt x="36" y="0"/>
                      <a:pt x="3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30"/>
              <p:cNvSpPr>
                <a:spLocks/>
              </p:cNvSpPr>
              <p:nvPr/>
            </p:nvSpPr>
            <p:spPr bwMode="auto">
              <a:xfrm>
                <a:off x="6190253" y="4677693"/>
                <a:ext cx="731257" cy="1080000"/>
              </a:xfrm>
              <a:custGeom>
                <a:avLst/>
                <a:gdLst>
                  <a:gd name="T0" fmla="*/ 33 w 39"/>
                  <a:gd name="T1" fmla="*/ 0 h 59"/>
                  <a:gd name="T2" fmla="*/ 34 w 39"/>
                  <a:gd name="T3" fmla="*/ 10 h 59"/>
                  <a:gd name="T4" fmla="*/ 21 w 39"/>
                  <a:gd name="T5" fmla="*/ 43 h 59"/>
                  <a:gd name="T6" fmla="*/ 0 w 39"/>
                  <a:gd name="T7" fmla="*/ 55 h 59"/>
                  <a:gd name="T8" fmla="*/ 5 w 39"/>
                  <a:gd name="T9" fmla="*/ 59 h 59"/>
                  <a:gd name="T10" fmla="*/ 24 w 39"/>
                  <a:gd name="T11" fmla="*/ 47 h 59"/>
                  <a:gd name="T12" fmla="*/ 39 w 39"/>
                  <a:gd name="T13" fmla="*/ 10 h 59"/>
                  <a:gd name="T14" fmla="*/ 39 w 39"/>
                  <a:gd name="T15" fmla="*/ 3 h 59"/>
                  <a:gd name="T16" fmla="*/ 33 w 39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59">
                    <a:moveTo>
                      <a:pt x="33" y="0"/>
                    </a:moveTo>
                    <a:cubicBezTo>
                      <a:pt x="34" y="3"/>
                      <a:pt x="34" y="7"/>
                      <a:pt x="34" y="10"/>
                    </a:cubicBezTo>
                    <a:cubicBezTo>
                      <a:pt x="34" y="23"/>
                      <a:pt x="29" y="35"/>
                      <a:pt x="21" y="43"/>
                    </a:cubicBezTo>
                    <a:cubicBezTo>
                      <a:pt x="15" y="49"/>
                      <a:pt x="8" y="53"/>
                      <a:pt x="0" y="55"/>
                    </a:cubicBezTo>
                    <a:cubicBezTo>
                      <a:pt x="2" y="57"/>
                      <a:pt x="4" y="58"/>
                      <a:pt x="5" y="59"/>
                    </a:cubicBezTo>
                    <a:cubicBezTo>
                      <a:pt x="13" y="56"/>
                      <a:pt x="19" y="52"/>
                      <a:pt x="24" y="47"/>
                    </a:cubicBezTo>
                    <a:cubicBezTo>
                      <a:pt x="34" y="38"/>
                      <a:pt x="39" y="25"/>
                      <a:pt x="39" y="10"/>
                    </a:cubicBezTo>
                    <a:cubicBezTo>
                      <a:pt x="39" y="8"/>
                      <a:pt x="39" y="5"/>
                      <a:pt x="39" y="3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31"/>
              <p:cNvSpPr>
                <a:spLocks noEditPoints="1"/>
              </p:cNvSpPr>
              <p:nvPr/>
            </p:nvSpPr>
            <p:spPr bwMode="auto">
              <a:xfrm>
                <a:off x="6015387" y="4639124"/>
                <a:ext cx="604082" cy="879428"/>
              </a:xfrm>
              <a:custGeom>
                <a:avLst/>
                <a:gdLst>
                  <a:gd name="T0" fmla="*/ 9 w 32"/>
                  <a:gd name="T1" fmla="*/ 42 h 48"/>
                  <a:gd name="T2" fmla="*/ 0 w 32"/>
                  <a:gd name="T3" fmla="*/ 44 h 48"/>
                  <a:gd name="T4" fmla="*/ 2 w 32"/>
                  <a:gd name="T5" fmla="*/ 48 h 48"/>
                  <a:gd name="T6" fmla="*/ 12 w 32"/>
                  <a:gd name="T7" fmla="*/ 45 h 48"/>
                  <a:gd name="T8" fmla="*/ 9 w 32"/>
                  <a:gd name="T9" fmla="*/ 42 h 48"/>
                  <a:gd name="T10" fmla="*/ 30 w 32"/>
                  <a:gd name="T11" fmla="*/ 0 h 48"/>
                  <a:gd name="T12" fmla="*/ 26 w 32"/>
                  <a:gd name="T13" fmla="*/ 0 h 48"/>
                  <a:gd name="T14" fmla="*/ 29 w 32"/>
                  <a:gd name="T15" fmla="*/ 12 h 48"/>
                  <a:gd name="T16" fmla="*/ 29 w 32"/>
                  <a:gd name="T17" fmla="*/ 14 h 48"/>
                  <a:gd name="T18" fmla="*/ 32 w 32"/>
                  <a:gd name="T19" fmla="*/ 16 h 48"/>
                  <a:gd name="T20" fmla="*/ 32 w 32"/>
                  <a:gd name="T21" fmla="*/ 12 h 48"/>
                  <a:gd name="T22" fmla="*/ 30 w 32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8">
                    <a:moveTo>
                      <a:pt x="9" y="42"/>
                    </a:moveTo>
                    <a:cubicBezTo>
                      <a:pt x="6" y="43"/>
                      <a:pt x="3" y="44"/>
                      <a:pt x="0" y="44"/>
                    </a:cubicBezTo>
                    <a:cubicBezTo>
                      <a:pt x="0" y="46"/>
                      <a:pt x="1" y="47"/>
                      <a:pt x="2" y="48"/>
                    </a:cubicBezTo>
                    <a:cubicBezTo>
                      <a:pt x="5" y="47"/>
                      <a:pt x="9" y="46"/>
                      <a:pt x="12" y="45"/>
                    </a:cubicBezTo>
                    <a:cubicBezTo>
                      <a:pt x="11" y="44"/>
                      <a:pt x="10" y="43"/>
                      <a:pt x="9" y="42"/>
                    </a:cubicBezTo>
                    <a:moveTo>
                      <a:pt x="30" y="0"/>
                    </a:moveTo>
                    <a:cubicBezTo>
                      <a:pt x="29" y="0"/>
                      <a:pt x="28" y="0"/>
                      <a:pt x="26" y="0"/>
                    </a:cubicBezTo>
                    <a:cubicBezTo>
                      <a:pt x="28" y="4"/>
                      <a:pt x="29" y="8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5"/>
                      <a:pt x="32" y="14"/>
                      <a:pt x="32" y="12"/>
                    </a:cubicBezTo>
                    <a:cubicBezTo>
                      <a:pt x="32" y="8"/>
                      <a:pt x="32" y="4"/>
                      <a:pt x="3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32"/>
              <p:cNvSpPr>
                <a:spLocks noEditPoints="1"/>
              </p:cNvSpPr>
              <p:nvPr/>
            </p:nvSpPr>
            <p:spPr bwMode="auto">
              <a:xfrm>
                <a:off x="5975642" y="4677693"/>
                <a:ext cx="421270" cy="601714"/>
              </a:xfrm>
              <a:custGeom>
                <a:avLst/>
                <a:gdLst>
                  <a:gd name="T0" fmla="*/ 5 w 22"/>
                  <a:gd name="T1" fmla="*/ 30 h 33"/>
                  <a:gd name="T2" fmla="*/ 0 w 22"/>
                  <a:gd name="T3" fmla="*/ 31 h 33"/>
                  <a:gd name="T4" fmla="*/ 0 w 22"/>
                  <a:gd name="T5" fmla="*/ 33 h 33"/>
                  <a:gd name="T6" fmla="*/ 6 w 22"/>
                  <a:gd name="T7" fmla="*/ 32 h 33"/>
                  <a:gd name="T8" fmla="*/ 5 w 22"/>
                  <a:gd name="T9" fmla="*/ 30 h 33"/>
                  <a:gd name="T10" fmla="*/ 19 w 22"/>
                  <a:gd name="T11" fmla="*/ 0 h 33"/>
                  <a:gd name="T12" fmla="*/ 17 w 22"/>
                  <a:gd name="T13" fmla="*/ 1 h 33"/>
                  <a:gd name="T14" fmla="*/ 20 w 22"/>
                  <a:gd name="T15" fmla="*/ 10 h 33"/>
                  <a:gd name="T16" fmla="*/ 22 w 22"/>
                  <a:gd name="T17" fmla="*/ 10 h 33"/>
                  <a:gd name="T18" fmla="*/ 19 w 22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3">
                    <a:moveTo>
                      <a:pt x="5" y="30"/>
                    </a:moveTo>
                    <a:cubicBezTo>
                      <a:pt x="3" y="31"/>
                      <a:pt x="2" y="31"/>
                      <a:pt x="0" y="31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33"/>
                      <a:pt x="4" y="33"/>
                      <a:pt x="6" y="32"/>
                    </a:cubicBezTo>
                    <a:cubicBezTo>
                      <a:pt x="5" y="32"/>
                      <a:pt x="5" y="31"/>
                      <a:pt x="5" y="30"/>
                    </a:cubicBezTo>
                    <a:moveTo>
                      <a:pt x="19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9" y="4"/>
                      <a:pt x="20" y="7"/>
                      <a:pt x="20" y="10"/>
                    </a:cubicBezTo>
                    <a:cubicBezTo>
                      <a:pt x="20" y="10"/>
                      <a:pt x="21" y="10"/>
                      <a:pt x="22" y="10"/>
                    </a:cubicBezTo>
                    <a:cubicBezTo>
                      <a:pt x="22" y="6"/>
                      <a:pt x="21" y="3"/>
                      <a:pt x="1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33"/>
              <p:cNvSpPr>
                <a:spLocks noEditPoints="1"/>
              </p:cNvSpPr>
              <p:nvPr/>
            </p:nvSpPr>
            <p:spPr bwMode="auto">
              <a:xfrm>
                <a:off x="4409801" y="2826265"/>
                <a:ext cx="1700968" cy="1666285"/>
              </a:xfrm>
              <a:custGeom>
                <a:avLst/>
                <a:gdLst>
                  <a:gd name="T0" fmla="*/ 59 w 90"/>
                  <a:gd name="T1" fmla="*/ 84 h 91"/>
                  <a:gd name="T2" fmla="*/ 45 w 90"/>
                  <a:gd name="T3" fmla="*/ 87 h 91"/>
                  <a:gd name="T4" fmla="*/ 43 w 90"/>
                  <a:gd name="T5" fmla="*/ 86 h 91"/>
                  <a:gd name="T6" fmla="*/ 40 w 90"/>
                  <a:gd name="T7" fmla="*/ 91 h 91"/>
                  <a:gd name="T8" fmla="*/ 45 w 90"/>
                  <a:gd name="T9" fmla="*/ 91 h 91"/>
                  <a:gd name="T10" fmla="*/ 53 w 90"/>
                  <a:gd name="T11" fmla="*/ 90 h 91"/>
                  <a:gd name="T12" fmla="*/ 57 w 90"/>
                  <a:gd name="T13" fmla="*/ 86 h 91"/>
                  <a:gd name="T14" fmla="*/ 59 w 90"/>
                  <a:gd name="T15" fmla="*/ 84 h 91"/>
                  <a:gd name="T16" fmla="*/ 74 w 90"/>
                  <a:gd name="T17" fmla="*/ 80 h 91"/>
                  <a:gd name="T18" fmla="*/ 59 w 90"/>
                  <a:gd name="T19" fmla="*/ 89 h 91"/>
                  <a:gd name="T20" fmla="*/ 74 w 90"/>
                  <a:gd name="T21" fmla="*/ 80 h 91"/>
                  <a:gd name="T22" fmla="*/ 82 w 90"/>
                  <a:gd name="T23" fmla="*/ 65 h 91"/>
                  <a:gd name="T24" fmla="*/ 81 w 90"/>
                  <a:gd name="T25" fmla="*/ 65 h 91"/>
                  <a:gd name="T26" fmla="*/ 74 w 90"/>
                  <a:gd name="T27" fmla="*/ 75 h 91"/>
                  <a:gd name="T28" fmla="*/ 70 w 90"/>
                  <a:gd name="T29" fmla="*/ 78 h 91"/>
                  <a:gd name="T30" fmla="*/ 79 w 90"/>
                  <a:gd name="T31" fmla="*/ 76 h 91"/>
                  <a:gd name="T32" fmla="*/ 86 w 90"/>
                  <a:gd name="T33" fmla="*/ 65 h 91"/>
                  <a:gd name="T34" fmla="*/ 82 w 90"/>
                  <a:gd name="T35" fmla="*/ 65 h 91"/>
                  <a:gd name="T36" fmla="*/ 45 w 90"/>
                  <a:gd name="T37" fmla="*/ 0 h 91"/>
                  <a:gd name="T38" fmla="*/ 13 w 90"/>
                  <a:gd name="T39" fmla="*/ 14 h 91"/>
                  <a:gd name="T40" fmla="*/ 0 w 90"/>
                  <a:gd name="T41" fmla="*/ 46 h 91"/>
                  <a:gd name="T42" fmla="*/ 13 w 90"/>
                  <a:gd name="T43" fmla="*/ 78 h 91"/>
                  <a:gd name="T44" fmla="*/ 35 w 90"/>
                  <a:gd name="T45" fmla="*/ 90 h 91"/>
                  <a:gd name="T46" fmla="*/ 37 w 90"/>
                  <a:gd name="T47" fmla="*/ 86 h 91"/>
                  <a:gd name="T48" fmla="*/ 16 w 90"/>
                  <a:gd name="T49" fmla="*/ 75 h 91"/>
                  <a:gd name="T50" fmla="*/ 4 w 90"/>
                  <a:gd name="T51" fmla="*/ 46 h 91"/>
                  <a:gd name="T52" fmla="*/ 16 w 90"/>
                  <a:gd name="T53" fmla="*/ 17 h 91"/>
                  <a:gd name="T54" fmla="*/ 45 w 90"/>
                  <a:gd name="T55" fmla="*/ 5 h 91"/>
                  <a:gd name="T56" fmla="*/ 74 w 90"/>
                  <a:gd name="T57" fmla="*/ 17 h 91"/>
                  <a:gd name="T58" fmla="*/ 86 w 90"/>
                  <a:gd name="T59" fmla="*/ 46 h 91"/>
                  <a:gd name="T60" fmla="*/ 83 w 90"/>
                  <a:gd name="T61" fmla="*/ 60 h 91"/>
                  <a:gd name="T62" fmla="*/ 88 w 90"/>
                  <a:gd name="T63" fmla="*/ 60 h 91"/>
                  <a:gd name="T64" fmla="*/ 90 w 90"/>
                  <a:gd name="T65" fmla="*/ 46 h 91"/>
                  <a:gd name="T66" fmla="*/ 77 w 90"/>
                  <a:gd name="T67" fmla="*/ 14 h 91"/>
                  <a:gd name="T68" fmla="*/ 45 w 90"/>
                  <a:gd name="T6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91">
                    <a:moveTo>
                      <a:pt x="59" y="84"/>
                    </a:moveTo>
                    <a:cubicBezTo>
                      <a:pt x="55" y="86"/>
                      <a:pt x="50" y="87"/>
                      <a:pt x="45" y="87"/>
                    </a:cubicBezTo>
                    <a:cubicBezTo>
                      <a:pt x="44" y="87"/>
                      <a:pt x="43" y="86"/>
                      <a:pt x="43" y="86"/>
                    </a:cubicBezTo>
                    <a:cubicBezTo>
                      <a:pt x="42" y="88"/>
                      <a:pt x="41" y="89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8" y="91"/>
                      <a:pt x="51" y="91"/>
                      <a:pt x="53" y="90"/>
                    </a:cubicBezTo>
                    <a:cubicBezTo>
                      <a:pt x="54" y="89"/>
                      <a:pt x="55" y="87"/>
                      <a:pt x="57" y="86"/>
                    </a:cubicBezTo>
                    <a:cubicBezTo>
                      <a:pt x="57" y="85"/>
                      <a:pt x="58" y="85"/>
                      <a:pt x="59" y="84"/>
                    </a:cubicBezTo>
                    <a:moveTo>
                      <a:pt x="74" y="80"/>
                    </a:moveTo>
                    <a:cubicBezTo>
                      <a:pt x="68" y="82"/>
                      <a:pt x="63" y="85"/>
                      <a:pt x="59" y="89"/>
                    </a:cubicBezTo>
                    <a:cubicBezTo>
                      <a:pt x="65" y="87"/>
                      <a:pt x="70" y="84"/>
                      <a:pt x="74" y="80"/>
                    </a:cubicBezTo>
                    <a:moveTo>
                      <a:pt x="82" y="65"/>
                    </a:moveTo>
                    <a:cubicBezTo>
                      <a:pt x="82" y="65"/>
                      <a:pt x="81" y="65"/>
                      <a:pt x="81" y="65"/>
                    </a:cubicBezTo>
                    <a:cubicBezTo>
                      <a:pt x="79" y="68"/>
                      <a:pt x="77" y="72"/>
                      <a:pt x="74" y="75"/>
                    </a:cubicBezTo>
                    <a:cubicBezTo>
                      <a:pt x="73" y="76"/>
                      <a:pt x="72" y="77"/>
                      <a:pt x="70" y="78"/>
                    </a:cubicBezTo>
                    <a:cubicBezTo>
                      <a:pt x="73" y="77"/>
                      <a:pt x="76" y="76"/>
                      <a:pt x="79" y="76"/>
                    </a:cubicBezTo>
                    <a:cubicBezTo>
                      <a:pt x="82" y="73"/>
                      <a:pt x="84" y="69"/>
                      <a:pt x="86" y="65"/>
                    </a:cubicBezTo>
                    <a:cubicBezTo>
                      <a:pt x="85" y="65"/>
                      <a:pt x="83" y="65"/>
                      <a:pt x="82" y="65"/>
                    </a:cubicBezTo>
                    <a:moveTo>
                      <a:pt x="45" y="0"/>
                    </a:moveTo>
                    <a:cubicBezTo>
                      <a:pt x="33" y="0"/>
                      <a:pt x="21" y="5"/>
                      <a:pt x="13" y="14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8"/>
                      <a:pt x="5" y="69"/>
                      <a:pt x="13" y="78"/>
                    </a:cubicBezTo>
                    <a:cubicBezTo>
                      <a:pt x="19" y="84"/>
                      <a:pt x="27" y="88"/>
                      <a:pt x="35" y="90"/>
                    </a:cubicBezTo>
                    <a:cubicBezTo>
                      <a:pt x="36" y="88"/>
                      <a:pt x="36" y="87"/>
                      <a:pt x="37" y="86"/>
                    </a:cubicBezTo>
                    <a:cubicBezTo>
                      <a:pt x="29" y="84"/>
                      <a:pt x="22" y="80"/>
                      <a:pt x="16" y="75"/>
                    </a:cubicBezTo>
                    <a:cubicBezTo>
                      <a:pt x="9" y="67"/>
                      <a:pt x="4" y="57"/>
                      <a:pt x="4" y="46"/>
                    </a:cubicBezTo>
                    <a:cubicBezTo>
                      <a:pt x="4" y="34"/>
                      <a:pt x="9" y="24"/>
                      <a:pt x="16" y="17"/>
                    </a:cubicBezTo>
                    <a:cubicBezTo>
                      <a:pt x="24" y="9"/>
                      <a:pt x="34" y="5"/>
                      <a:pt x="45" y="5"/>
                    </a:cubicBezTo>
                    <a:cubicBezTo>
                      <a:pt x="56" y="5"/>
                      <a:pt x="67" y="9"/>
                      <a:pt x="74" y="17"/>
                    </a:cubicBezTo>
                    <a:cubicBezTo>
                      <a:pt x="81" y="24"/>
                      <a:pt x="86" y="34"/>
                      <a:pt x="86" y="46"/>
                    </a:cubicBezTo>
                    <a:cubicBezTo>
                      <a:pt x="86" y="51"/>
                      <a:pt x="85" y="55"/>
                      <a:pt x="83" y="60"/>
                    </a:cubicBezTo>
                    <a:cubicBezTo>
                      <a:pt x="85" y="60"/>
                      <a:pt x="86" y="60"/>
                      <a:pt x="88" y="60"/>
                    </a:cubicBezTo>
                    <a:cubicBezTo>
                      <a:pt x="90" y="56"/>
                      <a:pt x="90" y="51"/>
                      <a:pt x="90" y="46"/>
                    </a:cubicBezTo>
                    <a:cubicBezTo>
                      <a:pt x="90" y="33"/>
                      <a:pt x="85" y="22"/>
                      <a:pt x="77" y="14"/>
                    </a:cubicBezTo>
                    <a:cubicBezTo>
                      <a:pt x="69" y="5"/>
                      <a:pt x="58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34"/>
              <p:cNvSpPr>
                <a:spLocks noEditPoints="1"/>
              </p:cNvSpPr>
              <p:nvPr/>
            </p:nvSpPr>
            <p:spPr bwMode="auto">
              <a:xfrm>
                <a:off x="5069519" y="3929410"/>
                <a:ext cx="1001504" cy="563145"/>
              </a:xfrm>
              <a:custGeom>
                <a:avLst/>
                <a:gdLst>
                  <a:gd name="T0" fmla="*/ 2 w 53"/>
                  <a:gd name="T1" fmla="*/ 26 h 31"/>
                  <a:gd name="T2" fmla="*/ 0 w 53"/>
                  <a:gd name="T3" fmla="*/ 30 h 31"/>
                  <a:gd name="T4" fmla="*/ 5 w 53"/>
                  <a:gd name="T5" fmla="*/ 31 h 31"/>
                  <a:gd name="T6" fmla="*/ 8 w 53"/>
                  <a:gd name="T7" fmla="*/ 26 h 31"/>
                  <a:gd name="T8" fmla="*/ 2 w 53"/>
                  <a:gd name="T9" fmla="*/ 26 h 31"/>
                  <a:gd name="T10" fmla="*/ 48 w 53"/>
                  <a:gd name="T11" fmla="*/ 0 h 31"/>
                  <a:gd name="T12" fmla="*/ 46 w 53"/>
                  <a:gd name="T13" fmla="*/ 5 h 31"/>
                  <a:gd name="T14" fmla="*/ 47 w 53"/>
                  <a:gd name="T15" fmla="*/ 5 h 31"/>
                  <a:gd name="T16" fmla="*/ 51 w 53"/>
                  <a:gd name="T17" fmla="*/ 5 h 31"/>
                  <a:gd name="T18" fmla="*/ 53 w 53"/>
                  <a:gd name="T19" fmla="*/ 0 h 31"/>
                  <a:gd name="T20" fmla="*/ 48 w 5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1">
                    <a:moveTo>
                      <a:pt x="2" y="26"/>
                    </a:moveTo>
                    <a:cubicBezTo>
                      <a:pt x="1" y="27"/>
                      <a:pt x="1" y="28"/>
                      <a:pt x="0" y="30"/>
                    </a:cubicBezTo>
                    <a:cubicBezTo>
                      <a:pt x="2" y="30"/>
                      <a:pt x="3" y="30"/>
                      <a:pt x="5" y="31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6" y="26"/>
                      <a:pt x="4" y="26"/>
                      <a:pt x="2" y="26"/>
                    </a:cubicBezTo>
                    <a:moveTo>
                      <a:pt x="48" y="0"/>
                    </a:moveTo>
                    <a:cubicBezTo>
                      <a:pt x="48" y="2"/>
                      <a:pt x="47" y="3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8" y="5"/>
                      <a:pt x="50" y="5"/>
                      <a:pt x="51" y="5"/>
                    </a:cubicBezTo>
                    <a:cubicBezTo>
                      <a:pt x="52" y="4"/>
                      <a:pt x="52" y="2"/>
                      <a:pt x="53" y="0"/>
                    </a:cubicBezTo>
                    <a:cubicBezTo>
                      <a:pt x="51" y="0"/>
                      <a:pt x="50" y="0"/>
                      <a:pt x="4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35"/>
              <p:cNvSpPr>
                <a:spLocks/>
              </p:cNvSpPr>
              <p:nvPr/>
            </p:nvSpPr>
            <p:spPr bwMode="auto">
              <a:xfrm>
                <a:off x="5411305" y="4222553"/>
                <a:ext cx="492804" cy="254574"/>
              </a:xfrm>
              <a:custGeom>
                <a:avLst/>
                <a:gdLst>
                  <a:gd name="T0" fmla="*/ 26 w 26"/>
                  <a:gd name="T1" fmla="*/ 0 h 14"/>
                  <a:gd name="T2" fmla="*/ 17 w 26"/>
                  <a:gd name="T3" fmla="*/ 2 h 14"/>
                  <a:gd name="T4" fmla="*/ 6 w 26"/>
                  <a:gd name="T5" fmla="*/ 8 h 14"/>
                  <a:gd name="T6" fmla="*/ 4 w 26"/>
                  <a:gd name="T7" fmla="*/ 10 h 14"/>
                  <a:gd name="T8" fmla="*/ 0 w 26"/>
                  <a:gd name="T9" fmla="*/ 14 h 14"/>
                  <a:gd name="T10" fmla="*/ 6 w 26"/>
                  <a:gd name="T11" fmla="*/ 13 h 14"/>
                  <a:gd name="T12" fmla="*/ 21 w 26"/>
                  <a:gd name="T13" fmla="*/ 4 h 14"/>
                  <a:gd name="T14" fmla="*/ 24 w 26"/>
                  <a:gd name="T15" fmla="*/ 2 h 14"/>
                  <a:gd name="T16" fmla="*/ 26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14" y="4"/>
                      <a:pt x="10" y="7"/>
                      <a:pt x="6" y="8"/>
                    </a:cubicBezTo>
                    <a:cubicBezTo>
                      <a:pt x="5" y="9"/>
                      <a:pt x="4" y="9"/>
                      <a:pt x="4" y="10"/>
                    </a:cubicBezTo>
                    <a:cubicBezTo>
                      <a:pt x="2" y="11"/>
                      <a:pt x="1" y="13"/>
                      <a:pt x="0" y="14"/>
                    </a:cubicBezTo>
                    <a:cubicBezTo>
                      <a:pt x="2" y="14"/>
                      <a:pt x="4" y="13"/>
                      <a:pt x="6" y="13"/>
                    </a:cubicBezTo>
                    <a:cubicBezTo>
                      <a:pt x="10" y="9"/>
                      <a:pt x="15" y="6"/>
                      <a:pt x="21" y="4"/>
                    </a:cubicBezTo>
                    <a:cubicBezTo>
                      <a:pt x="22" y="3"/>
                      <a:pt x="23" y="3"/>
                      <a:pt x="24" y="2"/>
                    </a:cubicBezTo>
                    <a:cubicBezTo>
                      <a:pt x="25" y="1"/>
                      <a:pt x="25" y="1"/>
                      <a:pt x="2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37"/>
              <p:cNvSpPr>
                <a:spLocks noEditPoints="1"/>
              </p:cNvSpPr>
              <p:nvPr/>
            </p:nvSpPr>
            <p:spPr bwMode="auto">
              <a:xfrm>
                <a:off x="7056631" y="2756839"/>
                <a:ext cx="906123" cy="856288"/>
              </a:xfrm>
              <a:custGeom>
                <a:avLst/>
                <a:gdLst>
                  <a:gd name="T0" fmla="*/ 45 w 48"/>
                  <a:gd name="T1" fmla="*/ 27 h 47"/>
                  <a:gd name="T2" fmla="*/ 39 w 48"/>
                  <a:gd name="T3" fmla="*/ 38 h 47"/>
                  <a:gd name="T4" fmla="*/ 24 w 48"/>
                  <a:gd name="T5" fmla="*/ 44 h 47"/>
                  <a:gd name="T6" fmla="*/ 12 w 48"/>
                  <a:gd name="T7" fmla="*/ 41 h 47"/>
                  <a:gd name="T8" fmla="*/ 11 w 48"/>
                  <a:gd name="T9" fmla="*/ 43 h 47"/>
                  <a:gd name="T10" fmla="*/ 24 w 48"/>
                  <a:gd name="T11" fmla="*/ 47 h 47"/>
                  <a:gd name="T12" fmla="*/ 41 w 48"/>
                  <a:gd name="T13" fmla="*/ 40 h 47"/>
                  <a:gd name="T14" fmla="*/ 47 w 48"/>
                  <a:gd name="T15" fmla="*/ 27 h 47"/>
                  <a:gd name="T16" fmla="*/ 45 w 48"/>
                  <a:gd name="T17" fmla="*/ 27 h 47"/>
                  <a:gd name="T18" fmla="*/ 24 w 48"/>
                  <a:gd name="T19" fmla="*/ 0 h 47"/>
                  <a:gd name="T20" fmla="*/ 7 w 48"/>
                  <a:gd name="T21" fmla="*/ 6 h 47"/>
                  <a:gd name="T22" fmla="*/ 0 w 48"/>
                  <a:gd name="T23" fmla="*/ 23 h 47"/>
                  <a:gd name="T24" fmla="*/ 7 w 48"/>
                  <a:gd name="T25" fmla="*/ 40 h 47"/>
                  <a:gd name="T26" fmla="*/ 9 w 48"/>
                  <a:gd name="T27" fmla="*/ 41 h 47"/>
                  <a:gd name="T28" fmla="*/ 10 w 48"/>
                  <a:gd name="T29" fmla="*/ 39 h 47"/>
                  <a:gd name="T30" fmla="*/ 9 w 48"/>
                  <a:gd name="T31" fmla="*/ 38 h 47"/>
                  <a:gd name="T32" fmla="*/ 3 w 48"/>
                  <a:gd name="T33" fmla="*/ 23 h 47"/>
                  <a:gd name="T34" fmla="*/ 9 w 48"/>
                  <a:gd name="T35" fmla="*/ 8 h 47"/>
                  <a:gd name="T36" fmla="*/ 24 w 48"/>
                  <a:gd name="T37" fmla="*/ 2 h 47"/>
                  <a:gd name="T38" fmla="*/ 39 w 48"/>
                  <a:gd name="T39" fmla="*/ 8 h 47"/>
                  <a:gd name="T40" fmla="*/ 45 w 48"/>
                  <a:gd name="T41" fmla="*/ 23 h 47"/>
                  <a:gd name="T42" fmla="*/ 45 w 48"/>
                  <a:gd name="T43" fmla="*/ 24 h 47"/>
                  <a:gd name="T44" fmla="*/ 48 w 48"/>
                  <a:gd name="T45" fmla="*/ 25 h 47"/>
                  <a:gd name="T46" fmla="*/ 48 w 48"/>
                  <a:gd name="T47" fmla="*/ 23 h 47"/>
                  <a:gd name="T48" fmla="*/ 41 w 48"/>
                  <a:gd name="T49" fmla="*/ 6 h 47"/>
                  <a:gd name="T50" fmla="*/ 24 w 48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47">
                    <a:moveTo>
                      <a:pt x="45" y="27"/>
                    </a:moveTo>
                    <a:cubicBezTo>
                      <a:pt x="44" y="31"/>
                      <a:pt x="42" y="35"/>
                      <a:pt x="39" y="38"/>
                    </a:cubicBezTo>
                    <a:cubicBezTo>
                      <a:pt x="35" y="42"/>
                      <a:pt x="30" y="44"/>
                      <a:pt x="24" y="44"/>
                    </a:cubicBezTo>
                    <a:cubicBezTo>
                      <a:pt x="20" y="44"/>
                      <a:pt x="16" y="43"/>
                      <a:pt x="12" y="41"/>
                    </a:cubicBezTo>
                    <a:cubicBezTo>
                      <a:pt x="12" y="41"/>
                      <a:pt x="12" y="42"/>
                      <a:pt x="11" y="43"/>
                    </a:cubicBezTo>
                    <a:cubicBezTo>
                      <a:pt x="15" y="45"/>
                      <a:pt x="19" y="47"/>
                      <a:pt x="24" y="47"/>
                    </a:cubicBezTo>
                    <a:cubicBezTo>
                      <a:pt x="31" y="47"/>
                      <a:pt x="36" y="44"/>
                      <a:pt x="41" y="40"/>
                    </a:cubicBezTo>
                    <a:cubicBezTo>
                      <a:pt x="44" y="36"/>
                      <a:pt x="46" y="32"/>
                      <a:pt x="47" y="27"/>
                    </a:cubicBezTo>
                    <a:cubicBezTo>
                      <a:pt x="46" y="27"/>
                      <a:pt x="46" y="27"/>
                      <a:pt x="45" y="27"/>
                    </a:cubicBezTo>
                    <a:moveTo>
                      <a:pt x="24" y="0"/>
                    </a:moveTo>
                    <a:cubicBezTo>
                      <a:pt x="18" y="0"/>
                      <a:pt x="12" y="2"/>
                      <a:pt x="7" y="6"/>
                    </a:cubicBezTo>
                    <a:cubicBezTo>
                      <a:pt x="3" y="11"/>
                      <a:pt x="0" y="17"/>
                      <a:pt x="0" y="23"/>
                    </a:cubicBezTo>
                    <a:cubicBezTo>
                      <a:pt x="0" y="30"/>
                      <a:pt x="3" y="36"/>
                      <a:pt x="7" y="40"/>
                    </a:cubicBezTo>
                    <a:cubicBezTo>
                      <a:pt x="8" y="40"/>
                      <a:pt x="8" y="41"/>
                      <a:pt x="9" y="41"/>
                    </a:cubicBezTo>
                    <a:cubicBezTo>
                      <a:pt x="9" y="40"/>
                      <a:pt x="10" y="40"/>
                      <a:pt x="10" y="39"/>
                    </a:cubicBezTo>
                    <a:cubicBezTo>
                      <a:pt x="10" y="39"/>
                      <a:pt x="9" y="38"/>
                      <a:pt x="9" y="38"/>
                    </a:cubicBezTo>
                    <a:cubicBezTo>
                      <a:pt x="5" y="34"/>
                      <a:pt x="3" y="29"/>
                      <a:pt x="3" y="23"/>
                    </a:cubicBezTo>
                    <a:cubicBezTo>
                      <a:pt x="3" y="17"/>
                      <a:pt x="5" y="12"/>
                      <a:pt x="9" y="8"/>
                    </a:cubicBezTo>
                    <a:cubicBezTo>
                      <a:pt x="13" y="4"/>
                      <a:pt x="18" y="2"/>
                      <a:pt x="24" y="2"/>
                    </a:cubicBezTo>
                    <a:cubicBezTo>
                      <a:pt x="30" y="2"/>
                      <a:pt x="35" y="4"/>
                      <a:pt x="39" y="8"/>
                    </a:cubicBezTo>
                    <a:cubicBezTo>
                      <a:pt x="43" y="12"/>
                      <a:pt x="45" y="17"/>
                      <a:pt x="45" y="23"/>
                    </a:cubicBezTo>
                    <a:cubicBezTo>
                      <a:pt x="45" y="23"/>
                      <a:pt x="45" y="23"/>
                      <a:pt x="45" y="24"/>
                    </a:cubicBezTo>
                    <a:cubicBezTo>
                      <a:pt x="46" y="24"/>
                      <a:pt x="47" y="24"/>
                      <a:pt x="48" y="25"/>
                    </a:cubicBezTo>
                    <a:cubicBezTo>
                      <a:pt x="48" y="24"/>
                      <a:pt x="48" y="24"/>
                      <a:pt x="48" y="23"/>
                    </a:cubicBezTo>
                    <a:cubicBezTo>
                      <a:pt x="48" y="17"/>
                      <a:pt x="45" y="11"/>
                      <a:pt x="41" y="6"/>
                    </a:cubicBezTo>
                    <a:cubicBezTo>
                      <a:pt x="36" y="2"/>
                      <a:pt x="31" y="0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38"/>
              <p:cNvSpPr>
                <a:spLocks noEditPoints="1"/>
              </p:cNvSpPr>
              <p:nvPr/>
            </p:nvSpPr>
            <p:spPr bwMode="auto">
              <a:xfrm>
                <a:off x="7223551" y="3196551"/>
                <a:ext cx="739208" cy="347145"/>
              </a:xfrm>
              <a:custGeom>
                <a:avLst/>
                <a:gdLst>
                  <a:gd name="T0" fmla="*/ 1 w 39"/>
                  <a:gd name="T1" fmla="*/ 15 h 19"/>
                  <a:gd name="T2" fmla="*/ 0 w 39"/>
                  <a:gd name="T3" fmla="*/ 17 h 19"/>
                  <a:gd name="T4" fmla="*/ 2 w 39"/>
                  <a:gd name="T5" fmla="*/ 19 h 19"/>
                  <a:gd name="T6" fmla="*/ 3 w 39"/>
                  <a:gd name="T7" fmla="*/ 17 h 19"/>
                  <a:gd name="T8" fmla="*/ 1 w 39"/>
                  <a:gd name="T9" fmla="*/ 15 h 19"/>
                  <a:gd name="T10" fmla="*/ 36 w 39"/>
                  <a:gd name="T11" fmla="*/ 0 h 19"/>
                  <a:gd name="T12" fmla="*/ 36 w 39"/>
                  <a:gd name="T13" fmla="*/ 3 h 19"/>
                  <a:gd name="T14" fmla="*/ 38 w 39"/>
                  <a:gd name="T15" fmla="*/ 3 h 19"/>
                  <a:gd name="T16" fmla="*/ 39 w 39"/>
                  <a:gd name="T17" fmla="*/ 1 h 19"/>
                  <a:gd name="T18" fmla="*/ 36 w 3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9">
                    <a:moveTo>
                      <a:pt x="1" y="15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2" y="16"/>
                      <a:pt x="2" y="16"/>
                      <a:pt x="1" y="15"/>
                    </a:cubicBezTo>
                    <a:moveTo>
                      <a:pt x="36" y="0"/>
                    </a:moveTo>
                    <a:cubicBezTo>
                      <a:pt x="36" y="1"/>
                      <a:pt x="36" y="2"/>
                      <a:pt x="36" y="3"/>
                    </a:cubicBezTo>
                    <a:cubicBezTo>
                      <a:pt x="37" y="3"/>
                      <a:pt x="37" y="3"/>
                      <a:pt x="38" y="3"/>
                    </a:cubicBezTo>
                    <a:cubicBezTo>
                      <a:pt x="38" y="2"/>
                      <a:pt x="38" y="2"/>
                      <a:pt x="39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3"/>
              <p:cNvSpPr>
                <a:spLocks noEditPoints="1"/>
              </p:cNvSpPr>
              <p:nvPr/>
            </p:nvSpPr>
            <p:spPr bwMode="auto">
              <a:xfrm>
                <a:off x="944277" y="4037410"/>
                <a:ext cx="3052204" cy="2815716"/>
              </a:xfrm>
              <a:custGeom>
                <a:avLst/>
                <a:gdLst>
                  <a:gd name="T0" fmla="*/ 81 w 162"/>
                  <a:gd name="T1" fmla="*/ 154 h 154"/>
                  <a:gd name="T2" fmla="*/ 29 w 162"/>
                  <a:gd name="T3" fmla="*/ 132 h 154"/>
                  <a:gd name="T4" fmla="*/ 8 w 162"/>
                  <a:gd name="T5" fmla="*/ 81 h 154"/>
                  <a:gd name="T6" fmla="*/ 29 w 162"/>
                  <a:gd name="T7" fmla="*/ 29 h 154"/>
                  <a:gd name="T8" fmla="*/ 81 w 162"/>
                  <a:gd name="T9" fmla="*/ 8 h 154"/>
                  <a:gd name="T10" fmla="*/ 133 w 162"/>
                  <a:gd name="T11" fmla="*/ 29 h 154"/>
                  <a:gd name="T12" fmla="*/ 154 w 162"/>
                  <a:gd name="T13" fmla="*/ 81 h 154"/>
                  <a:gd name="T14" fmla="*/ 133 w 162"/>
                  <a:gd name="T15" fmla="*/ 132 h 154"/>
                  <a:gd name="T16" fmla="*/ 81 w 162"/>
                  <a:gd name="T17" fmla="*/ 154 h 154"/>
                  <a:gd name="T18" fmla="*/ 81 w 162"/>
                  <a:gd name="T19" fmla="*/ 0 h 154"/>
                  <a:gd name="T20" fmla="*/ 24 w 162"/>
                  <a:gd name="T21" fmla="*/ 24 h 154"/>
                  <a:gd name="T22" fmla="*/ 0 w 162"/>
                  <a:gd name="T23" fmla="*/ 81 h 154"/>
                  <a:gd name="T24" fmla="*/ 24 w 162"/>
                  <a:gd name="T25" fmla="*/ 138 h 154"/>
                  <a:gd name="T26" fmla="*/ 47 w 162"/>
                  <a:gd name="T27" fmla="*/ 154 h 154"/>
                  <a:gd name="T28" fmla="*/ 115 w 162"/>
                  <a:gd name="T29" fmla="*/ 154 h 154"/>
                  <a:gd name="T30" fmla="*/ 138 w 162"/>
                  <a:gd name="T31" fmla="*/ 138 h 154"/>
                  <a:gd name="T32" fmla="*/ 162 w 162"/>
                  <a:gd name="T33" fmla="*/ 81 h 154"/>
                  <a:gd name="T34" fmla="*/ 138 w 162"/>
                  <a:gd name="T35" fmla="*/ 24 h 154"/>
                  <a:gd name="T36" fmla="*/ 81 w 162"/>
                  <a:gd name="T3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54">
                    <a:moveTo>
                      <a:pt x="81" y="154"/>
                    </a:moveTo>
                    <a:cubicBezTo>
                      <a:pt x="61" y="154"/>
                      <a:pt x="43" y="146"/>
                      <a:pt x="29" y="132"/>
                    </a:cubicBezTo>
                    <a:cubicBezTo>
                      <a:pt x="16" y="119"/>
                      <a:pt x="8" y="101"/>
                      <a:pt x="8" y="81"/>
                    </a:cubicBezTo>
                    <a:cubicBezTo>
                      <a:pt x="8" y="61"/>
                      <a:pt x="16" y="42"/>
                      <a:pt x="29" y="29"/>
                    </a:cubicBezTo>
                    <a:cubicBezTo>
                      <a:pt x="43" y="16"/>
                      <a:pt x="61" y="8"/>
                      <a:pt x="81" y="8"/>
                    </a:cubicBezTo>
                    <a:cubicBezTo>
                      <a:pt x="101" y="8"/>
                      <a:pt x="120" y="16"/>
                      <a:pt x="133" y="29"/>
                    </a:cubicBezTo>
                    <a:cubicBezTo>
                      <a:pt x="146" y="42"/>
                      <a:pt x="154" y="61"/>
                      <a:pt x="154" y="81"/>
                    </a:cubicBezTo>
                    <a:cubicBezTo>
                      <a:pt x="154" y="101"/>
                      <a:pt x="146" y="119"/>
                      <a:pt x="133" y="132"/>
                    </a:cubicBezTo>
                    <a:cubicBezTo>
                      <a:pt x="120" y="146"/>
                      <a:pt x="101" y="154"/>
                      <a:pt x="81" y="154"/>
                    </a:cubicBezTo>
                    <a:moveTo>
                      <a:pt x="81" y="0"/>
                    </a:moveTo>
                    <a:cubicBezTo>
                      <a:pt x="59" y="0"/>
                      <a:pt x="39" y="9"/>
                      <a:pt x="24" y="24"/>
                    </a:cubicBezTo>
                    <a:cubicBezTo>
                      <a:pt x="9" y="38"/>
                      <a:pt x="0" y="58"/>
                      <a:pt x="0" y="81"/>
                    </a:cubicBezTo>
                    <a:cubicBezTo>
                      <a:pt x="0" y="103"/>
                      <a:pt x="9" y="123"/>
                      <a:pt x="24" y="138"/>
                    </a:cubicBezTo>
                    <a:cubicBezTo>
                      <a:pt x="31" y="145"/>
                      <a:pt x="39" y="150"/>
                      <a:pt x="47" y="154"/>
                    </a:cubicBezTo>
                    <a:cubicBezTo>
                      <a:pt x="115" y="154"/>
                      <a:pt x="115" y="154"/>
                      <a:pt x="115" y="154"/>
                    </a:cubicBezTo>
                    <a:cubicBezTo>
                      <a:pt x="124" y="150"/>
                      <a:pt x="132" y="145"/>
                      <a:pt x="138" y="138"/>
                    </a:cubicBezTo>
                    <a:cubicBezTo>
                      <a:pt x="153" y="123"/>
                      <a:pt x="162" y="103"/>
                      <a:pt x="162" y="81"/>
                    </a:cubicBezTo>
                    <a:cubicBezTo>
                      <a:pt x="162" y="58"/>
                      <a:pt x="153" y="38"/>
                      <a:pt x="138" y="24"/>
                    </a:cubicBezTo>
                    <a:cubicBezTo>
                      <a:pt x="124" y="9"/>
                      <a:pt x="103" y="0"/>
                      <a:pt x="8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4"/>
              <p:cNvSpPr>
                <a:spLocks noEditPoints="1"/>
              </p:cNvSpPr>
              <p:nvPr/>
            </p:nvSpPr>
            <p:spPr bwMode="auto">
              <a:xfrm>
                <a:off x="1413233" y="4492551"/>
                <a:ext cx="2114287" cy="2051999"/>
              </a:xfrm>
              <a:custGeom>
                <a:avLst/>
                <a:gdLst>
                  <a:gd name="T0" fmla="*/ 56 w 112"/>
                  <a:gd name="T1" fmla="*/ 106 h 112"/>
                  <a:gd name="T2" fmla="*/ 20 w 112"/>
                  <a:gd name="T3" fmla="*/ 91 h 112"/>
                  <a:gd name="T4" fmla="*/ 6 w 112"/>
                  <a:gd name="T5" fmla="*/ 56 h 112"/>
                  <a:gd name="T6" fmla="*/ 20 w 112"/>
                  <a:gd name="T7" fmla="*/ 20 h 112"/>
                  <a:gd name="T8" fmla="*/ 56 w 112"/>
                  <a:gd name="T9" fmla="*/ 5 h 112"/>
                  <a:gd name="T10" fmla="*/ 92 w 112"/>
                  <a:gd name="T11" fmla="*/ 20 h 112"/>
                  <a:gd name="T12" fmla="*/ 107 w 112"/>
                  <a:gd name="T13" fmla="*/ 56 h 112"/>
                  <a:gd name="T14" fmla="*/ 92 w 112"/>
                  <a:gd name="T15" fmla="*/ 91 h 112"/>
                  <a:gd name="T16" fmla="*/ 56 w 112"/>
                  <a:gd name="T17" fmla="*/ 106 h 112"/>
                  <a:gd name="T18" fmla="*/ 56 w 112"/>
                  <a:gd name="T19" fmla="*/ 0 h 112"/>
                  <a:gd name="T20" fmla="*/ 17 w 112"/>
                  <a:gd name="T21" fmla="*/ 16 h 112"/>
                  <a:gd name="T22" fmla="*/ 0 w 112"/>
                  <a:gd name="T23" fmla="*/ 56 h 112"/>
                  <a:gd name="T24" fmla="*/ 17 w 112"/>
                  <a:gd name="T25" fmla="*/ 95 h 112"/>
                  <a:gd name="T26" fmla="*/ 56 w 112"/>
                  <a:gd name="T27" fmla="*/ 112 h 112"/>
                  <a:gd name="T28" fmla="*/ 96 w 112"/>
                  <a:gd name="T29" fmla="*/ 95 h 112"/>
                  <a:gd name="T30" fmla="*/ 112 w 112"/>
                  <a:gd name="T31" fmla="*/ 56 h 112"/>
                  <a:gd name="T32" fmla="*/ 96 w 112"/>
                  <a:gd name="T33" fmla="*/ 16 h 112"/>
                  <a:gd name="T34" fmla="*/ 56 w 112"/>
                  <a:gd name="T3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56" y="106"/>
                    </a:moveTo>
                    <a:cubicBezTo>
                      <a:pt x="42" y="106"/>
                      <a:pt x="30" y="101"/>
                      <a:pt x="20" y="91"/>
                    </a:cubicBezTo>
                    <a:cubicBezTo>
                      <a:pt x="11" y="82"/>
                      <a:pt x="6" y="70"/>
                      <a:pt x="6" y="56"/>
                    </a:cubicBezTo>
                    <a:cubicBezTo>
                      <a:pt x="6" y="42"/>
                      <a:pt x="11" y="29"/>
                      <a:pt x="20" y="20"/>
                    </a:cubicBezTo>
                    <a:cubicBezTo>
                      <a:pt x="30" y="11"/>
                      <a:pt x="42" y="5"/>
                      <a:pt x="56" y="5"/>
                    </a:cubicBezTo>
                    <a:cubicBezTo>
                      <a:pt x="70" y="5"/>
                      <a:pt x="83" y="11"/>
                      <a:pt x="92" y="20"/>
                    </a:cubicBezTo>
                    <a:cubicBezTo>
                      <a:pt x="101" y="29"/>
                      <a:pt x="107" y="42"/>
                      <a:pt x="107" y="56"/>
                    </a:cubicBezTo>
                    <a:cubicBezTo>
                      <a:pt x="107" y="70"/>
                      <a:pt x="101" y="82"/>
                      <a:pt x="92" y="91"/>
                    </a:cubicBezTo>
                    <a:cubicBezTo>
                      <a:pt x="83" y="101"/>
                      <a:pt x="70" y="106"/>
                      <a:pt x="56" y="106"/>
                    </a:cubicBezTo>
                    <a:moveTo>
                      <a:pt x="56" y="0"/>
                    </a:moveTo>
                    <a:cubicBezTo>
                      <a:pt x="41" y="0"/>
                      <a:pt x="27" y="6"/>
                      <a:pt x="17" y="16"/>
                    </a:cubicBezTo>
                    <a:cubicBezTo>
                      <a:pt x="6" y="26"/>
                      <a:pt x="0" y="40"/>
                      <a:pt x="0" y="56"/>
                    </a:cubicBezTo>
                    <a:cubicBezTo>
                      <a:pt x="0" y="71"/>
                      <a:pt x="6" y="85"/>
                      <a:pt x="17" y="95"/>
                    </a:cubicBezTo>
                    <a:cubicBezTo>
                      <a:pt x="27" y="105"/>
                      <a:pt x="41" y="112"/>
                      <a:pt x="56" y="112"/>
                    </a:cubicBezTo>
                    <a:cubicBezTo>
                      <a:pt x="72" y="112"/>
                      <a:pt x="85" y="105"/>
                      <a:pt x="96" y="95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0"/>
                      <a:pt x="106" y="26"/>
                      <a:pt x="96" y="16"/>
                    </a:cubicBezTo>
                    <a:cubicBezTo>
                      <a:pt x="85" y="6"/>
                      <a:pt x="72" y="0"/>
                      <a:pt x="5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45"/>
              <p:cNvSpPr>
                <a:spLocks noEditPoints="1"/>
              </p:cNvSpPr>
              <p:nvPr/>
            </p:nvSpPr>
            <p:spPr bwMode="auto">
              <a:xfrm>
                <a:off x="1786813" y="4862836"/>
                <a:ext cx="1359187" cy="1311428"/>
              </a:xfrm>
              <a:custGeom>
                <a:avLst/>
                <a:gdLst>
                  <a:gd name="T0" fmla="*/ 36 w 72"/>
                  <a:gd name="T1" fmla="*/ 68 h 72"/>
                  <a:gd name="T2" fmla="*/ 13 w 72"/>
                  <a:gd name="T3" fmla="*/ 59 h 72"/>
                  <a:gd name="T4" fmla="*/ 3 w 72"/>
                  <a:gd name="T5" fmla="*/ 36 h 72"/>
                  <a:gd name="T6" fmla="*/ 13 w 72"/>
                  <a:gd name="T7" fmla="*/ 13 h 72"/>
                  <a:gd name="T8" fmla="*/ 36 w 72"/>
                  <a:gd name="T9" fmla="*/ 3 h 72"/>
                  <a:gd name="T10" fmla="*/ 59 w 72"/>
                  <a:gd name="T11" fmla="*/ 13 h 72"/>
                  <a:gd name="T12" fmla="*/ 69 w 72"/>
                  <a:gd name="T13" fmla="*/ 36 h 72"/>
                  <a:gd name="T14" fmla="*/ 59 w 72"/>
                  <a:gd name="T15" fmla="*/ 59 h 72"/>
                  <a:gd name="T16" fmla="*/ 36 w 72"/>
                  <a:gd name="T17" fmla="*/ 68 h 72"/>
                  <a:gd name="T18" fmla="*/ 36 w 72"/>
                  <a:gd name="T19" fmla="*/ 0 h 72"/>
                  <a:gd name="T20" fmla="*/ 11 w 72"/>
                  <a:gd name="T21" fmla="*/ 10 h 72"/>
                  <a:gd name="T22" fmla="*/ 0 w 72"/>
                  <a:gd name="T23" fmla="*/ 36 h 72"/>
                  <a:gd name="T24" fmla="*/ 11 w 72"/>
                  <a:gd name="T25" fmla="*/ 61 h 72"/>
                  <a:gd name="T26" fmla="*/ 36 w 72"/>
                  <a:gd name="T27" fmla="*/ 72 h 72"/>
                  <a:gd name="T28" fmla="*/ 62 w 72"/>
                  <a:gd name="T29" fmla="*/ 61 h 72"/>
                  <a:gd name="T30" fmla="*/ 72 w 72"/>
                  <a:gd name="T31" fmla="*/ 36 h 72"/>
                  <a:gd name="T32" fmla="*/ 62 w 72"/>
                  <a:gd name="T33" fmla="*/ 10 h 72"/>
                  <a:gd name="T34" fmla="*/ 36 w 72"/>
                  <a:gd name="T3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2">
                    <a:moveTo>
                      <a:pt x="36" y="68"/>
                    </a:moveTo>
                    <a:cubicBezTo>
                      <a:pt x="27" y="68"/>
                      <a:pt x="19" y="65"/>
                      <a:pt x="13" y="59"/>
                    </a:cubicBezTo>
                    <a:cubicBezTo>
                      <a:pt x="7" y="53"/>
                      <a:pt x="3" y="45"/>
                      <a:pt x="3" y="36"/>
                    </a:cubicBezTo>
                    <a:cubicBezTo>
                      <a:pt x="3" y="27"/>
                      <a:pt x="7" y="19"/>
                      <a:pt x="13" y="13"/>
                    </a:cubicBezTo>
                    <a:cubicBezTo>
                      <a:pt x="19" y="7"/>
                      <a:pt x="27" y="3"/>
                      <a:pt x="36" y="3"/>
                    </a:cubicBezTo>
                    <a:cubicBezTo>
                      <a:pt x="45" y="3"/>
                      <a:pt x="53" y="7"/>
                      <a:pt x="59" y="13"/>
                    </a:cubicBezTo>
                    <a:cubicBezTo>
                      <a:pt x="65" y="19"/>
                      <a:pt x="69" y="27"/>
                      <a:pt x="69" y="36"/>
                    </a:cubicBezTo>
                    <a:cubicBezTo>
                      <a:pt x="69" y="45"/>
                      <a:pt x="65" y="53"/>
                      <a:pt x="59" y="59"/>
                    </a:cubicBezTo>
                    <a:cubicBezTo>
                      <a:pt x="53" y="65"/>
                      <a:pt x="45" y="68"/>
                      <a:pt x="36" y="68"/>
                    </a:cubicBezTo>
                    <a:moveTo>
                      <a:pt x="36" y="0"/>
                    </a:moveTo>
                    <a:cubicBezTo>
                      <a:pt x="26" y="0"/>
                      <a:pt x="17" y="4"/>
                      <a:pt x="11" y="10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46"/>
                      <a:pt x="4" y="55"/>
                      <a:pt x="11" y="61"/>
                    </a:cubicBezTo>
                    <a:cubicBezTo>
                      <a:pt x="17" y="68"/>
                      <a:pt x="26" y="72"/>
                      <a:pt x="36" y="72"/>
                    </a:cubicBezTo>
                    <a:cubicBezTo>
                      <a:pt x="46" y="72"/>
                      <a:pt x="55" y="68"/>
                      <a:pt x="62" y="61"/>
                    </a:cubicBezTo>
                    <a:cubicBezTo>
                      <a:pt x="68" y="55"/>
                      <a:pt x="72" y="46"/>
                      <a:pt x="72" y="36"/>
                    </a:cubicBezTo>
                    <a:cubicBezTo>
                      <a:pt x="72" y="26"/>
                      <a:pt x="68" y="17"/>
                      <a:pt x="62" y="10"/>
                    </a:cubicBezTo>
                    <a:cubicBezTo>
                      <a:pt x="55" y="4"/>
                      <a:pt x="46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46"/>
              <p:cNvSpPr>
                <a:spLocks noEditPoints="1"/>
              </p:cNvSpPr>
              <p:nvPr/>
            </p:nvSpPr>
            <p:spPr bwMode="auto">
              <a:xfrm>
                <a:off x="12040310" y="6235979"/>
                <a:ext cx="333835" cy="617143"/>
              </a:xfrm>
              <a:custGeom>
                <a:avLst/>
                <a:gdLst>
                  <a:gd name="T0" fmla="*/ 18 w 18"/>
                  <a:gd name="T1" fmla="*/ 13 h 34"/>
                  <a:gd name="T2" fmla="*/ 17 w 18"/>
                  <a:gd name="T3" fmla="*/ 17 h 34"/>
                  <a:gd name="T4" fmla="*/ 18 w 18"/>
                  <a:gd name="T5" fmla="*/ 22 h 34"/>
                  <a:gd name="T6" fmla="*/ 18 w 18"/>
                  <a:gd name="T7" fmla="*/ 13 h 34"/>
                  <a:gd name="T8" fmla="*/ 16 w 18"/>
                  <a:gd name="T9" fmla="*/ 0 h 34"/>
                  <a:gd name="T10" fmla="*/ 15 w 18"/>
                  <a:gd name="T11" fmla="*/ 1 h 34"/>
                  <a:gd name="T12" fmla="*/ 16 w 18"/>
                  <a:gd name="T13" fmla="*/ 7 h 34"/>
                  <a:gd name="T14" fmla="*/ 1 w 18"/>
                  <a:gd name="T15" fmla="*/ 30 h 34"/>
                  <a:gd name="T16" fmla="*/ 0 w 18"/>
                  <a:gd name="T17" fmla="*/ 34 h 34"/>
                  <a:gd name="T18" fmla="*/ 18 w 18"/>
                  <a:gd name="T19" fmla="*/ 34 h 34"/>
                  <a:gd name="T20" fmla="*/ 18 w 18"/>
                  <a:gd name="T21" fmla="*/ 33 h 34"/>
                  <a:gd name="T22" fmla="*/ 14 w 18"/>
                  <a:gd name="T23" fmla="*/ 21 h 34"/>
                  <a:gd name="T24" fmla="*/ 18 w 18"/>
                  <a:gd name="T25" fmla="*/ 9 h 34"/>
                  <a:gd name="T26" fmla="*/ 18 w 18"/>
                  <a:gd name="T27" fmla="*/ 1 h 34"/>
                  <a:gd name="T28" fmla="*/ 16 w 1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4">
                    <a:moveTo>
                      <a:pt x="18" y="13"/>
                    </a:moveTo>
                    <a:cubicBezTo>
                      <a:pt x="18" y="14"/>
                      <a:pt x="17" y="16"/>
                      <a:pt x="17" y="17"/>
                    </a:cubicBezTo>
                    <a:cubicBezTo>
                      <a:pt x="17" y="19"/>
                      <a:pt x="18" y="20"/>
                      <a:pt x="18" y="22"/>
                    </a:cubicBezTo>
                    <a:cubicBezTo>
                      <a:pt x="18" y="13"/>
                      <a:pt x="18" y="13"/>
                      <a:pt x="18" y="13"/>
                    </a:cubicBezTo>
                    <a:moveTo>
                      <a:pt x="16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16" y="3"/>
                      <a:pt x="16" y="5"/>
                      <a:pt x="16" y="7"/>
                    </a:cubicBezTo>
                    <a:cubicBezTo>
                      <a:pt x="16" y="17"/>
                      <a:pt x="9" y="26"/>
                      <a:pt x="1" y="30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0"/>
                      <a:pt x="14" y="26"/>
                      <a:pt x="14" y="21"/>
                    </a:cubicBezTo>
                    <a:cubicBezTo>
                      <a:pt x="14" y="17"/>
                      <a:pt x="16" y="13"/>
                      <a:pt x="18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7"/>
              <p:cNvSpPr>
                <a:spLocks/>
              </p:cNvSpPr>
              <p:nvPr/>
            </p:nvSpPr>
            <p:spPr bwMode="auto">
              <a:xfrm>
                <a:off x="12056207" y="6251407"/>
                <a:ext cx="286144" cy="532288"/>
              </a:xfrm>
              <a:custGeom>
                <a:avLst/>
                <a:gdLst>
                  <a:gd name="T0" fmla="*/ 14 w 15"/>
                  <a:gd name="T1" fmla="*/ 0 h 29"/>
                  <a:gd name="T2" fmla="*/ 0 w 15"/>
                  <a:gd name="T3" fmla="*/ 29 h 29"/>
                  <a:gd name="T4" fmla="*/ 15 w 15"/>
                  <a:gd name="T5" fmla="*/ 6 h 29"/>
                  <a:gd name="T6" fmla="*/ 14 w 15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9">
                    <a:moveTo>
                      <a:pt x="14" y="0"/>
                    </a:moveTo>
                    <a:cubicBezTo>
                      <a:pt x="6" y="7"/>
                      <a:pt x="1" y="18"/>
                      <a:pt x="0" y="29"/>
                    </a:cubicBezTo>
                    <a:cubicBezTo>
                      <a:pt x="8" y="25"/>
                      <a:pt x="15" y="16"/>
                      <a:pt x="15" y="6"/>
                    </a:cubicBezTo>
                    <a:cubicBezTo>
                      <a:pt x="15" y="4"/>
                      <a:pt x="15" y="2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48"/>
              <p:cNvSpPr>
                <a:spLocks/>
              </p:cNvSpPr>
              <p:nvPr/>
            </p:nvSpPr>
            <p:spPr bwMode="auto">
              <a:xfrm>
                <a:off x="12302606" y="6397981"/>
                <a:ext cx="71539" cy="439717"/>
              </a:xfrm>
              <a:custGeom>
                <a:avLst/>
                <a:gdLst>
                  <a:gd name="T0" fmla="*/ 4 w 4"/>
                  <a:gd name="T1" fmla="*/ 0 h 24"/>
                  <a:gd name="T2" fmla="*/ 0 w 4"/>
                  <a:gd name="T3" fmla="*/ 12 h 24"/>
                  <a:gd name="T4" fmla="*/ 4 w 4"/>
                  <a:gd name="T5" fmla="*/ 24 h 24"/>
                  <a:gd name="T6" fmla="*/ 4 w 4"/>
                  <a:gd name="T7" fmla="*/ 13 h 24"/>
                  <a:gd name="T8" fmla="*/ 3 w 4"/>
                  <a:gd name="T9" fmla="*/ 8 h 24"/>
                  <a:gd name="T10" fmla="*/ 4 w 4"/>
                  <a:gd name="T11" fmla="*/ 4 h 24"/>
                  <a:gd name="T12" fmla="*/ 4 w 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4">
                    <a:moveTo>
                      <a:pt x="4" y="0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7"/>
                      <a:pt x="2" y="21"/>
                      <a:pt x="4" y="2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1"/>
                      <a:pt x="3" y="10"/>
                      <a:pt x="3" y="8"/>
                    </a:cubicBezTo>
                    <a:cubicBezTo>
                      <a:pt x="3" y="7"/>
                      <a:pt x="4" y="5"/>
                      <a:pt x="4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49"/>
              <p:cNvSpPr>
                <a:spLocks/>
              </p:cNvSpPr>
              <p:nvPr/>
            </p:nvSpPr>
            <p:spPr bwMode="auto">
              <a:xfrm>
                <a:off x="12342351" y="6197410"/>
                <a:ext cx="31794" cy="54002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0"/>
              <p:cNvSpPr>
                <a:spLocks noEditPoints="1"/>
              </p:cNvSpPr>
              <p:nvPr/>
            </p:nvSpPr>
            <p:spPr bwMode="auto">
              <a:xfrm>
                <a:off x="6754590" y="6521409"/>
                <a:ext cx="1279703" cy="331717"/>
              </a:xfrm>
              <a:custGeom>
                <a:avLst/>
                <a:gdLst>
                  <a:gd name="T0" fmla="*/ 24 w 68"/>
                  <a:gd name="T1" fmla="*/ 1 h 18"/>
                  <a:gd name="T2" fmla="*/ 6 w 68"/>
                  <a:gd name="T3" fmla="*/ 11 h 18"/>
                  <a:gd name="T4" fmla="*/ 0 w 68"/>
                  <a:gd name="T5" fmla="*/ 18 h 18"/>
                  <a:gd name="T6" fmla="*/ 5 w 68"/>
                  <a:gd name="T7" fmla="*/ 18 h 18"/>
                  <a:gd name="T8" fmla="*/ 9 w 68"/>
                  <a:gd name="T9" fmla="*/ 14 h 18"/>
                  <a:gd name="T10" fmla="*/ 26 w 68"/>
                  <a:gd name="T11" fmla="*/ 4 h 18"/>
                  <a:gd name="T12" fmla="*/ 24 w 68"/>
                  <a:gd name="T13" fmla="*/ 1 h 18"/>
                  <a:gd name="T14" fmla="*/ 34 w 68"/>
                  <a:gd name="T15" fmla="*/ 0 h 18"/>
                  <a:gd name="T16" fmla="*/ 29 w 68"/>
                  <a:gd name="T17" fmla="*/ 0 h 18"/>
                  <a:gd name="T18" fmla="*/ 31 w 68"/>
                  <a:gd name="T19" fmla="*/ 4 h 18"/>
                  <a:gd name="T20" fmla="*/ 34 w 68"/>
                  <a:gd name="T21" fmla="*/ 4 h 18"/>
                  <a:gd name="T22" fmla="*/ 59 w 68"/>
                  <a:gd name="T23" fmla="*/ 14 h 18"/>
                  <a:gd name="T24" fmla="*/ 63 w 68"/>
                  <a:gd name="T25" fmla="*/ 18 h 18"/>
                  <a:gd name="T26" fmla="*/ 68 w 68"/>
                  <a:gd name="T27" fmla="*/ 18 h 18"/>
                  <a:gd name="T28" fmla="*/ 62 w 68"/>
                  <a:gd name="T29" fmla="*/ 11 h 18"/>
                  <a:gd name="T30" fmla="*/ 34 w 68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8">
                    <a:moveTo>
                      <a:pt x="24" y="1"/>
                    </a:moveTo>
                    <a:cubicBezTo>
                      <a:pt x="17" y="3"/>
                      <a:pt x="11" y="6"/>
                      <a:pt x="6" y="11"/>
                    </a:cubicBezTo>
                    <a:cubicBezTo>
                      <a:pt x="4" y="13"/>
                      <a:pt x="2" y="16"/>
                      <a:pt x="0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7"/>
                      <a:pt x="7" y="15"/>
                      <a:pt x="9" y="14"/>
                    </a:cubicBezTo>
                    <a:cubicBezTo>
                      <a:pt x="13" y="9"/>
                      <a:pt x="19" y="6"/>
                      <a:pt x="26" y="4"/>
                    </a:cubicBezTo>
                    <a:cubicBezTo>
                      <a:pt x="25" y="3"/>
                      <a:pt x="25" y="2"/>
                      <a:pt x="24" y="1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0"/>
                    </a:cubicBezTo>
                    <a:cubicBezTo>
                      <a:pt x="29" y="1"/>
                      <a:pt x="30" y="2"/>
                      <a:pt x="31" y="4"/>
                    </a:cubicBezTo>
                    <a:cubicBezTo>
                      <a:pt x="32" y="4"/>
                      <a:pt x="33" y="4"/>
                      <a:pt x="34" y="4"/>
                    </a:cubicBezTo>
                    <a:cubicBezTo>
                      <a:pt x="44" y="4"/>
                      <a:pt x="53" y="8"/>
                      <a:pt x="59" y="14"/>
                    </a:cubicBezTo>
                    <a:cubicBezTo>
                      <a:pt x="61" y="15"/>
                      <a:pt x="62" y="17"/>
                      <a:pt x="63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4" y="13"/>
                      <a:pt x="62" y="11"/>
                    </a:cubicBezTo>
                    <a:cubicBezTo>
                      <a:pt x="55" y="4"/>
                      <a:pt x="45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1"/>
              <p:cNvSpPr>
                <a:spLocks/>
              </p:cNvSpPr>
              <p:nvPr/>
            </p:nvSpPr>
            <p:spPr bwMode="auto">
              <a:xfrm>
                <a:off x="7207654" y="6521409"/>
                <a:ext cx="127175" cy="77143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1 h 4"/>
                  <a:gd name="T4" fmla="*/ 2 w 7"/>
                  <a:gd name="T5" fmla="*/ 4 h 4"/>
                  <a:gd name="T6" fmla="*/ 7 w 7"/>
                  <a:gd name="T7" fmla="*/ 4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4"/>
                      <a:pt x="5" y="4"/>
                      <a:pt x="7" y="4"/>
                    </a:cubicBezTo>
                    <a:cubicBezTo>
                      <a:pt x="6" y="2"/>
                      <a:pt x="5" y="1"/>
                      <a:pt x="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2"/>
              <p:cNvSpPr>
                <a:spLocks noEditPoints="1"/>
              </p:cNvSpPr>
              <p:nvPr/>
            </p:nvSpPr>
            <p:spPr bwMode="auto">
              <a:xfrm>
                <a:off x="7167909" y="6799124"/>
                <a:ext cx="453064" cy="54002"/>
              </a:xfrm>
              <a:custGeom>
                <a:avLst/>
                <a:gdLst>
                  <a:gd name="T0" fmla="*/ 8 w 24"/>
                  <a:gd name="T1" fmla="*/ 0 h 3"/>
                  <a:gd name="T2" fmla="*/ 0 w 24"/>
                  <a:gd name="T3" fmla="*/ 3 h 3"/>
                  <a:gd name="T4" fmla="*/ 5 w 24"/>
                  <a:gd name="T5" fmla="*/ 3 h 3"/>
                  <a:gd name="T6" fmla="*/ 8 w 24"/>
                  <a:gd name="T7" fmla="*/ 3 h 3"/>
                  <a:gd name="T8" fmla="*/ 8 w 24"/>
                  <a:gd name="T9" fmla="*/ 0 h 3"/>
                  <a:gd name="T10" fmla="*/ 12 w 24"/>
                  <a:gd name="T11" fmla="*/ 0 h 3"/>
                  <a:gd name="T12" fmla="*/ 13 w 24"/>
                  <a:gd name="T13" fmla="*/ 2 h 3"/>
                  <a:gd name="T14" fmla="*/ 18 w 24"/>
                  <a:gd name="T15" fmla="*/ 3 h 3"/>
                  <a:gd name="T16" fmla="*/ 24 w 24"/>
                  <a:gd name="T17" fmla="*/ 3 h 3"/>
                  <a:gd name="T18" fmla="*/ 12 w 24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moveTo>
                      <a:pt x="12" y="0"/>
                    </a:move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7" y="3"/>
                      <a:pt x="18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1" y="1"/>
                      <a:pt x="17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3"/>
              <p:cNvSpPr>
                <a:spLocks/>
              </p:cNvSpPr>
              <p:nvPr/>
            </p:nvSpPr>
            <p:spPr bwMode="auto">
              <a:xfrm>
                <a:off x="7318932" y="6799124"/>
                <a:ext cx="95381" cy="54002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3 h 3"/>
                  <a:gd name="T6" fmla="*/ 4 w 5"/>
                  <a:gd name="T7" fmla="*/ 2 h 3"/>
                  <a:gd name="T8" fmla="*/ 5 w 5"/>
                  <a:gd name="T9" fmla="*/ 2 h 3"/>
                  <a:gd name="T10" fmla="*/ 4 w 5"/>
                  <a:gd name="T11" fmla="*/ 0 h 3"/>
                  <a:gd name="T12" fmla="*/ 4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3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4"/>
              <p:cNvSpPr>
                <a:spLocks noEditPoints="1"/>
              </p:cNvSpPr>
              <p:nvPr/>
            </p:nvSpPr>
            <p:spPr bwMode="auto">
              <a:xfrm>
                <a:off x="5697449" y="4345982"/>
                <a:ext cx="2074547" cy="2013430"/>
              </a:xfrm>
              <a:custGeom>
                <a:avLst/>
                <a:gdLst>
                  <a:gd name="T0" fmla="*/ 39 w 110"/>
                  <a:gd name="T1" fmla="*/ 102 h 110"/>
                  <a:gd name="T2" fmla="*/ 31 w 110"/>
                  <a:gd name="T3" fmla="*/ 104 h 110"/>
                  <a:gd name="T4" fmla="*/ 55 w 110"/>
                  <a:gd name="T5" fmla="*/ 110 h 110"/>
                  <a:gd name="T6" fmla="*/ 68 w 110"/>
                  <a:gd name="T7" fmla="*/ 108 h 110"/>
                  <a:gd name="T8" fmla="*/ 61 w 110"/>
                  <a:gd name="T9" fmla="*/ 104 h 110"/>
                  <a:gd name="T10" fmla="*/ 55 w 110"/>
                  <a:gd name="T11" fmla="*/ 104 h 110"/>
                  <a:gd name="T12" fmla="*/ 39 w 110"/>
                  <a:gd name="T13" fmla="*/ 102 h 110"/>
                  <a:gd name="T14" fmla="*/ 6 w 110"/>
                  <a:gd name="T15" fmla="*/ 79 h 110"/>
                  <a:gd name="T16" fmla="*/ 16 w 110"/>
                  <a:gd name="T17" fmla="*/ 94 h 110"/>
                  <a:gd name="T18" fmla="*/ 26 w 110"/>
                  <a:gd name="T19" fmla="*/ 101 h 110"/>
                  <a:gd name="T20" fmla="*/ 32 w 110"/>
                  <a:gd name="T21" fmla="*/ 99 h 110"/>
                  <a:gd name="T22" fmla="*/ 20 w 110"/>
                  <a:gd name="T23" fmla="*/ 90 h 110"/>
                  <a:gd name="T24" fmla="*/ 13 w 110"/>
                  <a:gd name="T25" fmla="*/ 80 h 110"/>
                  <a:gd name="T26" fmla="*/ 6 w 110"/>
                  <a:gd name="T27" fmla="*/ 79 h 110"/>
                  <a:gd name="T28" fmla="*/ 1 w 110"/>
                  <a:gd name="T29" fmla="*/ 62 h 110"/>
                  <a:gd name="T30" fmla="*/ 4 w 110"/>
                  <a:gd name="T31" fmla="*/ 74 h 110"/>
                  <a:gd name="T32" fmla="*/ 10 w 110"/>
                  <a:gd name="T33" fmla="*/ 75 h 110"/>
                  <a:gd name="T34" fmla="*/ 6 w 110"/>
                  <a:gd name="T35" fmla="*/ 63 h 110"/>
                  <a:gd name="T36" fmla="*/ 1 w 110"/>
                  <a:gd name="T37" fmla="*/ 62 h 110"/>
                  <a:gd name="T38" fmla="*/ 1 w 110"/>
                  <a:gd name="T39" fmla="*/ 48 h 110"/>
                  <a:gd name="T40" fmla="*/ 0 w 110"/>
                  <a:gd name="T41" fmla="*/ 55 h 110"/>
                  <a:gd name="T42" fmla="*/ 0 w 110"/>
                  <a:gd name="T43" fmla="*/ 58 h 110"/>
                  <a:gd name="T44" fmla="*/ 6 w 110"/>
                  <a:gd name="T45" fmla="*/ 60 h 110"/>
                  <a:gd name="T46" fmla="*/ 6 w 110"/>
                  <a:gd name="T47" fmla="*/ 55 h 110"/>
                  <a:gd name="T48" fmla="*/ 6 w 110"/>
                  <a:gd name="T49" fmla="*/ 50 h 110"/>
                  <a:gd name="T50" fmla="*/ 1 w 110"/>
                  <a:gd name="T51" fmla="*/ 48 h 110"/>
                  <a:gd name="T52" fmla="*/ 23 w 110"/>
                  <a:gd name="T53" fmla="*/ 10 h 110"/>
                  <a:gd name="T54" fmla="*/ 16 w 110"/>
                  <a:gd name="T55" fmla="*/ 16 h 110"/>
                  <a:gd name="T56" fmla="*/ 1 w 110"/>
                  <a:gd name="T57" fmla="*/ 45 h 110"/>
                  <a:gd name="T58" fmla="*/ 6 w 110"/>
                  <a:gd name="T59" fmla="*/ 48 h 110"/>
                  <a:gd name="T60" fmla="*/ 20 w 110"/>
                  <a:gd name="T61" fmla="*/ 20 h 110"/>
                  <a:gd name="T62" fmla="*/ 28 w 110"/>
                  <a:gd name="T63" fmla="*/ 13 h 110"/>
                  <a:gd name="T64" fmla="*/ 23 w 110"/>
                  <a:gd name="T65" fmla="*/ 10 h 110"/>
                  <a:gd name="T66" fmla="*/ 34 w 110"/>
                  <a:gd name="T67" fmla="*/ 4 h 110"/>
                  <a:gd name="T68" fmla="*/ 25 w 110"/>
                  <a:gd name="T69" fmla="*/ 9 h 110"/>
                  <a:gd name="T70" fmla="*/ 30 w 110"/>
                  <a:gd name="T71" fmla="*/ 12 h 110"/>
                  <a:gd name="T72" fmla="*/ 39 w 110"/>
                  <a:gd name="T73" fmla="*/ 8 h 110"/>
                  <a:gd name="T74" fmla="*/ 37 w 110"/>
                  <a:gd name="T75" fmla="*/ 6 h 110"/>
                  <a:gd name="T76" fmla="*/ 34 w 110"/>
                  <a:gd name="T77" fmla="*/ 4 h 110"/>
                  <a:gd name="T78" fmla="*/ 51 w 110"/>
                  <a:gd name="T79" fmla="*/ 0 h 110"/>
                  <a:gd name="T80" fmla="*/ 38 w 110"/>
                  <a:gd name="T81" fmla="*/ 2 h 110"/>
                  <a:gd name="T82" fmla="*/ 39 w 110"/>
                  <a:gd name="T83" fmla="*/ 3 h 110"/>
                  <a:gd name="T84" fmla="*/ 42 w 110"/>
                  <a:gd name="T85" fmla="*/ 7 h 110"/>
                  <a:gd name="T86" fmla="*/ 54 w 110"/>
                  <a:gd name="T87" fmla="*/ 5 h 110"/>
                  <a:gd name="T88" fmla="*/ 51 w 110"/>
                  <a:gd name="T89" fmla="*/ 0 h 110"/>
                  <a:gd name="T90" fmla="*/ 57 w 110"/>
                  <a:gd name="T91" fmla="*/ 0 h 110"/>
                  <a:gd name="T92" fmla="*/ 60 w 110"/>
                  <a:gd name="T93" fmla="*/ 5 h 110"/>
                  <a:gd name="T94" fmla="*/ 90 w 110"/>
                  <a:gd name="T95" fmla="*/ 20 h 110"/>
                  <a:gd name="T96" fmla="*/ 105 w 110"/>
                  <a:gd name="T97" fmla="*/ 55 h 110"/>
                  <a:gd name="T98" fmla="*/ 90 w 110"/>
                  <a:gd name="T99" fmla="*/ 90 h 110"/>
                  <a:gd name="T100" fmla="*/ 68 w 110"/>
                  <a:gd name="T101" fmla="*/ 103 h 110"/>
                  <a:gd name="T102" fmla="*/ 74 w 110"/>
                  <a:gd name="T103" fmla="*/ 107 h 110"/>
                  <a:gd name="T104" fmla="*/ 94 w 110"/>
                  <a:gd name="T105" fmla="*/ 94 h 110"/>
                  <a:gd name="T106" fmla="*/ 110 w 110"/>
                  <a:gd name="T107" fmla="*/ 55 h 110"/>
                  <a:gd name="T108" fmla="*/ 94 w 110"/>
                  <a:gd name="T109" fmla="*/ 16 h 110"/>
                  <a:gd name="T110" fmla="*/ 57 w 110"/>
                  <a:gd name="T11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0" h="110">
                    <a:moveTo>
                      <a:pt x="39" y="102"/>
                    </a:moveTo>
                    <a:cubicBezTo>
                      <a:pt x="36" y="102"/>
                      <a:pt x="33" y="103"/>
                      <a:pt x="31" y="104"/>
                    </a:cubicBezTo>
                    <a:cubicBezTo>
                      <a:pt x="38" y="108"/>
                      <a:pt x="46" y="110"/>
                      <a:pt x="55" y="110"/>
                    </a:cubicBezTo>
                    <a:cubicBezTo>
                      <a:pt x="60" y="110"/>
                      <a:pt x="64" y="109"/>
                      <a:pt x="68" y="108"/>
                    </a:cubicBezTo>
                    <a:cubicBezTo>
                      <a:pt x="66" y="107"/>
                      <a:pt x="63" y="105"/>
                      <a:pt x="61" y="104"/>
                    </a:cubicBezTo>
                    <a:cubicBezTo>
                      <a:pt x="59" y="104"/>
                      <a:pt x="57" y="104"/>
                      <a:pt x="55" y="104"/>
                    </a:cubicBezTo>
                    <a:cubicBezTo>
                      <a:pt x="50" y="104"/>
                      <a:pt x="44" y="103"/>
                      <a:pt x="39" y="102"/>
                    </a:cubicBezTo>
                    <a:moveTo>
                      <a:pt x="6" y="79"/>
                    </a:moveTo>
                    <a:cubicBezTo>
                      <a:pt x="9" y="85"/>
                      <a:pt x="12" y="89"/>
                      <a:pt x="16" y="94"/>
                    </a:cubicBezTo>
                    <a:cubicBezTo>
                      <a:pt x="19" y="96"/>
                      <a:pt x="22" y="99"/>
                      <a:pt x="26" y="101"/>
                    </a:cubicBezTo>
                    <a:cubicBezTo>
                      <a:pt x="28" y="100"/>
                      <a:pt x="30" y="99"/>
                      <a:pt x="32" y="99"/>
                    </a:cubicBezTo>
                    <a:cubicBezTo>
                      <a:pt x="28" y="96"/>
                      <a:pt x="24" y="93"/>
                      <a:pt x="20" y="90"/>
                    </a:cubicBezTo>
                    <a:cubicBezTo>
                      <a:pt x="17" y="87"/>
                      <a:pt x="15" y="84"/>
                      <a:pt x="13" y="80"/>
                    </a:cubicBezTo>
                    <a:cubicBezTo>
                      <a:pt x="11" y="80"/>
                      <a:pt x="8" y="80"/>
                      <a:pt x="6" y="79"/>
                    </a:cubicBezTo>
                    <a:moveTo>
                      <a:pt x="1" y="62"/>
                    </a:moveTo>
                    <a:cubicBezTo>
                      <a:pt x="1" y="66"/>
                      <a:pt x="2" y="70"/>
                      <a:pt x="4" y="74"/>
                    </a:cubicBezTo>
                    <a:cubicBezTo>
                      <a:pt x="6" y="74"/>
                      <a:pt x="8" y="75"/>
                      <a:pt x="10" y="75"/>
                    </a:cubicBezTo>
                    <a:cubicBezTo>
                      <a:pt x="8" y="71"/>
                      <a:pt x="7" y="67"/>
                      <a:pt x="6" y="63"/>
                    </a:cubicBezTo>
                    <a:cubicBezTo>
                      <a:pt x="5" y="63"/>
                      <a:pt x="3" y="62"/>
                      <a:pt x="1" y="62"/>
                    </a:cubicBezTo>
                    <a:moveTo>
                      <a:pt x="1" y="48"/>
                    </a:moveTo>
                    <a:cubicBezTo>
                      <a:pt x="1" y="50"/>
                      <a:pt x="0" y="52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2" y="59"/>
                      <a:pt x="4" y="59"/>
                      <a:pt x="6" y="60"/>
                    </a:cubicBezTo>
                    <a:cubicBezTo>
                      <a:pt x="6" y="58"/>
                      <a:pt x="6" y="56"/>
                      <a:pt x="6" y="55"/>
                    </a:cubicBezTo>
                    <a:cubicBezTo>
                      <a:pt x="6" y="53"/>
                      <a:pt x="6" y="52"/>
                      <a:pt x="6" y="50"/>
                    </a:cubicBezTo>
                    <a:cubicBezTo>
                      <a:pt x="4" y="49"/>
                      <a:pt x="2" y="49"/>
                      <a:pt x="1" y="48"/>
                    </a:cubicBezTo>
                    <a:moveTo>
                      <a:pt x="23" y="10"/>
                    </a:moveTo>
                    <a:cubicBezTo>
                      <a:pt x="21" y="12"/>
                      <a:pt x="19" y="14"/>
                      <a:pt x="16" y="16"/>
                    </a:cubicBezTo>
                    <a:cubicBezTo>
                      <a:pt x="9" y="24"/>
                      <a:pt x="3" y="34"/>
                      <a:pt x="1" y="45"/>
                    </a:cubicBezTo>
                    <a:cubicBezTo>
                      <a:pt x="3" y="46"/>
                      <a:pt x="4" y="47"/>
                      <a:pt x="6" y="48"/>
                    </a:cubicBezTo>
                    <a:cubicBezTo>
                      <a:pt x="8" y="37"/>
                      <a:pt x="13" y="27"/>
                      <a:pt x="20" y="20"/>
                    </a:cubicBezTo>
                    <a:cubicBezTo>
                      <a:pt x="23" y="17"/>
                      <a:pt x="25" y="15"/>
                      <a:pt x="28" y="13"/>
                    </a:cubicBezTo>
                    <a:cubicBezTo>
                      <a:pt x="27" y="12"/>
                      <a:pt x="25" y="11"/>
                      <a:pt x="23" y="10"/>
                    </a:cubicBezTo>
                    <a:moveTo>
                      <a:pt x="34" y="4"/>
                    </a:moveTo>
                    <a:cubicBezTo>
                      <a:pt x="31" y="5"/>
                      <a:pt x="28" y="7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3" y="10"/>
                      <a:pt x="36" y="9"/>
                      <a:pt x="39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6" y="5"/>
                      <a:pt x="35" y="4"/>
                      <a:pt x="34" y="4"/>
                    </a:cubicBezTo>
                    <a:moveTo>
                      <a:pt x="51" y="0"/>
                    </a:moveTo>
                    <a:cubicBezTo>
                      <a:pt x="46" y="0"/>
                      <a:pt x="42" y="1"/>
                      <a:pt x="38" y="2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40" y="4"/>
                      <a:pt x="41" y="6"/>
                      <a:pt x="42" y="7"/>
                    </a:cubicBezTo>
                    <a:cubicBezTo>
                      <a:pt x="46" y="6"/>
                      <a:pt x="50" y="5"/>
                      <a:pt x="54" y="5"/>
                    </a:cubicBezTo>
                    <a:cubicBezTo>
                      <a:pt x="53" y="3"/>
                      <a:pt x="52" y="2"/>
                      <a:pt x="51" y="0"/>
                    </a:cubicBezTo>
                    <a:moveTo>
                      <a:pt x="57" y="0"/>
                    </a:moveTo>
                    <a:cubicBezTo>
                      <a:pt x="58" y="2"/>
                      <a:pt x="59" y="3"/>
                      <a:pt x="60" y="5"/>
                    </a:cubicBezTo>
                    <a:cubicBezTo>
                      <a:pt x="72" y="6"/>
                      <a:pt x="82" y="12"/>
                      <a:pt x="90" y="20"/>
                    </a:cubicBezTo>
                    <a:cubicBezTo>
                      <a:pt x="99" y="29"/>
                      <a:pt x="105" y="41"/>
                      <a:pt x="105" y="55"/>
                    </a:cubicBezTo>
                    <a:cubicBezTo>
                      <a:pt x="105" y="68"/>
                      <a:pt x="99" y="81"/>
                      <a:pt x="90" y="90"/>
                    </a:cubicBezTo>
                    <a:cubicBezTo>
                      <a:pt x="84" y="96"/>
                      <a:pt x="77" y="100"/>
                      <a:pt x="68" y="103"/>
                    </a:cubicBezTo>
                    <a:cubicBezTo>
                      <a:pt x="70" y="104"/>
                      <a:pt x="72" y="105"/>
                      <a:pt x="74" y="107"/>
                    </a:cubicBezTo>
                    <a:cubicBezTo>
                      <a:pt x="82" y="104"/>
                      <a:pt x="89" y="99"/>
                      <a:pt x="94" y="94"/>
                    </a:cubicBezTo>
                    <a:cubicBezTo>
                      <a:pt x="104" y="84"/>
                      <a:pt x="110" y="70"/>
                      <a:pt x="110" y="55"/>
                    </a:cubicBezTo>
                    <a:cubicBezTo>
                      <a:pt x="110" y="40"/>
                      <a:pt x="104" y="26"/>
                      <a:pt x="94" y="16"/>
                    </a:cubicBezTo>
                    <a:cubicBezTo>
                      <a:pt x="85" y="6"/>
                      <a:pt x="71" y="0"/>
                      <a:pt x="5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55"/>
              <p:cNvSpPr>
                <a:spLocks noEditPoints="1"/>
              </p:cNvSpPr>
              <p:nvPr/>
            </p:nvSpPr>
            <p:spPr bwMode="auto">
              <a:xfrm>
                <a:off x="5768983" y="4345982"/>
                <a:ext cx="1057146" cy="1465714"/>
              </a:xfrm>
              <a:custGeom>
                <a:avLst/>
                <a:gdLst>
                  <a:gd name="T0" fmla="*/ 0 w 56"/>
                  <a:gd name="T1" fmla="*/ 74 h 80"/>
                  <a:gd name="T2" fmla="*/ 2 w 56"/>
                  <a:gd name="T3" fmla="*/ 79 h 80"/>
                  <a:gd name="T4" fmla="*/ 9 w 56"/>
                  <a:gd name="T5" fmla="*/ 80 h 80"/>
                  <a:gd name="T6" fmla="*/ 6 w 56"/>
                  <a:gd name="T7" fmla="*/ 75 h 80"/>
                  <a:gd name="T8" fmla="*/ 0 w 56"/>
                  <a:gd name="T9" fmla="*/ 74 h 80"/>
                  <a:gd name="T10" fmla="*/ 51 w 56"/>
                  <a:gd name="T11" fmla="*/ 0 h 80"/>
                  <a:gd name="T12" fmla="*/ 47 w 56"/>
                  <a:gd name="T13" fmla="*/ 0 h 80"/>
                  <a:gd name="T14" fmla="*/ 50 w 56"/>
                  <a:gd name="T15" fmla="*/ 5 h 80"/>
                  <a:gd name="T16" fmla="*/ 51 w 56"/>
                  <a:gd name="T17" fmla="*/ 5 h 80"/>
                  <a:gd name="T18" fmla="*/ 56 w 56"/>
                  <a:gd name="T19" fmla="*/ 5 h 80"/>
                  <a:gd name="T20" fmla="*/ 53 w 56"/>
                  <a:gd name="T21" fmla="*/ 0 h 80"/>
                  <a:gd name="T22" fmla="*/ 51 w 56"/>
                  <a:gd name="T2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80">
                    <a:moveTo>
                      <a:pt x="0" y="74"/>
                    </a:moveTo>
                    <a:cubicBezTo>
                      <a:pt x="1" y="76"/>
                      <a:pt x="1" y="78"/>
                      <a:pt x="2" y="79"/>
                    </a:cubicBezTo>
                    <a:cubicBezTo>
                      <a:pt x="4" y="80"/>
                      <a:pt x="7" y="80"/>
                      <a:pt x="9" y="80"/>
                    </a:cubicBezTo>
                    <a:cubicBezTo>
                      <a:pt x="8" y="78"/>
                      <a:pt x="7" y="77"/>
                      <a:pt x="6" y="75"/>
                    </a:cubicBezTo>
                    <a:cubicBezTo>
                      <a:pt x="4" y="75"/>
                      <a:pt x="2" y="74"/>
                      <a:pt x="0" y="74"/>
                    </a:cubicBezTo>
                    <a:moveTo>
                      <a:pt x="51" y="0"/>
                    </a:moveTo>
                    <a:cubicBezTo>
                      <a:pt x="50" y="0"/>
                      <a:pt x="48" y="0"/>
                      <a:pt x="47" y="0"/>
                    </a:cubicBezTo>
                    <a:cubicBezTo>
                      <a:pt x="48" y="2"/>
                      <a:pt x="49" y="3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5"/>
                      <a:pt x="56" y="5"/>
                    </a:cubicBezTo>
                    <a:cubicBezTo>
                      <a:pt x="55" y="3"/>
                      <a:pt x="54" y="2"/>
                      <a:pt x="53" y="0"/>
                    </a:cubicBezTo>
                    <a:cubicBezTo>
                      <a:pt x="52" y="0"/>
                      <a:pt x="52" y="0"/>
                      <a:pt x="5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56"/>
              <p:cNvSpPr>
                <a:spLocks noEditPoints="1"/>
              </p:cNvSpPr>
              <p:nvPr/>
            </p:nvSpPr>
            <p:spPr bwMode="auto">
              <a:xfrm>
                <a:off x="5697449" y="4384551"/>
                <a:ext cx="794845" cy="1118573"/>
              </a:xfrm>
              <a:custGeom>
                <a:avLst/>
                <a:gdLst>
                  <a:gd name="T0" fmla="*/ 0 w 42"/>
                  <a:gd name="T1" fmla="*/ 56 h 61"/>
                  <a:gd name="T2" fmla="*/ 1 w 42"/>
                  <a:gd name="T3" fmla="*/ 60 h 61"/>
                  <a:gd name="T4" fmla="*/ 6 w 42"/>
                  <a:gd name="T5" fmla="*/ 61 h 61"/>
                  <a:gd name="T6" fmla="*/ 6 w 42"/>
                  <a:gd name="T7" fmla="*/ 58 h 61"/>
                  <a:gd name="T8" fmla="*/ 0 w 42"/>
                  <a:gd name="T9" fmla="*/ 56 h 61"/>
                  <a:gd name="T10" fmla="*/ 38 w 42"/>
                  <a:gd name="T11" fmla="*/ 0 h 61"/>
                  <a:gd name="T12" fmla="*/ 34 w 42"/>
                  <a:gd name="T13" fmla="*/ 2 h 61"/>
                  <a:gd name="T14" fmla="*/ 37 w 42"/>
                  <a:gd name="T15" fmla="*/ 4 h 61"/>
                  <a:gd name="T16" fmla="*/ 39 w 42"/>
                  <a:gd name="T17" fmla="*/ 6 h 61"/>
                  <a:gd name="T18" fmla="*/ 42 w 42"/>
                  <a:gd name="T19" fmla="*/ 5 h 61"/>
                  <a:gd name="T20" fmla="*/ 39 w 42"/>
                  <a:gd name="T21" fmla="*/ 1 h 61"/>
                  <a:gd name="T22" fmla="*/ 38 w 4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61">
                    <a:moveTo>
                      <a:pt x="0" y="56"/>
                    </a:moveTo>
                    <a:cubicBezTo>
                      <a:pt x="1" y="57"/>
                      <a:pt x="1" y="58"/>
                      <a:pt x="1" y="60"/>
                    </a:cubicBezTo>
                    <a:cubicBezTo>
                      <a:pt x="3" y="60"/>
                      <a:pt x="5" y="61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4" y="57"/>
                      <a:pt x="2" y="57"/>
                      <a:pt x="0" y="56"/>
                    </a:cubicBezTo>
                    <a:moveTo>
                      <a:pt x="38" y="0"/>
                    </a:moveTo>
                    <a:cubicBezTo>
                      <a:pt x="37" y="1"/>
                      <a:pt x="36" y="1"/>
                      <a:pt x="34" y="2"/>
                    </a:cubicBezTo>
                    <a:cubicBezTo>
                      <a:pt x="35" y="2"/>
                      <a:pt x="36" y="3"/>
                      <a:pt x="37" y="4"/>
                    </a:cubicBezTo>
                    <a:cubicBezTo>
                      <a:pt x="37" y="4"/>
                      <a:pt x="38" y="5"/>
                      <a:pt x="39" y="6"/>
                    </a:cubicBezTo>
                    <a:cubicBezTo>
                      <a:pt x="40" y="6"/>
                      <a:pt x="41" y="5"/>
                      <a:pt x="42" y="5"/>
                    </a:cubicBezTo>
                    <a:cubicBezTo>
                      <a:pt x="41" y="4"/>
                      <a:pt x="40" y="2"/>
                      <a:pt x="39" y="1"/>
                    </a:cubicBezTo>
                    <a:cubicBezTo>
                      <a:pt x="39" y="1"/>
                      <a:pt x="38" y="1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57"/>
              <p:cNvSpPr>
                <a:spLocks noEditPoints="1"/>
              </p:cNvSpPr>
              <p:nvPr/>
            </p:nvSpPr>
            <p:spPr bwMode="auto">
              <a:xfrm>
                <a:off x="5713346" y="4515696"/>
                <a:ext cx="548445" cy="748288"/>
              </a:xfrm>
              <a:custGeom>
                <a:avLst/>
                <a:gdLst>
                  <a:gd name="T0" fmla="*/ 0 w 29"/>
                  <a:gd name="T1" fmla="*/ 36 h 41"/>
                  <a:gd name="T2" fmla="*/ 0 w 29"/>
                  <a:gd name="T3" fmla="*/ 39 h 41"/>
                  <a:gd name="T4" fmla="*/ 5 w 29"/>
                  <a:gd name="T5" fmla="*/ 41 h 41"/>
                  <a:gd name="T6" fmla="*/ 5 w 29"/>
                  <a:gd name="T7" fmla="*/ 39 h 41"/>
                  <a:gd name="T8" fmla="*/ 0 w 29"/>
                  <a:gd name="T9" fmla="*/ 36 h 41"/>
                  <a:gd name="T10" fmla="*/ 24 w 29"/>
                  <a:gd name="T11" fmla="*/ 0 h 41"/>
                  <a:gd name="T12" fmla="*/ 22 w 29"/>
                  <a:gd name="T13" fmla="*/ 1 h 41"/>
                  <a:gd name="T14" fmla="*/ 27 w 29"/>
                  <a:gd name="T15" fmla="*/ 4 h 41"/>
                  <a:gd name="T16" fmla="*/ 29 w 29"/>
                  <a:gd name="T17" fmla="*/ 3 h 41"/>
                  <a:gd name="T18" fmla="*/ 24 w 29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1">
                    <a:moveTo>
                      <a:pt x="0" y="36"/>
                    </a:moveTo>
                    <a:cubicBezTo>
                      <a:pt x="0" y="37"/>
                      <a:pt x="0" y="38"/>
                      <a:pt x="0" y="39"/>
                    </a:cubicBezTo>
                    <a:cubicBezTo>
                      <a:pt x="1" y="40"/>
                      <a:pt x="3" y="40"/>
                      <a:pt x="5" y="41"/>
                    </a:cubicBezTo>
                    <a:cubicBezTo>
                      <a:pt x="5" y="40"/>
                      <a:pt x="5" y="40"/>
                      <a:pt x="5" y="39"/>
                    </a:cubicBezTo>
                    <a:cubicBezTo>
                      <a:pt x="3" y="38"/>
                      <a:pt x="2" y="37"/>
                      <a:pt x="0" y="36"/>
                    </a:cubicBezTo>
                    <a:moveTo>
                      <a:pt x="24" y="0"/>
                    </a:moveTo>
                    <a:cubicBezTo>
                      <a:pt x="24" y="0"/>
                      <a:pt x="23" y="1"/>
                      <a:pt x="22" y="1"/>
                    </a:cubicBezTo>
                    <a:cubicBezTo>
                      <a:pt x="24" y="2"/>
                      <a:pt x="26" y="3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8" y="2"/>
                      <a:pt x="26" y="1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58"/>
              <p:cNvSpPr>
                <a:spLocks noEditPoints="1"/>
              </p:cNvSpPr>
              <p:nvPr/>
            </p:nvSpPr>
            <p:spPr bwMode="auto">
              <a:xfrm>
                <a:off x="6190253" y="6158836"/>
                <a:ext cx="906123" cy="162002"/>
              </a:xfrm>
              <a:custGeom>
                <a:avLst/>
                <a:gdLst>
                  <a:gd name="T0" fmla="*/ 42 w 48"/>
                  <a:gd name="T1" fmla="*/ 4 h 9"/>
                  <a:gd name="T2" fmla="*/ 35 w 48"/>
                  <a:gd name="T3" fmla="*/ 5 h 9"/>
                  <a:gd name="T4" fmla="*/ 42 w 48"/>
                  <a:gd name="T5" fmla="*/ 9 h 9"/>
                  <a:gd name="T6" fmla="*/ 48 w 48"/>
                  <a:gd name="T7" fmla="*/ 8 h 9"/>
                  <a:gd name="T8" fmla="*/ 42 w 48"/>
                  <a:gd name="T9" fmla="*/ 4 h 9"/>
                  <a:gd name="T10" fmla="*/ 6 w 48"/>
                  <a:gd name="T11" fmla="*/ 0 h 9"/>
                  <a:gd name="T12" fmla="*/ 0 w 48"/>
                  <a:gd name="T13" fmla="*/ 2 h 9"/>
                  <a:gd name="T14" fmla="*/ 5 w 48"/>
                  <a:gd name="T15" fmla="*/ 5 h 9"/>
                  <a:gd name="T16" fmla="*/ 13 w 48"/>
                  <a:gd name="T17" fmla="*/ 3 h 9"/>
                  <a:gd name="T18" fmla="*/ 6 w 48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9">
                    <a:moveTo>
                      <a:pt x="42" y="4"/>
                    </a:moveTo>
                    <a:cubicBezTo>
                      <a:pt x="40" y="4"/>
                      <a:pt x="37" y="5"/>
                      <a:pt x="35" y="5"/>
                    </a:cubicBezTo>
                    <a:cubicBezTo>
                      <a:pt x="37" y="6"/>
                      <a:pt x="40" y="8"/>
                      <a:pt x="42" y="9"/>
                    </a:cubicBezTo>
                    <a:cubicBezTo>
                      <a:pt x="44" y="9"/>
                      <a:pt x="46" y="8"/>
                      <a:pt x="48" y="8"/>
                    </a:cubicBezTo>
                    <a:cubicBezTo>
                      <a:pt x="46" y="6"/>
                      <a:pt x="44" y="5"/>
                      <a:pt x="42" y="4"/>
                    </a:cubicBezTo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1" y="3"/>
                      <a:pt x="3" y="4"/>
                      <a:pt x="5" y="5"/>
                    </a:cubicBezTo>
                    <a:cubicBezTo>
                      <a:pt x="7" y="4"/>
                      <a:pt x="10" y="3"/>
                      <a:pt x="13" y="3"/>
                    </a:cubicBezTo>
                    <a:cubicBezTo>
                      <a:pt x="11" y="2"/>
                      <a:pt x="8" y="1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59"/>
              <p:cNvSpPr>
                <a:spLocks/>
              </p:cNvSpPr>
              <p:nvPr/>
            </p:nvSpPr>
            <p:spPr bwMode="auto">
              <a:xfrm>
                <a:off x="9226560" y="5996838"/>
                <a:ext cx="1414824" cy="856288"/>
              </a:xfrm>
              <a:custGeom>
                <a:avLst/>
                <a:gdLst>
                  <a:gd name="T0" fmla="*/ 38 w 75"/>
                  <a:gd name="T1" fmla="*/ 0 h 47"/>
                  <a:gd name="T2" fmla="*/ 27 w 75"/>
                  <a:gd name="T3" fmla="*/ 2 h 47"/>
                  <a:gd name="T4" fmla="*/ 17 w 75"/>
                  <a:gd name="T5" fmla="*/ 7 h 47"/>
                  <a:gd name="T6" fmla="*/ 11 w 75"/>
                  <a:gd name="T7" fmla="*/ 17 h 47"/>
                  <a:gd name="T8" fmla="*/ 5 w 75"/>
                  <a:gd name="T9" fmla="*/ 21 h 47"/>
                  <a:gd name="T10" fmla="*/ 2 w 75"/>
                  <a:gd name="T11" fmla="*/ 44 h 47"/>
                  <a:gd name="T12" fmla="*/ 5 w 75"/>
                  <a:gd name="T13" fmla="*/ 41 h 47"/>
                  <a:gd name="T14" fmla="*/ 22 w 75"/>
                  <a:gd name="T15" fmla="*/ 17 h 47"/>
                  <a:gd name="T16" fmla="*/ 30 w 75"/>
                  <a:gd name="T17" fmla="*/ 15 h 47"/>
                  <a:gd name="T18" fmla="*/ 32 w 75"/>
                  <a:gd name="T19" fmla="*/ 16 h 47"/>
                  <a:gd name="T20" fmla="*/ 36 w 75"/>
                  <a:gd name="T21" fmla="*/ 8 h 47"/>
                  <a:gd name="T22" fmla="*/ 40 w 75"/>
                  <a:gd name="T23" fmla="*/ 7 h 47"/>
                  <a:gd name="T24" fmla="*/ 47 w 75"/>
                  <a:gd name="T25" fmla="*/ 10 h 47"/>
                  <a:gd name="T26" fmla="*/ 46 w 75"/>
                  <a:gd name="T27" fmla="*/ 21 h 47"/>
                  <a:gd name="T28" fmla="*/ 53 w 75"/>
                  <a:gd name="T29" fmla="*/ 32 h 47"/>
                  <a:gd name="T30" fmla="*/ 53 w 75"/>
                  <a:gd name="T31" fmla="*/ 47 h 47"/>
                  <a:gd name="T32" fmla="*/ 74 w 75"/>
                  <a:gd name="T33" fmla="*/ 47 h 47"/>
                  <a:gd name="T34" fmla="*/ 75 w 75"/>
                  <a:gd name="T35" fmla="*/ 34 h 47"/>
                  <a:gd name="T36" fmla="*/ 71 w 75"/>
                  <a:gd name="T37" fmla="*/ 21 h 47"/>
                  <a:gd name="T38" fmla="*/ 38 w 7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47">
                    <a:moveTo>
                      <a:pt x="38" y="0"/>
                    </a:moveTo>
                    <a:cubicBezTo>
                      <a:pt x="34" y="0"/>
                      <a:pt x="30" y="1"/>
                      <a:pt x="27" y="2"/>
                    </a:cubicBezTo>
                    <a:cubicBezTo>
                      <a:pt x="23" y="3"/>
                      <a:pt x="20" y="5"/>
                      <a:pt x="17" y="7"/>
                    </a:cubicBezTo>
                    <a:cubicBezTo>
                      <a:pt x="16" y="11"/>
                      <a:pt x="14" y="14"/>
                      <a:pt x="11" y="17"/>
                    </a:cubicBezTo>
                    <a:cubicBezTo>
                      <a:pt x="9" y="18"/>
                      <a:pt x="7" y="20"/>
                      <a:pt x="5" y="21"/>
                    </a:cubicBezTo>
                    <a:cubicBezTo>
                      <a:pt x="1" y="28"/>
                      <a:pt x="0" y="36"/>
                      <a:pt x="2" y="44"/>
                    </a:cubicBezTo>
                    <a:cubicBezTo>
                      <a:pt x="2" y="43"/>
                      <a:pt x="4" y="42"/>
                      <a:pt x="5" y="41"/>
                    </a:cubicBezTo>
                    <a:cubicBezTo>
                      <a:pt x="5" y="30"/>
                      <a:pt x="11" y="20"/>
                      <a:pt x="22" y="17"/>
                    </a:cubicBezTo>
                    <a:cubicBezTo>
                      <a:pt x="25" y="16"/>
                      <a:pt x="27" y="15"/>
                      <a:pt x="30" y="15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3"/>
                      <a:pt x="33" y="10"/>
                      <a:pt x="36" y="8"/>
                    </a:cubicBezTo>
                    <a:cubicBezTo>
                      <a:pt x="37" y="7"/>
                      <a:pt x="39" y="7"/>
                      <a:pt x="40" y="7"/>
                    </a:cubicBezTo>
                    <a:cubicBezTo>
                      <a:pt x="43" y="7"/>
                      <a:pt x="46" y="8"/>
                      <a:pt x="47" y="10"/>
                    </a:cubicBezTo>
                    <a:cubicBezTo>
                      <a:pt x="49" y="14"/>
                      <a:pt x="49" y="19"/>
                      <a:pt x="46" y="21"/>
                    </a:cubicBezTo>
                    <a:cubicBezTo>
                      <a:pt x="49" y="24"/>
                      <a:pt x="52" y="28"/>
                      <a:pt x="53" y="32"/>
                    </a:cubicBezTo>
                    <a:cubicBezTo>
                      <a:pt x="55" y="38"/>
                      <a:pt x="55" y="43"/>
                      <a:pt x="53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3"/>
                      <a:pt x="75" y="39"/>
                      <a:pt x="75" y="34"/>
                    </a:cubicBezTo>
                    <a:cubicBezTo>
                      <a:pt x="72" y="30"/>
                      <a:pt x="71" y="26"/>
                      <a:pt x="71" y="21"/>
                    </a:cubicBezTo>
                    <a:cubicBezTo>
                      <a:pt x="65" y="8"/>
                      <a:pt x="52" y="0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0"/>
              <p:cNvSpPr>
                <a:spLocks/>
              </p:cNvSpPr>
              <p:nvPr/>
            </p:nvSpPr>
            <p:spPr bwMode="auto">
              <a:xfrm>
                <a:off x="10561899" y="6374836"/>
                <a:ext cx="79484" cy="239145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  <a:gd name="T4" fmla="*/ 2 w 4"/>
                  <a:gd name="T5" fmla="*/ 5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0"/>
                      <a:pt x="3" y="8"/>
                      <a:pt x="2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1"/>
              <p:cNvSpPr>
                <a:spLocks/>
              </p:cNvSpPr>
              <p:nvPr/>
            </p:nvSpPr>
            <p:spPr bwMode="auto">
              <a:xfrm>
                <a:off x="9266299" y="6745121"/>
                <a:ext cx="71539" cy="108000"/>
              </a:xfrm>
              <a:custGeom>
                <a:avLst/>
                <a:gdLst>
                  <a:gd name="T0" fmla="*/ 3 w 4"/>
                  <a:gd name="T1" fmla="*/ 0 h 6"/>
                  <a:gd name="T2" fmla="*/ 0 w 4"/>
                  <a:gd name="T3" fmla="*/ 3 h 6"/>
                  <a:gd name="T4" fmla="*/ 0 w 4"/>
                  <a:gd name="T5" fmla="*/ 6 h 6"/>
                  <a:gd name="T6" fmla="*/ 4 w 4"/>
                  <a:gd name="T7" fmla="*/ 6 h 6"/>
                  <a:gd name="T8" fmla="*/ 3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2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3" y="2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2"/>
              <p:cNvSpPr>
                <a:spLocks noEditPoints="1"/>
              </p:cNvSpPr>
              <p:nvPr/>
            </p:nvSpPr>
            <p:spPr bwMode="auto">
              <a:xfrm>
                <a:off x="9377578" y="6158836"/>
                <a:ext cx="755105" cy="162002"/>
              </a:xfrm>
              <a:custGeom>
                <a:avLst/>
                <a:gdLst>
                  <a:gd name="T0" fmla="*/ 5 w 40"/>
                  <a:gd name="T1" fmla="*/ 1 h 9"/>
                  <a:gd name="T2" fmla="*/ 0 w 40"/>
                  <a:gd name="T3" fmla="*/ 7 h 9"/>
                  <a:gd name="T4" fmla="*/ 1 w 40"/>
                  <a:gd name="T5" fmla="*/ 6 h 9"/>
                  <a:gd name="T6" fmla="*/ 5 w 40"/>
                  <a:gd name="T7" fmla="*/ 1 h 9"/>
                  <a:gd name="T8" fmla="*/ 34 w 40"/>
                  <a:gd name="T9" fmla="*/ 0 h 9"/>
                  <a:gd name="T10" fmla="*/ 32 w 40"/>
                  <a:gd name="T11" fmla="*/ 1 h 9"/>
                  <a:gd name="T12" fmla="*/ 31 w 40"/>
                  <a:gd name="T13" fmla="*/ 7 h 9"/>
                  <a:gd name="T14" fmla="*/ 34 w 40"/>
                  <a:gd name="T15" fmla="*/ 9 h 9"/>
                  <a:gd name="T16" fmla="*/ 37 w 40"/>
                  <a:gd name="T17" fmla="*/ 8 h 9"/>
                  <a:gd name="T18" fmla="*/ 38 w 40"/>
                  <a:gd name="T19" fmla="*/ 2 h 9"/>
                  <a:gd name="T20" fmla="*/ 34 w 4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">
                    <a:moveTo>
                      <a:pt x="5" y="1"/>
                    </a:moveTo>
                    <a:cubicBezTo>
                      <a:pt x="3" y="3"/>
                      <a:pt x="1" y="5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2" y="5"/>
                      <a:pt x="4" y="3"/>
                      <a:pt x="5" y="1"/>
                    </a:cubicBezTo>
                    <a:moveTo>
                      <a:pt x="34" y="0"/>
                    </a:moveTo>
                    <a:cubicBezTo>
                      <a:pt x="34" y="0"/>
                      <a:pt x="33" y="0"/>
                      <a:pt x="32" y="1"/>
                    </a:cubicBezTo>
                    <a:cubicBezTo>
                      <a:pt x="30" y="2"/>
                      <a:pt x="29" y="5"/>
                      <a:pt x="31" y="7"/>
                    </a:cubicBezTo>
                    <a:cubicBezTo>
                      <a:pt x="32" y="8"/>
                      <a:pt x="33" y="9"/>
                      <a:pt x="34" y="9"/>
                    </a:cubicBezTo>
                    <a:cubicBezTo>
                      <a:pt x="35" y="9"/>
                      <a:pt x="36" y="9"/>
                      <a:pt x="37" y="8"/>
                    </a:cubicBezTo>
                    <a:cubicBezTo>
                      <a:pt x="39" y="7"/>
                      <a:pt x="40" y="4"/>
                      <a:pt x="38" y="2"/>
                    </a:cubicBezTo>
                    <a:cubicBezTo>
                      <a:pt x="37" y="1"/>
                      <a:pt x="36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3"/>
              <p:cNvSpPr>
                <a:spLocks/>
              </p:cNvSpPr>
              <p:nvPr/>
            </p:nvSpPr>
            <p:spPr bwMode="auto">
              <a:xfrm>
                <a:off x="9321941" y="6120267"/>
                <a:ext cx="222557" cy="254574"/>
              </a:xfrm>
              <a:custGeom>
                <a:avLst/>
                <a:gdLst>
                  <a:gd name="T0" fmla="*/ 12 w 12"/>
                  <a:gd name="T1" fmla="*/ 0 h 14"/>
                  <a:gd name="T2" fmla="*/ 8 w 12"/>
                  <a:gd name="T3" fmla="*/ 3 h 14"/>
                  <a:gd name="T4" fmla="*/ 4 w 12"/>
                  <a:gd name="T5" fmla="*/ 8 h 14"/>
                  <a:gd name="T6" fmla="*/ 3 w 12"/>
                  <a:gd name="T7" fmla="*/ 9 h 14"/>
                  <a:gd name="T8" fmla="*/ 0 w 12"/>
                  <a:gd name="T9" fmla="*/ 14 h 14"/>
                  <a:gd name="T10" fmla="*/ 6 w 12"/>
                  <a:gd name="T11" fmla="*/ 10 h 14"/>
                  <a:gd name="T12" fmla="*/ 12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cubicBezTo>
                      <a:pt x="10" y="1"/>
                      <a:pt x="9" y="2"/>
                      <a:pt x="8" y="3"/>
                    </a:cubicBezTo>
                    <a:cubicBezTo>
                      <a:pt x="7" y="5"/>
                      <a:pt x="5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2" y="13"/>
                      <a:pt x="4" y="11"/>
                      <a:pt x="6" y="10"/>
                    </a:cubicBezTo>
                    <a:cubicBezTo>
                      <a:pt x="9" y="7"/>
                      <a:pt x="11" y="4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4"/>
              <p:cNvSpPr>
                <a:spLocks noEditPoints="1"/>
              </p:cNvSpPr>
              <p:nvPr/>
            </p:nvSpPr>
            <p:spPr bwMode="auto">
              <a:xfrm>
                <a:off x="9830642" y="6120267"/>
                <a:ext cx="317938" cy="254574"/>
              </a:xfrm>
              <a:custGeom>
                <a:avLst/>
                <a:gdLst>
                  <a:gd name="T0" fmla="*/ 10 w 17"/>
                  <a:gd name="T1" fmla="*/ 11 h 14"/>
                  <a:gd name="T2" fmla="*/ 7 w 17"/>
                  <a:gd name="T3" fmla="*/ 9 h 14"/>
                  <a:gd name="T4" fmla="*/ 8 w 17"/>
                  <a:gd name="T5" fmla="*/ 3 h 14"/>
                  <a:gd name="T6" fmla="*/ 10 w 17"/>
                  <a:gd name="T7" fmla="*/ 2 h 14"/>
                  <a:gd name="T8" fmla="*/ 14 w 17"/>
                  <a:gd name="T9" fmla="*/ 4 h 14"/>
                  <a:gd name="T10" fmla="*/ 13 w 17"/>
                  <a:gd name="T11" fmla="*/ 10 h 14"/>
                  <a:gd name="T12" fmla="*/ 10 w 17"/>
                  <a:gd name="T13" fmla="*/ 11 h 14"/>
                  <a:gd name="T14" fmla="*/ 8 w 17"/>
                  <a:gd name="T15" fmla="*/ 0 h 14"/>
                  <a:gd name="T16" fmla="*/ 4 w 17"/>
                  <a:gd name="T17" fmla="*/ 1 h 14"/>
                  <a:gd name="T18" fmla="*/ 0 w 17"/>
                  <a:gd name="T19" fmla="*/ 9 h 14"/>
                  <a:gd name="T20" fmla="*/ 14 w 17"/>
                  <a:gd name="T21" fmla="*/ 14 h 14"/>
                  <a:gd name="T22" fmla="*/ 15 w 17"/>
                  <a:gd name="T23" fmla="*/ 3 h 14"/>
                  <a:gd name="T24" fmla="*/ 8 w 1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4">
                    <a:moveTo>
                      <a:pt x="10" y="11"/>
                    </a:moveTo>
                    <a:cubicBezTo>
                      <a:pt x="9" y="11"/>
                      <a:pt x="8" y="10"/>
                      <a:pt x="7" y="9"/>
                    </a:cubicBezTo>
                    <a:cubicBezTo>
                      <a:pt x="5" y="7"/>
                      <a:pt x="6" y="4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2" y="2"/>
                      <a:pt x="13" y="3"/>
                      <a:pt x="14" y="4"/>
                    </a:cubicBezTo>
                    <a:cubicBezTo>
                      <a:pt x="16" y="6"/>
                      <a:pt x="15" y="9"/>
                      <a:pt x="13" y="10"/>
                    </a:cubicBezTo>
                    <a:cubicBezTo>
                      <a:pt x="12" y="11"/>
                      <a:pt x="11" y="11"/>
                      <a:pt x="10" y="11"/>
                    </a:cubicBezTo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6"/>
                      <a:pt x="0" y="9"/>
                    </a:cubicBezTo>
                    <a:cubicBezTo>
                      <a:pt x="5" y="9"/>
                      <a:pt x="10" y="11"/>
                      <a:pt x="14" y="14"/>
                    </a:cubicBezTo>
                    <a:cubicBezTo>
                      <a:pt x="17" y="12"/>
                      <a:pt x="17" y="7"/>
                      <a:pt x="15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65"/>
              <p:cNvSpPr>
                <a:spLocks noEditPoints="1"/>
              </p:cNvSpPr>
              <p:nvPr/>
            </p:nvSpPr>
            <p:spPr bwMode="auto">
              <a:xfrm>
                <a:off x="9417322" y="6343978"/>
                <a:ext cx="786899" cy="509143"/>
              </a:xfrm>
              <a:custGeom>
                <a:avLst/>
                <a:gdLst>
                  <a:gd name="T0" fmla="*/ 6 w 42"/>
                  <a:gd name="T1" fmla="*/ 23 h 28"/>
                  <a:gd name="T2" fmla="*/ 2 w 42"/>
                  <a:gd name="T3" fmla="*/ 24 h 28"/>
                  <a:gd name="T4" fmla="*/ 0 w 42"/>
                  <a:gd name="T5" fmla="*/ 26 h 28"/>
                  <a:gd name="T6" fmla="*/ 1 w 42"/>
                  <a:gd name="T7" fmla="*/ 27 h 28"/>
                  <a:gd name="T8" fmla="*/ 1 w 42"/>
                  <a:gd name="T9" fmla="*/ 28 h 28"/>
                  <a:gd name="T10" fmla="*/ 12 w 42"/>
                  <a:gd name="T11" fmla="*/ 28 h 28"/>
                  <a:gd name="T12" fmla="*/ 11 w 42"/>
                  <a:gd name="T13" fmla="*/ 26 h 28"/>
                  <a:gd name="T14" fmla="*/ 6 w 42"/>
                  <a:gd name="T15" fmla="*/ 23 h 28"/>
                  <a:gd name="T16" fmla="*/ 21 w 42"/>
                  <a:gd name="T17" fmla="*/ 0 h 28"/>
                  <a:gd name="T18" fmla="*/ 14 w 42"/>
                  <a:gd name="T19" fmla="*/ 1 h 28"/>
                  <a:gd name="T20" fmla="*/ 0 w 42"/>
                  <a:gd name="T21" fmla="*/ 20 h 28"/>
                  <a:gd name="T22" fmla="*/ 2 w 42"/>
                  <a:gd name="T23" fmla="*/ 19 h 28"/>
                  <a:gd name="T24" fmla="*/ 13 w 42"/>
                  <a:gd name="T25" fmla="*/ 25 h 28"/>
                  <a:gd name="T26" fmla="*/ 14 w 42"/>
                  <a:gd name="T27" fmla="*/ 28 h 28"/>
                  <a:gd name="T28" fmla="*/ 22 w 42"/>
                  <a:gd name="T29" fmla="*/ 28 h 28"/>
                  <a:gd name="T30" fmla="*/ 16 w 42"/>
                  <a:gd name="T31" fmla="*/ 22 h 28"/>
                  <a:gd name="T32" fmla="*/ 24 w 42"/>
                  <a:gd name="T33" fmla="*/ 8 h 28"/>
                  <a:gd name="T34" fmla="*/ 27 w 42"/>
                  <a:gd name="T35" fmla="*/ 7 h 28"/>
                  <a:gd name="T36" fmla="*/ 38 w 42"/>
                  <a:gd name="T37" fmla="*/ 15 h 28"/>
                  <a:gd name="T38" fmla="*/ 33 w 42"/>
                  <a:gd name="T39" fmla="*/ 28 h 28"/>
                  <a:gd name="T40" fmla="*/ 40 w 42"/>
                  <a:gd name="T41" fmla="*/ 28 h 28"/>
                  <a:gd name="T42" fmla="*/ 41 w 42"/>
                  <a:gd name="T43" fmla="*/ 14 h 28"/>
                  <a:gd name="T44" fmla="*/ 33 w 42"/>
                  <a:gd name="T45" fmla="*/ 4 h 28"/>
                  <a:gd name="T46" fmla="*/ 30 w 42"/>
                  <a:gd name="T47" fmla="*/ 4 h 28"/>
                  <a:gd name="T48" fmla="*/ 23 w 42"/>
                  <a:gd name="T49" fmla="*/ 0 h 28"/>
                  <a:gd name="T50" fmla="*/ 23 w 42"/>
                  <a:gd name="T51" fmla="*/ 0 h 28"/>
                  <a:gd name="T52" fmla="*/ 21 w 42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28">
                    <a:moveTo>
                      <a:pt x="6" y="23"/>
                    </a:moveTo>
                    <a:cubicBezTo>
                      <a:pt x="4" y="23"/>
                      <a:pt x="3" y="23"/>
                      <a:pt x="2" y="24"/>
                    </a:cubicBezTo>
                    <a:cubicBezTo>
                      <a:pt x="1" y="24"/>
                      <a:pt x="1" y="25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8"/>
                      <a:pt x="12" y="27"/>
                      <a:pt x="11" y="26"/>
                    </a:cubicBezTo>
                    <a:cubicBezTo>
                      <a:pt x="10" y="24"/>
                      <a:pt x="8" y="23"/>
                      <a:pt x="6" y="23"/>
                    </a:cubicBezTo>
                    <a:moveTo>
                      <a:pt x="21" y="0"/>
                    </a:moveTo>
                    <a:cubicBezTo>
                      <a:pt x="19" y="0"/>
                      <a:pt x="16" y="0"/>
                      <a:pt x="14" y="1"/>
                    </a:cubicBezTo>
                    <a:cubicBezTo>
                      <a:pt x="6" y="4"/>
                      <a:pt x="0" y="11"/>
                      <a:pt x="0" y="20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6" y="19"/>
                      <a:pt x="11" y="21"/>
                      <a:pt x="13" y="25"/>
                    </a:cubicBezTo>
                    <a:cubicBezTo>
                      <a:pt x="14" y="26"/>
                      <a:pt x="14" y="27"/>
                      <a:pt x="14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19" y="27"/>
                      <a:pt x="17" y="25"/>
                      <a:pt x="16" y="22"/>
                    </a:cubicBezTo>
                    <a:cubicBezTo>
                      <a:pt x="15" y="16"/>
                      <a:pt x="18" y="10"/>
                      <a:pt x="24" y="8"/>
                    </a:cubicBezTo>
                    <a:cubicBezTo>
                      <a:pt x="25" y="8"/>
                      <a:pt x="26" y="7"/>
                      <a:pt x="27" y="7"/>
                    </a:cubicBezTo>
                    <a:cubicBezTo>
                      <a:pt x="32" y="7"/>
                      <a:pt x="36" y="11"/>
                      <a:pt x="38" y="15"/>
                    </a:cubicBezTo>
                    <a:cubicBezTo>
                      <a:pt x="39" y="20"/>
                      <a:pt x="37" y="26"/>
                      <a:pt x="33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2" y="24"/>
                      <a:pt x="42" y="19"/>
                      <a:pt x="41" y="14"/>
                    </a:cubicBezTo>
                    <a:cubicBezTo>
                      <a:pt x="39" y="10"/>
                      <a:pt x="36" y="6"/>
                      <a:pt x="33" y="4"/>
                    </a:cubicBezTo>
                    <a:cubicBezTo>
                      <a:pt x="32" y="4"/>
                      <a:pt x="31" y="4"/>
                      <a:pt x="30" y="4"/>
                    </a:cubicBezTo>
                    <a:cubicBezTo>
                      <a:pt x="27" y="4"/>
                      <a:pt x="25" y="3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66"/>
              <p:cNvSpPr>
                <a:spLocks/>
              </p:cNvSpPr>
              <p:nvPr/>
            </p:nvSpPr>
            <p:spPr bwMode="auto">
              <a:xfrm>
                <a:off x="9417322" y="6691124"/>
                <a:ext cx="262301" cy="162002"/>
              </a:xfrm>
              <a:custGeom>
                <a:avLst/>
                <a:gdLst>
                  <a:gd name="T0" fmla="*/ 2 w 14"/>
                  <a:gd name="T1" fmla="*/ 0 h 9"/>
                  <a:gd name="T2" fmla="*/ 0 w 14"/>
                  <a:gd name="T3" fmla="*/ 1 h 9"/>
                  <a:gd name="T4" fmla="*/ 0 w 14"/>
                  <a:gd name="T5" fmla="*/ 7 h 9"/>
                  <a:gd name="T6" fmla="*/ 2 w 14"/>
                  <a:gd name="T7" fmla="*/ 5 h 9"/>
                  <a:gd name="T8" fmla="*/ 6 w 14"/>
                  <a:gd name="T9" fmla="*/ 4 h 9"/>
                  <a:gd name="T10" fmla="*/ 11 w 14"/>
                  <a:gd name="T11" fmla="*/ 7 h 9"/>
                  <a:gd name="T12" fmla="*/ 12 w 14"/>
                  <a:gd name="T13" fmla="*/ 9 h 9"/>
                  <a:gd name="T14" fmla="*/ 14 w 14"/>
                  <a:gd name="T15" fmla="*/ 9 h 9"/>
                  <a:gd name="T16" fmla="*/ 13 w 14"/>
                  <a:gd name="T17" fmla="*/ 6 h 9"/>
                  <a:gd name="T18" fmla="*/ 2 w 14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8" y="4"/>
                      <a:pt x="10" y="5"/>
                      <a:pt x="11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7"/>
                      <a:pt x="13" y="6"/>
                    </a:cubicBezTo>
                    <a:cubicBezTo>
                      <a:pt x="11" y="2"/>
                      <a:pt x="6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67"/>
              <p:cNvSpPr>
                <a:spLocks/>
              </p:cNvSpPr>
              <p:nvPr/>
            </p:nvSpPr>
            <p:spPr bwMode="auto">
              <a:xfrm>
                <a:off x="9846539" y="6336358"/>
                <a:ext cx="190763" cy="69431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0 h 4"/>
                  <a:gd name="T4" fmla="*/ 7 w 10"/>
                  <a:gd name="T5" fmla="*/ 4 h 4"/>
                  <a:gd name="T6" fmla="*/ 10 w 10"/>
                  <a:gd name="T7" fmla="*/ 4 h 4"/>
                  <a:gd name="T8" fmla="*/ 0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7" y="2"/>
                      <a:pt x="4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68"/>
              <p:cNvSpPr>
                <a:spLocks/>
              </p:cNvSpPr>
              <p:nvPr/>
            </p:nvSpPr>
            <p:spPr bwMode="auto">
              <a:xfrm>
                <a:off x="9846539" y="6559978"/>
                <a:ext cx="286144" cy="239145"/>
              </a:xfrm>
              <a:custGeom>
                <a:avLst/>
                <a:gdLst>
                  <a:gd name="T0" fmla="*/ 8 w 15"/>
                  <a:gd name="T1" fmla="*/ 0 h 13"/>
                  <a:gd name="T2" fmla="*/ 6 w 15"/>
                  <a:gd name="T3" fmla="*/ 0 h 13"/>
                  <a:gd name="T4" fmla="*/ 1 w 15"/>
                  <a:gd name="T5" fmla="*/ 8 h 13"/>
                  <a:gd name="T6" fmla="*/ 8 w 15"/>
                  <a:gd name="T7" fmla="*/ 13 h 13"/>
                  <a:gd name="T8" fmla="*/ 10 w 15"/>
                  <a:gd name="T9" fmla="*/ 12 h 13"/>
                  <a:gd name="T10" fmla="*/ 14 w 15"/>
                  <a:gd name="T11" fmla="*/ 4 h 13"/>
                  <a:gd name="T12" fmla="*/ 8 w 1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8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2" y="1"/>
                      <a:pt x="0" y="5"/>
                      <a:pt x="1" y="8"/>
                    </a:cubicBezTo>
                    <a:cubicBezTo>
                      <a:pt x="2" y="11"/>
                      <a:pt x="5" y="13"/>
                      <a:pt x="8" y="13"/>
                    </a:cubicBezTo>
                    <a:cubicBezTo>
                      <a:pt x="8" y="13"/>
                      <a:pt x="9" y="13"/>
                      <a:pt x="10" y="12"/>
                    </a:cubicBezTo>
                    <a:cubicBezTo>
                      <a:pt x="13" y="11"/>
                      <a:pt x="15" y="8"/>
                      <a:pt x="14" y="4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1261362" y="6667978"/>
                <a:ext cx="476907" cy="185143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1 h 10"/>
                  <a:gd name="T4" fmla="*/ 3 w 25"/>
                  <a:gd name="T5" fmla="*/ 8 h 10"/>
                  <a:gd name="T6" fmla="*/ 3 w 25"/>
                  <a:gd name="T7" fmla="*/ 10 h 10"/>
                  <a:gd name="T8" fmla="*/ 24 w 25"/>
                  <a:gd name="T9" fmla="*/ 10 h 10"/>
                  <a:gd name="T10" fmla="*/ 25 w 25"/>
                  <a:gd name="T11" fmla="*/ 8 h 10"/>
                  <a:gd name="T12" fmla="*/ 25 w 25"/>
                  <a:gd name="T13" fmla="*/ 8 h 10"/>
                  <a:gd name="T14" fmla="*/ 13 w 25"/>
                  <a:gd name="T15" fmla="*/ 1 h 10"/>
                  <a:gd name="T16" fmla="*/ 7 w 2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2" y="3"/>
                      <a:pt x="3" y="5"/>
                      <a:pt x="3" y="8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6"/>
                      <a:pt x="16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1372641" y="6120267"/>
                <a:ext cx="421270" cy="694285"/>
              </a:xfrm>
              <a:custGeom>
                <a:avLst/>
                <a:gdLst>
                  <a:gd name="T0" fmla="*/ 3 w 22"/>
                  <a:gd name="T1" fmla="*/ 0 h 38"/>
                  <a:gd name="T2" fmla="*/ 0 w 22"/>
                  <a:gd name="T3" fmla="*/ 13 h 38"/>
                  <a:gd name="T4" fmla="*/ 7 w 22"/>
                  <a:gd name="T5" fmla="*/ 31 h 38"/>
                  <a:gd name="T6" fmla="*/ 19 w 22"/>
                  <a:gd name="T7" fmla="*/ 38 h 38"/>
                  <a:gd name="T8" fmla="*/ 19 w 22"/>
                  <a:gd name="T9" fmla="*/ 38 h 38"/>
                  <a:gd name="T10" fmla="*/ 22 w 22"/>
                  <a:gd name="T11" fmla="*/ 26 h 38"/>
                  <a:gd name="T12" fmla="*/ 22 w 22"/>
                  <a:gd name="T13" fmla="*/ 24 h 38"/>
                  <a:gd name="T14" fmla="*/ 22 w 22"/>
                  <a:gd name="T15" fmla="*/ 24 h 38"/>
                  <a:gd name="T16" fmla="*/ 5 w 22"/>
                  <a:gd name="T17" fmla="*/ 7 h 38"/>
                  <a:gd name="T18" fmla="*/ 7 w 22"/>
                  <a:gd name="T19" fmla="*/ 1 h 38"/>
                  <a:gd name="T20" fmla="*/ 3 w 22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8">
                    <a:moveTo>
                      <a:pt x="3" y="0"/>
                    </a:moveTo>
                    <a:cubicBezTo>
                      <a:pt x="1" y="4"/>
                      <a:pt x="0" y="8"/>
                      <a:pt x="0" y="13"/>
                    </a:cubicBezTo>
                    <a:cubicBezTo>
                      <a:pt x="0" y="20"/>
                      <a:pt x="2" y="26"/>
                      <a:pt x="7" y="31"/>
                    </a:cubicBezTo>
                    <a:cubicBezTo>
                      <a:pt x="10" y="34"/>
                      <a:pt x="14" y="36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4"/>
                      <a:pt x="22" y="30"/>
                      <a:pt x="22" y="26"/>
                    </a:cubicBezTo>
                    <a:cubicBezTo>
                      <a:pt x="22" y="25"/>
                      <a:pt x="22" y="25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3" y="24"/>
                      <a:pt x="5" y="17"/>
                      <a:pt x="5" y="7"/>
                    </a:cubicBezTo>
                    <a:cubicBezTo>
                      <a:pt x="5" y="5"/>
                      <a:pt x="6" y="3"/>
                      <a:pt x="7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1507762" y="6158836"/>
                <a:ext cx="286144" cy="331717"/>
              </a:xfrm>
              <a:custGeom>
                <a:avLst/>
                <a:gdLst>
                  <a:gd name="T0" fmla="*/ 1 w 15"/>
                  <a:gd name="T1" fmla="*/ 0 h 18"/>
                  <a:gd name="T2" fmla="*/ 0 w 15"/>
                  <a:gd name="T3" fmla="*/ 4 h 18"/>
                  <a:gd name="T4" fmla="*/ 14 w 15"/>
                  <a:gd name="T5" fmla="*/ 18 h 18"/>
                  <a:gd name="T6" fmla="*/ 15 w 15"/>
                  <a:gd name="T7" fmla="*/ 18 h 18"/>
                  <a:gd name="T8" fmla="*/ 11 w 15"/>
                  <a:gd name="T9" fmla="*/ 9 h 18"/>
                  <a:gd name="T10" fmla="*/ 3 w 15"/>
                  <a:gd name="T11" fmla="*/ 1 h 18"/>
                  <a:gd name="T12" fmla="*/ 1 w 1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8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11"/>
                      <a:pt x="6" y="18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4" y="14"/>
                      <a:pt x="13" y="11"/>
                      <a:pt x="11" y="9"/>
                    </a:cubicBezTo>
                    <a:cubicBezTo>
                      <a:pt x="7" y="8"/>
                      <a:pt x="4" y="5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3"/>
              <p:cNvSpPr>
                <a:spLocks/>
              </p:cNvSpPr>
              <p:nvPr/>
            </p:nvSpPr>
            <p:spPr bwMode="auto">
              <a:xfrm>
                <a:off x="10768559" y="6120267"/>
                <a:ext cx="572288" cy="640288"/>
              </a:xfrm>
              <a:custGeom>
                <a:avLst/>
                <a:gdLst>
                  <a:gd name="T0" fmla="*/ 19 w 30"/>
                  <a:gd name="T1" fmla="*/ 0 h 35"/>
                  <a:gd name="T2" fmla="*/ 0 w 30"/>
                  <a:gd name="T3" fmla="*/ 26 h 35"/>
                  <a:gd name="T4" fmla="*/ 2 w 30"/>
                  <a:gd name="T5" fmla="*/ 34 h 35"/>
                  <a:gd name="T6" fmla="*/ 9 w 30"/>
                  <a:gd name="T7" fmla="*/ 35 h 35"/>
                  <a:gd name="T8" fmla="*/ 11 w 30"/>
                  <a:gd name="T9" fmla="*/ 35 h 35"/>
                  <a:gd name="T10" fmla="*/ 16 w 30"/>
                  <a:gd name="T11" fmla="*/ 30 h 35"/>
                  <a:gd name="T12" fmla="*/ 13 w 30"/>
                  <a:gd name="T13" fmla="*/ 30 h 35"/>
                  <a:gd name="T14" fmla="*/ 7 w 30"/>
                  <a:gd name="T15" fmla="*/ 28 h 35"/>
                  <a:gd name="T16" fmla="*/ 5 w 30"/>
                  <a:gd name="T17" fmla="*/ 13 h 35"/>
                  <a:gd name="T18" fmla="*/ 13 w 30"/>
                  <a:gd name="T19" fmla="*/ 10 h 35"/>
                  <a:gd name="T20" fmla="*/ 20 w 30"/>
                  <a:gd name="T21" fmla="*/ 12 h 35"/>
                  <a:gd name="T22" fmla="*/ 21 w 30"/>
                  <a:gd name="T23" fmla="*/ 27 h 35"/>
                  <a:gd name="T24" fmla="*/ 18 w 30"/>
                  <a:gd name="T25" fmla="*/ 29 h 35"/>
                  <a:gd name="T26" fmla="*/ 20 w 30"/>
                  <a:gd name="T27" fmla="*/ 29 h 35"/>
                  <a:gd name="T28" fmla="*/ 23 w 30"/>
                  <a:gd name="T29" fmla="*/ 29 h 35"/>
                  <a:gd name="T30" fmla="*/ 23 w 30"/>
                  <a:gd name="T31" fmla="*/ 28 h 35"/>
                  <a:gd name="T32" fmla="*/ 21 w 30"/>
                  <a:gd name="T33" fmla="*/ 1 h 35"/>
                  <a:gd name="T34" fmla="*/ 19 w 30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5">
                    <a:moveTo>
                      <a:pt x="19" y="0"/>
                    </a:moveTo>
                    <a:cubicBezTo>
                      <a:pt x="8" y="3"/>
                      <a:pt x="0" y="13"/>
                      <a:pt x="0" y="26"/>
                    </a:cubicBezTo>
                    <a:cubicBezTo>
                      <a:pt x="0" y="29"/>
                      <a:pt x="1" y="31"/>
                      <a:pt x="2" y="34"/>
                    </a:cubicBezTo>
                    <a:cubicBezTo>
                      <a:pt x="4" y="35"/>
                      <a:pt x="6" y="35"/>
                      <a:pt x="9" y="35"/>
                    </a:cubicBezTo>
                    <a:cubicBezTo>
                      <a:pt x="10" y="35"/>
                      <a:pt x="11" y="35"/>
                      <a:pt x="11" y="35"/>
                    </a:cubicBezTo>
                    <a:cubicBezTo>
                      <a:pt x="12" y="33"/>
                      <a:pt x="14" y="31"/>
                      <a:pt x="16" y="30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1" y="30"/>
                      <a:pt x="9" y="29"/>
                      <a:pt x="7" y="28"/>
                    </a:cubicBezTo>
                    <a:cubicBezTo>
                      <a:pt x="2" y="24"/>
                      <a:pt x="2" y="18"/>
                      <a:pt x="5" y="13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6" y="10"/>
                      <a:pt x="18" y="10"/>
                      <a:pt x="20" y="12"/>
                    </a:cubicBezTo>
                    <a:cubicBezTo>
                      <a:pt x="24" y="16"/>
                      <a:pt x="25" y="22"/>
                      <a:pt x="21" y="27"/>
                    </a:cubicBezTo>
                    <a:cubicBezTo>
                      <a:pt x="20" y="28"/>
                      <a:pt x="19" y="29"/>
                      <a:pt x="18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3" y="29"/>
                      <a:pt x="23" y="29"/>
                      <a:pt x="23" y="28"/>
                    </a:cubicBezTo>
                    <a:cubicBezTo>
                      <a:pt x="30" y="20"/>
                      <a:pt x="29" y="8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4"/>
              <p:cNvSpPr>
                <a:spLocks/>
              </p:cNvSpPr>
              <p:nvPr/>
            </p:nvSpPr>
            <p:spPr bwMode="auto">
              <a:xfrm>
                <a:off x="10999061" y="6691124"/>
                <a:ext cx="222557" cy="162002"/>
              </a:xfrm>
              <a:custGeom>
                <a:avLst/>
                <a:gdLst>
                  <a:gd name="T0" fmla="*/ 9 w 12"/>
                  <a:gd name="T1" fmla="*/ 0 h 9"/>
                  <a:gd name="T2" fmla="*/ 1 w 12"/>
                  <a:gd name="T3" fmla="*/ 4 h 9"/>
                  <a:gd name="T4" fmla="*/ 1 w 12"/>
                  <a:gd name="T5" fmla="*/ 4 h 9"/>
                  <a:gd name="T6" fmla="*/ 1 w 12"/>
                  <a:gd name="T7" fmla="*/ 9 h 9"/>
                  <a:gd name="T8" fmla="*/ 2 w 12"/>
                  <a:gd name="T9" fmla="*/ 9 h 9"/>
                  <a:gd name="T10" fmla="*/ 5 w 12"/>
                  <a:gd name="T11" fmla="*/ 6 h 9"/>
                  <a:gd name="T12" fmla="*/ 5 w 12"/>
                  <a:gd name="T13" fmla="*/ 4 h 9"/>
                  <a:gd name="T14" fmla="*/ 9 w 12"/>
                  <a:gd name="T15" fmla="*/ 1 h 9"/>
                  <a:gd name="T16" fmla="*/ 10 w 12"/>
                  <a:gd name="T17" fmla="*/ 1 h 9"/>
                  <a:gd name="T18" fmla="*/ 11 w 12"/>
                  <a:gd name="T19" fmla="*/ 2 h 9"/>
                  <a:gd name="T20" fmla="*/ 12 w 12"/>
                  <a:gd name="T21" fmla="*/ 1 h 9"/>
                  <a:gd name="T22" fmla="*/ 11 w 12"/>
                  <a:gd name="T23" fmla="*/ 0 h 9"/>
                  <a:gd name="T24" fmla="*/ 9 w 1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7" y="2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4" y="7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6" y="2"/>
                      <a:pt x="7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5"/>
              <p:cNvSpPr>
                <a:spLocks/>
              </p:cNvSpPr>
              <p:nvPr/>
            </p:nvSpPr>
            <p:spPr bwMode="auto">
              <a:xfrm>
                <a:off x="11038806" y="6706552"/>
                <a:ext cx="262301" cy="146574"/>
              </a:xfrm>
              <a:custGeom>
                <a:avLst/>
                <a:gdLst>
                  <a:gd name="T0" fmla="*/ 10 w 14"/>
                  <a:gd name="T1" fmla="*/ 0 h 8"/>
                  <a:gd name="T2" fmla="*/ 9 w 14"/>
                  <a:gd name="T3" fmla="*/ 1 h 8"/>
                  <a:gd name="T4" fmla="*/ 10 w 14"/>
                  <a:gd name="T5" fmla="*/ 6 h 8"/>
                  <a:gd name="T6" fmla="*/ 7 w 14"/>
                  <a:gd name="T7" fmla="*/ 8 h 8"/>
                  <a:gd name="T8" fmla="*/ 5 w 14"/>
                  <a:gd name="T9" fmla="*/ 8 h 8"/>
                  <a:gd name="T10" fmla="*/ 3 w 14"/>
                  <a:gd name="T11" fmla="*/ 5 h 8"/>
                  <a:gd name="T12" fmla="*/ 0 w 14"/>
                  <a:gd name="T13" fmla="*/ 8 h 8"/>
                  <a:gd name="T14" fmla="*/ 13 w 14"/>
                  <a:gd name="T15" fmla="*/ 8 h 8"/>
                  <a:gd name="T16" fmla="*/ 10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10" y="0"/>
                      <a:pt x="9" y="0"/>
                      <a:pt x="9" y="1"/>
                    </a:cubicBezTo>
                    <a:cubicBezTo>
                      <a:pt x="11" y="2"/>
                      <a:pt x="11" y="4"/>
                      <a:pt x="10" y="6"/>
                    </a:cubicBezTo>
                    <a:cubicBezTo>
                      <a:pt x="10" y="7"/>
                      <a:pt x="8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3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1014958" y="6691124"/>
                <a:ext cx="151023" cy="69431"/>
              </a:xfrm>
              <a:custGeom>
                <a:avLst/>
                <a:gdLst>
                  <a:gd name="T0" fmla="*/ 7 w 8"/>
                  <a:gd name="T1" fmla="*/ 0 h 4"/>
                  <a:gd name="T2" fmla="*/ 0 w 8"/>
                  <a:gd name="T3" fmla="*/ 4 h 4"/>
                  <a:gd name="T4" fmla="*/ 8 w 8"/>
                  <a:gd name="T5" fmla="*/ 0 h 4"/>
                  <a:gd name="T6" fmla="*/ 7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7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3"/>
                      <a:pt x="6" y="2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77"/>
              <p:cNvSpPr>
                <a:spLocks noEditPoints="1"/>
              </p:cNvSpPr>
              <p:nvPr/>
            </p:nvSpPr>
            <p:spPr bwMode="auto">
              <a:xfrm>
                <a:off x="8336334" y="5904267"/>
                <a:ext cx="755105" cy="748288"/>
              </a:xfrm>
              <a:custGeom>
                <a:avLst/>
                <a:gdLst>
                  <a:gd name="T0" fmla="*/ 38 w 40"/>
                  <a:gd name="T1" fmla="*/ 19 h 41"/>
                  <a:gd name="T2" fmla="*/ 38 w 40"/>
                  <a:gd name="T3" fmla="*/ 21 h 41"/>
                  <a:gd name="T4" fmla="*/ 37 w 40"/>
                  <a:gd name="T5" fmla="*/ 26 h 41"/>
                  <a:gd name="T6" fmla="*/ 39 w 40"/>
                  <a:gd name="T7" fmla="*/ 27 h 41"/>
                  <a:gd name="T8" fmla="*/ 40 w 40"/>
                  <a:gd name="T9" fmla="*/ 21 h 41"/>
                  <a:gd name="T10" fmla="*/ 40 w 40"/>
                  <a:gd name="T11" fmla="*/ 19 h 41"/>
                  <a:gd name="T12" fmla="*/ 40 w 40"/>
                  <a:gd name="T13" fmla="*/ 19 h 41"/>
                  <a:gd name="T14" fmla="*/ 38 w 40"/>
                  <a:gd name="T15" fmla="*/ 19 h 41"/>
                  <a:gd name="T16" fmla="*/ 26 w 40"/>
                  <a:gd name="T17" fmla="*/ 1 h 41"/>
                  <a:gd name="T18" fmla="*/ 26 w 40"/>
                  <a:gd name="T19" fmla="*/ 3 h 41"/>
                  <a:gd name="T20" fmla="*/ 33 w 40"/>
                  <a:gd name="T21" fmla="*/ 8 h 41"/>
                  <a:gd name="T22" fmla="*/ 38 w 40"/>
                  <a:gd name="T23" fmla="*/ 18 h 41"/>
                  <a:gd name="T24" fmla="*/ 40 w 40"/>
                  <a:gd name="T25" fmla="*/ 18 h 41"/>
                  <a:gd name="T26" fmla="*/ 40 w 40"/>
                  <a:gd name="T27" fmla="*/ 18 h 41"/>
                  <a:gd name="T28" fmla="*/ 34 w 40"/>
                  <a:gd name="T29" fmla="*/ 6 h 41"/>
                  <a:gd name="T30" fmla="*/ 26 w 40"/>
                  <a:gd name="T31" fmla="*/ 1 h 41"/>
                  <a:gd name="T32" fmla="*/ 15 w 40"/>
                  <a:gd name="T33" fmla="*/ 1 h 41"/>
                  <a:gd name="T34" fmla="*/ 6 w 40"/>
                  <a:gd name="T35" fmla="*/ 6 h 41"/>
                  <a:gd name="T36" fmla="*/ 0 w 40"/>
                  <a:gd name="T37" fmla="*/ 21 h 41"/>
                  <a:gd name="T38" fmla="*/ 6 w 40"/>
                  <a:gd name="T39" fmla="*/ 35 h 41"/>
                  <a:gd name="T40" fmla="*/ 20 w 40"/>
                  <a:gd name="T41" fmla="*/ 41 h 41"/>
                  <a:gd name="T42" fmla="*/ 34 w 40"/>
                  <a:gd name="T43" fmla="*/ 35 h 41"/>
                  <a:gd name="T44" fmla="*/ 39 w 40"/>
                  <a:gd name="T45" fmla="*/ 29 h 41"/>
                  <a:gd name="T46" fmla="*/ 36 w 40"/>
                  <a:gd name="T47" fmla="*/ 29 h 41"/>
                  <a:gd name="T48" fmla="*/ 33 w 40"/>
                  <a:gd name="T49" fmla="*/ 34 h 41"/>
                  <a:gd name="T50" fmla="*/ 20 w 40"/>
                  <a:gd name="T51" fmla="*/ 39 h 41"/>
                  <a:gd name="T52" fmla="*/ 7 w 40"/>
                  <a:gd name="T53" fmla="*/ 34 h 41"/>
                  <a:gd name="T54" fmla="*/ 2 w 40"/>
                  <a:gd name="T55" fmla="*/ 21 h 41"/>
                  <a:gd name="T56" fmla="*/ 7 w 40"/>
                  <a:gd name="T57" fmla="*/ 8 h 41"/>
                  <a:gd name="T58" fmla="*/ 15 w 40"/>
                  <a:gd name="T59" fmla="*/ 3 h 41"/>
                  <a:gd name="T60" fmla="*/ 15 w 40"/>
                  <a:gd name="T61" fmla="*/ 1 h 41"/>
                  <a:gd name="T62" fmla="*/ 20 w 40"/>
                  <a:gd name="T63" fmla="*/ 0 h 41"/>
                  <a:gd name="T64" fmla="*/ 17 w 40"/>
                  <a:gd name="T65" fmla="*/ 0 h 41"/>
                  <a:gd name="T66" fmla="*/ 17 w 40"/>
                  <a:gd name="T67" fmla="*/ 2 h 41"/>
                  <a:gd name="T68" fmla="*/ 20 w 40"/>
                  <a:gd name="T69" fmla="*/ 2 h 41"/>
                  <a:gd name="T70" fmla="*/ 24 w 40"/>
                  <a:gd name="T71" fmla="*/ 3 h 41"/>
                  <a:gd name="T72" fmla="*/ 25 w 40"/>
                  <a:gd name="T73" fmla="*/ 1 h 41"/>
                  <a:gd name="T74" fmla="*/ 20 w 40"/>
                  <a:gd name="T7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1">
                    <a:moveTo>
                      <a:pt x="38" y="19"/>
                    </a:moveTo>
                    <a:cubicBezTo>
                      <a:pt x="38" y="20"/>
                      <a:pt x="38" y="20"/>
                      <a:pt x="38" y="21"/>
                    </a:cubicBezTo>
                    <a:cubicBezTo>
                      <a:pt x="38" y="23"/>
                      <a:pt x="38" y="25"/>
                      <a:pt x="37" y="26"/>
                    </a:cubicBezTo>
                    <a:cubicBezTo>
                      <a:pt x="38" y="26"/>
                      <a:pt x="39" y="27"/>
                      <a:pt x="39" y="27"/>
                    </a:cubicBezTo>
                    <a:cubicBezTo>
                      <a:pt x="40" y="25"/>
                      <a:pt x="40" y="23"/>
                      <a:pt x="40" y="21"/>
                    </a:cubicBezTo>
                    <a:cubicBezTo>
                      <a:pt x="40" y="20"/>
                      <a:pt x="40" y="20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8" y="19"/>
                    </a:cubicBezTo>
                    <a:moveTo>
                      <a:pt x="26" y="1"/>
                    </a:moveTo>
                    <a:cubicBezTo>
                      <a:pt x="26" y="2"/>
                      <a:pt x="26" y="3"/>
                      <a:pt x="26" y="3"/>
                    </a:cubicBezTo>
                    <a:cubicBezTo>
                      <a:pt x="29" y="4"/>
                      <a:pt x="31" y="6"/>
                      <a:pt x="33" y="8"/>
                    </a:cubicBezTo>
                    <a:cubicBezTo>
                      <a:pt x="36" y="10"/>
                      <a:pt x="37" y="14"/>
                      <a:pt x="38" y="18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3"/>
                      <a:pt x="37" y="9"/>
                      <a:pt x="34" y="6"/>
                    </a:cubicBezTo>
                    <a:cubicBezTo>
                      <a:pt x="32" y="4"/>
                      <a:pt x="29" y="2"/>
                      <a:pt x="26" y="1"/>
                    </a:cubicBezTo>
                    <a:moveTo>
                      <a:pt x="15" y="1"/>
                    </a:moveTo>
                    <a:cubicBezTo>
                      <a:pt x="11" y="2"/>
                      <a:pt x="8" y="4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9" y="39"/>
                      <a:pt x="14" y="41"/>
                      <a:pt x="20" y="41"/>
                    </a:cubicBezTo>
                    <a:cubicBezTo>
                      <a:pt x="26" y="41"/>
                      <a:pt x="31" y="39"/>
                      <a:pt x="34" y="35"/>
                    </a:cubicBezTo>
                    <a:cubicBezTo>
                      <a:pt x="36" y="33"/>
                      <a:pt x="37" y="31"/>
                      <a:pt x="39" y="29"/>
                    </a:cubicBezTo>
                    <a:cubicBezTo>
                      <a:pt x="38" y="29"/>
                      <a:pt x="37" y="29"/>
                      <a:pt x="36" y="29"/>
                    </a:cubicBezTo>
                    <a:cubicBezTo>
                      <a:pt x="36" y="31"/>
                      <a:pt x="34" y="32"/>
                      <a:pt x="33" y="34"/>
                    </a:cubicBezTo>
                    <a:cubicBezTo>
                      <a:pt x="30" y="37"/>
                      <a:pt x="25" y="39"/>
                      <a:pt x="20" y="39"/>
                    </a:cubicBezTo>
                    <a:cubicBezTo>
                      <a:pt x="15" y="39"/>
                      <a:pt x="10" y="37"/>
                      <a:pt x="7" y="34"/>
                    </a:cubicBezTo>
                    <a:cubicBezTo>
                      <a:pt x="4" y="30"/>
                      <a:pt x="2" y="26"/>
                      <a:pt x="2" y="21"/>
                    </a:cubicBezTo>
                    <a:cubicBezTo>
                      <a:pt x="2" y="16"/>
                      <a:pt x="4" y="11"/>
                      <a:pt x="7" y="8"/>
                    </a:cubicBezTo>
                    <a:cubicBezTo>
                      <a:pt x="9" y="5"/>
                      <a:pt x="12" y="4"/>
                      <a:pt x="15" y="3"/>
                    </a:cubicBezTo>
                    <a:cubicBezTo>
                      <a:pt x="15" y="2"/>
                      <a:pt x="15" y="2"/>
                      <a:pt x="15" y="1"/>
                    </a:cubicBezTo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8" y="2"/>
                      <a:pt x="19" y="2"/>
                      <a:pt x="20" y="2"/>
                    </a:cubicBezTo>
                    <a:cubicBezTo>
                      <a:pt x="22" y="2"/>
                      <a:pt x="23" y="2"/>
                      <a:pt x="24" y="3"/>
                    </a:cubicBezTo>
                    <a:cubicBezTo>
                      <a:pt x="25" y="2"/>
                      <a:pt x="25" y="1"/>
                      <a:pt x="25" y="1"/>
                    </a:cubicBezTo>
                    <a:cubicBezTo>
                      <a:pt x="23" y="0"/>
                      <a:pt x="22" y="0"/>
                      <a:pt x="2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8"/>
              <p:cNvSpPr>
                <a:spLocks noEditPoints="1"/>
              </p:cNvSpPr>
              <p:nvPr/>
            </p:nvSpPr>
            <p:spPr bwMode="auto">
              <a:xfrm>
                <a:off x="8622478" y="5904267"/>
                <a:ext cx="453064" cy="532288"/>
              </a:xfrm>
              <a:custGeom>
                <a:avLst/>
                <a:gdLst>
                  <a:gd name="T0" fmla="*/ 22 w 24"/>
                  <a:gd name="T1" fmla="*/ 26 h 29"/>
                  <a:gd name="T2" fmla="*/ 21 w 24"/>
                  <a:gd name="T3" fmla="*/ 29 h 29"/>
                  <a:gd name="T4" fmla="*/ 24 w 24"/>
                  <a:gd name="T5" fmla="*/ 29 h 29"/>
                  <a:gd name="T6" fmla="*/ 24 w 24"/>
                  <a:gd name="T7" fmla="*/ 27 h 29"/>
                  <a:gd name="T8" fmla="*/ 22 w 24"/>
                  <a:gd name="T9" fmla="*/ 26 h 29"/>
                  <a:gd name="T10" fmla="*/ 2 w 24"/>
                  <a:gd name="T11" fmla="*/ 0 h 29"/>
                  <a:gd name="T12" fmla="*/ 0 w 24"/>
                  <a:gd name="T13" fmla="*/ 1 h 29"/>
                  <a:gd name="T14" fmla="*/ 0 w 24"/>
                  <a:gd name="T15" fmla="*/ 3 h 29"/>
                  <a:gd name="T16" fmla="*/ 2 w 24"/>
                  <a:gd name="T17" fmla="*/ 2 h 29"/>
                  <a:gd name="T18" fmla="*/ 2 w 2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9">
                    <a:moveTo>
                      <a:pt x="22" y="26"/>
                    </a:moveTo>
                    <a:cubicBezTo>
                      <a:pt x="22" y="27"/>
                      <a:pt x="22" y="28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4" y="28"/>
                      <a:pt x="24" y="27"/>
                      <a:pt x="24" y="27"/>
                    </a:cubicBezTo>
                    <a:cubicBezTo>
                      <a:pt x="24" y="27"/>
                      <a:pt x="23" y="26"/>
                      <a:pt x="22" y="26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79"/>
              <p:cNvSpPr>
                <a:spLocks noEditPoints="1"/>
              </p:cNvSpPr>
              <p:nvPr/>
            </p:nvSpPr>
            <p:spPr bwMode="auto">
              <a:xfrm>
                <a:off x="8789393" y="5919695"/>
                <a:ext cx="302041" cy="331717"/>
              </a:xfrm>
              <a:custGeom>
                <a:avLst/>
                <a:gdLst>
                  <a:gd name="T0" fmla="*/ 14 w 16"/>
                  <a:gd name="T1" fmla="*/ 17 h 18"/>
                  <a:gd name="T2" fmla="*/ 14 w 16"/>
                  <a:gd name="T3" fmla="*/ 18 h 18"/>
                  <a:gd name="T4" fmla="*/ 16 w 16"/>
                  <a:gd name="T5" fmla="*/ 18 h 18"/>
                  <a:gd name="T6" fmla="*/ 16 w 16"/>
                  <a:gd name="T7" fmla="*/ 18 h 18"/>
                  <a:gd name="T8" fmla="*/ 16 w 16"/>
                  <a:gd name="T9" fmla="*/ 17 h 18"/>
                  <a:gd name="T10" fmla="*/ 16 w 16"/>
                  <a:gd name="T11" fmla="*/ 17 h 18"/>
                  <a:gd name="T12" fmla="*/ 14 w 16"/>
                  <a:gd name="T13" fmla="*/ 17 h 18"/>
                  <a:gd name="T14" fmla="*/ 1 w 16"/>
                  <a:gd name="T15" fmla="*/ 0 h 18"/>
                  <a:gd name="T16" fmla="*/ 0 w 16"/>
                  <a:gd name="T17" fmla="*/ 2 h 18"/>
                  <a:gd name="T18" fmla="*/ 2 w 16"/>
                  <a:gd name="T19" fmla="*/ 2 h 18"/>
                  <a:gd name="T20" fmla="*/ 2 w 16"/>
                  <a:gd name="T21" fmla="*/ 0 h 18"/>
                  <a:gd name="T22" fmla="*/ 1 w 16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8">
                    <a:moveTo>
                      <a:pt x="14" y="17"/>
                    </a:move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4" y="17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AutoShape 248"/>
              <p:cNvSpPr>
                <a:spLocks noChangeAspect="1" noChangeArrowheads="1" noTextEdit="1"/>
              </p:cNvSpPr>
              <p:nvPr/>
            </p:nvSpPr>
            <p:spPr bwMode="auto">
              <a:xfrm>
                <a:off x="10650629" y="3532788"/>
                <a:ext cx="1603888" cy="1705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51"/>
              <p:cNvSpPr>
                <a:spLocks noEditPoints="1"/>
              </p:cNvSpPr>
              <p:nvPr/>
            </p:nvSpPr>
            <p:spPr bwMode="auto">
              <a:xfrm>
                <a:off x="10639651" y="3544864"/>
                <a:ext cx="1625844" cy="1695006"/>
              </a:xfrm>
              <a:custGeom>
                <a:avLst/>
                <a:gdLst>
                  <a:gd name="T0" fmla="*/ 73 w 140"/>
                  <a:gd name="T1" fmla="*/ 41 h 146"/>
                  <a:gd name="T2" fmla="*/ 122 w 140"/>
                  <a:gd name="T3" fmla="*/ 90 h 146"/>
                  <a:gd name="T4" fmla="*/ 73 w 140"/>
                  <a:gd name="T5" fmla="*/ 139 h 146"/>
                  <a:gd name="T6" fmla="*/ 24 w 140"/>
                  <a:gd name="T7" fmla="*/ 90 h 146"/>
                  <a:gd name="T8" fmla="*/ 73 w 140"/>
                  <a:gd name="T9" fmla="*/ 41 h 146"/>
                  <a:gd name="T10" fmla="*/ 140 w 140"/>
                  <a:gd name="T11" fmla="*/ 44 h 146"/>
                  <a:gd name="T12" fmla="*/ 73 w 140"/>
                  <a:gd name="T13" fmla="*/ 0 h 146"/>
                  <a:gd name="T14" fmla="*/ 0 w 140"/>
                  <a:gd name="T15" fmla="*/ 73 h 146"/>
                  <a:gd name="T16" fmla="*/ 73 w 140"/>
                  <a:gd name="T17" fmla="*/ 146 h 146"/>
                  <a:gd name="T18" fmla="*/ 140 w 140"/>
                  <a:gd name="T19" fmla="*/ 102 h 146"/>
                  <a:gd name="T20" fmla="*/ 140 w 140"/>
                  <a:gd name="T21" fmla="*/ 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46">
                    <a:moveTo>
                      <a:pt x="73" y="41"/>
                    </a:moveTo>
                    <a:cubicBezTo>
                      <a:pt x="100" y="41"/>
                      <a:pt x="122" y="63"/>
                      <a:pt x="122" y="90"/>
                    </a:cubicBezTo>
                    <a:cubicBezTo>
                      <a:pt x="122" y="117"/>
                      <a:pt x="100" y="139"/>
                      <a:pt x="73" y="139"/>
                    </a:cubicBezTo>
                    <a:cubicBezTo>
                      <a:pt x="46" y="139"/>
                      <a:pt x="24" y="117"/>
                      <a:pt x="24" y="90"/>
                    </a:cubicBezTo>
                    <a:cubicBezTo>
                      <a:pt x="24" y="63"/>
                      <a:pt x="46" y="41"/>
                      <a:pt x="73" y="41"/>
                    </a:cubicBezTo>
                    <a:close/>
                    <a:moveTo>
                      <a:pt x="140" y="44"/>
                    </a:moveTo>
                    <a:cubicBezTo>
                      <a:pt x="129" y="18"/>
                      <a:pt x="103" y="0"/>
                      <a:pt x="73" y="0"/>
                    </a:cubicBezTo>
                    <a:cubicBezTo>
                      <a:pt x="33" y="0"/>
                      <a:pt x="0" y="32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03" y="146"/>
                      <a:pt x="129" y="128"/>
                      <a:pt x="140" y="102"/>
                    </a:cubicBezTo>
                    <a:lnTo>
                      <a:pt x="140" y="44"/>
                    </a:lnTo>
                    <a:close/>
                  </a:path>
                </a:pathLst>
              </a:custGeom>
              <a:solidFill>
                <a:schemeClr val="bg1">
                  <a:alpha val="36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1032234" y="4910661"/>
            <a:ext cx="1485848" cy="1219058"/>
            <a:chOff x="1032234" y="4910661"/>
            <a:chExt cx="1485848" cy="1219058"/>
          </a:xfrm>
        </p:grpSpPr>
        <p:grpSp>
          <p:nvGrpSpPr>
            <p:cNvPr id="341" name="组合 340"/>
            <p:cNvGrpSpPr/>
            <p:nvPr/>
          </p:nvGrpSpPr>
          <p:grpSpPr>
            <a:xfrm>
              <a:off x="1032234" y="4910661"/>
              <a:ext cx="1485848" cy="1219058"/>
              <a:chOff x="4162085" y="3312202"/>
              <a:chExt cx="1719456" cy="1615398"/>
            </a:xfrm>
          </p:grpSpPr>
          <p:grpSp>
            <p:nvGrpSpPr>
              <p:cNvPr id="342" name="组合 341"/>
              <p:cNvGrpSpPr/>
              <p:nvPr/>
            </p:nvGrpSpPr>
            <p:grpSpPr>
              <a:xfrm>
                <a:off x="4162085" y="3312202"/>
                <a:ext cx="1719456" cy="1615398"/>
                <a:chOff x="3184933" y="3312202"/>
                <a:chExt cx="1431979" cy="1345318"/>
              </a:xfrm>
            </p:grpSpPr>
            <p:sp>
              <p:nvSpPr>
                <p:cNvPr id="346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F2AD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F2AD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43" name="组合 342"/>
              <p:cNvGrpSpPr/>
              <p:nvPr/>
            </p:nvGrpSpPr>
            <p:grpSpPr>
              <a:xfrm>
                <a:off x="4257195" y="3491878"/>
                <a:ext cx="1528206" cy="1435722"/>
                <a:chOff x="3184933" y="3312202"/>
                <a:chExt cx="1431978" cy="1345318"/>
              </a:xfrm>
            </p:grpSpPr>
            <p:sp>
              <p:nvSpPr>
                <p:cNvPr id="344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ED008D">
                    <a:alpha val="67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3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ED008D">
                    <a:alpha val="67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0" name="矩形 379"/>
            <p:cNvSpPr/>
            <p:nvPr/>
          </p:nvSpPr>
          <p:spPr>
            <a:xfrm>
              <a:off x="1461611" y="5262799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532110" y="4910661"/>
            <a:ext cx="1485848" cy="1219058"/>
            <a:chOff x="2532110" y="4910661"/>
            <a:chExt cx="1485848" cy="1219058"/>
          </a:xfrm>
        </p:grpSpPr>
        <p:grpSp>
          <p:nvGrpSpPr>
            <p:cNvPr id="348" name="组合 347"/>
            <p:cNvGrpSpPr/>
            <p:nvPr/>
          </p:nvGrpSpPr>
          <p:grpSpPr>
            <a:xfrm>
              <a:off x="2532110" y="4910661"/>
              <a:ext cx="1485848" cy="1219058"/>
              <a:chOff x="4162085" y="3312202"/>
              <a:chExt cx="1719456" cy="1615398"/>
            </a:xfrm>
          </p:grpSpPr>
          <p:grpSp>
            <p:nvGrpSpPr>
              <p:cNvPr id="349" name="组合 348"/>
              <p:cNvGrpSpPr/>
              <p:nvPr/>
            </p:nvGrpSpPr>
            <p:grpSpPr>
              <a:xfrm>
                <a:off x="4162085" y="3312202"/>
                <a:ext cx="1719456" cy="1615398"/>
                <a:chOff x="3184933" y="3312202"/>
                <a:chExt cx="1431979" cy="1345318"/>
              </a:xfrm>
            </p:grpSpPr>
            <p:sp>
              <p:nvSpPr>
                <p:cNvPr id="353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F5E6A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F5E6AC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50" name="组合 349"/>
              <p:cNvGrpSpPr/>
              <p:nvPr/>
            </p:nvGrpSpPr>
            <p:grpSpPr>
              <a:xfrm>
                <a:off x="4257194" y="3491878"/>
                <a:ext cx="1528207" cy="1435722"/>
                <a:chOff x="3184933" y="3312202"/>
                <a:chExt cx="1431979" cy="1345318"/>
              </a:xfrm>
            </p:grpSpPr>
            <p:sp>
              <p:nvSpPr>
                <p:cNvPr id="351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EBAC0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EBAC0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1" name="矩形 380"/>
            <p:cNvSpPr/>
            <p:nvPr/>
          </p:nvSpPr>
          <p:spPr>
            <a:xfrm>
              <a:off x="2961487" y="5262799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031986" y="4910661"/>
            <a:ext cx="1485848" cy="1219058"/>
            <a:chOff x="4031986" y="4910661"/>
            <a:chExt cx="1485848" cy="1219058"/>
          </a:xfrm>
        </p:grpSpPr>
        <p:grpSp>
          <p:nvGrpSpPr>
            <p:cNvPr id="355" name="组合 354"/>
            <p:cNvGrpSpPr/>
            <p:nvPr/>
          </p:nvGrpSpPr>
          <p:grpSpPr>
            <a:xfrm>
              <a:off x="4031986" y="4910661"/>
              <a:ext cx="1485848" cy="1219058"/>
              <a:chOff x="4162085" y="3312202"/>
              <a:chExt cx="1719456" cy="1615398"/>
            </a:xfrm>
          </p:grpSpPr>
          <p:grpSp>
            <p:nvGrpSpPr>
              <p:cNvPr id="356" name="组合 355"/>
              <p:cNvGrpSpPr/>
              <p:nvPr/>
            </p:nvGrpSpPr>
            <p:grpSpPr>
              <a:xfrm>
                <a:off x="4162085" y="3312202"/>
                <a:ext cx="1719456" cy="1615398"/>
                <a:chOff x="3184933" y="3312202"/>
                <a:chExt cx="1431979" cy="1345318"/>
              </a:xfrm>
            </p:grpSpPr>
            <p:sp>
              <p:nvSpPr>
                <p:cNvPr id="360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FAB0B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FAB0B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57" name="组合 356"/>
              <p:cNvGrpSpPr/>
              <p:nvPr/>
            </p:nvGrpSpPr>
            <p:grpSpPr>
              <a:xfrm>
                <a:off x="4257194" y="3491878"/>
                <a:ext cx="1528207" cy="1435722"/>
                <a:chOff x="3184933" y="3312202"/>
                <a:chExt cx="1431979" cy="1345318"/>
              </a:xfrm>
            </p:grpSpPr>
            <p:sp>
              <p:nvSpPr>
                <p:cNvPr id="358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E41F2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E41F2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2" name="矩形 381"/>
            <p:cNvSpPr/>
            <p:nvPr/>
          </p:nvSpPr>
          <p:spPr>
            <a:xfrm>
              <a:off x="4461363" y="5262799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31862" y="4910661"/>
            <a:ext cx="1485848" cy="1219058"/>
            <a:chOff x="5531862" y="4910661"/>
            <a:chExt cx="1485848" cy="1219058"/>
          </a:xfrm>
        </p:grpSpPr>
        <p:grpSp>
          <p:nvGrpSpPr>
            <p:cNvPr id="362" name="组合 361"/>
            <p:cNvGrpSpPr/>
            <p:nvPr/>
          </p:nvGrpSpPr>
          <p:grpSpPr>
            <a:xfrm>
              <a:off x="5531862" y="4910661"/>
              <a:ext cx="1485848" cy="1219058"/>
              <a:chOff x="4162085" y="3312202"/>
              <a:chExt cx="1719456" cy="1615398"/>
            </a:xfrm>
          </p:grpSpPr>
          <p:grpSp>
            <p:nvGrpSpPr>
              <p:cNvPr id="363" name="组合 362"/>
              <p:cNvGrpSpPr/>
              <p:nvPr/>
            </p:nvGrpSpPr>
            <p:grpSpPr>
              <a:xfrm>
                <a:off x="4162085" y="3312202"/>
                <a:ext cx="1719456" cy="1615398"/>
                <a:chOff x="3184933" y="3312202"/>
                <a:chExt cx="1431979" cy="1345318"/>
              </a:xfrm>
            </p:grpSpPr>
            <p:sp>
              <p:nvSpPr>
                <p:cNvPr id="367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CAB5D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8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CAB5D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64" name="组合 363"/>
              <p:cNvGrpSpPr/>
              <p:nvPr/>
            </p:nvGrpSpPr>
            <p:grpSpPr>
              <a:xfrm>
                <a:off x="4257194" y="3491878"/>
                <a:ext cx="1528207" cy="1435722"/>
                <a:chOff x="3184933" y="3312202"/>
                <a:chExt cx="1431979" cy="1345318"/>
              </a:xfrm>
            </p:grpSpPr>
            <p:sp>
              <p:nvSpPr>
                <p:cNvPr id="365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562D7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562D7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3" name="矩形 382"/>
            <p:cNvSpPr/>
            <p:nvPr/>
          </p:nvSpPr>
          <p:spPr>
            <a:xfrm>
              <a:off x="5961239" y="5262799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031739" y="4910661"/>
            <a:ext cx="1485848" cy="1219058"/>
            <a:chOff x="7031739" y="4910661"/>
            <a:chExt cx="1485848" cy="1219058"/>
          </a:xfrm>
        </p:grpSpPr>
        <p:grpSp>
          <p:nvGrpSpPr>
            <p:cNvPr id="369" name="组合 368"/>
            <p:cNvGrpSpPr/>
            <p:nvPr/>
          </p:nvGrpSpPr>
          <p:grpSpPr>
            <a:xfrm>
              <a:off x="7031739" y="4910661"/>
              <a:ext cx="1485848" cy="1219058"/>
              <a:chOff x="4162085" y="3312202"/>
              <a:chExt cx="1719456" cy="1615398"/>
            </a:xfrm>
          </p:grpSpPr>
          <p:grpSp>
            <p:nvGrpSpPr>
              <p:cNvPr id="370" name="组合 369"/>
              <p:cNvGrpSpPr/>
              <p:nvPr/>
            </p:nvGrpSpPr>
            <p:grpSpPr>
              <a:xfrm>
                <a:off x="4162085" y="3312202"/>
                <a:ext cx="1719456" cy="1615398"/>
                <a:chOff x="3184933" y="3312202"/>
                <a:chExt cx="1431979" cy="1345318"/>
              </a:xfrm>
            </p:grpSpPr>
            <p:sp>
              <p:nvSpPr>
                <p:cNvPr id="374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ADE5F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5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ADE5F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71" name="组合 370"/>
              <p:cNvGrpSpPr/>
              <p:nvPr/>
            </p:nvGrpSpPr>
            <p:grpSpPr>
              <a:xfrm>
                <a:off x="4257194" y="3491878"/>
                <a:ext cx="1528207" cy="1435722"/>
                <a:chOff x="3184933" y="3312202"/>
                <a:chExt cx="1431979" cy="1345318"/>
              </a:xfrm>
            </p:grpSpPr>
            <p:sp>
              <p:nvSpPr>
                <p:cNvPr id="372" name="Freeform 25"/>
                <p:cNvSpPr>
                  <a:spLocks/>
                </p:cNvSpPr>
                <p:nvPr/>
              </p:nvSpPr>
              <p:spPr bwMode="auto">
                <a:xfrm rot="5400000">
                  <a:off x="2870483" y="3626652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28ABD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3" name="Freeform 25"/>
                <p:cNvSpPr>
                  <a:spLocks/>
                </p:cNvSpPr>
                <p:nvPr/>
              </p:nvSpPr>
              <p:spPr bwMode="auto">
                <a:xfrm rot="16200000" flipH="1">
                  <a:off x="3586044" y="3626653"/>
                  <a:ext cx="1345317" cy="716418"/>
                </a:xfrm>
                <a:custGeom>
                  <a:avLst/>
                  <a:gdLst>
                    <a:gd name="T0" fmla="*/ 185 w 827"/>
                    <a:gd name="T1" fmla="*/ 43 h 439"/>
                    <a:gd name="T2" fmla="*/ 319 w 827"/>
                    <a:gd name="T3" fmla="*/ 335 h 439"/>
                    <a:gd name="T4" fmla="*/ 486 w 827"/>
                    <a:gd name="T5" fmla="*/ 172 h 439"/>
                    <a:gd name="T6" fmla="*/ 827 w 827"/>
                    <a:gd name="T7" fmla="*/ 0 h 439"/>
                    <a:gd name="T8" fmla="*/ 248 w 827"/>
                    <a:gd name="T9" fmla="*/ 0 h 439"/>
                    <a:gd name="T10" fmla="*/ 185 w 827"/>
                    <a:gd name="T11" fmla="*/ 43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27" h="439">
                      <a:moveTo>
                        <a:pt x="185" y="43"/>
                      </a:moveTo>
                      <a:cubicBezTo>
                        <a:pt x="0" y="200"/>
                        <a:pt x="140" y="439"/>
                        <a:pt x="319" y="335"/>
                      </a:cubicBezTo>
                      <a:cubicBezTo>
                        <a:pt x="383" y="298"/>
                        <a:pt x="441" y="227"/>
                        <a:pt x="486" y="172"/>
                      </a:cubicBezTo>
                      <a:cubicBezTo>
                        <a:pt x="574" y="66"/>
                        <a:pt x="696" y="19"/>
                        <a:pt x="82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cubicBezTo>
                        <a:pt x="226" y="12"/>
                        <a:pt x="205" y="26"/>
                        <a:pt x="185" y="43"/>
                      </a:cubicBezTo>
                      <a:close/>
                    </a:path>
                  </a:pathLst>
                </a:custGeom>
                <a:solidFill>
                  <a:srgbClr val="28ABD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4" name="矩形 383"/>
            <p:cNvSpPr/>
            <p:nvPr/>
          </p:nvSpPr>
          <p:spPr>
            <a:xfrm>
              <a:off x="7461116" y="5262799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200487"/>
      </p:ext>
    </p:extLst>
  </p:cSld>
  <p:clrMapOvr>
    <a:masterClrMapping/>
  </p:clrMapOvr>
  <p:transition spd="slow" advTm="1049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5282" y="198800"/>
            <a:ext cx="1879529" cy="711949"/>
            <a:chOff x="426846" y="2310015"/>
            <a:chExt cx="12028003" cy="4556098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5890536" y="3357563"/>
              <a:ext cx="6564313" cy="3495675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 rot="10800000">
              <a:off x="3322895" y="3778987"/>
              <a:ext cx="1933379" cy="307901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7141971" y="4202763"/>
              <a:ext cx="341313" cy="342900"/>
            </a:xfrm>
            <a:custGeom>
              <a:avLst/>
              <a:gdLst>
                <a:gd name="T0" fmla="*/ 29 w 43"/>
                <a:gd name="T1" fmla="*/ 4 h 43"/>
                <a:gd name="T2" fmla="*/ 4 w 43"/>
                <a:gd name="T3" fmla="*/ 13 h 43"/>
                <a:gd name="T4" fmla="*/ 13 w 43"/>
                <a:gd name="T5" fmla="*/ 39 h 43"/>
                <a:gd name="T6" fmla="*/ 39 w 43"/>
                <a:gd name="T7" fmla="*/ 30 h 43"/>
                <a:gd name="T8" fmla="*/ 29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9" y="4"/>
                  </a:move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9" y="30"/>
                  </a:cubicBezTo>
                  <a:cubicBezTo>
                    <a:pt x="43" y="20"/>
                    <a:pt x="39" y="9"/>
                    <a:pt x="29" y="4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0800000">
              <a:off x="5554471" y="5883925"/>
              <a:ext cx="325438" cy="325438"/>
            </a:xfrm>
            <a:custGeom>
              <a:avLst/>
              <a:gdLst>
                <a:gd name="T0" fmla="*/ 35 w 41"/>
                <a:gd name="T1" fmla="*/ 31 h 41"/>
                <a:gd name="T2" fmla="*/ 31 w 41"/>
                <a:gd name="T3" fmla="*/ 6 h 41"/>
                <a:gd name="T4" fmla="*/ 6 w 41"/>
                <a:gd name="T5" fmla="*/ 10 h 41"/>
                <a:gd name="T6" fmla="*/ 10 w 41"/>
                <a:gd name="T7" fmla="*/ 35 h 41"/>
                <a:gd name="T8" fmla="*/ 35 w 41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5" y="31"/>
                  </a:moveTo>
                  <a:cubicBezTo>
                    <a:pt x="41" y="23"/>
                    <a:pt x="39" y="11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30"/>
                    <a:pt x="10" y="35"/>
                  </a:cubicBezTo>
                  <a:cubicBezTo>
                    <a:pt x="18" y="41"/>
                    <a:pt x="30" y="39"/>
                    <a:pt x="35" y="31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0800000">
              <a:off x="5506846" y="5198126"/>
              <a:ext cx="301625" cy="669925"/>
            </a:xfrm>
            <a:custGeom>
              <a:avLst/>
              <a:gdLst>
                <a:gd name="T0" fmla="*/ 3 w 38"/>
                <a:gd name="T1" fmla="*/ 61 h 84"/>
                <a:gd name="T2" fmla="*/ 32 w 38"/>
                <a:gd name="T3" fmla="*/ 66 h 84"/>
                <a:gd name="T4" fmla="*/ 28 w 38"/>
                <a:gd name="T5" fmla="*/ 45 h 84"/>
                <a:gd name="T6" fmla="*/ 38 w 38"/>
                <a:gd name="T7" fmla="*/ 0 h 84"/>
                <a:gd name="T8" fmla="*/ 3 w 38"/>
                <a:gd name="T9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4">
                  <a:moveTo>
                    <a:pt x="3" y="61"/>
                  </a:moveTo>
                  <a:cubicBezTo>
                    <a:pt x="5" y="83"/>
                    <a:pt x="30" y="84"/>
                    <a:pt x="32" y="66"/>
                  </a:cubicBezTo>
                  <a:cubicBezTo>
                    <a:pt x="32" y="59"/>
                    <a:pt x="30" y="51"/>
                    <a:pt x="28" y="45"/>
                  </a:cubicBezTo>
                  <a:cubicBezTo>
                    <a:pt x="23" y="29"/>
                    <a:pt x="29" y="14"/>
                    <a:pt x="38" y="0"/>
                  </a:cubicBezTo>
                  <a:cubicBezTo>
                    <a:pt x="23" y="16"/>
                    <a:pt x="0" y="38"/>
                    <a:pt x="3" y="61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5848159" y="4378975"/>
              <a:ext cx="571500" cy="963613"/>
            </a:xfrm>
            <a:custGeom>
              <a:avLst/>
              <a:gdLst>
                <a:gd name="T0" fmla="*/ 35 w 72"/>
                <a:gd name="T1" fmla="*/ 60 h 121"/>
                <a:gd name="T2" fmla="*/ 14 w 72"/>
                <a:gd name="T3" fmla="*/ 80 h 121"/>
                <a:gd name="T4" fmla="*/ 50 w 72"/>
                <a:gd name="T5" fmla="*/ 98 h 121"/>
                <a:gd name="T6" fmla="*/ 61 w 72"/>
                <a:gd name="T7" fmla="*/ 0 h 121"/>
                <a:gd name="T8" fmla="*/ 35 w 72"/>
                <a:gd name="T9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1">
                  <a:moveTo>
                    <a:pt x="35" y="60"/>
                  </a:moveTo>
                  <a:cubicBezTo>
                    <a:pt x="28" y="65"/>
                    <a:pt x="19" y="72"/>
                    <a:pt x="14" y="80"/>
                  </a:cubicBezTo>
                  <a:cubicBezTo>
                    <a:pt x="0" y="102"/>
                    <a:pt x="29" y="121"/>
                    <a:pt x="50" y="98"/>
                  </a:cubicBezTo>
                  <a:cubicBezTo>
                    <a:pt x="72" y="74"/>
                    <a:pt x="64" y="31"/>
                    <a:pt x="61" y="0"/>
                  </a:cubicBezTo>
                  <a:cubicBezTo>
                    <a:pt x="59" y="23"/>
                    <a:pt x="54" y="45"/>
                    <a:pt x="35" y="60"/>
                  </a:cubicBezTo>
                  <a:close/>
                </a:path>
              </a:pathLst>
            </a:custGeom>
            <a:solidFill>
              <a:srgbClr val="EE0A1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0800000">
              <a:off x="8507221" y="4250388"/>
              <a:ext cx="1325563" cy="931863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0800000">
              <a:off x="7919846" y="3024838"/>
              <a:ext cx="484188" cy="485775"/>
            </a:xfrm>
            <a:custGeom>
              <a:avLst/>
              <a:gdLst>
                <a:gd name="T0" fmla="*/ 42 w 61"/>
                <a:gd name="T1" fmla="*/ 6 h 61"/>
                <a:gd name="T2" fmla="*/ 6 w 61"/>
                <a:gd name="T3" fmla="*/ 19 h 61"/>
                <a:gd name="T4" fmla="*/ 19 w 61"/>
                <a:gd name="T5" fmla="*/ 55 h 61"/>
                <a:gd name="T6" fmla="*/ 55 w 61"/>
                <a:gd name="T7" fmla="*/ 42 h 61"/>
                <a:gd name="T8" fmla="*/ 42 w 61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2" y="6"/>
                  </a:moveTo>
                  <a:cubicBezTo>
                    <a:pt x="28" y="0"/>
                    <a:pt x="12" y="6"/>
                    <a:pt x="6" y="19"/>
                  </a:cubicBezTo>
                  <a:cubicBezTo>
                    <a:pt x="0" y="32"/>
                    <a:pt x="6" y="48"/>
                    <a:pt x="19" y="55"/>
                  </a:cubicBezTo>
                  <a:cubicBezTo>
                    <a:pt x="32" y="61"/>
                    <a:pt x="48" y="55"/>
                    <a:pt x="55" y="42"/>
                  </a:cubicBezTo>
                  <a:cubicBezTo>
                    <a:pt x="61" y="28"/>
                    <a:pt x="55" y="12"/>
                    <a:pt x="42" y="6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0800000">
              <a:off x="5427471" y="3558238"/>
              <a:ext cx="3921125" cy="3241675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0800000">
              <a:off x="5705283" y="5382276"/>
              <a:ext cx="452438" cy="454025"/>
            </a:xfrm>
            <a:custGeom>
              <a:avLst/>
              <a:gdLst>
                <a:gd name="T0" fmla="*/ 49 w 57"/>
                <a:gd name="T1" fmla="*/ 43 h 57"/>
                <a:gd name="T2" fmla="*/ 43 w 57"/>
                <a:gd name="T3" fmla="*/ 8 h 57"/>
                <a:gd name="T4" fmla="*/ 8 w 57"/>
                <a:gd name="T5" fmla="*/ 15 h 57"/>
                <a:gd name="T6" fmla="*/ 14 w 57"/>
                <a:gd name="T7" fmla="*/ 49 h 57"/>
                <a:gd name="T8" fmla="*/ 49 w 57"/>
                <a:gd name="T9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9" y="43"/>
                  </a:moveTo>
                  <a:cubicBezTo>
                    <a:pt x="57" y="32"/>
                    <a:pt x="54" y="16"/>
                    <a:pt x="43" y="8"/>
                  </a:cubicBezTo>
                  <a:cubicBezTo>
                    <a:pt x="32" y="0"/>
                    <a:pt x="16" y="3"/>
                    <a:pt x="8" y="15"/>
                  </a:cubicBezTo>
                  <a:cubicBezTo>
                    <a:pt x="0" y="26"/>
                    <a:pt x="3" y="42"/>
                    <a:pt x="14" y="49"/>
                  </a:cubicBezTo>
                  <a:cubicBezTo>
                    <a:pt x="26" y="57"/>
                    <a:pt x="41" y="54"/>
                    <a:pt x="49" y="4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0800000">
              <a:off x="2054034" y="5142563"/>
              <a:ext cx="2952750" cy="1712913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0800000">
              <a:off x="1498408" y="6568138"/>
              <a:ext cx="2881313" cy="287338"/>
            </a:xfrm>
            <a:custGeom>
              <a:avLst/>
              <a:gdLst>
                <a:gd name="T0" fmla="*/ 0 w 363"/>
                <a:gd name="T1" fmla="*/ 0 h 36"/>
                <a:gd name="T2" fmla="*/ 363 w 363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3" h="36">
                  <a:moveTo>
                    <a:pt x="0" y="0"/>
                  </a:moveTo>
                  <a:cubicBezTo>
                    <a:pt x="118" y="19"/>
                    <a:pt x="255" y="36"/>
                    <a:pt x="363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0800000">
              <a:off x="1244409" y="5477526"/>
              <a:ext cx="1047750" cy="1098550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0800000">
              <a:off x="426846" y="6153800"/>
              <a:ext cx="1373188" cy="630238"/>
            </a:xfrm>
            <a:custGeom>
              <a:avLst/>
              <a:gdLst>
                <a:gd name="T0" fmla="*/ 128 w 173"/>
                <a:gd name="T1" fmla="*/ 6 h 79"/>
                <a:gd name="T2" fmla="*/ 90 w 173"/>
                <a:gd name="T3" fmla="*/ 23 h 79"/>
                <a:gd name="T4" fmla="*/ 0 w 173"/>
                <a:gd name="T5" fmla="*/ 24 h 79"/>
                <a:gd name="T6" fmla="*/ 132 w 173"/>
                <a:gd name="T7" fmla="*/ 64 h 79"/>
                <a:gd name="T8" fmla="*/ 128 w 173"/>
                <a:gd name="T9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79">
                  <a:moveTo>
                    <a:pt x="128" y="6"/>
                  </a:moveTo>
                  <a:cubicBezTo>
                    <a:pt x="115" y="9"/>
                    <a:pt x="101" y="17"/>
                    <a:pt x="90" y="23"/>
                  </a:cubicBezTo>
                  <a:cubicBezTo>
                    <a:pt x="62" y="40"/>
                    <a:pt x="30" y="35"/>
                    <a:pt x="0" y="24"/>
                  </a:cubicBezTo>
                  <a:cubicBezTo>
                    <a:pt x="37" y="45"/>
                    <a:pt x="90" y="79"/>
                    <a:pt x="132" y="64"/>
                  </a:cubicBezTo>
                  <a:cubicBezTo>
                    <a:pt x="173" y="49"/>
                    <a:pt x="165" y="0"/>
                    <a:pt x="128" y="6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0800000">
              <a:off x="1911158" y="5158438"/>
              <a:ext cx="1119188" cy="509588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0800000">
              <a:off x="2330896" y="4090844"/>
              <a:ext cx="317500" cy="31908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0800000">
              <a:off x="4786672" y="4216018"/>
              <a:ext cx="419103" cy="420600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0800000">
              <a:off x="2287593" y="4315983"/>
              <a:ext cx="1571625" cy="1042988"/>
            </a:xfrm>
            <a:custGeom>
              <a:avLst/>
              <a:gdLst>
                <a:gd name="T0" fmla="*/ 98 w 198"/>
                <a:gd name="T1" fmla="*/ 52 h 131"/>
                <a:gd name="T2" fmla="*/ 0 w 198"/>
                <a:gd name="T3" fmla="*/ 0 h 131"/>
                <a:gd name="T4" fmla="*/ 58 w 198"/>
                <a:gd name="T5" fmla="*/ 98 h 131"/>
                <a:gd name="T6" fmla="*/ 149 w 198"/>
                <a:gd name="T7" fmla="*/ 115 h 131"/>
                <a:gd name="T8" fmla="*/ 98 w 198"/>
                <a:gd name="T9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31">
                  <a:moveTo>
                    <a:pt x="98" y="52"/>
                  </a:moveTo>
                  <a:cubicBezTo>
                    <a:pt x="51" y="74"/>
                    <a:pt x="37" y="14"/>
                    <a:pt x="0" y="0"/>
                  </a:cubicBezTo>
                  <a:cubicBezTo>
                    <a:pt x="35" y="24"/>
                    <a:pt x="28" y="70"/>
                    <a:pt x="58" y="98"/>
                  </a:cubicBezTo>
                  <a:cubicBezTo>
                    <a:pt x="82" y="120"/>
                    <a:pt x="122" y="131"/>
                    <a:pt x="149" y="115"/>
                  </a:cubicBezTo>
                  <a:cubicBezTo>
                    <a:pt x="198" y="86"/>
                    <a:pt x="155" y="25"/>
                    <a:pt x="98" y="5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0800000">
              <a:off x="2939065" y="3572398"/>
              <a:ext cx="817563" cy="1106488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0800000">
              <a:off x="4570911" y="4558283"/>
              <a:ext cx="1035720" cy="2232024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0800000">
              <a:off x="5776721" y="3909076"/>
              <a:ext cx="1531938" cy="2651125"/>
            </a:xfrm>
            <a:custGeom>
              <a:avLst/>
              <a:gdLst>
                <a:gd name="T0" fmla="*/ 118 w 193"/>
                <a:gd name="T1" fmla="*/ 259 h 333"/>
                <a:gd name="T2" fmla="*/ 118 w 193"/>
                <a:gd name="T3" fmla="*/ 173 h 333"/>
                <a:gd name="T4" fmla="*/ 193 w 193"/>
                <a:gd name="T5" fmla="*/ 0 h 333"/>
                <a:gd name="T6" fmla="*/ 7 w 193"/>
                <a:gd name="T7" fmla="*/ 219 h 333"/>
                <a:gd name="T8" fmla="*/ 118 w 193"/>
                <a:gd name="T9" fmla="*/ 25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33">
                  <a:moveTo>
                    <a:pt x="118" y="259"/>
                  </a:moveTo>
                  <a:cubicBezTo>
                    <a:pt x="125" y="232"/>
                    <a:pt x="121" y="199"/>
                    <a:pt x="118" y="173"/>
                  </a:cubicBezTo>
                  <a:cubicBezTo>
                    <a:pt x="111" y="105"/>
                    <a:pt x="148" y="48"/>
                    <a:pt x="193" y="0"/>
                  </a:cubicBezTo>
                  <a:cubicBezTo>
                    <a:pt x="122" y="53"/>
                    <a:pt x="13" y="125"/>
                    <a:pt x="7" y="219"/>
                  </a:cubicBezTo>
                  <a:cubicBezTo>
                    <a:pt x="0" y="308"/>
                    <a:pt x="99" y="333"/>
                    <a:pt x="118" y="259"/>
                  </a:cubicBezTo>
                  <a:close/>
                </a:path>
              </a:pathLst>
            </a:custGeom>
            <a:solidFill>
              <a:srgbClr val="FAB0B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0800000">
              <a:off x="6856221" y="3774138"/>
              <a:ext cx="261938" cy="261938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 rot="10800000">
              <a:off x="6114631" y="4442259"/>
              <a:ext cx="4531633" cy="2413217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6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 rot="10800000">
              <a:off x="5498909" y="4746414"/>
              <a:ext cx="2500312" cy="2067060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 rot="10800000">
              <a:off x="9487967" y="2997886"/>
              <a:ext cx="1991044" cy="1399692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 rot="10800000">
              <a:off x="7689659" y="3754537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 rot="10800000">
              <a:off x="7366206" y="3079198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 rot="10800000">
              <a:off x="4847669" y="5377611"/>
              <a:ext cx="682625" cy="1488502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 rot="10800000">
              <a:off x="2998596" y="5651514"/>
              <a:ext cx="2008060" cy="1164891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5610034" y="4833000"/>
              <a:ext cx="1095375" cy="1893888"/>
            </a:xfrm>
            <a:custGeom>
              <a:avLst/>
              <a:gdLst>
                <a:gd name="T0" fmla="*/ 5 w 138"/>
                <a:gd name="T1" fmla="*/ 156 h 238"/>
                <a:gd name="T2" fmla="*/ 85 w 138"/>
                <a:gd name="T3" fmla="*/ 185 h 238"/>
                <a:gd name="T4" fmla="*/ 85 w 138"/>
                <a:gd name="T5" fmla="*/ 123 h 238"/>
                <a:gd name="T6" fmla="*/ 138 w 138"/>
                <a:gd name="T7" fmla="*/ 0 h 238"/>
                <a:gd name="T8" fmla="*/ 5 w 138"/>
                <a:gd name="T9" fmla="*/ 15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38">
                  <a:moveTo>
                    <a:pt x="5" y="156"/>
                  </a:moveTo>
                  <a:cubicBezTo>
                    <a:pt x="0" y="220"/>
                    <a:pt x="71" y="238"/>
                    <a:pt x="85" y="185"/>
                  </a:cubicBezTo>
                  <a:cubicBezTo>
                    <a:pt x="90" y="166"/>
                    <a:pt x="87" y="142"/>
                    <a:pt x="85" y="123"/>
                  </a:cubicBezTo>
                  <a:cubicBezTo>
                    <a:pt x="80" y="75"/>
                    <a:pt x="106" y="34"/>
                    <a:pt x="138" y="0"/>
                  </a:cubicBezTo>
                  <a:cubicBezTo>
                    <a:pt x="88" y="38"/>
                    <a:pt x="10" y="89"/>
                    <a:pt x="5" y="15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 rot="10800000">
              <a:off x="3540450" y="4618349"/>
              <a:ext cx="563325" cy="762403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0800000">
              <a:off x="3034918" y="5126688"/>
              <a:ext cx="1127125" cy="741363"/>
            </a:xfrm>
            <a:custGeom>
              <a:avLst/>
              <a:gdLst>
                <a:gd name="T0" fmla="*/ 70 w 142"/>
                <a:gd name="T1" fmla="*/ 37 h 93"/>
                <a:gd name="T2" fmla="*/ 0 w 142"/>
                <a:gd name="T3" fmla="*/ 0 h 93"/>
                <a:gd name="T4" fmla="*/ 42 w 142"/>
                <a:gd name="T5" fmla="*/ 70 h 93"/>
                <a:gd name="T6" fmla="*/ 106 w 142"/>
                <a:gd name="T7" fmla="*/ 82 h 93"/>
                <a:gd name="T8" fmla="*/ 70 w 142"/>
                <a:gd name="T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3">
                  <a:moveTo>
                    <a:pt x="70" y="37"/>
                  </a:moveTo>
                  <a:cubicBezTo>
                    <a:pt x="37" y="52"/>
                    <a:pt x="27" y="10"/>
                    <a:pt x="0" y="0"/>
                  </a:cubicBezTo>
                  <a:cubicBezTo>
                    <a:pt x="26" y="17"/>
                    <a:pt x="20" y="50"/>
                    <a:pt x="42" y="70"/>
                  </a:cubicBezTo>
                  <a:cubicBezTo>
                    <a:pt x="59" y="85"/>
                    <a:pt x="87" y="93"/>
                    <a:pt x="106" y="82"/>
                  </a:cubicBezTo>
                  <a:cubicBezTo>
                    <a:pt x="142" y="61"/>
                    <a:pt x="111" y="18"/>
                    <a:pt x="70" y="37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 rot="10800000">
              <a:off x="3184708" y="4951570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10800000">
              <a:off x="2991805" y="5135242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 rot="10800000">
              <a:off x="2489646" y="5896814"/>
              <a:ext cx="688552" cy="721936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 rot="10800000">
              <a:off x="2927815" y="5687118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 rot="10800000">
              <a:off x="2533654" y="5642433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 rot="10800000">
              <a:off x="2378479" y="5631280"/>
              <a:ext cx="68855" cy="68855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 rot="10800000">
              <a:off x="2054034" y="6523112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 rot="10800000">
              <a:off x="1599193" y="5118297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 rot="10800000">
              <a:off x="2805245" y="4097525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 rot="10800000">
              <a:off x="5163817" y="3999521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 rot="10800000">
              <a:off x="4835256" y="3942274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 rot="10800000">
              <a:off x="4880670" y="5111816"/>
              <a:ext cx="365342" cy="366647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 rot="10800000">
              <a:off x="5265885" y="4863232"/>
              <a:ext cx="112291" cy="11229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 rot="10800000">
              <a:off x="4963830" y="4876795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auto">
            <a:xfrm rot="10800000">
              <a:off x="3901758" y="4839648"/>
              <a:ext cx="1304017" cy="198949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 rot="10800000">
              <a:off x="5497376" y="6338476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8845378" y="3723344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977672" y="388897"/>
            <a:ext cx="48676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 flipV="1">
            <a:off x="7250113" y="2188177"/>
            <a:ext cx="7226710" cy="2736056"/>
            <a:chOff x="110672" y="2310015"/>
            <a:chExt cx="12485342" cy="4547985"/>
          </a:xfrm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6946483" y="4139585"/>
              <a:ext cx="342396" cy="344125"/>
            </a:xfrm>
            <a:custGeom>
              <a:avLst/>
              <a:gdLst>
                <a:gd name="T0" fmla="*/ 6 w 19"/>
                <a:gd name="T1" fmla="*/ 17 h 19"/>
                <a:gd name="T2" fmla="*/ 17 w 19"/>
                <a:gd name="T3" fmla="*/ 13 h 19"/>
                <a:gd name="T4" fmla="*/ 13 w 19"/>
                <a:gd name="T5" fmla="*/ 2 h 19"/>
                <a:gd name="T6" fmla="*/ 2 w 19"/>
                <a:gd name="T7" fmla="*/ 6 h 19"/>
                <a:gd name="T8" fmla="*/ 6 w 19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6" y="17"/>
                  </a:moveTo>
                  <a:cubicBezTo>
                    <a:pt x="10" y="19"/>
                    <a:pt x="15" y="17"/>
                    <a:pt x="17" y="13"/>
                  </a:cubicBezTo>
                  <a:cubicBezTo>
                    <a:pt x="19" y="9"/>
                    <a:pt x="17" y="4"/>
                    <a:pt x="13" y="2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5237963" y="4520024"/>
              <a:ext cx="2753001" cy="2337976"/>
            </a:xfrm>
            <a:custGeom>
              <a:avLst/>
              <a:gdLst>
                <a:gd name="T0" fmla="*/ 129 w 153"/>
                <a:gd name="T1" fmla="*/ 74 h 129"/>
                <a:gd name="T2" fmla="*/ 87 w 153"/>
                <a:gd name="T3" fmla="*/ 30 h 129"/>
                <a:gd name="T4" fmla="*/ 67 w 153"/>
                <a:gd name="T5" fmla="*/ 69 h 129"/>
                <a:gd name="T6" fmla="*/ 0 w 153"/>
                <a:gd name="T7" fmla="*/ 129 h 129"/>
                <a:gd name="T8" fmla="*/ 8 w 153"/>
                <a:gd name="T9" fmla="*/ 129 h 129"/>
                <a:gd name="T10" fmla="*/ 129 w 153"/>
                <a:gd name="T11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9">
                  <a:moveTo>
                    <a:pt x="129" y="74"/>
                  </a:moveTo>
                  <a:cubicBezTo>
                    <a:pt x="153" y="34"/>
                    <a:pt x="113" y="0"/>
                    <a:pt x="87" y="30"/>
                  </a:cubicBezTo>
                  <a:cubicBezTo>
                    <a:pt x="78" y="40"/>
                    <a:pt x="72" y="57"/>
                    <a:pt x="67" y="69"/>
                  </a:cubicBezTo>
                  <a:cubicBezTo>
                    <a:pt x="56" y="99"/>
                    <a:pt x="29" y="117"/>
                    <a:pt x="0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51" y="121"/>
                    <a:pt x="107" y="111"/>
                    <a:pt x="129" y="7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6676717" y="4502732"/>
              <a:ext cx="145259" cy="145259"/>
            </a:xfrm>
            <a:custGeom>
              <a:avLst/>
              <a:gdLst>
                <a:gd name="T0" fmla="*/ 1 w 8"/>
                <a:gd name="T1" fmla="*/ 2 h 8"/>
                <a:gd name="T2" fmla="*/ 2 w 8"/>
                <a:gd name="T3" fmla="*/ 7 h 8"/>
                <a:gd name="T4" fmla="*/ 7 w 8"/>
                <a:gd name="T5" fmla="*/ 5 h 8"/>
                <a:gd name="T6" fmla="*/ 5 w 8"/>
                <a:gd name="T7" fmla="*/ 1 h 8"/>
                <a:gd name="T8" fmla="*/ 1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3" y="0"/>
                    <a:pt x="1" y="1"/>
                    <a:pt x="1" y="2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327885" y="5861939"/>
              <a:ext cx="323374" cy="325103"/>
            </a:xfrm>
            <a:custGeom>
              <a:avLst/>
              <a:gdLst>
                <a:gd name="T0" fmla="*/ 2 w 18"/>
                <a:gd name="T1" fmla="*/ 4 h 18"/>
                <a:gd name="T2" fmla="*/ 4 w 18"/>
                <a:gd name="T3" fmla="*/ 15 h 18"/>
                <a:gd name="T4" fmla="*/ 16 w 18"/>
                <a:gd name="T5" fmla="*/ 13 h 18"/>
                <a:gd name="T6" fmla="*/ 14 w 18"/>
                <a:gd name="T7" fmla="*/ 2 h 18"/>
                <a:gd name="T8" fmla="*/ 2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2" y="4"/>
                  </a:moveTo>
                  <a:cubicBezTo>
                    <a:pt x="0" y="8"/>
                    <a:pt x="1" y="13"/>
                    <a:pt x="4" y="15"/>
                  </a:cubicBezTo>
                  <a:cubicBezTo>
                    <a:pt x="8" y="18"/>
                    <a:pt x="13" y="17"/>
                    <a:pt x="16" y="13"/>
                  </a:cubicBezTo>
                  <a:cubicBezTo>
                    <a:pt x="18" y="10"/>
                    <a:pt x="17" y="5"/>
                    <a:pt x="14" y="2"/>
                  </a:cubicBezTo>
                  <a:cubicBezTo>
                    <a:pt x="10" y="0"/>
                    <a:pt x="5" y="1"/>
                    <a:pt x="2" y="4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5237963" y="6368616"/>
              <a:ext cx="162552" cy="145259"/>
            </a:xfrm>
            <a:custGeom>
              <a:avLst/>
              <a:gdLst>
                <a:gd name="T0" fmla="*/ 8 w 9"/>
                <a:gd name="T1" fmla="*/ 6 h 8"/>
                <a:gd name="T2" fmla="*/ 7 w 9"/>
                <a:gd name="T3" fmla="*/ 1 h 8"/>
                <a:gd name="T4" fmla="*/ 2 w 9"/>
                <a:gd name="T5" fmla="*/ 2 h 8"/>
                <a:gd name="T6" fmla="*/ 2 w 9"/>
                <a:gd name="T7" fmla="*/ 7 h 8"/>
                <a:gd name="T8" fmla="*/ 8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9" y="4"/>
                    <a:pt x="8" y="2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1" y="6"/>
                    <a:pt x="2" y="7"/>
                  </a:cubicBezTo>
                  <a:cubicBezTo>
                    <a:pt x="4" y="8"/>
                    <a:pt x="6" y="8"/>
                    <a:pt x="8" y="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2664806" y="5699388"/>
              <a:ext cx="2069938" cy="1158612"/>
            </a:xfrm>
            <a:custGeom>
              <a:avLst/>
              <a:gdLst>
                <a:gd name="T0" fmla="*/ 9 w 115"/>
                <a:gd name="T1" fmla="*/ 24 h 64"/>
                <a:gd name="T2" fmla="*/ 22 w 115"/>
                <a:gd name="T3" fmla="*/ 55 h 64"/>
                <a:gd name="T4" fmla="*/ 47 w 115"/>
                <a:gd name="T5" fmla="*/ 56 h 64"/>
                <a:gd name="T6" fmla="*/ 104 w 115"/>
                <a:gd name="T7" fmla="*/ 64 h 64"/>
                <a:gd name="T8" fmla="*/ 115 w 115"/>
                <a:gd name="T9" fmla="*/ 64 h 64"/>
                <a:gd name="T10" fmla="*/ 9 w 115"/>
                <a:gd name="T11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64">
                  <a:moveTo>
                    <a:pt x="9" y="24"/>
                  </a:moveTo>
                  <a:cubicBezTo>
                    <a:pt x="0" y="34"/>
                    <a:pt x="4" y="51"/>
                    <a:pt x="22" y="55"/>
                  </a:cubicBezTo>
                  <a:cubicBezTo>
                    <a:pt x="30" y="57"/>
                    <a:pt x="38" y="57"/>
                    <a:pt x="47" y="56"/>
                  </a:cubicBezTo>
                  <a:cubicBezTo>
                    <a:pt x="61" y="56"/>
                    <a:pt x="78" y="55"/>
                    <a:pt x="10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83" y="32"/>
                    <a:pt x="31" y="0"/>
                    <a:pt x="9" y="24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246128" y="4374766"/>
              <a:ext cx="4352577" cy="2483234"/>
            </a:xfrm>
            <a:custGeom>
              <a:avLst/>
              <a:gdLst>
                <a:gd name="T0" fmla="*/ 182 w 242"/>
                <a:gd name="T1" fmla="*/ 128 h 137"/>
                <a:gd name="T2" fmla="*/ 139 w 242"/>
                <a:gd name="T3" fmla="*/ 33 h 137"/>
                <a:gd name="T4" fmla="*/ 86 w 242"/>
                <a:gd name="T5" fmla="*/ 86 h 137"/>
                <a:gd name="T6" fmla="*/ 0 w 242"/>
                <a:gd name="T7" fmla="*/ 137 h 137"/>
                <a:gd name="T8" fmla="*/ 170 w 242"/>
                <a:gd name="T9" fmla="*/ 137 h 137"/>
                <a:gd name="T10" fmla="*/ 182 w 242"/>
                <a:gd name="T11" fmla="*/ 12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37">
                  <a:moveTo>
                    <a:pt x="182" y="128"/>
                  </a:moveTo>
                  <a:cubicBezTo>
                    <a:pt x="242" y="77"/>
                    <a:pt x="197" y="0"/>
                    <a:pt x="139" y="33"/>
                  </a:cubicBezTo>
                  <a:cubicBezTo>
                    <a:pt x="119" y="45"/>
                    <a:pt x="100" y="68"/>
                    <a:pt x="86" y="86"/>
                  </a:cubicBezTo>
                  <a:cubicBezTo>
                    <a:pt x="63" y="113"/>
                    <a:pt x="33" y="128"/>
                    <a:pt x="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4"/>
                    <a:pt x="179" y="131"/>
                    <a:pt x="182" y="128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2611199" y="6804393"/>
              <a:ext cx="1115380" cy="53607"/>
            </a:xfrm>
            <a:custGeom>
              <a:avLst/>
              <a:gdLst>
                <a:gd name="T0" fmla="*/ 0 w 62"/>
                <a:gd name="T1" fmla="*/ 3 h 3"/>
                <a:gd name="T2" fmla="*/ 62 w 62"/>
                <a:gd name="T3" fmla="*/ 3 h 3"/>
                <a:gd name="T4" fmla="*/ 0 w 6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">
                  <a:moveTo>
                    <a:pt x="0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41" y="0"/>
                    <a:pt x="20" y="0"/>
                    <a:pt x="0" y="3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9 w 12"/>
                <a:gd name="T1" fmla="*/ 9 h 11"/>
                <a:gd name="T2" fmla="*/ 10 w 12"/>
                <a:gd name="T3" fmla="*/ 2 h 11"/>
                <a:gd name="T4" fmla="*/ 3 w 12"/>
                <a:gd name="T5" fmla="*/ 2 h 11"/>
                <a:gd name="T6" fmla="*/ 2 w 12"/>
                <a:gd name="T7" fmla="*/ 9 h 11"/>
                <a:gd name="T8" fmla="*/ 9 w 12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9"/>
                  </a:move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4" y="11"/>
                    <a:pt x="7" y="11"/>
                    <a:pt x="9" y="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2071666" y="5934569"/>
              <a:ext cx="755692" cy="797194"/>
            </a:xfrm>
            <a:custGeom>
              <a:avLst/>
              <a:gdLst>
                <a:gd name="T0" fmla="*/ 13 w 42"/>
                <a:gd name="T1" fmla="*/ 36 h 44"/>
                <a:gd name="T2" fmla="*/ 42 w 42"/>
                <a:gd name="T3" fmla="*/ 44 h 44"/>
                <a:gd name="T4" fmla="*/ 22 w 42"/>
                <a:gd name="T5" fmla="*/ 23 h 44"/>
                <a:gd name="T6" fmla="*/ 2 w 42"/>
                <a:gd name="T7" fmla="*/ 14 h 44"/>
                <a:gd name="T8" fmla="*/ 13 w 42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13" y="36"/>
                  </a:moveTo>
                  <a:cubicBezTo>
                    <a:pt x="22" y="42"/>
                    <a:pt x="34" y="37"/>
                    <a:pt x="42" y="44"/>
                  </a:cubicBezTo>
                  <a:cubicBezTo>
                    <a:pt x="36" y="35"/>
                    <a:pt x="20" y="36"/>
                    <a:pt x="22" y="23"/>
                  </a:cubicBezTo>
                  <a:cubicBezTo>
                    <a:pt x="24" y="6"/>
                    <a:pt x="6" y="0"/>
                    <a:pt x="2" y="14"/>
                  </a:cubicBezTo>
                  <a:cubicBezTo>
                    <a:pt x="0" y="22"/>
                    <a:pt x="6" y="32"/>
                    <a:pt x="13" y="36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495819" y="6423953"/>
              <a:ext cx="989143" cy="434047"/>
            </a:xfrm>
            <a:custGeom>
              <a:avLst/>
              <a:gdLst>
                <a:gd name="T0" fmla="*/ 13 w 55"/>
                <a:gd name="T1" fmla="*/ 23 h 24"/>
                <a:gd name="T2" fmla="*/ 25 w 55"/>
                <a:gd name="T3" fmla="*/ 18 h 24"/>
                <a:gd name="T4" fmla="*/ 55 w 55"/>
                <a:gd name="T5" fmla="*/ 18 h 24"/>
                <a:gd name="T6" fmla="*/ 12 w 55"/>
                <a:gd name="T7" fmla="*/ 5 h 24"/>
                <a:gd name="T8" fmla="*/ 11 w 55"/>
                <a:gd name="T9" fmla="*/ 24 h 24"/>
                <a:gd name="T10" fmla="*/ 11 w 55"/>
                <a:gd name="T11" fmla="*/ 24 h 24"/>
                <a:gd name="T12" fmla="*/ 13 w 5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4">
                  <a:moveTo>
                    <a:pt x="13" y="23"/>
                  </a:moveTo>
                  <a:cubicBezTo>
                    <a:pt x="17" y="23"/>
                    <a:pt x="22" y="20"/>
                    <a:pt x="25" y="18"/>
                  </a:cubicBezTo>
                  <a:cubicBezTo>
                    <a:pt x="35" y="13"/>
                    <a:pt x="45" y="14"/>
                    <a:pt x="55" y="18"/>
                  </a:cubicBezTo>
                  <a:cubicBezTo>
                    <a:pt x="43" y="11"/>
                    <a:pt x="26" y="0"/>
                    <a:pt x="12" y="5"/>
                  </a:cubicBezTo>
                  <a:cubicBezTo>
                    <a:pt x="0" y="9"/>
                    <a:pt x="1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3"/>
                    <a:pt x="13" y="23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2557592" y="5699388"/>
              <a:ext cx="809299" cy="361418"/>
            </a:xfrm>
            <a:custGeom>
              <a:avLst/>
              <a:gdLst>
                <a:gd name="T0" fmla="*/ 12 w 45"/>
                <a:gd name="T1" fmla="*/ 19 h 20"/>
                <a:gd name="T2" fmla="*/ 22 w 45"/>
                <a:gd name="T3" fmla="*/ 14 h 20"/>
                <a:gd name="T4" fmla="*/ 45 w 45"/>
                <a:gd name="T5" fmla="*/ 14 h 20"/>
                <a:gd name="T6" fmla="*/ 11 w 45"/>
                <a:gd name="T7" fmla="*/ 4 h 20"/>
                <a:gd name="T8" fmla="*/ 12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2" y="19"/>
                  </a:moveTo>
                  <a:cubicBezTo>
                    <a:pt x="15" y="18"/>
                    <a:pt x="19" y="16"/>
                    <a:pt x="22" y="14"/>
                  </a:cubicBezTo>
                  <a:cubicBezTo>
                    <a:pt x="29" y="10"/>
                    <a:pt x="38" y="11"/>
                    <a:pt x="45" y="14"/>
                  </a:cubicBezTo>
                  <a:cubicBezTo>
                    <a:pt x="36" y="9"/>
                    <a:pt x="22" y="0"/>
                    <a:pt x="11" y="4"/>
                  </a:cubicBezTo>
                  <a:cubicBezTo>
                    <a:pt x="0" y="8"/>
                    <a:pt x="2" y="20"/>
                    <a:pt x="12" y="1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2107981" y="5498792"/>
              <a:ext cx="89922" cy="91651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5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2664806" y="5009408"/>
              <a:ext cx="233452" cy="236910"/>
            </a:xfrm>
            <a:custGeom>
              <a:avLst/>
              <a:gdLst>
                <a:gd name="T0" fmla="*/ 7 w 13"/>
                <a:gd name="T1" fmla="*/ 12 h 13"/>
                <a:gd name="T2" fmla="*/ 12 w 13"/>
                <a:gd name="T3" fmla="*/ 5 h 13"/>
                <a:gd name="T4" fmla="*/ 5 w 13"/>
                <a:gd name="T5" fmla="*/ 1 h 13"/>
                <a:gd name="T6" fmla="*/ 0 w 13"/>
                <a:gd name="T7" fmla="*/ 8 h 13"/>
                <a:gd name="T8" fmla="*/ 7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11" y="12"/>
                    <a:pt x="13" y="9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8"/>
                  </a:cubicBezTo>
                  <a:cubicBezTo>
                    <a:pt x="1" y="11"/>
                    <a:pt x="4" y="13"/>
                    <a:pt x="7" y="1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4589486" y="4827835"/>
              <a:ext cx="325103" cy="326832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7 w 18"/>
                <a:gd name="T5" fmla="*/ 1 h 18"/>
                <a:gd name="T6" fmla="*/ 1 w 18"/>
                <a:gd name="T7" fmla="*/ 11 h 18"/>
                <a:gd name="T8" fmla="*/ 10 w 18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5"/>
                    <a:pt x="6" y="18"/>
                    <a:pt x="10" y="17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3294261" y="4447395"/>
              <a:ext cx="1654913" cy="2410605"/>
            </a:xfrm>
            <a:custGeom>
              <a:avLst/>
              <a:gdLst>
                <a:gd name="T0" fmla="*/ 65 w 92"/>
                <a:gd name="T1" fmla="*/ 24 h 133"/>
                <a:gd name="T2" fmla="*/ 25 w 92"/>
                <a:gd name="T3" fmla="*/ 12 h 133"/>
                <a:gd name="T4" fmla="*/ 85 w 92"/>
                <a:gd name="T5" fmla="*/ 133 h 133"/>
                <a:gd name="T6" fmla="*/ 92 w 92"/>
                <a:gd name="T7" fmla="*/ 133 h 133"/>
                <a:gd name="T8" fmla="*/ 65 w 92"/>
                <a:gd name="T9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33">
                  <a:moveTo>
                    <a:pt x="65" y="24"/>
                  </a:moveTo>
                  <a:cubicBezTo>
                    <a:pt x="58" y="2"/>
                    <a:pt x="36" y="0"/>
                    <a:pt x="25" y="12"/>
                  </a:cubicBezTo>
                  <a:cubicBezTo>
                    <a:pt x="0" y="42"/>
                    <a:pt x="43" y="98"/>
                    <a:pt x="85" y="133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62" y="77"/>
                    <a:pt x="74" y="51"/>
                    <a:pt x="65" y="2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8414" y="5082038"/>
              <a:ext cx="1151695" cy="760880"/>
            </a:xfrm>
            <a:custGeom>
              <a:avLst/>
              <a:gdLst>
                <a:gd name="T0" fmla="*/ 32 w 64"/>
                <a:gd name="T1" fmla="*/ 25 h 42"/>
                <a:gd name="T2" fmla="*/ 64 w 64"/>
                <a:gd name="T3" fmla="*/ 42 h 42"/>
                <a:gd name="T4" fmla="*/ 45 w 64"/>
                <a:gd name="T5" fmla="*/ 10 h 42"/>
                <a:gd name="T6" fmla="*/ 16 w 64"/>
                <a:gd name="T7" fmla="*/ 5 h 42"/>
                <a:gd name="T8" fmla="*/ 32 w 64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2">
                  <a:moveTo>
                    <a:pt x="32" y="25"/>
                  </a:moveTo>
                  <a:cubicBezTo>
                    <a:pt x="47" y="18"/>
                    <a:pt x="52" y="37"/>
                    <a:pt x="64" y="42"/>
                  </a:cubicBezTo>
                  <a:cubicBezTo>
                    <a:pt x="52" y="34"/>
                    <a:pt x="55" y="19"/>
                    <a:pt x="45" y="10"/>
                  </a:cubicBezTo>
                  <a:cubicBezTo>
                    <a:pt x="37" y="3"/>
                    <a:pt x="24" y="0"/>
                    <a:pt x="16" y="5"/>
                  </a:cubicBezTo>
                  <a:cubicBezTo>
                    <a:pt x="0" y="14"/>
                    <a:pt x="14" y="34"/>
                    <a:pt x="32" y="2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3007202" y="4430102"/>
              <a:ext cx="593140" cy="797194"/>
            </a:xfrm>
            <a:custGeom>
              <a:avLst/>
              <a:gdLst>
                <a:gd name="T0" fmla="*/ 33 w 33"/>
                <a:gd name="T1" fmla="*/ 44 h 44"/>
                <a:gd name="T2" fmla="*/ 19 w 33"/>
                <a:gd name="T3" fmla="*/ 22 h 44"/>
                <a:gd name="T4" fmla="*/ 17 w 33"/>
                <a:gd name="T5" fmla="*/ 10 h 44"/>
                <a:gd name="T6" fmla="*/ 2 w 33"/>
                <a:gd name="T7" fmla="*/ 18 h 44"/>
                <a:gd name="T8" fmla="*/ 33 w 3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">
                  <a:moveTo>
                    <a:pt x="33" y="44"/>
                  </a:moveTo>
                  <a:cubicBezTo>
                    <a:pt x="25" y="38"/>
                    <a:pt x="19" y="31"/>
                    <a:pt x="19" y="22"/>
                  </a:cubicBezTo>
                  <a:cubicBezTo>
                    <a:pt x="19" y="18"/>
                    <a:pt x="19" y="13"/>
                    <a:pt x="17" y="10"/>
                  </a:cubicBezTo>
                  <a:cubicBezTo>
                    <a:pt x="13" y="0"/>
                    <a:pt x="0" y="5"/>
                    <a:pt x="2" y="18"/>
                  </a:cubicBezTo>
                  <a:cubicBezTo>
                    <a:pt x="5" y="31"/>
                    <a:pt x="22" y="38"/>
                    <a:pt x="33" y="4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4445956" y="5082038"/>
              <a:ext cx="809299" cy="1775962"/>
            </a:xfrm>
            <a:custGeom>
              <a:avLst/>
              <a:gdLst>
                <a:gd name="T0" fmla="*/ 45 w 45"/>
                <a:gd name="T1" fmla="*/ 22 h 98"/>
                <a:gd name="T2" fmla="*/ 23 w 45"/>
                <a:gd name="T3" fmla="*/ 5 h 98"/>
                <a:gd name="T4" fmla="*/ 34 w 45"/>
                <a:gd name="T5" fmla="*/ 98 h 98"/>
                <a:gd name="T6" fmla="*/ 35 w 45"/>
                <a:gd name="T7" fmla="*/ 98 h 98"/>
                <a:gd name="T8" fmla="*/ 45 w 45"/>
                <a:gd name="T9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8">
                  <a:moveTo>
                    <a:pt x="45" y="22"/>
                  </a:moveTo>
                  <a:cubicBezTo>
                    <a:pt x="45" y="7"/>
                    <a:pt x="32" y="0"/>
                    <a:pt x="23" y="5"/>
                  </a:cubicBezTo>
                  <a:cubicBezTo>
                    <a:pt x="0" y="18"/>
                    <a:pt x="15" y="66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9" y="54"/>
                    <a:pt x="44" y="41"/>
                    <a:pt x="45" y="22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5274277" y="5154667"/>
              <a:ext cx="306081" cy="688250"/>
            </a:xfrm>
            <a:custGeom>
              <a:avLst/>
              <a:gdLst>
                <a:gd name="T0" fmla="*/ 16 w 17"/>
                <a:gd name="T1" fmla="*/ 10 h 38"/>
                <a:gd name="T2" fmla="*/ 3 w 17"/>
                <a:gd name="T3" fmla="*/ 8 h 38"/>
                <a:gd name="T4" fmla="*/ 5 w 17"/>
                <a:gd name="T5" fmla="*/ 17 h 38"/>
                <a:gd name="T6" fmla="*/ 0 w 17"/>
                <a:gd name="T7" fmla="*/ 38 h 38"/>
                <a:gd name="T8" fmla="*/ 16 w 17"/>
                <a:gd name="T9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8">
                  <a:moveTo>
                    <a:pt x="16" y="10"/>
                  </a:moveTo>
                  <a:cubicBezTo>
                    <a:pt x="15" y="0"/>
                    <a:pt x="3" y="0"/>
                    <a:pt x="3" y="8"/>
                  </a:cubicBezTo>
                  <a:cubicBezTo>
                    <a:pt x="3" y="11"/>
                    <a:pt x="4" y="15"/>
                    <a:pt x="5" y="17"/>
                  </a:cubicBezTo>
                  <a:cubicBezTo>
                    <a:pt x="7" y="25"/>
                    <a:pt x="4" y="31"/>
                    <a:pt x="0" y="38"/>
                  </a:cubicBezTo>
                  <a:cubicBezTo>
                    <a:pt x="7" y="30"/>
                    <a:pt x="17" y="20"/>
                    <a:pt x="16" y="1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1 h 9"/>
                <a:gd name="T4" fmla="*/ 2 w 10"/>
                <a:gd name="T5" fmla="*/ 1 h 9"/>
                <a:gd name="T6" fmla="*/ 2 w 10"/>
                <a:gd name="T7" fmla="*/ 8 h 9"/>
                <a:gd name="T8" fmla="*/ 9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6"/>
                    <a:pt x="10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4" y="9"/>
                    <a:pt x="7" y="9"/>
                    <a:pt x="9" y="8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2953595" y="4883172"/>
              <a:ext cx="89922" cy="108944"/>
            </a:xfrm>
            <a:custGeom>
              <a:avLst/>
              <a:gdLst>
                <a:gd name="T0" fmla="*/ 3 w 5"/>
                <a:gd name="T1" fmla="*/ 5 h 6"/>
                <a:gd name="T2" fmla="*/ 5 w 5"/>
                <a:gd name="T3" fmla="*/ 2 h 6"/>
                <a:gd name="T4" fmla="*/ 2 w 5"/>
                <a:gd name="T5" fmla="*/ 0 h 6"/>
                <a:gd name="T6" fmla="*/ 0 w 5"/>
                <a:gd name="T7" fmla="*/ 3 h 6"/>
                <a:gd name="T8" fmla="*/ 3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6"/>
                    <a:pt x="3" y="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/>
            </p:cNvSpPr>
            <p:nvPr/>
          </p:nvSpPr>
          <p:spPr bwMode="auto">
            <a:xfrm>
              <a:off x="7774804" y="5227297"/>
              <a:ext cx="287059" cy="307810"/>
            </a:xfrm>
            <a:custGeom>
              <a:avLst/>
              <a:gdLst>
                <a:gd name="T0" fmla="*/ 13 w 16"/>
                <a:gd name="T1" fmla="*/ 14 h 17"/>
                <a:gd name="T2" fmla="*/ 14 w 16"/>
                <a:gd name="T3" fmla="*/ 4 h 17"/>
                <a:gd name="T4" fmla="*/ 3 w 16"/>
                <a:gd name="T5" fmla="*/ 3 h 17"/>
                <a:gd name="T6" fmla="*/ 2 w 16"/>
                <a:gd name="T7" fmla="*/ 13 h 17"/>
                <a:gd name="T8" fmla="*/ 13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3" y="14"/>
                  </a:moveTo>
                  <a:cubicBezTo>
                    <a:pt x="16" y="12"/>
                    <a:pt x="16" y="7"/>
                    <a:pt x="14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5" y="16"/>
                    <a:pt x="9" y="17"/>
                    <a:pt x="13" y="1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6586795" y="4085977"/>
              <a:ext cx="145259" cy="162552"/>
            </a:xfrm>
            <a:custGeom>
              <a:avLst/>
              <a:gdLst>
                <a:gd name="T0" fmla="*/ 6 w 8"/>
                <a:gd name="T1" fmla="*/ 7 h 9"/>
                <a:gd name="T2" fmla="*/ 7 w 8"/>
                <a:gd name="T3" fmla="*/ 2 h 9"/>
                <a:gd name="T4" fmla="*/ 1 w 8"/>
                <a:gd name="T5" fmla="*/ 2 h 9"/>
                <a:gd name="T6" fmla="*/ 1 w 8"/>
                <a:gd name="T7" fmla="*/ 7 h 9"/>
                <a:gd name="T8" fmla="*/ 6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6" y="7"/>
                  </a:moveTo>
                  <a:cubicBezTo>
                    <a:pt x="8" y="6"/>
                    <a:pt x="8" y="4"/>
                    <a:pt x="7" y="2"/>
                  </a:cubicBezTo>
                  <a:cubicBezTo>
                    <a:pt x="5" y="1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2" y="9"/>
                    <a:pt x="5" y="9"/>
                    <a:pt x="6" y="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5381492" y="4774227"/>
              <a:ext cx="1115380" cy="1938514"/>
            </a:xfrm>
            <a:custGeom>
              <a:avLst/>
              <a:gdLst>
                <a:gd name="T0" fmla="*/ 60 w 62"/>
                <a:gd name="T1" fmla="*/ 37 h 107"/>
                <a:gd name="T2" fmla="*/ 24 w 62"/>
                <a:gd name="T3" fmla="*/ 24 h 107"/>
                <a:gd name="T4" fmla="*/ 24 w 62"/>
                <a:gd name="T5" fmla="*/ 52 h 107"/>
                <a:gd name="T6" fmla="*/ 0 w 62"/>
                <a:gd name="T7" fmla="*/ 107 h 107"/>
                <a:gd name="T8" fmla="*/ 60 w 62"/>
                <a:gd name="T9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7">
                  <a:moveTo>
                    <a:pt x="60" y="37"/>
                  </a:moveTo>
                  <a:cubicBezTo>
                    <a:pt x="62" y="8"/>
                    <a:pt x="30" y="0"/>
                    <a:pt x="24" y="24"/>
                  </a:cubicBezTo>
                  <a:cubicBezTo>
                    <a:pt x="22" y="33"/>
                    <a:pt x="23" y="43"/>
                    <a:pt x="24" y="52"/>
                  </a:cubicBezTo>
                  <a:cubicBezTo>
                    <a:pt x="26" y="74"/>
                    <a:pt x="14" y="92"/>
                    <a:pt x="0" y="107"/>
                  </a:cubicBezTo>
                  <a:cubicBezTo>
                    <a:pt x="23" y="90"/>
                    <a:pt x="57" y="67"/>
                    <a:pt x="60" y="37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>
              <a:off x="5614944" y="4303865"/>
              <a:ext cx="594869" cy="996061"/>
            </a:xfrm>
            <a:custGeom>
              <a:avLst/>
              <a:gdLst>
                <a:gd name="T0" fmla="*/ 17 w 33"/>
                <a:gd name="T1" fmla="*/ 28 h 55"/>
                <a:gd name="T2" fmla="*/ 27 w 33"/>
                <a:gd name="T3" fmla="*/ 19 h 55"/>
                <a:gd name="T4" fmla="*/ 10 w 33"/>
                <a:gd name="T5" fmla="*/ 11 h 55"/>
                <a:gd name="T6" fmla="*/ 5 w 33"/>
                <a:gd name="T7" fmla="*/ 55 h 55"/>
                <a:gd name="T8" fmla="*/ 17 w 33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5">
                  <a:moveTo>
                    <a:pt x="17" y="28"/>
                  </a:moveTo>
                  <a:cubicBezTo>
                    <a:pt x="20" y="26"/>
                    <a:pt x="24" y="23"/>
                    <a:pt x="27" y="19"/>
                  </a:cubicBezTo>
                  <a:cubicBezTo>
                    <a:pt x="33" y="9"/>
                    <a:pt x="20" y="0"/>
                    <a:pt x="10" y="11"/>
                  </a:cubicBezTo>
                  <a:cubicBezTo>
                    <a:pt x="0" y="21"/>
                    <a:pt x="4" y="41"/>
                    <a:pt x="5" y="55"/>
                  </a:cubicBezTo>
                  <a:cubicBezTo>
                    <a:pt x="6" y="45"/>
                    <a:pt x="9" y="35"/>
                    <a:pt x="17" y="28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3 w 10"/>
                <a:gd name="T1" fmla="*/ 9 h 10"/>
                <a:gd name="T2" fmla="*/ 9 w 10"/>
                <a:gd name="T3" fmla="*/ 7 h 10"/>
                <a:gd name="T4" fmla="*/ 7 w 10"/>
                <a:gd name="T5" fmla="*/ 0 h 10"/>
                <a:gd name="T6" fmla="*/ 0 w 10"/>
                <a:gd name="T7" fmla="*/ 3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6" y="10"/>
                    <a:pt x="8" y="9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8746655" y="3650201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8367945" y="4175899"/>
              <a:ext cx="1367854" cy="961475"/>
            </a:xfrm>
            <a:custGeom>
              <a:avLst/>
              <a:gdLst>
                <a:gd name="T0" fmla="*/ 39 w 76"/>
                <a:gd name="T1" fmla="*/ 31 h 53"/>
                <a:gd name="T2" fmla="*/ 59 w 76"/>
                <a:gd name="T3" fmla="*/ 29 h 53"/>
                <a:gd name="T4" fmla="*/ 47 w 76"/>
                <a:gd name="T5" fmla="*/ 4 h 53"/>
                <a:gd name="T6" fmla="*/ 0 w 76"/>
                <a:gd name="T7" fmla="*/ 53 h 53"/>
                <a:gd name="T8" fmla="*/ 39 w 76"/>
                <a:gd name="T9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3">
                  <a:moveTo>
                    <a:pt x="39" y="31"/>
                  </a:moveTo>
                  <a:cubicBezTo>
                    <a:pt x="45" y="31"/>
                    <a:pt x="53" y="31"/>
                    <a:pt x="59" y="29"/>
                  </a:cubicBezTo>
                  <a:cubicBezTo>
                    <a:pt x="76" y="23"/>
                    <a:pt x="67" y="0"/>
                    <a:pt x="47" y="4"/>
                  </a:cubicBezTo>
                  <a:cubicBezTo>
                    <a:pt x="25" y="8"/>
                    <a:pt x="11" y="35"/>
                    <a:pt x="0" y="53"/>
                  </a:cubicBezTo>
                  <a:cubicBezTo>
                    <a:pt x="10" y="41"/>
                    <a:pt x="23" y="31"/>
                    <a:pt x="39" y="31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9663169" y="4575361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7738490" y="2961950"/>
              <a:ext cx="485925" cy="435777"/>
            </a:xfrm>
            <a:custGeom>
              <a:avLst/>
              <a:gdLst>
                <a:gd name="T0" fmla="*/ 14 w 27"/>
                <a:gd name="T1" fmla="*/ 0 h 24"/>
                <a:gd name="T2" fmla="*/ 3 w 27"/>
                <a:gd name="T3" fmla="*/ 7 h 24"/>
                <a:gd name="T4" fmla="*/ 8 w 27"/>
                <a:gd name="T5" fmla="*/ 23 h 24"/>
                <a:gd name="T6" fmla="*/ 14 w 27"/>
                <a:gd name="T7" fmla="*/ 24 h 24"/>
                <a:gd name="T8" fmla="*/ 24 w 27"/>
                <a:gd name="T9" fmla="*/ 17 h 24"/>
                <a:gd name="T10" fmla="*/ 19 w 27"/>
                <a:gd name="T11" fmla="*/ 1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9" y="0"/>
                    <a:pt x="5" y="2"/>
                    <a:pt x="3" y="7"/>
                  </a:cubicBezTo>
                  <a:cubicBezTo>
                    <a:pt x="0" y="13"/>
                    <a:pt x="2" y="20"/>
                    <a:pt x="8" y="23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18" y="24"/>
                    <a:pt x="22" y="21"/>
                    <a:pt x="24" y="17"/>
                  </a:cubicBezTo>
                  <a:cubicBezTo>
                    <a:pt x="27" y="11"/>
                    <a:pt x="25" y="4"/>
                    <a:pt x="19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 noEditPoints="1"/>
            </p:cNvSpPr>
            <p:nvPr/>
          </p:nvSpPr>
          <p:spPr bwMode="auto">
            <a:xfrm>
              <a:off x="5184355" y="3940718"/>
              <a:ext cx="3598615" cy="2844652"/>
            </a:xfrm>
            <a:custGeom>
              <a:avLst/>
              <a:gdLst>
                <a:gd name="T0" fmla="*/ 44 w 200"/>
                <a:gd name="T1" fmla="*/ 137 h 157"/>
                <a:gd name="T2" fmla="*/ 11 w 200"/>
                <a:gd name="T3" fmla="*/ 153 h 157"/>
                <a:gd name="T4" fmla="*/ 11 w 200"/>
                <a:gd name="T5" fmla="*/ 153 h 157"/>
                <a:gd name="T6" fmla="*/ 11 w 200"/>
                <a:gd name="T7" fmla="*/ 153 h 157"/>
                <a:gd name="T8" fmla="*/ 0 w 200"/>
                <a:gd name="T9" fmla="*/ 157 h 157"/>
                <a:gd name="T10" fmla="*/ 17 w 200"/>
                <a:gd name="T11" fmla="*/ 154 h 157"/>
                <a:gd name="T12" fmla="*/ 44 w 200"/>
                <a:gd name="T13" fmla="*/ 137 h 157"/>
                <a:gd name="T14" fmla="*/ 152 w 200"/>
                <a:gd name="T15" fmla="*/ 87 h 157"/>
                <a:gd name="T16" fmla="*/ 146 w 200"/>
                <a:gd name="T17" fmla="*/ 84 h 157"/>
                <a:gd name="T18" fmla="*/ 147 w 200"/>
                <a:gd name="T19" fmla="*/ 74 h 157"/>
                <a:gd name="T20" fmla="*/ 152 w 200"/>
                <a:gd name="T21" fmla="*/ 72 h 157"/>
                <a:gd name="T22" fmla="*/ 158 w 200"/>
                <a:gd name="T23" fmla="*/ 75 h 157"/>
                <a:gd name="T24" fmla="*/ 157 w 200"/>
                <a:gd name="T25" fmla="*/ 85 h 157"/>
                <a:gd name="T26" fmla="*/ 152 w 200"/>
                <a:gd name="T27" fmla="*/ 87 h 157"/>
                <a:gd name="T28" fmla="*/ 162 w 200"/>
                <a:gd name="T29" fmla="*/ 0 h 157"/>
                <a:gd name="T30" fmla="*/ 131 w 200"/>
                <a:gd name="T31" fmla="*/ 16 h 157"/>
                <a:gd name="T32" fmla="*/ 111 w 200"/>
                <a:gd name="T33" fmla="*/ 50 h 157"/>
                <a:gd name="T34" fmla="*/ 112 w 200"/>
                <a:gd name="T35" fmla="*/ 50 h 157"/>
                <a:gd name="T36" fmla="*/ 132 w 200"/>
                <a:gd name="T37" fmla="*/ 106 h 157"/>
                <a:gd name="T38" fmla="*/ 93 w 200"/>
                <a:gd name="T39" fmla="*/ 138 h 157"/>
                <a:gd name="T40" fmla="*/ 128 w 200"/>
                <a:gd name="T41" fmla="*/ 126 h 157"/>
                <a:gd name="T42" fmla="*/ 145 w 200"/>
                <a:gd name="T43" fmla="*/ 110 h 157"/>
                <a:gd name="T44" fmla="*/ 198 w 200"/>
                <a:gd name="T45" fmla="*/ 57 h 157"/>
                <a:gd name="T46" fmla="*/ 198 w 200"/>
                <a:gd name="T47" fmla="*/ 57 h 157"/>
                <a:gd name="T48" fmla="*/ 200 w 200"/>
                <a:gd name="T49" fmla="*/ 48 h 157"/>
                <a:gd name="T50" fmla="*/ 177 w 200"/>
                <a:gd name="T51" fmla="*/ 66 h 157"/>
                <a:gd name="T52" fmla="*/ 199 w 200"/>
                <a:gd name="T53" fmla="*/ 33 h 157"/>
                <a:gd name="T54" fmla="*/ 162 w 200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157">
                  <a:moveTo>
                    <a:pt x="44" y="137"/>
                  </a:moveTo>
                  <a:cubicBezTo>
                    <a:pt x="34" y="143"/>
                    <a:pt x="22" y="149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7" y="155"/>
                    <a:pt x="4" y="156"/>
                    <a:pt x="0" y="157"/>
                  </a:cubicBezTo>
                  <a:cubicBezTo>
                    <a:pt x="6" y="156"/>
                    <a:pt x="11" y="155"/>
                    <a:pt x="17" y="154"/>
                  </a:cubicBezTo>
                  <a:cubicBezTo>
                    <a:pt x="27" y="150"/>
                    <a:pt x="36" y="144"/>
                    <a:pt x="44" y="137"/>
                  </a:cubicBezTo>
                  <a:moveTo>
                    <a:pt x="152" y="87"/>
                  </a:moveTo>
                  <a:cubicBezTo>
                    <a:pt x="150" y="87"/>
                    <a:pt x="148" y="86"/>
                    <a:pt x="146" y="84"/>
                  </a:cubicBezTo>
                  <a:cubicBezTo>
                    <a:pt x="144" y="81"/>
                    <a:pt x="144" y="76"/>
                    <a:pt x="147" y="74"/>
                  </a:cubicBezTo>
                  <a:cubicBezTo>
                    <a:pt x="149" y="73"/>
                    <a:pt x="150" y="72"/>
                    <a:pt x="152" y="72"/>
                  </a:cubicBezTo>
                  <a:cubicBezTo>
                    <a:pt x="154" y="72"/>
                    <a:pt x="156" y="73"/>
                    <a:pt x="158" y="75"/>
                  </a:cubicBezTo>
                  <a:cubicBezTo>
                    <a:pt x="160" y="78"/>
                    <a:pt x="160" y="83"/>
                    <a:pt x="157" y="85"/>
                  </a:cubicBezTo>
                  <a:cubicBezTo>
                    <a:pt x="155" y="86"/>
                    <a:pt x="154" y="87"/>
                    <a:pt x="152" y="87"/>
                  </a:cubicBezTo>
                  <a:moveTo>
                    <a:pt x="162" y="0"/>
                  </a:moveTo>
                  <a:cubicBezTo>
                    <a:pt x="152" y="0"/>
                    <a:pt x="141" y="5"/>
                    <a:pt x="131" y="16"/>
                  </a:cubicBezTo>
                  <a:cubicBezTo>
                    <a:pt x="123" y="25"/>
                    <a:pt x="117" y="38"/>
                    <a:pt x="111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32" y="50"/>
                    <a:pt x="149" y="77"/>
                    <a:pt x="132" y="106"/>
                  </a:cubicBezTo>
                  <a:cubicBezTo>
                    <a:pt x="123" y="120"/>
                    <a:pt x="110" y="131"/>
                    <a:pt x="93" y="138"/>
                  </a:cubicBezTo>
                  <a:cubicBezTo>
                    <a:pt x="105" y="135"/>
                    <a:pt x="117" y="131"/>
                    <a:pt x="128" y="126"/>
                  </a:cubicBezTo>
                  <a:cubicBezTo>
                    <a:pt x="134" y="121"/>
                    <a:pt x="139" y="116"/>
                    <a:pt x="145" y="110"/>
                  </a:cubicBezTo>
                  <a:cubicBezTo>
                    <a:pt x="159" y="92"/>
                    <a:pt x="178" y="69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4"/>
                    <a:pt x="200" y="51"/>
                    <a:pt x="200" y="48"/>
                  </a:cubicBezTo>
                  <a:cubicBezTo>
                    <a:pt x="191" y="52"/>
                    <a:pt x="184" y="59"/>
                    <a:pt x="177" y="66"/>
                  </a:cubicBezTo>
                  <a:cubicBezTo>
                    <a:pt x="183" y="56"/>
                    <a:pt x="190" y="43"/>
                    <a:pt x="199" y="33"/>
                  </a:cubicBezTo>
                  <a:cubicBezTo>
                    <a:pt x="195" y="13"/>
                    <a:pt x="179" y="0"/>
                    <a:pt x="162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7487745" y="4973094"/>
              <a:ext cx="1258910" cy="1250264"/>
            </a:xfrm>
            <a:custGeom>
              <a:avLst/>
              <a:gdLst>
                <a:gd name="T0" fmla="*/ 70 w 70"/>
                <a:gd name="T1" fmla="*/ 0 h 69"/>
                <a:gd name="T2" fmla="*/ 70 w 70"/>
                <a:gd name="T3" fmla="*/ 0 h 69"/>
                <a:gd name="T4" fmla="*/ 17 w 70"/>
                <a:gd name="T5" fmla="*/ 53 h 69"/>
                <a:gd name="T6" fmla="*/ 0 w 70"/>
                <a:gd name="T7" fmla="*/ 69 h 69"/>
                <a:gd name="T8" fmla="*/ 62 w 70"/>
                <a:gd name="T9" fmla="*/ 20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0" y="12"/>
                    <a:pt x="31" y="35"/>
                    <a:pt x="17" y="53"/>
                  </a:cubicBezTo>
                  <a:cubicBezTo>
                    <a:pt x="11" y="59"/>
                    <a:pt x="6" y="64"/>
                    <a:pt x="0" y="69"/>
                  </a:cubicBezTo>
                  <a:cubicBezTo>
                    <a:pt x="26" y="58"/>
                    <a:pt x="49" y="43"/>
                    <a:pt x="62" y="20"/>
                  </a:cubicBezTo>
                  <a:cubicBezTo>
                    <a:pt x="66" y="13"/>
                    <a:pt x="69" y="7"/>
                    <a:pt x="70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774804" y="5246319"/>
              <a:ext cx="287059" cy="271496"/>
            </a:xfrm>
            <a:custGeom>
              <a:avLst/>
              <a:gdLst>
                <a:gd name="T0" fmla="*/ 8 w 16"/>
                <a:gd name="T1" fmla="*/ 0 h 15"/>
                <a:gd name="T2" fmla="*/ 3 w 16"/>
                <a:gd name="T3" fmla="*/ 2 h 15"/>
                <a:gd name="T4" fmla="*/ 2 w 16"/>
                <a:gd name="T5" fmla="*/ 12 h 15"/>
                <a:gd name="T6" fmla="*/ 8 w 16"/>
                <a:gd name="T7" fmla="*/ 15 h 15"/>
                <a:gd name="T8" fmla="*/ 13 w 16"/>
                <a:gd name="T9" fmla="*/ 13 h 15"/>
                <a:gd name="T10" fmla="*/ 14 w 16"/>
                <a:gd name="T11" fmla="*/ 3 h 15"/>
                <a:gd name="T12" fmla="*/ 8 w 1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0"/>
                    <a:pt x="5" y="1"/>
                    <a:pt x="3" y="2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4" y="14"/>
                    <a:pt x="6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5381492" y="67127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4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8367945" y="4539046"/>
              <a:ext cx="415025" cy="598328"/>
            </a:xfrm>
            <a:custGeom>
              <a:avLst/>
              <a:gdLst>
                <a:gd name="T0" fmla="*/ 22 w 23"/>
                <a:gd name="T1" fmla="*/ 0 h 33"/>
                <a:gd name="T2" fmla="*/ 0 w 23"/>
                <a:gd name="T3" fmla="*/ 33 h 33"/>
                <a:gd name="T4" fmla="*/ 23 w 23"/>
                <a:gd name="T5" fmla="*/ 15 h 33"/>
                <a:gd name="T6" fmla="*/ 22 w 2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3">
                  <a:moveTo>
                    <a:pt x="22" y="0"/>
                  </a:moveTo>
                  <a:cubicBezTo>
                    <a:pt x="13" y="10"/>
                    <a:pt x="6" y="23"/>
                    <a:pt x="0" y="33"/>
                  </a:cubicBezTo>
                  <a:cubicBezTo>
                    <a:pt x="7" y="26"/>
                    <a:pt x="14" y="19"/>
                    <a:pt x="23" y="15"/>
                  </a:cubicBezTo>
                  <a:cubicBezTo>
                    <a:pt x="23" y="10"/>
                    <a:pt x="23" y="5"/>
                    <a:pt x="2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7361508" y="3451334"/>
              <a:ext cx="197137" cy="181574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3 h 10"/>
                <a:gd name="T4" fmla="*/ 3 w 11"/>
                <a:gd name="T5" fmla="*/ 9 h 10"/>
                <a:gd name="T6" fmla="*/ 5 w 11"/>
                <a:gd name="T7" fmla="*/ 10 h 10"/>
                <a:gd name="T8" fmla="*/ 10 w 11"/>
                <a:gd name="T9" fmla="*/ 7 h 10"/>
                <a:gd name="T10" fmla="*/ 7 w 11"/>
                <a:gd name="T11" fmla="*/ 1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5507729" y="5372555"/>
              <a:ext cx="306081" cy="397733"/>
            </a:xfrm>
            <a:custGeom>
              <a:avLst/>
              <a:gdLst>
                <a:gd name="T0" fmla="*/ 11 w 17"/>
                <a:gd name="T1" fmla="*/ 0 h 22"/>
                <a:gd name="T2" fmla="*/ 2 w 17"/>
                <a:gd name="T3" fmla="*/ 4 h 22"/>
                <a:gd name="T4" fmla="*/ 0 w 17"/>
                <a:gd name="T5" fmla="*/ 10 h 22"/>
                <a:gd name="T6" fmla="*/ 5 w 17"/>
                <a:gd name="T7" fmla="*/ 20 h 22"/>
                <a:gd name="T8" fmla="*/ 11 w 17"/>
                <a:gd name="T9" fmla="*/ 22 h 22"/>
                <a:gd name="T10" fmla="*/ 17 w 17"/>
                <a:gd name="T11" fmla="*/ 21 h 22"/>
                <a:gd name="T12" fmla="*/ 17 w 17"/>
                <a:gd name="T13" fmla="*/ 19 h 22"/>
                <a:gd name="T14" fmla="*/ 16 w 17"/>
                <a:gd name="T15" fmla="*/ 1 h 22"/>
                <a:gd name="T16" fmla="*/ 11 w 17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1" y="0"/>
                  </a:moveTo>
                  <a:cubicBezTo>
                    <a:pt x="8" y="0"/>
                    <a:pt x="5" y="1"/>
                    <a:pt x="2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4"/>
                    <a:pt x="1" y="18"/>
                    <a:pt x="5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3" y="22"/>
                    <a:pt x="15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3"/>
                    <a:pt x="15" y="7"/>
                    <a:pt x="16" y="1"/>
                  </a:cubicBezTo>
                  <a:cubicBezTo>
                    <a:pt x="14" y="0"/>
                    <a:pt x="13" y="0"/>
                    <a:pt x="1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5507729" y="5445185"/>
              <a:ext cx="36315" cy="108944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</a:path>
              </a:pathLst>
            </a:custGeom>
            <a:solidFill>
              <a:srgbClr val="8A1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5777496" y="5389848"/>
              <a:ext cx="162552" cy="363147"/>
            </a:xfrm>
            <a:custGeom>
              <a:avLst/>
              <a:gdLst>
                <a:gd name="T0" fmla="*/ 1 w 9"/>
                <a:gd name="T1" fmla="*/ 0 h 20"/>
                <a:gd name="T2" fmla="*/ 2 w 9"/>
                <a:gd name="T3" fmla="*/ 18 h 20"/>
                <a:gd name="T4" fmla="*/ 2 w 9"/>
                <a:gd name="T5" fmla="*/ 20 h 20"/>
                <a:gd name="T6" fmla="*/ 5 w 9"/>
                <a:gd name="T7" fmla="*/ 16 h 20"/>
                <a:gd name="T8" fmla="*/ 2 w 9"/>
                <a:gd name="T9" fmla="*/ 1 h 20"/>
                <a:gd name="T10" fmla="*/ 1 w 9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6"/>
                    <a:pt x="1" y="12"/>
                    <a:pt x="2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3" y="19"/>
                    <a:pt x="4" y="18"/>
                    <a:pt x="5" y="16"/>
                  </a:cubicBezTo>
                  <a:cubicBezTo>
                    <a:pt x="9" y="11"/>
                    <a:pt x="8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5364200" y="6116142"/>
              <a:ext cx="197137" cy="126237"/>
            </a:xfrm>
            <a:custGeom>
              <a:avLst/>
              <a:gdLst>
                <a:gd name="T0" fmla="*/ 1 w 11"/>
                <a:gd name="T1" fmla="*/ 0 h 7"/>
                <a:gd name="T2" fmla="*/ 3 w 11"/>
                <a:gd name="T3" fmla="*/ 6 h 7"/>
                <a:gd name="T4" fmla="*/ 6 w 11"/>
                <a:gd name="T5" fmla="*/ 7 h 7"/>
                <a:gd name="T6" fmla="*/ 10 w 11"/>
                <a:gd name="T7" fmla="*/ 5 h 7"/>
                <a:gd name="T8" fmla="*/ 11 w 11"/>
                <a:gd name="T9" fmla="*/ 2 h 7"/>
                <a:gd name="T10" fmla="*/ 7 w 11"/>
                <a:gd name="T11" fmla="*/ 3 h 7"/>
                <a:gd name="T12" fmla="*/ 2 w 11"/>
                <a:gd name="T13" fmla="*/ 1 h 7"/>
                <a:gd name="T14" fmla="*/ 1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3"/>
                    <a:pt x="4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5381492" y="6060806"/>
              <a:ext cx="179844" cy="108944"/>
            </a:xfrm>
            <a:custGeom>
              <a:avLst/>
              <a:gdLst>
                <a:gd name="T0" fmla="*/ 5 w 10"/>
                <a:gd name="T1" fmla="*/ 0 h 6"/>
                <a:gd name="T2" fmla="*/ 1 w 10"/>
                <a:gd name="T3" fmla="*/ 2 h 6"/>
                <a:gd name="T4" fmla="*/ 0 w 10"/>
                <a:gd name="T5" fmla="*/ 3 h 6"/>
                <a:gd name="T6" fmla="*/ 1 w 10"/>
                <a:gd name="T7" fmla="*/ 4 h 6"/>
                <a:gd name="T8" fmla="*/ 6 w 10"/>
                <a:gd name="T9" fmla="*/ 6 h 6"/>
                <a:gd name="T10" fmla="*/ 10 w 10"/>
                <a:gd name="T11" fmla="*/ 5 h 6"/>
                <a:gd name="T12" fmla="*/ 8 w 10"/>
                <a:gd name="T13" fmla="*/ 1 h 6"/>
                <a:gd name="T14" fmla="*/ 5 w 10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9" y="6"/>
                    <a:pt x="10" y="5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9"/>
            <p:cNvSpPr>
              <a:spLocks noEditPoints="1"/>
            </p:cNvSpPr>
            <p:nvPr/>
          </p:nvSpPr>
          <p:spPr bwMode="auto">
            <a:xfrm>
              <a:off x="1782878" y="5517814"/>
              <a:ext cx="2986452" cy="1322893"/>
            </a:xfrm>
            <a:custGeom>
              <a:avLst/>
              <a:gdLst>
                <a:gd name="T0" fmla="*/ 53 w 166"/>
                <a:gd name="T1" fmla="*/ 29 h 73"/>
                <a:gd name="T2" fmla="*/ 54 w 166"/>
                <a:gd name="T3" fmla="*/ 14 h 73"/>
                <a:gd name="T4" fmla="*/ 60 w 166"/>
                <a:gd name="T5" fmla="*/ 13 h 73"/>
                <a:gd name="T6" fmla="*/ 88 w 166"/>
                <a:gd name="T7" fmla="*/ 24 h 73"/>
                <a:gd name="T8" fmla="*/ 76 w 166"/>
                <a:gd name="T9" fmla="*/ 22 h 73"/>
                <a:gd name="T10" fmla="*/ 65 w 166"/>
                <a:gd name="T11" fmla="*/ 24 h 73"/>
                <a:gd name="T12" fmla="*/ 55 w 166"/>
                <a:gd name="T13" fmla="*/ 29 h 73"/>
                <a:gd name="T14" fmla="*/ 53 w 166"/>
                <a:gd name="T15" fmla="*/ 29 h 73"/>
                <a:gd name="T16" fmla="*/ 32 w 166"/>
                <a:gd name="T17" fmla="*/ 14 h 73"/>
                <a:gd name="T18" fmla="*/ 28 w 166"/>
                <a:gd name="T19" fmla="*/ 12 h 73"/>
                <a:gd name="T20" fmla="*/ 29 w 166"/>
                <a:gd name="T21" fmla="*/ 5 h 73"/>
                <a:gd name="T22" fmla="*/ 32 w 166"/>
                <a:gd name="T23" fmla="*/ 3 h 73"/>
                <a:gd name="T24" fmla="*/ 36 w 166"/>
                <a:gd name="T25" fmla="*/ 5 h 73"/>
                <a:gd name="T26" fmla="*/ 35 w 166"/>
                <a:gd name="T27" fmla="*/ 12 h 73"/>
                <a:gd name="T28" fmla="*/ 32 w 166"/>
                <a:gd name="T29" fmla="*/ 14 h 73"/>
                <a:gd name="T30" fmla="*/ 40 w 166"/>
                <a:gd name="T31" fmla="*/ 0 h 73"/>
                <a:gd name="T32" fmla="*/ 22 w 166"/>
                <a:gd name="T33" fmla="*/ 3 h 73"/>
                <a:gd name="T34" fmla="*/ 22 w 166"/>
                <a:gd name="T35" fmla="*/ 4 h 73"/>
                <a:gd name="T36" fmla="*/ 21 w 166"/>
                <a:gd name="T37" fmla="*/ 4 h 73"/>
                <a:gd name="T38" fmla="*/ 21 w 166"/>
                <a:gd name="T39" fmla="*/ 4 h 73"/>
                <a:gd name="T40" fmla="*/ 11 w 166"/>
                <a:gd name="T41" fmla="*/ 12 h 73"/>
                <a:gd name="T42" fmla="*/ 22 w 166"/>
                <a:gd name="T43" fmla="*/ 53 h 73"/>
                <a:gd name="T44" fmla="*/ 18 w 166"/>
                <a:gd name="T45" fmla="*/ 37 h 73"/>
                <a:gd name="T46" fmla="*/ 27 w 166"/>
                <a:gd name="T47" fmla="*/ 29 h 73"/>
                <a:gd name="T48" fmla="*/ 38 w 166"/>
                <a:gd name="T49" fmla="*/ 46 h 73"/>
                <a:gd name="T50" fmla="*/ 43 w 166"/>
                <a:gd name="T51" fmla="*/ 57 h 73"/>
                <a:gd name="T52" fmla="*/ 48 w 166"/>
                <a:gd name="T53" fmla="*/ 57 h 73"/>
                <a:gd name="T54" fmla="*/ 57 w 166"/>
                <a:gd name="T55" fmla="*/ 57 h 73"/>
                <a:gd name="T56" fmla="*/ 58 w 166"/>
                <a:gd name="T57" fmla="*/ 34 h 73"/>
                <a:gd name="T58" fmla="*/ 79 w 166"/>
                <a:gd name="T59" fmla="*/ 26 h 73"/>
                <a:gd name="T60" fmla="*/ 164 w 166"/>
                <a:gd name="T61" fmla="*/ 73 h 73"/>
                <a:gd name="T62" fmla="*/ 166 w 166"/>
                <a:gd name="T63" fmla="*/ 73 h 73"/>
                <a:gd name="T64" fmla="*/ 40 w 166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73">
                  <a:moveTo>
                    <a:pt x="53" y="29"/>
                  </a:moveTo>
                  <a:cubicBezTo>
                    <a:pt x="45" y="29"/>
                    <a:pt x="44" y="18"/>
                    <a:pt x="54" y="14"/>
                  </a:cubicBezTo>
                  <a:cubicBezTo>
                    <a:pt x="56" y="13"/>
                    <a:pt x="58" y="13"/>
                    <a:pt x="60" y="13"/>
                  </a:cubicBezTo>
                  <a:cubicBezTo>
                    <a:pt x="70" y="13"/>
                    <a:pt x="80" y="20"/>
                    <a:pt x="88" y="24"/>
                  </a:cubicBezTo>
                  <a:cubicBezTo>
                    <a:pt x="84" y="23"/>
                    <a:pt x="80" y="22"/>
                    <a:pt x="76" y="22"/>
                  </a:cubicBezTo>
                  <a:cubicBezTo>
                    <a:pt x="72" y="22"/>
                    <a:pt x="68" y="22"/>
                    <a:pt x="65" y="24"/>
                  </a:cubicBezTo>
                  <a:cubicBezTo>
                    <a:pt x="62" y="26"/>
                    <a:pt x="58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moveTo>
                    <a:pt x="32" y="14"/>
                  </a:moveTo>
                  <a:cubicBezTo>
                    <a:pt x="31" y="14"/>
                    <a:pt x="29" y="13"/>
                    <a:pt x="28" y="12"/>
                  </a:cubicBezTo>
                  <a:cubicBezTo>
                    <a:pt x="26" y="10"/>
                    <a:pt x="27" y="7"/>
                    <a:pt x="29" y="5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8" y="7"/>
                    <a:pt x="38" y="10"/>
                    <a:pt x="35" y="12"/>
                  </a:cubicBezTo>
                  <a:cubicBezTo>
                    <a:pt x="34" y="13"/>
                    <a:pt x="33" y="14"/>
                    <a:pt x="32" y="14"/>
                  </a:cubicBezTo>
                  <a:moveTo>
                    <a:pt x="40" y="0"/>
                  </a:moveTo>
                  <a:cubicBezTo>
                    <a:pt x="34" y="0"/>
                    <a:pt x="28" y="1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6"/>
                    <a:pt x="14" y="9"/>
                    <a:pt x="11" y="12"/>
                  </a:cubicBezTo>
                  <a:cubicBezTo>
                    <a:pt x="0" y="24"/>
                    <a:pt x="3" y="45"/>
                    <a:pt x="22" y="53"/>
                  </a:cubicBezTo>
                  <a:cubicBezTo>
                    <a:pt x="19" y="49"/>
                    <a:pt x="17" y="43"/>
                    <a:pt x="18" y="37"/>
                  </a:cubicBezTo>
                  <a:cubicBezTo>
                    <a:pt x="20" y="32"/>
                    <a:pt x="23" y="29"/>
                    <a:pt x="27" y="29"/>
                  </a:cubicBezTo>
                  <a:cubicBezTo>
                    <a:pt x="33" y="29"/>
                    <a:pt x="39" y="36"/>
                    <a:pt x="38" y="46"/>
                  </a:cubicBezTo>
                  <a:cubicBezTo>
                    <a:pt x="37" y="51"/>
                    <a:pt x="39" y="55"/>
                    <a:pt x="43" y="57"/>
                  </a:cubicBezTo>
                  <a:cubicBezTo>
                    <a:pt x="45" y="57"/>
                    <a:pt x="46" y="57"/>
                    <a:pt x="48" y="57"/>
                  </a:cubicBezTo>
                  <a:cubicBezTo>
                    <a:pt x="51" y="57"/>
                    <a:pt x="54" y="57"/>
                    <a:pt x="57" y="57"/>
                  </a:cubicBezTo>
                  <a:cubicBezTo>
                    <a:pt x="51" y="50"/>
                    <a:pt x="52" y="40"/>
                    <a:pt x="58" y="34"/>
                  </a:cubicBezTo>
                  <a:cubicBezTo>
                    <a:pt x="63" y="28"/>
                    <a:pt x="70" y="26"/>
                    <a:pt x="79" y="26"/>
                  </a:cubicBezTo>
                  <a:cubicBezTo>
                    <a:pt x="104" y="26"/>
                    <a:pt x="139" y="49"/>
                    <a:pt x="164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32" y="38"/>
                    <a:pt x="78" y="0"/>
                    <a:pt x="40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6 w 12"/>
                <a:gd name="T1" fmla="*/ 0 h 11"/>
                <a:gd name="T2" fmla="*/ 3 w 12"/>
                <a:gd name="T3" fmla="*/ 2 h 11"/>
                <a:gd name="T4" fmla="*/ 2 w 12"/>
                <a:gd name="T5" fmla="*/ 9 h 11"/>
                <a:gd name="T6" fmla="*/ 6 w 12"/>
                <a:gd name="T7" fmla="*/ 11 h 11"/>
                <a:gd name="T8" fmla="*/ 9 w 12"/>
                <a:gd name="T9" fmla="*/ 9 h 11"/>
                <a:gd name="T10" fmla="*/ 10 w 12"/>
                <a:gd name="T11" fmla="*/ 2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3" y="10"/>
                    <a:pt x="5" y="11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2161588" y="5571422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6156206" y="3904404"/>
              <a:ext cx="6439808" cy="2936304"/>
            </a:xfrm>
            <a:custGeom>
              <a:avLst/>
              <a:gdLst>
                <a:gd name="T0" fmla="*/ 15 w 358"/>
                <a:gd name="T1" fmla="*/ 160 h 162"/>
                <a:gd name="T2" fmla="*/ 0 w 358"/>
                <a:gd name="T3" fmla="*/ 162 h 162"/>
                <a:gd name="T4" fmla="*/ 6 w 358"/>
                <a:gd name="T5" fmla="*/ 162 h 162"/>
                <a:gd name="T6" fmla="*/ 15 w 358"/>
                <a:gd name="T7" fmla="*/ 160 h 162"/>
                <a:gd name="T8" fmla="*/ 199 w 358"/>
                <a:gd name="T9" fmla="*/ 46 h 162"/>
                <a:gd name="T10" fmla="*/ 197 w 358"/>
                <a:gd name="T11" fmla="*/ 46 h 162"/>
                <a:gd name="T12" fmla="*/ 196 w 358"/>
                <a:gd name="T13" fmla="*/ 40 h 162"/>
                <a:gd name="T14" fmla="*/ 199 w 358"/>
                <a:gd name="T15" fmla="*/ 38 h 162"/>
                <a:gd name="T16" fmla="*/ 202 w 358"/>
                <a:gd name="T17" fmla="*/ 38 h 162"/>
                <a:gd name="T18" fmla="*/ 203 w 358"/>
                <a:gd name="T19" fmla="*/ 44 h 162"/>
                <a:gd name="T20" fmla="*/ 199 w 358"/>
                <a:gd name="T21" fmla="*/ 46 h 162"/>
                <a:gd name="T22" fmla="*/ 267 w 358"/>
                <a:gd name="T23" fmla="*/ 0 h 162"/>
                <a:gd name="T24" fmla="*/ 229 w 358"/>
                <a:gd name="T25" fmla="*/ 12 h 162"/>
                <a:gd name="T26" fmla="*/ 181 w 358"/>
                <a:gd name="T27" fmla="*/ 52 h 162"/>
                <a:gd name="T28" fmla="*/ 187 w 358"/>
                <a:gd name="T29" fmla="*/ 154 h 162"/>
                <a:gd name="T30" fmla="*/ 175 w 358"/>
                <a:gd name="T31" fmla="*/ 162 h 162"/>
                <a:gd name="T32" fmla="*/ 260 w 358"/>
                <a:gd name="T33" fmla="*/ 162 h 162"/>
                <a:gd name="T34" fmla="*/ 289 w 358"/>
                <a:gd name="T35" fmla="*/ 143 h 162"/>
                <a:gd name="T36" fmla="*/ 267 w 358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8" h="162">
                  <a:moveTo>
                    <a:pt x="15" y="160"/>
                  </a:moveTo>
                  <a:cubicBezTo>
                    <a:pt x="10" y="161"/>
                    <a:pt x="5" y="162"/>
                    <a:pt x="0" y="162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9" y="162"/>
                    <a:pt x="12" y="161"/>
                    <a:pt x="15" y="160"/>
                  </a:cubicBezTo>
                  <a:moveTo>
                    <a:pt x="199" y="46"/>
                  </a:moveTo>
                  <a:cubicBezTo>
                    <a:pt x="199" y="46"/>
                    <a:pt x="198" y="46"/>
                    <a:pt x="197" y="46"/>
                  </a:cubicBezTo>
                  <a:cubicBezTo>
                    <a:pt x="195" y="44"/>
                    <a:pt x="195" y="42"/>
                    <a:pt x="196" y="40"/>
                  </a:cubicBezTo>
                  <a:cubicBezTo>
                    <a:pt x="197" y="38"/>
                    <a:pt x="198" y="38"/>
                    <a:pt x="199" y="38"/>
                  </a:cubicBezTo>
                  <a:cubicBezTo>
                    <a:pt x="200" y="38"/>
                    <a:pt x="201" y="38"/>
                    <a:pt x="202" y="38"/>
                  </a:cubicBezTo>
                  <a:cubicBezTo>
                    <a:pt x="204" y="40"/>
                    <a:pt x="204" y="42"/>
                    <a:pt x="203" y="44"/>
                  </a:cubicBezTo>
                  <a:cubicBezTo>
                    <a:pt x="202" y="46"/>
                    <a:pt x="201" y="46"/>
                    <a:pt x="199" y="46"/>
                  </a:cubicBezTo>
                  <a:moveTo>
                    <a:pt x="267" y="0"/>
                  </a:moveTo>
                  <a:cubicBezTo>
                    <a:pt x="255" y="0"/>
                    <a:pt x="242" y="4"/>
                    <a:pt x="229" y="12"/>
                  </a:cubicBezTo>
                  <a:cubicBezTo>
                    <a:pt x="212" y="21"/>
                    <a:pt x="196" y="37"/>
                    <a:pt x="181" y="52"/>
                  </a:cubicBezTo>
                  <a:cubicBezTo>
                    <a:pt x="217" y="60"/>
                    <a:pt x="233" y="115"/>
                    <a:pt x="187" y="154"/>
                  </a:cubicBezTo>
                  <a:cubicBezTo>
                    <a:pt x="184" y="157"/>
                    <a:pt x="180" y="160"/>
                    <a:pt x="175" y="162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70" y="157"/>
                    <a:pt x="280" y="151"/>
                    <a:pt x="289" y="143"/>
                  </a:cubicBezTo>
                  <a:cubicBezTo>
                    <a:pt x="358" y="85"/>
                    <a:pt x="326" y="0"/>
                    <a:pt x="26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7"/>
            <p:cNvSpPr>
              <a:spLocks/>
            </p:cNvSpPr>
            <p:nvPr/>
          </p:nvSpPr>
          <p:spPr bwMode="auto">
            <a:xfrm>
              <a:off x="9663169" y="4592654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/>
            <p:cNvSpPr>
              <a:spLocks noEditPoints="1"/>
            </p:cNvSpPr>
            <p:nvPr/>
          </p:nvSpPr>
          <p:spPr bwMode="auto">
            <a:xfrm>
              <a:off x="1189738" y="6676426"/>
              <a:ext cx="2932845" cy="164281"/>
            </a:xfrm>
            <a:custGeom>
              <a:avLst/>
              <a:gdLst>
                <a:gd name="T0" fmla="*/ 20 w 163"/>
                <a:gd name="T1" fmla="*/ 4 h 9"/>
                <a:gd name="T2" fmla="*/ 0 w 163"/>
                <a:gd name="T3" fmla="*/ 9 h 9"/>
                <a:gd name="T4" fmla="*/ 27 w 163"/>
                <a:gd name="T5" fmla="*/ 9 h 9"/>
                <a:gd name="T6" fmla="*/ 20 w 163"/>
                <a:gd name="T7" fmla="*/ 4 h 9"/>
                <a:gd name="T8" fmla="*/ 68 w 163"/>
                <a:gd name="T9" fmla="*/ 0 h 9"/>
                <a:gd name="T10" fmla="*/ 65 w 163"/>
                <a:gd name="T11" fmla="*/ 0 h 9"/>
                <a:gd name="T12" fmla="*/ 72 w 163"/>
                <a:gd name="T13" fmla="*/ 4 h 9"/>
                <a:gd name="T14" fmla="*/ 56 w 163"/>
                <a:gd name="T15" fmla="*/ 1 h 9"/>
                <a:gd name="T16" fmla="*/ 42 w 163"/>
                <a:gd name="T17" fmla="*/ 4 h 9"/>
                <a:gd name="T18" fmla="*/ 30 w 163"/>
                <a:gd name="T19" fmla="*/ 9 h 9"/>
                <a:gd name="T20" fmla="*/ 30 w 163"/>
                <a:gd name="T21" fmla="*/ 9 h 9"/>
                <a:gd name="T22" fmla="*/ 80 w 163"/>
                <a:gd name="T23" fmla="*/ 9 h 9"/>
                <a:gd name="T24" fmla="*/ 108 w 163"/>
                <a:gd name="T25" fmla="*/ 8 h 9"/>
                <a:gd name="T26" fmla="*/ 140 w 163"/>
                <a:gd name="T27" fmla="*/ 9 h 9"/>
                <a:gd name="T28" fmla="*/ 163 w 163"/>
                <a:gd name="T29" fmla="*/ 9 h 9"/>
                <a:gd name="T30" fmla="*/ 89 w 163"/>
                <a:gd name="T31" fmla="*/ 1 h 9"/>
                <a:gd name="T32" fmla="*/ 91 w 163"/>
                <a:gd name="T33" fmla="*/ 3 h 9"/>
                <a:gd name="T34" fmla="*/ 87 w 163"/>
                <a:gd name="T35" fmla="*/ 1 h 9"/>
                <a:gd name="T36" fmla="*/ 68 w 163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9">
                  <a:moveTo>
                    <a:pt x="20" y="4"/>
                  </a:moveTo>
                  <a:cubicBezTo>
                    <a:pt x="13" y="5"/>
                    <a:pt x="6" y="7"/>
                    <a:pt x="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3" y="9"/>
                    <a:pt x="21" y="7"/>
                    <a:pt x="20" y="4"/>
                  </a:cubicBezTo>
                  <a:moveTo>
                    <a:pt x="68" y="0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67" y="1"/>
                    <a:pt x="70" y="3"/>
                    <a:pt x="72" y="4"/>
                  </a:cubicBezTo>
                  <a:cubicBezTo>
                    <a:pt x="66" y="2"/>
                    <a:pt x="61" y="1"/>
                    <a:pt x="56" y="1"/>
                  </a:cubicBezTo>
                  <a:cubicBezTo>
                    <a:pt x="51" y="1"/>
                    <a:pt x="47" y="1"/>
                    <a:pt x="42" y="4"/>
                  </a:cubicBezTo>
                  <a:cubicBezTo>
                    <a:pt x="39" y="6"/>
                    <a:pt x="34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9" y="8"/>
                    <a:pt x="98" y="8"/>
                    <a:pt x="108" y="8"/>
                  </a:cubicBezTo>
                  <a:cubicBezTo>
                    <a:pt x="118" y="8"/>
                    <a:pt x="129" y="8"/>
                    <a:pt x="140" y="9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139" y="6"/>
                    <a:pt x="114" y="2"/>
                    <a:pt x="89" y="1"/>
                  </a:cubicBezTo>
                  <a:cubicBezTo>
                    <a:pt x="90" y="1"/>
                    <a:pt x="91" y="2"/>
                    <a:pt x="91" y="3"/>
                  </a:cubicBezTo>
                  <a:cubicBezTo>
                    <a:pt x="90" y="2"/>
                    <a:pt x="89" y="1"/>
                    <a:pt x="87" y="1"/>
                  </a:cubicBezTo>
                  <a:cubicBezTo>
                    <a:pt x="81" y="0"/>
                    <a:pt x="74" y="0"/>
                    <a:pt x="68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9"/>
            <p:cNvSpPr>
              <a:spLocks/>
            </p:cNvSpPr>
            <p:nvPr/>
          </p:nvSpPr>
          <p:spPr bwMode="auto">
            <a:xfrm>
              <a:off x="2628492" y="6821685"/>
              <a:ext cx="1080795" cy="19022"/>
            </a:xfrm>
            <a:custGeom>
              <a:avLst/>
              <a:gdLst>
                <a:gd name="T0" fmla="*/ 28 w 60"/>
                <a:gd name="T1" fmla="*/ 0 h 1"/>
                <a:gd name="T2" fmla="*/ 0 w 60"/>
                <a:gd name="T3" fmla="*/ 1 h 1"/>
                <a:gd name="T4" fmla="*/ 60 w 60"/>
                <a:gd name="T5" fmla="*/ 1 h 1"/>
                <a:gd name="T6" fmla="*/ 28 w 6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">
                  <a:moveTo>
                    <a:pt x="28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9" y="0"/>
                    <a:pt x="38" y="0"/>
                    <a:pt x="28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0"/>
            <p:cNvSpPr>
              <a:spLocks/>
            </p:cNvSpPr>
            <p:nvPr/>
          </p:nvSpPr>
          <p:spPr bwMode="auto">
            <a:xfrm>
              <a:off x="2754728" y="6695448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1"/>
            <p:cNvSpPr>
              <a:spLocks/>
            </p:cNvSpPr>
            <p:nvPr/>
          </p:nvSpPr>
          <p:spPr bwMode="auto">
            <a:xfrm>
              <a:off x="1549426" y="6676426"/>
              <a:ext cx="935536" cy="164281"/>
            </a:xfrm>
            <a:custGeom>
              <a:avLst/>
              <a:gdLst>
                <a:gd name="T0" fmla="*/ 45 w 52"/>
                <a:gd name="T1" fmla="*/ 0 h 9"/>
                <a:gd name="T2" fmla="*/ 0 w 52"/>
                <a:gd name="T3" fmla="*/ 4 h 9"/>
                <a:gd name="T4" fmla="*/ 7 w 52"/>
                <a:gd name="T5" fmla="*/ 9 h 9"/>
                <a:gd name="T6" fmla="*/ 10 w 52"/>
                <a:gd name="T7" fmla="*/ 9 h 9"/>
                <a:gd name="T8" fmla="*/ 10 w 52"/>
                <a:gd name="T9" fmla="*/ 9 h 9"/>
                <a:gd name="T10" fmla="*/ 22 w 52"/>
                <a:gd name="T11" fmla="*/ 4 h 9"/>
                <a:gd name="T12" fmla="*/ 36 w 52"/>
                <a:gd name="T13" fmla="*/ 1 h 9"/>
                <a:gd name="T14" fmla="*/ 52 w 52"/>
                <a:gd name="T15" fmla="*/ 4 h 9"/>
                <a:gd name="T16" fmla="*/ 45 w 5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9">
                  <a:moveTo>
                    <a:pt x="45" y="0"/>
                  </a:moveTo>
                  <a:cubicBezTo>
                    <a:pt x="30" y="0"/>
                    <a:pt x="15" y="1"/>
                    <a:pt x="0" y="4"/>
                  </a:cubicBezTo>
                  <a:cubicBezTo>
                    <a:pt x="1" y="7"/>
                    <a:pt x="3" y="9"/>
                    <a:pt x="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9" y="6"/>
                    <a:pt x="22" y="4"/>
                  </a:cubicBezTo>
                  <a:cubicBezTo>
                    <a:pt x="27" y="1"/>
                    <a:pt x="31" y="1"/>
                    <a:pt x="36" y="1"/>
                  </a:cubicBezTo>
                  <a:cubicBezTo>
                    <a:pt x="41" y="1"/>
                    <a:pt x="46" y="2"/>
                    <a:pt x="52" y="4"/>
                  </a:cubicBezTo>
                  <a:cubicBezTo>
                    <a:pt x="50" y="3"/>
                    <a:pt x="47" y="1"/>
                    <a:pt x="45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2"/>
            <p:cNvSpPr>
              <a:spLocks/>
            </p:cNvSpPr>
            <p:nvPr/>
          </p:nvSpPr>
          <p:spPr bwMode="auto">
            <a:xfrm>
              <a:off x="1189738" y="4955801"/>
              <a:ext cx="287059" cy="254203"/>
            </a:xfrm>
            <a:custGeom>
              <a:avLst/>
              <a:gdLst>
                <a:gd name="T0" fmla="*/ 8 w 16"/>
                <a:gd name="T1" fmla="*/ 0 h 14"/>
                <a:gd name="T2" fmla="*/ 3 w 16"/>
                <a:gd name="T3" fmla="*/ 2 h 14"/>
                <a:gd name="T4" fmla="*/ 3 w 16"/>
                <a:gd name="T5" fmla="*/ 12 h 14"/>
                <a:gd name="T6" fmla="*/ 8 w 16"/>
                <a:gd name="T7" fmla="*/ 14 h 14"/>
                <a:gd name="T8" fmla="*/ 13 w 16"/>
                <a:gd name="T9" fmla="*/ 12 h 14"/>
                <a:gd name="T10" fmla="*/ 13 w 16"/>
                <a:gd name="T11" fmla="*/ 2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6" y="0"/>
                    <a:pt x="5" y="0"/>
                    <a:pt x="3" y="2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6" y="10"/>
                    <a:pt x="16" y="5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3"/>
            <p:cNvSpPr>
              <a:spLocks/>
            </p:cNvSpPr>
            <p:nvPr/>
          </p:nvSpPr>
          <p:spPr bwMode="auto">
            <a:xfrm>
              <a:off x="937264" y="5607736"/>
              <a:ext cx="990873" cy="888846"/>
            </a:xfrm>
            <a:custGeom>
              <a:avLst/>
              <a:gdLst>
                <a:gd name="T0" fmla="*/ 15 w 55"/>
                <a:gd name="T1" fmla="*/ 0 h 49"/>
                <a:gd name="T2" fmla="*/ 2 w 55"/>
                <a:gd name="T3" fmla="*/ 11 h 49"/>
                <a:gd name="T4" fmla="*/ 18 w 55"/>
                <a:gd name="T5" fmla="*/ 42 h 49"/>
                <a:gd name="T6" fmla="*/ 52 w 55"/>
                <a:gd name="T7" fmla="*/ 49 h 49"/>
                <a:gd name="T8" fmla="*/ 55 w 55"/>
                <a:gd name="T9" fmla="*/ 49 h 49"/>
                <a:gd name="T10" fmla="*/ 30 w 55"/>
                <a:gd name="T11" fmla="*/ 23 h 49"/>
                <a:gd name="T12" fmla="*/ 15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15" y="0"/>
                  </a:moveTo>
                  <a:cubicBezTo>
                    <a:pt x="10" y="0"/>
                    <a:pt x="4" y="3"/>
                    <a:pt x="2" y="11"/>
                  </a:cubicBezTo>
                  <a:cubicBezTo>
                    <a:pt x="0" y="22"/>
                    <a:pt x="7" y="35"/>
                    <a:pt x="18" y="42"/>
                  </a:cubicBezTo>
                  <a:cubicBezTo>
                    <a:pt x="28" y="48"/>
                    <a:pt x="41" y="45"/>
                    <a:pt x="52" y="49"/>
                  </a:cubicBezTo>
                  <a:cubicBezTo>
                    <a:pt x="53" y="49"/>
                    <a:pt x="54" y="49"/>
                    <a:pt x="55" y="49"/>
                  </a:cubicBezTo>
                  <a:cubicBezTo>
                    <a:pt x="45" y="41"/>
                    <a:pt x="27" y="40"/>
                    <a:pt x="30" y="23"/>
                  </a:cubicBezTo>
                  <a:cubicBezTo>
                    <a:pt x="32" y="9"/>
                    <a:pt x="23" y="0"/>
                    <a:pt x="15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4"/>
            <p:cNvSpPr>
              <a:spLocks/>
            </p:cNvSpPr>
            <p:nvPr/>
          </p:nvSpPr>
          <p:spPr bwMode="auto">
            <a:xfrm>
              <a:off x="1872800" y="6496582"/>
              <a:ext cx="126237" cy="7262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3 w 7"/>
                <a:gd name="T5" fmla="*/ 0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1"/>
                    <a:pt x="4" y="2"/>
                    <a:pt x="7" y="4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5"/>
            <p:cNvSpPr>
              <a:spLocks/>
            </p:cNvSpPr>
            <p:nvPr/>
          </p:nvSpPr>
          <p:spPr bwMode="auto">
            <a:xfrm>
              <a:off x="110672" y="6223357"/>
              <a:ext cx="1385147" cy="508406"/>
            </a:xfrm>
            <a:custGeom>
              <a:avLst/>
              <a:gdLst>
                <a:gd name="T0" fmla="*/ 28 w 77"/>
                <a:gd name="T1" fmla="*/ 0 h 28"/>
                <a:gd name="T2" fmla="*/ 17 w 77"/>
                <a:gd name="T3" fmla="*/ 2 h 28"/>
                <a:gd name="T4" fmla="*/ 16 w 77"/>
                <a:gd name="T5" fmla="*/ 28 h 28"/>
                <a:gd name="T6" fmla="*/ 19 w 77"/>
                <a:gd name="T7" fmla="*/ 28 h 28"/>
                <a:gd name="T8" fmla="*/ 36 w 77"/>
                <a:gd name="T9" fmla="*/ 20 h 28"/>
                <a:gd name="T10" fmla="*/ 55 w 77"/>
                <a:gd name="T11" fmla="*/ 15 h 28"/>
                <a:gd name="T12" fmla="*/ 77 w 77"/>
                <a:gd name="T13" fmla="*/ 20 h 28"/>
                <a:gd name="T14" fmla="*/ 28 w 77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8">
                  <a:moveTo>
                    <a:pt x="28" y="0"/>
                  </a:moveTo>
                  <a:cubicBezTo>
                    <a:pt x="24" y="0"/>
                    <a:pt x="21" y="1"/>
                    <a:pt x="17" y="2"/>
                  </a:cubicBezTo>
                  <a:cubicBezTo>
                    <a:pt x="0" y="8"/>
                    <a:pt x="2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5" y="27"/>
                    <a:pt x="31" y="23"/>
                    <a:pt x="36" y="20"/>
                  </a:cubicBezTo>
                  <a:cubicBezTo>
                    <a:pt x="42" y="17"/>
                    <a:pt x="49" y="15"/>
                    <a:pt x="55" y="15"/>
                  </a:cubicBezTo>
                  <a:cubicBezTo>
                    <a:pt x="62" y="15"/>
                    <a:pt x="70" y="17"/>
                    <a:pt x="77" y="20"/>
                  </a:cubicBezTo>
                  <a:cubicBezTo>
                    <a:pt x="63" y="12"/>
                    <a:pt x="45" y="0"/>
                    <a:pt x="2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6"/>
            <p:cNvSpPr>
              <a:spLocks/>
            </p:cNvSpPr>
            <p:nvPr/>
          </p:nvSpPr>
          <p:spPr bwMode="auto">
            <a:xfrm>
              <a:off x="1622056" y="5190982"/>
              <a:ext cx="1132673" cy="416755"/>
            </a:xfrm>
            <a:custGeom>
              <a:avLst/>
              <a:gdLst>
                <a:gd name="T0" fmla="*/ 23 w 63"/>
                <a:gd name="T1" fmla="*/ 0 h 23"/>
                <a:gd name="T2" fmla="*/ 14 w 63"/>
                <a:gd name="T3" fmla="*/ 1 h 23"/>
                <a:gd name="T4" fmla="*/ 14 w 63"/>
                <a:gd name="T5" fmla="*/ 23 h 23"/>
                <a:gd name="T6" fmla="*/ 16 w 63"/>
                <a:gd name="T7" fmla="*/ 22 h 23"/>
                <a:gd name="T8" fmla="*/ 30 w 63"/>
                <a:gd name="T9" fmla="*/ 16 h 23"/>
                <a:gd name="T10" fmla="*/ 45 w 63"/>
                <a:gd name="T11" fmla="*/ 12 h 23"/>
                <a:gd name="T12" fmla="*/ 63 w 63"/>
                <a:gd name="T13" fmla="*/ 16 h 23"/>
                <a:gd name="T14" fmla="*/ 23 w 63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3">
                  <a:moveTo>
                    <a:pt x="23" y="0"/>
                  </a:moveTo>
                  <a:cubicBezTo>
                    <a:pt x="20" y="0"/>
                    <a:pt x="17" y="0"/>
                    <a:pt x="14" y="1"/>
                  </a:cubicBezTo>
                  <a:cubicBezTo>
                    <a:pt x="0" y="7"/>
                    <a:pt x="2" y="23"/>
                    <a:pt x="14" y="23"/>
                  </a:cubicBezTo>
                  <a:cubicBezTo>
                    <a:pt x="14" y="23"/>
                    <a:pt x="15" y="22"/>
                    <a:pt x="16" y="22"/>
                  </a:cubicBezTo>
                  <a:cubicBezTo>
                    <a:pt x="21" y="22"/>
                    <a:pt x="26" y="18"/>
                    <a:pt x="30" y="16"/>
                  </a:cubicBezTo>
                  <a:cubicBezTo>
                    <a:pt x="35" y="13"/>
                    <a:pt x="40" y="12"/>
                    <a:pt x="45" y="12"/>
                  </a:cubicBezTo>
                  <a:cubicBezTo>
                    <a:pt x="51" y="12"/>
                    <a:pt x="57" y="14"/>
                    <a:pt x="63" y="16"/>
                  </a:cubicBezTo>
                  <a:cubicBezTo>
                    <a:pt x="52" y="10"/>
                    <a:pt x="37" y="0"/>
                    <a:pt x="2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7"/>
            <p:cNvSpPr>
              <a:spLocks/>
            </p:cNvSpPr>
            <p:nvPr/>
          </p:nvSpPr>
          <p:spPr bwMode="auto">
            <a:xfrm>
              <a:off x="990871" y="4864150"/>
              <a:ext cx="126237" cy="108944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0 h 6"/>
                <a:gd name="T4" fmla="*/ 1 w 7"/>
                <a:gd name="T5" fmla="*/ 5 h 6"/>
                <a:gd name="T6" fmla="*/ 3 w 7"/>
                <a:gd name="T7" fmla="*/ 6 h 6"/>
                <a:gd name="T8" fmla="*/ 5 w 7"/>
                <a:gd name="T9" fmla="*/ 5 h 6"/>
                <a:gd name="T10" fmla="*/ 5 w 7"/>
                <a:gd name="T11" fmla="*/ 1 h 6"/>
                <a:gd name="T12" fmla="*/ 3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7" y="4"/>
                    <a:pt x="7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8"/>
            <p:cNvSpPr>
              <a:spLocks/>
            </p:cNvSpPr>
            <p:nvPr/>
          </p:nvSpPr>
          <p:spPr bwMode="auto">
            <a:xfrm>
              <a:off x="1746563" y="4175899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8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1 w 18"/>
                <a:gd name="T9" fmla="*/ 16 h 16"/>
                <a:gd name="T10" fmla="*/ 18 w 18"/>
                <a:gd name="T11" fmla="*/ 6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5" y="15"/>
                    <a:pt x="18" y="11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9"/>
            <p:cNvSpPr>
              <a:spLocks/>
            </p:cNvSpPr>
            <p:nvPr/>
          </p:nvSpPr>
          <p:spPr bwMode="auto">
            <a:xfrm>
              <a:off x="4445956" y="3921696"/>
              <a:ext cx="449611" cy="416755"/>
            </a:xfrm>
            <a:custGeom>
              <a:avLst/>
              <a:gdLst>
                <a:gd name="T0" fmla="*/ 13 w 25"/>
                <a:gd name="T1" fmla="*/ 0 h 23"/>
                <a:gd name="T2" fmla="*/ 10 w 25"/>
                <a:gd name="T3" fmla="*/ 0 h 23"/>
                <a:gd name="T4" fmla="*/ 1 w 25"/>
                <a:gd name="T5" fmla="*/ 14 h 23"/>
                <a:gd name="T6" fmla="*/ 13 w 25"/>
                <a:gd name="T7" fmla="*/ 23 h 23"/>
                <a:gd name="T8" fmla="*/ 15 w 25"/>
                <a:gd name="T9" fmla="*/ 23 h 23"/>
                <a:gd name="T10" fmla="*/ 24 w 25"/>
                <a:gd name="T11" fmla="*/ 10 h 23"/>
                <a:gd name="T12" fmla="*/ 13 w 2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7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21" y="22"/>
                    <a:pt x="25" y="16"/>
                    <a:pt x="24" y="10"/>
                  </a:cubicBezTo>
                  <a:cubicBezTo>
                    <a:pt x="23" y="4"/>
                    <a:pt x="18" y="0"/>
                    <a:pt x="13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0"/>
            <p:cNvSpPr>
              <a:spLocks noEditPoints="1"/>
            </p:cNvSpPr>
            <p:nvPr/>
          </p:nvSpPr>
          <p:spPr bwMode="auto">
            <a:xfrm>
              <a:off x="3043517" y="3487649"/>
              <a:ext cx="1978287" cy="3353058"/>
            </a:xfrm>
            <a:custGeom>
              <a:avLst/>
              <a:gdLst>
                <a:gd name="T0" fmla="*/ 87 w 110"/>
                <a:gd name="T1" fmla="*/ 136 h 185"/>
                <a:gd name="T2" fmla="*/ 106 w 110"/>
                <a:gd name="T3" fmla="*/ 185 h 185"/>
                <a:gd name="T4" fmla="*/ 110 w 110"/>
                <a:gd name="T5" fmla="*/ 185 h 185"/>
                <a:gd name="T6" fmla="*/ 87 w 110"/>
                <a:gd name="T7" fmla="*/ 136 h 185"/>
                <a:gd name="T8" fmla="*/ 36 w 110"/>
                <a:gd name="T9" fmla="*/ 0 h 185"/>
                <a:gd name="T10" fmla="*/ 13 w 110"/>
                <a:gd name="T11" fmla="*/ 10 h 185"/>
                <a:gd name="T12" fmla="*/ 5 w 110"/>
                <a:gd name="T13" fmla="*/ 57 h 185"/>
                <a:gd name="T14" fmla="*/ 8 w 110"/>
                <a:gd name="T15" fmla="*/ 56 h 185"/>
                <a:gd name="T16" fmla="*/ 15 w 110"/>
                <a:gd name="T17" fmla="*/ 62 h 185"/>
                <a:gd name="T18" fmla="*/ 17 w 110"/>
                <a:gd name="T19" fmla="*/ 74 h 185"/>
                <a:gd name="T20" fmla="*/ 31 w 110"/>
                <a:gd name="T21" fmla="*/ 96 h 185"/>
                <a:gd name="T22" fmla="*/ 18 w 110"/>
                <a:gd name="T23" fmla="*/ 89 h 185"/>
                <a:gd name="T24" fmla="*/ 21 w 110"/>
                <a:gd name="T25" fmla="*/ 94 h 185"/>
                <a:gd name="T26" fmla="*/ 27 w 110"/>
                <a:gd name="T27" fmla="*/ 98 h 185"/>
                <a:gd name="T28" fmla="*/ 37 w 110"/>
                <a:gd name="T29" fmla="*/ 118 h 185"/>
                <a:gd name="T30" fmla="*/ 52 w 110"/>
                <a:gd name="T31" fmla="*/ 136 h 185"/>
                <a:gd name="T32" fmla="*/ 39 w 110"/>
                <a:gd name="T33" fmla="*/ 65 h 185"/>
                <a:gd name="T34" fmla="*/ 55 w 110"/>
                <a:gd name="T35" fmla="*/ 58 h 185"/>
                <a:gd name="T36" fmla="*/ 75 w 110"/>
                <a:gd name="T37" fmla="*/ 68 h 185"/>
                <a:gd name="T38" fmla="*/ 68 w 110"/>
                <a:gd name="T39" fmla="*/ 26 h 185"/>
                <a:gd name="T40" fmla="*/ 36 w 110"/>
                <a:gd name="T4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5">
                  <a:moveTo>
                    <a:pt x="87" y="136"/>
                  </a:moveTo>
                  <a:cubicBezTo>
                    <a:pt x="90" y="150"/>
                    <a:pt x="95" y="166"/>
                    <a:pt x="106" y="185"/>
                  </a:cubicBezTo>
                  <a:cubicBezTo>
                    <a:pt x="110" y="185"/>
                    <a:pt x="110" y="185"/>
                    <a:pt x="110" y="185"/>
                  </a:cubicBezTo>
                  <a:cubicBezTo>
                    <a:pt x="99" y="167"/>
                    <a:pt x="92" y="151"/>
                    <a:pt x="87" y="136"/>
                  </a:cubicBezTo>
                  <a:moveTo>
                    <a:pt x="36" y="0"/>
                  </a:moveTo>
                  <a:cubicBezTo>
                    <a:pt x="27" y="0"/>
                    <a:pt x="19" y="4"/>
                    <a:pt x="13" y="10"/>
                  </a:cubicBezTo>
                  <a:cubicBezTo>
                    <a:pt x="2" y="23"/>
                    <a:pt x="0" y="39"/>
                    <a:pt x="5" y="57"/>
                  </a:cubicBezTo>
                  <a:cubicBezTo>
                    <a:pt x="6" y="57"/>
                    <a:pt x="7" y="56"/>
                    <a:pt x="8" y="56"/>
                  </a:cubicBezTo>
                  <a:cubicBezTo>
                    <a:pt x="11" y="56"/>
                    <a:pt x="14" y="58"/>
                    <a:pt x="15" y="62"/>
                  </a:cubicBezTo>
                  <a:cubicBezTo>
                    <a:pt x="17" y="65"/>
                    <a:pt x="17" y="70"/>
                    <a:pt x="17" y="74"/>
                  </a:cubicBezTo>
                  <a:cubicBezTo>
                    <a:pt x="17" y="83"/>
                    <a:pt x="23" y="90"/>
                    <a:pt x="31" y="96"/>
                  </a:cubicBezTo>
                  <a:cubicBezTo>
                    <a:pt x="27" y="94"/>
                    <a:pt x="22" y="92"/>
                    <a:pt x="18" y="89"/>
                  </a:cubicBezTo>
                  <a:cubicBezTo>
                    <a:pt x="19" y="91"/>
                    <a:pt x="20" y="92"/>
                    <a:pt x="21" y="94"/>
                  </a:cubicBezTo>
                  <a:cubicBezTo>
                    <a:pt x="23" y="95"/>
                    <a:pt x="25" y="97"/>
                    <a:pt x="27" y="98"/>
                  </a:cubicBezTo>
                  <a:cubicBezTo>
                    <a:pt x="33" y="104"/>
                    <a:pt x="34" y="111"/>
                    <a:pt x="37" y="118"/>
                  </a:cubicBezTo>
                  <a:cubicBezTo>
                    <a:pt x="42" y="124"/>
                    <a:pt x="47" y="130"/>
                    <a:pt x="52" y="136"/>
                  </a:cubicBezTo>
                  <a:cubicBezTo>
                    <a:pt x="34" y="110"/>
                    <a:pt x="24" y="83"/>
                    <a:pt x="39" y="65"/>
                  </a:cubicBezTo>
                  <a:cubicBezTo>
                    <a:pt x="43" y="60"/>
                    <a:pt x="49" y="58"/>
                    <a:pt x="55" y="58"/>
                  </a:cubicBezTo>
                  <a:cubicBezTo>
                    <a:pt x="63" y="58"/>
                    <a:pt x="70" y="61"/>
                    <a:pt x="75" y="68"/>
                  </a:cubicBezTo>
                  <a:cubicBezTo>
                    <a:pt x="74" y="53"/>
                    <a:pt x="73" y="40"/>
                    <a:pt x="68" y="26"/>
                  </a:cubicBezTo>
                  <a:cubicBezTo>
                    <a:pt x="62" y="8"/>
                    <a:pt x="49" y="0"/>
                    <a:pt x="36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3420498" y="5190982"/>
              <a:ext cx="288788" cy="435777"/>
            </a:xfrm>
            <a:custGeom>
              <a:avLst/>
              <a:gdLst>
                <a:gd name="T0" fmla="*/ 0 w 16"/>
                <a:gd name="T1" fmla="*/ 0 h 24"/>
                <a:gd name="T2" fmla="*/ 16 w 16"/>
                <a:gd name="T3" fmla="*/ 24 h 24"/>
                <a:gd name="T4" fmla="*/ 6 w 16"/>
                <a:gd name="T5" fmla="*/ 4 h 24"/>
                <a:gd name="T6" fmla="*/ 0 w 1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5" y="8"/>
                    <a:pt x="10" y="16"/>
                    <a:pt x="16" y="24"/>
                  </a:cubicBezTo>
                  <a:cubicBezTo>
                    <a:pt x="13" y="17"/>
                    <a:pt x="12" y="10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3133439" y="4502732"/>
              <a:ext cx="466903" cy="724565"/>
            </a:xfrm>
            <a:custGeom>
              <a:avLst/>
              <a:gdLst>
                <a:gd name="T0" fmla="*/ 3 w 26"/>
                <a:gd name="T1" fmla="*/ 0 h 40"/>
                <a:gd name="T2" fmla="*/ 0 w 26"/>
                <a:gd name="T3" fmla="*/ 1 h 40"/>
                <a:gd name="T4" fmla="*/ 13 w 26"/>
                <a:gd name="T5" fmla="*/ 33 h 40"/>
                <a:gd name="T6" fmla="*/ 26 w 26"/>
                <a:gd name="T7" fmla="*/ 40 h 40"/>
                <a:gd name="T8" fmla="*/ 12 w 26"/>
                <a:gd name="T9" fmla="*/ 18 h 40"/>
                <a:gd name="T10" fmla="*/ 10 w 26"/>
                <a:gd name="T11" fmla="*/ 6 h 40"/>
                <a:gd name="T12" fmla="*/ 3 w 2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12"/>
                    <a:pt x="7" y="22"/>
                    <a:pt x="13" y="33"/>
                  </a:cubicBezTo>
                  <a:cubicBezTo>
                    <a:pt x="17" y="36"/>
                    <a:pt x="22" y="38"/>
                    <a:pt x="26" y="40"/>
                  </a:cubicBezTo>
                  <a:cubicBezTo>
                    <a:pt x="18" y="34"/>
                    <a:pt x="12" y="27"/>
                    <a:pt x="12" y="18"/>
                  </a:cubicBezTo>
                  <a:cubicBezTo>
                    <a:pt x="12" y="14"/>
                    <a:pt x="12" y="9"/>
                    <a:pt x="10" y="6"/>
                  </a:cubicBezTo>
                  <a:cubicBezTo>
                    <a:pt x="9" y="2"/>
                    <a:pt x="6" y="0"/>
                    <a:pt x="3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909115" y="4321158"/>
              <a:ext cx="1367854" cy="816216"/>
            </a:xfrm>
            <a:custGeom>
              <a:avLst/>
              <a:gdLst>
                <a:gd name="T0" fmla="*/ 31 w 76"/>
                <a:gd name="T1" fmla="*/ 0 h 45"/>
                <a:gd name="T2" fmla="*/ 18 w 76"/>
                <a:gd name="T3" fmla="*/ 3 h 45"/>
                <a:gd name="T4" fmla="*/ 28 w 76"/>
                <a:gd name="T5" fmla="*/ 35 h 45"/>
                <a:gd name="T6" fmla="*/ 41 w 76"/>
                <a:gd name="T7" fmla="*/ 32 h 45"/>
                <a:gd name="T8" fmla="*/ 49 w 76"/>
                <a:gd name="T9" fmla="*/ 29 h 45"/>
                <a:gd name="T10" fmla="*/ 58 w 76"/>
                <a:gd name="T11" fmla="*/ 32 h 45"/>
                <a:gd name="T12" fmla="*/ 60 w 76"/>
                <a:gd name="T13" fmla="*/ 31 h 45"/>
                <a:gd name="T14" fmla="*/ 60 w 76"/>
                <a:gd name="T15" fmla="*/ 31 h 45"/>
                <a:gd name="T16" fmla="*/ 63 w 76"/>
                <a:gd name="T17" fmla="*/ 33 h 45"/>
                <a:gd name="T18" fmla="*/ 63 w 76"/>
                <a:gd name="T19" fmla="*/ 35 h 45"/>
                <a:gd name="T20" fmla="*/ 71 w 76"/>
                <a:gd name="T21" fmla="*/ 44 h 45"/>
                <a:gd name="T22" fmla="*/ 76 w 76"/>
                <a:gd name="T23" fmla="*/ 45 h 45"/>
                <a:gd name="T24" fmla="*/ 72 w 76"/>
                <a:gd name="T25" fmla="*/ 37 h 45"/>
                <a:gd name="T26" fmla="*/ 63 w 76"/>
                <a:gd name="T27" fmla="*/ 24 h 45"/>
                <a:gd name="T28" fmla="*/ 64 w 76"/>
                <a:gd name="T29" fmla="*/ 17 h 45"/>
                <a:gd name="T30" fmla="*/ 59 w 76"/>
                <a:gd name="T31" fmla="*/ 11 h 45"/>
                <a:gd name="T32" fmla="*/ 31 w 7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5">
                  <a:moveTo>
                    <a:pt x="31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0" y="14"/>
                    <a:pt x="10" y="35"/>
                    <a:pt x="28" y="35"/>
                  </a:cubicBezTo>
                  <a:cubicBezTo>
                    <a:pt x="32" y="35"/>
                    <a:pt x="36" y="34"/>
                    <a:pt x="41" y="32"/>
                  </a:cubicBezTo>
                  <a:cubicBezTo>
                    <a:pt x="44" y="30"/>
                    <a:pt x="47" y="29"/>
                    <a:pt x="49" y="29"/>
                  </a:cubicBezTo>
                  <a:cubicBezTo>
                    <a:pt x="53" y="29"/>
                    <a:pt x="56" y="31"/>
                    <a:pt x="58" y="32"/>
                  </a:cubicBezTo>
                  <a:cubicBezTo>
                    <a:pt x="59" y="32"/>
                    <a:pt x="59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3" y="32"/>
                    <a:pt x="63" y="33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6" y="38"/>
                    <a:pt x="68" y="41"/>
                    <a:pt x="71" y="44"/>
                  </a:cubicBezTo>
                  <a:cubicBezTo>
                    <a:pt x="73" y="45"/>
                    <a:pt x="74" y="45"/>
                    <a:pt x="76" y="45"/>
                  </a:cubicBezTo>
                  <a:cubicBezTo>
                    <a:pt x="75" y="43"/>
                    <a:pt x="73" y="40"/>
                    <a:pt x="72" y="37"/>
                  </a:cubicBezTo>
                  <a:cubicBezTo>
                    <a:pt x="68" y="33"/>
                    <a:pt x="64" y="29"/>
                    <a:pt x="63" y="24"/>
                  </a:cubicBezTo>
                  <a:cubicBezTo>
                    <a:pt x="63" y="21"/>
                    <a:pt x="63" y="18"/>
                    <a:pt x="64" y="17"/>
                  </a:cubicBezTo>
                  <a:cubicBezTo>
                    <a:pt x="62" y="15"/>
                    <a:pt x="61" y="13"/>
                    <a:pt x="59" y="11"/>
                  </a:cubicBezTo>
                  <a:cubicBezTo>
                    <a:pt x="51" y="4"/>
                    <a:pt x="41" y="0"/>
                    <a:pt x="31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3187046" y="5118353"/>
              <a:ext cx="250744" cy="198866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5 w 14"/>
                <a:gd name="T5" fmla="*/ 1 h 11"/>
                <a:gd name="T6" fmla="*/ 0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4" y="5"/>
                    <a:pt x="9" y="9"/>
                    <a:pt x="14" y="11"/>
                  </a:cubicBezTo>
                  <a:cubicBezTo>
                    <a:pt x="10" y="8"/>
                    <a:pt x="7" y="5"/>
                    <a:pt x="5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3043517" y="4628969"/>
              <a:ext cx="160822" cy="363147"/>
            </a:xfrm>
            <a:custGeom>
              <a:avLst/>
              <a:gdLst>
                <a:gd name="T0" fmla="*/ 1 w 9"/>
                <a:gd name="T1" fmla="*/ 0 h 20"/>
                <a:gd name="T2" fmla="*/ 0 w 9"/>
                <a:gd name="T3" fmla="*/ 7 h 20"/>
                <a:gd name="T4" fmla="*/ 9 w 9"/>
                <a:gd name="T5" fmla="*/ 20 h 20"/>
                <a:gd name="T6" fmla="*/ 1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1"/>
                    <a:pt x="0" y="4"/>
                    <a:pt x="0" y="7"/>
                  </a:cubicBezTo>
                  <a:cubicBezTo>
                    <a:pt x="1" y="12"/>
                    <a:pt x="5" y="16"/>
                    <a:pt x="9" y="20"/>
                  </a:cubicBezTo>
                  <a:cubicBezTo>
                    <a:pt x="7" y="13"/>
                    <a:pt x="5" y="6"/>
                    <a:pt x="1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2953595" y="4883172"/>
              <a:ext cx="89922" cy="72629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0 h 4"/>
                <a:gd name="T4" fmla="*/ 0 w 5"/>
                <a:gd name="T5" fmla="*/ 1 h 4"/>
                <a:gd name="T6" fmla="*/ 5 w 5"/>
                <a:gd name="T7" fmla="*/ 4 h 4"/>
                <a:gd name="T8" fmla="*/ 5 w 5"/>
                <a:gd name="T9" fmla="*/ 2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2251510" y="3451334"/>
              <a:ext cx="809299" cy="1015083"/>
            </a:xfrm>
            <a:custGeom>
              <a:avLst/>
              <a:gdLst>
                <a:gd name="T0" fmla="*/ 14 w 45"/>
                <a:gd name="T1" fmla="*/ 0 h 56"/>
                <a:gd name="T2" fmla="*/ 2 w 45"/>
                <a:gd name="T3" fmla="*/ 19 h 56"/>
                <a:gd name="T4" fmla="*/ 45 w 45"/>
                <a:gd name="T5" fmla="*/ 56 h 56"/>
                <a:gd name="T6" fmla="*/ 26 w 45"/>
                <a:gd name="T7" fmla="*/ 24 h 56"/>
                <a:gd name="T8" fmla="*/ 23 w 45"/>
                <a:gd name="T9" fmla="*/ 8 h 56"/>
                <a:gd name="T10" fmla="*/ 14 w 4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6">
                  <a:moveTo>
                    <a:pt x="14" y="0"/>
                  </a:moveTo>
                  <a:cubicBezTo>
                    <a:pt x="7" y="0"/>
                    <a:pt x="0" y="8"/>
                    <a:pt x="2" y="19"/>
                  </a:cubicBezTo>
                  <a:cubicBezTo>
                    <a:pt x="6" y="37"/>
                    <a:pt x="30" y="48"/>
                    <a:pt x="45" y="56"/>
                  </a:cubicBezTo>
                  <a:cubicBezTo>
                    <a:pt x="35" y="48"/>
                    <a:pt x="26" y="38"/>
                    <a:pt x="26" y="24"/>
                  </a:cubicBezTo>
                  <a:cubicBezTo>
                    <a:pt x="25" y="19"/>
                    <a:pt x="25" y="13"/>
                    <a:pt x="23" y="8"/>
                  </a:cubicBezTo>
                  <a:cubicBezTo>
                    <a:pt x="21" y="3"/>
                    <a:pt x="17" y="0"/>
                    <a:pt x="1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 noEditPoints="1"/>
            </p:cNvSpPr>
            <p:nvPr/>
          </p:nvSpPr>
          <p:spPr bwMode="auto">
            <a:xfrm>
              <a:off x="4464978" y="4357473"/>
              <a:ext cx="916514" cy="2464212"/>
            </a:xfrm>
            <a:custGeom>
              <a:avLst/>
              <a:gdLst>
                <a:gd name="T0" fmla="*/ 36 w 51"/>
                <a:gd name="T1" fmla="*/ 93 h 136"/>
                <a:gd name="T2" fmla="*/ 33 w 51"/>
                <a:gd name="T3" fmla="*/ 127 h 136"/>
                <a:gd name="T4" fmla="*/ 38 w 51"/>
                <a:gd name="T5" fmla="*/ 136 h 136"/>
                <a:gd name="T6" fmla="*/ 36 w 51"/>
                <a:gd name="T7" fmla="*/ 93 h 136"/>
                <a:gd name="T8" fmla="*/ 16 w 51"/>
                <a:gd name="T9" fmla="*/ 43 h 136"/>
                <a:gd name="T10" fmla="*/ 8 w 51"/>
                <a:gd name="T11" fmla="*/ 37 h 136"/>
                <a:gd name="T12" fmla="*/ 14 w 51"/>
                <a:gd name="T13" fmla="*/ 27 h 136"/>
                <a:gd name="T14" fmla="*/ 16 w 51"/>
                <a:gd name="T15" fmla="*/ 27 h 136"/>
                <a:gd name="T16" fmla="*/ 24 w 51"/>
                <a:gd name="T17" fmla="*/ 34 h 136"/>
                <a:gd name="T18" fmla="*/ 17 w 51"/>
                <a:gd name="T19" fmla="*/ 43 h 136"/>
                <a:gd name="T20" fmla="*/ 16 w 51"/>
                <a:gd name="T21" fmla="*/ 43 h 136"/>
                <a:gd name="T22" fmla="*/ 28 w 51"/>
                <a:gd name="T23" fmla="*/ 20 h 136"/>
                <a:gd name="T24" fmla="*/ 26 w 51"/>
                <a:gd name="T25" fmla="*/ 19 h 136"/>
                <a:gd name="T26" fmla="*/ 26 w 51"/>
                <a:gd name="T27" fmla="*/ 15 h 136"/>
                <a:gd name="T28" fmla="*/ 28 w 51"/>
                <a:gd name="T29" fmla="*/ 14 h 136"/>
                <a:gd name="T30" fmla="*/ 30 w 51"/>
                <a:gd name="T31" fmla="*/ 15 h 136"/>
                <a:gd name="T32" fmla="*/ 30 w 51"/>
                <a:gd name="T33" fmla="*/ 19 h 136"/>
                <a:gd name="T34" fmla="*/ 28 w 51"/>
                <a:gd name="T35" fmla="*/ 20 h 136"/>
                <a:gd name="T36" fmla="*/ 14 w 51"/>
                <a:gd name="T37" fmla="*/ 20 h 136"/>
                <a:gd name="T38" fmla="*/ 11 w 51"/>
                <a:gd name="T39" fmla="*/ 19 h 136"/>
                <a:gd name="T40" fmla="*/ 11 w 51"/>
                <a:gd name="T41" fmla="*/ 12 h 136"/>
                <a:gd name="T42" fmla="*/ 14 w 51"/>
                <a:gd name="T43" fmla="*/ 11 h 136"/>
                <a:gd name="T44" fmla="*/ 18 w 51"/>
                <a:gd name="T45" fmla="*/ 12 h 136"/>
                <a:gd name="T46" fmla="*/ 18 w 51"/>
                <a:gd name="T47" fmla="*/ 19 h 136"/>
                <a:gd name="T48" fmla="*/ 14 w 51"/>
                <a:gd name="T49" fmla="*/ 20 h 136"/>
                <a:gd name="T50" fmla="*/ 30 w 51"/>
                <a:gd name="T51" fmla="*/ 0 h 136"/>
                <a:gd name="T52" fmla="*/ 21 w 51"/>
                <a:gd name="T53" fmla="*/ 2 h 136"/>
                <a:gd name="T54" fmla="*/ 11 w 51"/>
                <a:gd name="T55" fmla="*/ 76 h 136"/>
                <a:gd name="T56" fmla="*/ 22 w 51"/>
                <a:gd name="T57" fmla="*/ 45 h 136"/>
                <a:gd name="T58" fmla="*/ 29 w 51"/>
                <a:gd name="T59" fmla="*/ 44 h 136"/>
                <a:gd name="T60" fmla="*/ 43 w 51"/>
                <a:gd name="T61" fmla="*/ 56 h 136"/>
                <a:gd name="T62" fmla="*/ 50 w 51"/>
                <a:gd name="T63" fmla="*/ 25 h 136"/>
                <a:gd name="T64" fmla="*/ 30 w 51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36">
                  <a:moveTo>
                    <a:pt x="36" y="93"/>
                  </a:moveTo>
                  <a:cubicBezTo>
                    <a:pt x="34" y="102"/>
                    <a:pt x="32" y="113"/>
                    <a:pt x="33" y="127"/>
                  </a:cubicBezTo>
                  <a:cubicBezTo>
                    <a:pt x="35" y="130"/>
                    <a:pt x="37" y="133"/>
                    <a:pt x="38" y="136"/>
                  </a:cubicBezTo>
                  <a:cubicBezTo>
                    <a:pt x="36" y="119"/>
                    <a:pt x="35" y="105"/>
                    <a:pt x="36" y="93"/>
                  </a:cubicBezTo>
                  <a:moveTo>
                    <a:pt x="16" y="43"/>
                  </a:moveTo>
                  <a:cubicBezTo>
                    <a:pt x="12" y="43"/>
                    <a:pt x="8" y="41"/>
                    <a:pt x="8" y="37"/>
                  </a:cubicBezTo>
                  <a:cubicBezTo>
                    <a:pt x="7" y="32"/>
                    <a:pt x="10" y="28"/>
                    <a:pt x="14" y="27"/>
                  </a:cubicBezTo>
                  <a:cubicBezTo>
                    <a:pt x="15" y="27"/>
                    <a:pt x="15" y="27"/>
                    <a:pt x="16" y="27"/>
                  </a:cubicBezTo>
                  <a:cubicBezTo>
                    <a:pt x="20" y="27"/>
                    <a:pt x="23" y="30"/>
                    <a:pt x="24" y="34"/>
                  </a:cubicBezTo>
                  <a:cubicBezTo>
                    <a:pt x="25" y="38"/>
                    <a:pt x="22" y="42"/>
                    <a:pt x="17" y="43"/>
                  </a:cubicBezTo>
                  <a:cubicBezTo>
                    <a:pt x="17" y="43"/>
                    <a:pt x="16" y="43"/>
                    <a:pt x="16" y="43"/>
                  </a:cubicBezTo>
                  <a:moveTo>
                    <a:pt x="28" y="20"/>
                  </a:moveTo>
                  <a:cubicBezTo>
                    <a:pt x="27" y="20"/>
                    <a:pt x="27" y="19"/>
                    <a:pt x="26" y="19"/>
                  </a:cubicBezTo>
                  <a:cubicBezTo>
                    <a:pt x="25" y="18"/>
                    <a:pt x="25" y="16"/>
                    <a:pt x="26" y="15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19"/>
                    <a:pt x="29" y="20"/>
                    <a:pt x="28" y="20"/>
                  </a:cubicBezTo>
                  <a:moveTo>
                    <a:pt x="14" y="20"/>
                  </a:moveTo>
                  <a:cubicBezTo>
                    <a:pt x="13" y="20"/>
                    <a:pt x="12" y="20"/>
                    <a:pt x="11" y="19"/>
                  </a:cubicBezTo>
                  <a:cubicBezTo>
                    <a:pt x="9" y="17"/>
                    <a:pt x="10" y="14"/>
                    <a:pt x="11" y="12"/>
                  </a:cubicBezTo>
                  <a:cubicBezTo>
                    <a:pt x="12" y="11"/>
                    <a:pt x="13" y="11"/>
                    <a:pt x="14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4"/>
                    <a:pt x="19" y="17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moveTo>
                    <a:pt x="30" y="0"/>
                  </a:moveTo>
                  <a:cubicBezTo>
                    <a:pt x="27" y="0"/>
                    <a:pt x="24" y="0"/>
                    <a:pt x="21" y="2"/>
                  </a:cubicBezTo>
                  <a:cubicBezTo>
                    <a:pt x="0" y="13"/>
                    <a:pt x="1" y="44"/>
                    <a:pt x="11" y="76"/>
                  </a:cubicBezTo>
                  <a:cubicBezTo>
                    <a:pt x="10" y="62"/>
                    <a:pt x="13" y="50"/>
                    <a:pt x="22" y="45"/>
                  </a:cubicBezTo>
                  <a:cubicBezTo>
                    <a:pt x="24" y="44"/>
                    <a:pt x="27" y="44"/>
                    <a:pt x="29" y="44"/>
                  </a:cubicBezTo>
                  <a:cubicBezTo>
                    <a:pt x="35" y="44"/>
                    <a:pt x="41" y="48"/>
                    <a:pt x="43" y="56"/>
                  </a:cubicBezTo>
                  <a:cubicBezTo>
                    <a:pt x="47" y="45"/>
                    <a:pt x="50" y="35"/>
                    <a:pt x="50" y="25"/>
                  </a:cubicBezTo>
                  <a:cubicBezTo>
                    <a:pt x="51" y="9"/>
                    <a:pt x="40" y="0"/>
                    <a:pt x="30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4589486" y="4846857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7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0 w 18"/>
                <a:gd name="T9" fmla="*/ 16 h 16"/>
                <a:gd name="T10" fmla="*/ 17 w 18"/>
                <a:gd name="T11" fmla="*/ 7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5" y="15"/>
                    <a:pt x="18" y="11"/>
                    <a:pt x="17" y="7"/>
                  </a:cubicBezTo>
                  <a:cubicBezTo>
                    <a:pt x="16" y="3"/>
                    <a:pt x="13" y="0"/>
                    <a:pt x="9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5 w 10"/>
                <a:gd name="T1" fmla="*/ 0 h 9"/>
                <a:gd name="T2" fmla="*/ 2 w 10"/>
                <a:gd name="T3" fmla="*/ 1 h 9"/>
                <a:gd name="T4" fmla="*/ 2 w 10"/>
                <a:gd name="T5" fmla="*/ 8 h 9"/>
                <a:gd name="T6" fmla="*/ 5 w 10"/>
                <a:gd name="T7" fmla="*/ 9 h 9"/>
                <a:gd name="T8" fmla="*/ 9 w 10"/>
                <a:gd name="T9" fmla="*/ 8 h 9"/>
                <a:gd name="T10" fmla="*/ 9 w 10"/>
                <a:gd name="T11" fmla="*/ 1 h 9"/>
                <a:gd name="T12" fmla="*/ 5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7" y="9"/>
                    <a:pt x="8" y="9"/>
                    <a:pt x="9" y="8"/>
                  </a:cubicBezTo>
                  <a:cubicBezTo>
                    <a:pt x="10" y="6"/>
                    <a:pt x="10" y="3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1 h 6"/>
                <a:gd name="T4" fmla="*/ 1 w 6"/>
                <a:gd name="T5" fmla="*/ 5 h 6"/>
                <a:gd name="T6" fmla="*/ 3 w 6"/>
                <a:gd name="T7" fmla="*/ 6 h 6"/>
                <a:gd name="T8" fmla="*/ 5 w 6"/>
                <a:gd name="T9" fmla="*/ 5 h 6"/>
                <a:gd name="T10" fmla="*/ 5 w 6"/>
                <a:gd name="T11" fmla="*/ 1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4"/>
            <p:cNvSpPr>
              <a:spLocks/>
            </p:cNvSpPr>
            <p:nvPr/>
          </p:nvSpPr>
          <p:spPr bwMode="auto">
            <a:xfrm>
              <a:off x="5471414" y="4411080"/>
              <a:ext cx="306081" cy="816216"/>
            </a:xfrm>
            <a:custGeom>
              <a:avLst/>
              <a:gdLst>
                <a:gd name="T0" fmla="*/ 8 w 17"/>
                <a:gd name="T1" fmla="*/ 0 h 45"/>
                <a:gd name="T2" fmla="*/ 0 w 17"/>
                <a:gd name="T3" fmla="*/ 8 h 45"/>
                <a:gd name="T4" fmla="*/ 3 w 17"/>
                <a:gd name="T5" fmla="*/ 21 h 45"/>
                <a:gd name="T6" fmla="*/ 0 w 17"/>
                <a:gd name="T7" fmla="*/ 44 h 45"/>
                <a:gd name="T8" fmla="*/ 1 w 17"/>
                <a:gd name="T9" fmla="*/ 45 h 45"/>
                <a:gd name="T10" fmla="*/ 12 w 17"/>
                <a:gd name="T11" fmla="*/ 32 h 45"/>
                <a:gd name="T12" fmla="*/ 17 w 17"/>
                <a:gd name="T13" fmla="*/ 6 h 45"/>
                <a:gd name="T14" fmla="*/ 8 w 17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5">
                  <a:moveTo>
                    <a:pt x="8" y="0"/>
                  </a:moveTo>
                  <a:cubicBezTo>
                    <a:pt x="4" y="0"/>
                    <a:pt x="1" y="3"/>
                    <a:pt x="0" y="8"/>
                  </a:cubicBezTo>
                  <a:cubicBezTo>
                    <a:pt x="0" y="13"/>
                    <a:pt x="2" y="18"/>
                    <a:pt x="3" y="21"/>
                  </a:cubicBezTo>
                  <a:cubicBezTo>
                    <a:pt x="5" y="29"/>
                    <a:pt x="3" y="37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5" y="41"/>
                    <a:pt x="9" y="36"/>
                    <a:pt x="12" y="32"/>
                  </a:cubicBezTo>
                  <a:cubicBezTo>
                    <a:pt x="11" y="22"/>
                    <a:pt x="12" y="13"/>
                    <a:pt x="17" y="6"/>
                  </a:cubicBezTo>
                  <a:cubicBezTo>
                    <a:pt x="15" y="2"/>
                    <a:pt x="11" y="0"/>
                    <a:pt x="8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5"/>
            <p:cNvSpPr>
              <a:spLocks/>
            </p:cNvSpPr>
            <p:nvPr/>
          </p:nvSpPr>
          <p:spPr bwMode="auto">
            <a:xfrm>
              <a:off x="5417807" y="5210004"/>
              <a:ext cx="72629" cy="107215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6 h 6"/>
                <a:gd name="T4" fmla="*/ 4 w 4"/>
                <a:gd name="T5" fmla="*/ 1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3" y="2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6"/>
            <p:cNvSpPr>
              <a:spLocks/>
            </p:cNvSpPr>
            <p:nvPr/>
          </p:nvSpPr>
          <p:spPr bwMode="auto">
            <a:xfrm>
              <a:off x="5670281" y="4520024"/>
              <a:ext cx="143530" cy="472091"/>
            </a:xfrm>
            <a:custGeom>
              <a:avLst/>
              <a:gdLst>
                <a:gd name="T0" fmla="*/ 6 w 8"/>
                <a:gd name="T1" fmla="*/ 0 h 26"/>
                <a:gd name="T2" fmla="*/ 1 w 8"/>
                <a:gd name="T3" fmla="*/ 26 h 26"/>
                <a:gd name="T4" fmla="*/ 7 w 8"/>
                <a:gd name="T5" fmla="*/ 5 h 26"/>
                <a:gd name="T6" fmla="*/ 6 w 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6">
                  <a:moveTo>
                    <a:pt x="6" y="0"/>
                  </a:moveTo>
                  <a:cubicBezTo>
                    <a:pt x="1" y="7"/>
                    <a:pt x="0" y="16"/>
                    <a:pt x="1" y="26"/>
                  </a:cubicBezTo>
                  <a:cubicBezTo>
                    <a:pt x="5" y="19"/>
                    <a:pt x="8" y="12"/>
                    <a:pt x="7" y="5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BE0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7"/>
            <p:cNvSpPr>
              <a:spLocks/>
            </p:cNvSpPr>
            <p:nvPr/>
          </p:nvSpPr>
          <p:spPr bwMode="auto">
            <a:xfrm>
              <a:off x="4518586" y="3523964"/>
              <a:ext cx="233452" cy="235181"/>
            </a:xfrm>
            <a:custGeom>
              <a:avLst/>
              <a:gdLst>
                <a:gd name="T0" fmla="*/ 7 w 13"/>
                <a:gd name="T1" fmla="*/ 0 h 13"/>
                <a:gd name="T2" fmla="*/ 2 w 13"/>
                <a:gd name="T3" fmla="*/ 2 h 13"/>
                <a:gd name="T4" fmla="*/ 2 w 13"/>
                <a:gd name="T5" fmla="*/ 11 h 13"/>
                <a:gd name="T6" fmla="*/ 7 w 13"/>
                <a:gd name="T7" fmla="*/ 13 h 13"/>
                <a:gd name="T8" fmla="*/ 11 w 13"/>
                <a:gd name="T9" fmla="*/ 11 h 13"/>
                <a:gd name="T10" fmla="*/ 11 w 13"/>
                <a:gd name="T11" fmla="*/ 2 h 13"/>
                <a:gd name="T12" fmla="*/ 7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3" y="8"/>
                    <a:pt x="13" y="4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8"/>
            <p:cNvSpPr>
              <a:spLocks/>
            </p:cNvSpPr>
            <p:nvPr/>
          </p:nvSpPr>
          <p:spPr bwMode="auto">
            <a:xfrm>
              <a:off x="4895567" y="3596593"/>
              <a:ext cx="162552" cy="145259"/>
            </a:xfrm>
            <a:custGeom>
              <a:avLst/>
              <a:gdLst>
                <a:gd name="T0" fmla="*/ 5 w 9"/>
                <a:gd name="T1" fmla="*/ 0 h 8"/>
                <a:gd name="T2" fmla="*/ 2 w 9"/>
                <a:gd name="T3" fmla="*/ 1 h 8"/>
                <a:gd name="T4" fmla="*/ 2 w 9"/>
                <a:gd name="T5" fmla="*/ 7 h 8"/>
                <a:gd name="T6" fmla="*/ 5 w 9"/>
                <a:gd name="T7" fmla="*/ 8 h 8"/>
                <a:gd name="T8" fmla="*/ 8 w 9"/>
                <a:gd name="T9" fmla="*/ 7 h 8"/>
                <a:gd name="T10" fmla="*/ 8 w 9"/>
                <a:gd name="T11" fmla="*/ 1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9"/>
            <p:cNvSpPr>
              <a:spLocks/>
            </p:cNvSpPr>
            <p:nvPr/>
          </p:nvSpPr>
          <p:spPr bwMode="auto">
            <a:xfrm>
              <a:off x="2142566" y="3977033"/>
              <a:ext cx="145259" cy="145259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1 h 8"/>
                <a:gd name="T4" fmla="*/ 1 w 8"/>
                <a:gd name="T5" fmla="*/ 5 h 8"/>
                <a:gd name="T6" fmla="*/ 4 w 8"/>
                <a:gd name="T7" fmla="*/ 8 h 8"/>
                <a:gd name="T8" fmla="*/ 5 w 8"/>
                <a:gd name="T9" fmla="*/ 8 h 8"/>
                <a:gd name="T10" fmla="*/ 8 w 8"/>
                <a:gd name="T11" fmla="*/ 3 h 8"/>
                <a:gd name="T12" fmla="*/ 4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0"/>
            <p:cNvSpPr>
              <a:spLocks/>
            </p:cNvSpPr>
            <p:nvPr/>
          </p:nvSpPr>
          <p:spPr bwMode="auto">
            <a:xfrm>
              <a:off x="8926499" y="4737913"/>
              <a:ext cx="359689" cy="126237"/>
            </a:xfrm>
            <a:custGeom>
              <a:avLst/>
              <a:gdLst>
                <a:gd name="T0" fmla="*/ 20 w 20"/>
                <a:gd name="T1" fmla="*/ 0 h 7"/>
                <a:gd name="T2" fmla="*/ 8 w 20"/>
                <a:gd name="T3" fmla="*/ 0 h 7"/>
                <a:gd name="T4" fmla="*/ 0 w 20"/>
                <a:gd name="T5" fmla="*/ 1 h 7"/>
                <a:gd name="T6" fmla="*/ 2 w 20"/>
                <a:gd name="T7" fmla="*/ 3 h 7"/>
                <a:gd name="T8" fmla="*/ 7 w 20"/>
                <a:gd name="T9" fmla="*/ 7 h 7"/>
                <a:gd name="T10" fmla="*/ 15 w 20"/>
                <a:gd name="T11" fmla="*/ 5 h 7"/>
                <a:gd name="T12" fmla="*/ 16 w 20"/>
                <a:gd name="T13" fmla="*/ 5 h 7"/>
                <a:gd name="T14" fmla="*/ 20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cubicBezTo>
                    <a:pt x="16" y="0"/>
                    <a:pt x="11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5" y="6"/>
                    <a:pt x="7" y="7"/>
                  </a:cubicBezTo>
                  <a:cubicBezTo>
                    <a:pt x="10" y="6"/>
                    <a:pt x="13" y="5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3"/>
                    <a:pt x="19" y="2"/>
                    <a:pt x="20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1"/>
            <p:cNvSpPr>
              <a:spLocks/>
            </p:cNvSpPr>
            <p:nvPr/>
          </p:nvSpPr>
          <p:spPr bwMode="auto">
            <a:xfrm>
              <a:off x="9052736" y="4827835"/>
              <a:ext cx="143530" cy="3631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3 w 8"/>
                <a:gd name="T5" fmla="*/ 2 h 2"/>
                <a:gd name="T6" fmla="*/ 8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2"/>
            <p:cNvSpPr>
              <a:spLocks/>
            </p:cNvSpPr>
            <p:nvPr/>
          </p:nvSpPr>
          <p:spPr bwMode="auto">
            <a:xfrm>
              <a:off x="8890185" y="4483710"/>
              <a:ext cx="413296" cy="273225"/>
            </a:xfrm>
            <a:custGeom>
              <a:avLst/>
              <a:gdLst>
                <a:gd name="T0" fmla="*/ 12 w 23"/>
                <a:gd name="T1" fmla="*/ 0 h 15"/>
                <a:gd name="T2" fmla="*/ 5 w 23"/>
                <a:gd name="T3" fmla="*/ 2 h 15"/>
                <a:gd name="T4" fmla="*/ 2 w 23"/>
                <a:gd name="T5" fmla="*/ 15 h 15"/>
                <a:gd name="T6" fmla="*/ 10 w 23"/>
                <a:gd name="T7" fmla="*/ 14 h 15"/>
                <a:gd name="T8" fmla="*/ 22 w 23"/>
                <a:gd name="T9" fmla="*/ 14 h 15"/>
                <a:gd name="T10" fmla="*/ 20 w 23"/>
                <a:gd name="T11" fmla="*/ 4 h 15"/>
                <a:gd name="T12" fmla="*/ 12 w 2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5">
                  <a:moveTo>
                    <a:pt x="12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1" y="6"/>
                    <a:pt x="0" y="11"/>
                    <a:pt x="2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8" y="14"/>
                    <a:pt x="22" y="14"/>
                  </a:cubicBezTo>
                  <a:cubicBezTo>
                    <a:pt x="23" y="11"/>
                    <a:pt x="22" y="7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3"/>
            <p:cNvSpPr>
              <a:spLocks/>
            </p:cNvSpPr>
            <p:nvPr/>
          </p:nvSpPr>
          <p:spPr bwMode="auto">
            <a:xfrm>
              <a:off x="7235272" y="2889321"/>
              <a:ext cx="216159" cy="181574"/>
            </a:xfrm>
            <a:custGeom>
              <a:avLst/>
              <a:gdLst>
                <a:gd name="T0" fmla="*/ 6 w 12"/>
                <a:gd name="T1" fmla="*/ 0 h 10"/>
                <a:gd name="T2" fmla="*/ 2 w 12"/>
                <a:gd name="T3" fmla="*/ 1 h 10"/>
                <a:gd name="T4" fmla="*/ 2 w 12"/>
                <a:gd name="T5" fmla="*/ 8 h 10"/>
                <a:gd name="T6" fmla="*/ 6 w 12"/>
                <a:gd name="T7" fmla="*/ 10 h 10"/>
                <a:gd name="T8" fmla="*/ 9 w 12"/>
                <a:gd name="T9" fmla="*/ 9 h 10"/>
                <a:gd name="T10" fmla="*/ 10 w 12"/>
                <a:gd name="T11" fmla="*/ 2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11" y="7"/>
                    <a:pt x="12" y="4"/>
                    <a:pt x="10" y="2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4"/>
            <p:cNvSpPr>
              <a:spLocks noEditPoints="1"/>
            </p:cNvSpPr>
            <p:nvPr/>
          </p:nvSpPr>
          <p:spPr bwMode="auto">
            <a:xfrm>
              <a:off x="6083577" y="4085977"/>
              <a:ext cx="989143" cy="2047458"/>
            </a:xfrm>
            <a:custGeom>
              <a:avLst/>
              <a:gdLst>
                <a:gd name="T0" fmla="*/ 10 w 55"/>
                <a:gd name="T1" fmla="*/ 43 h 113"/>
                <a:gd name="T2" fmla="*/ 8 w 55"/>
                <a:gd name="T3" fmla="*/ 42 h 113"/>
                <a:gd name="T4" fmla="*/ 5 w 55"/>
                <a:gd name="T5" fmla="*/ 36 h 113"/>
                <a:gd name="T6" fmla="*/ 10 w 55"/>
                <a:gd name="T7" fmla="*/ 33 h 113"/>
                <a:gd name="T8" fmla="*/ 12 w 55"/>
                <a:gd name="T9" fmla="*/ 33 h 113"/>
                <a:gd name="T10" fmla="*/ 14 w 55"/>
                <a:gd name="T11" fmla="*/ 40 h 113"/>
                <a:gd name="T12" fmla="*/ 10 w 55"/>
                <a:gd name="T13" fmla="*/ 43 h 113"/>
                <a:gd name="T14" fmla="*/ 37 w 55"/>
                <a:gd name="T15" fmla="*/ 30 h 113"/>
                <a:gd name="T16" fmla="*/ 35 w 55"/>
                <a:gd name="T17" fmla="*/ 30 h 113"/>
                <a:gd name="T18" fmla="*/ 34 w 55"/>
                <a:gd name="T19" fmla="*/ 25 h 113"/>
                <a:gd name="T20" fmla="*/ 37 w 55"/>
                <a:gd name="T21" fmla="*/ 23 h 113"/>
                <a:gd name="T22" fmla="*/ 38 w 55"/>
                <a:gd name="T23" fmla="*/ 24 h 113"/>
                <a:gd name="T24" fmla="*/ 40 w 55"/>
                <a:gd name="T25" fmla="*/ 28 h 113"/>
                <a:gd name="T26" fmla="*/ 37 w 55"/>
                <a:gd name="T27" fmla="*/ 30 h 113"/>
                <a:gd name="T28" fmla="*/ 32 w 55"/>
                <a:gd name="T29" fmla="*/ 8 h 113"/>
                <a:gd name="T30" fmla="*/ 29 w 55"/>
                <a:gd name="T31" fmla="*/ 7 h 113"/>
                <a:gd name="T32" fmla="*/ 29 w 55"/>
                <a:gd name="T33" fmla="*/ 2 h 113"/>
                <a:gd name="T34" fmla="*/ 32 w 55"/>
                <a:gd name="T35" fmla="*/ 1 h 113"/>
                <a:gd name="T36" fmla="*/ 35 w 55"/>
                <a:gd name="T37" fmla="*/ 2 h 113"/>
                <a:gd name="T38" fmla="*/ 34 w 55"/>
                <a:gd name="T39" fmla="*/ 7 h 113"/>
                <a:gd name="T40" fmla="*/ 32 w 55"/>
                <a:gd name="T41" fmla="*/ 8 h 113"/>
                <a:gd name="T42" fmla="*/ 26 w 55"/>
                <a:gd name="T43" fmla="*/ 0 h 113"/>
                <a:gd name="T44" fmla="*/ 4 w 55"/>
                <a:gd name="T45" fmla="*/ 19 h 113"/>
                <a:gd name="T46" fmla="*/ 3 w 55"/>
                <a:gd name="T47" fmla="*/ 48 h 113"/>
                <a:gd name="T48" fmla="*/ 21 w 55"/>
                <a:gd name="T49" fmla="*/ 75 h 113"/>
                <a:gd name="T50" fmla="*/ 0 w 55"/>
                <a:gd name="T51" fmla="*/ 113 h 113"/>
                <a:gd name="T52" fmla="*/ 18 w 55"/>
                <a:gd name="T53" fmla="*/ 98 h 113"/>
                <a:gd name="T54" fmla="*/ 20 w 55"/>
                <a:gd name="T55" fmla="*/ 93 h 113"/>
                <a:gd name="T56" fmla="*/ 40 w 55"/>
                <a:gd name="T57" fmla="*/ 54 h 113"/>
                <a:gd name="T58" fmla="*/ 53 w 55"/>
                <a:gd name="T59" fmla="*/ 44 h 113"/>
                <a:gd name="T60" fmla="*/ 54 w 55"/>
                <a:gd name="T61" fmla="*/ 37 h 113"/>
                <a:gd name="T62" fmla="*/ 52 w 55"/>
                <a:gd name="T63" fmla="*/ 19 h 113"/>
                <a:gd name="T64" fmla="*/ 49 w 55"/>
                <a:gd name="T65" fmla="*/ 13 h 113"/>
                <a:gd name="T66" fmla="*/ 26 w 55"/>
                <a:gd name="T6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13">
                  <a:moveTo>
                    <a:pt x="10" y="43"/>
                  </a:moveTo>
                  <a:cubicBezTo>
                    <a:pt x="9" y="43"/>
                    <a:pt x="9" y="43"/>
                    <a:pt x="8" y="42"/>
                  </a:cubicBezTo>
                  <a:cubicBezTo>
                    <a:pt x="6" y="41"/>
                    <a:pt x="5" y="39"/>
                    <a:pt x="5" y="36"/>
                  </a:cubicBezTo>
                  <a:cubicBezTo>
                    <a:pt x="6" y="34"/>
                    <a:pt x="8" y="33"/>
                    <a:pt x="10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4" y="34"/>
                    <a:pt x="15" y="37"/>
                    <a:pt x="14" y="40"/>
                  </a:cubicBezTo>
                  <a:cubicBezTo>
                    <a:pt x="14" y="41"/>
                    <a:pt x="12" y="43"/>
                    <a:pt x="10" y="43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5" y="30"/>
                  </a:cubicBezTo>
                  <a:cubicBezTo>
                    <a:pt x="33" y="29"/>
                    <a:pt x="33" y="27"/>
                    <a:pt x="34" y="25"/>
                  </a:cubicBezTo>
                  <a:cubicBezTo>
                    <a:pt x="34" y="24"/>
                    <a:pt x="35" y="23"/>
                    <a:pt x="37" y="23"/>
                  </a:cubicBezTo>
                  <a:cubicBezTo>
                    <a:pt x="37" y="23"/>
                    <a:pt x="38" y="23"/>
                    <a:pt x="38" y="24"/>
                  </a:cubicBezTo>
                  <a:cubicBezTo>
                    <a:pt x="40" y="24"/>
                    <a:pt x="41" y="26"/>
                    <a:pt x="40" y="28"/>
                  </a:cubicBezTo>
                  <a:cubicBezTo>
                    <a:pt x="39" y="29"/>
                    <a:pt x="38" y="30"/>
                    <a:pt x="37" y="30"/>
                  </a:cubicBezTo>
                  <a:moveTo>
                    <a:pt x="32" y="8"/>
                  </a:moveTo>
                  <a:cubicBezTo>
                    <a:pt x="31" y="8"/>
                    <a:pt x="30" y="8"/>
                    <a:pt x="29" y="7"/>
                  </a:cubicBezTo>
                  <a:cubicBezTo>
                    <a:pt x="28" y="5"/>
                    <a:pt x="28" y="3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4" y="1"/>
                    <a:pt x="35" y="2"/>
                  </a:cubicBezTo>
                  <a:cubicBezTo>
                    <a:pt x="36" y="4"/>
                    <a:pt x="36" y="6"/>
                    <a:pt x="34" y="7"/>
                  </a:cubicBezTo>
                  <a:cubicBezTo>
                    <a:pt x="34" y="8"/>
                    <a:pt x="33" y="8"/>
                    <a:pt x="32" y="8"/>
                  </a:cubicBezTo>
                  <a:moveTo>
                    <a:pt x="26" y="0"/>
                  </a:moveTo>
                  <a:cubicBezTo>
                    <a:pt x="17" y="0"/>
                    <a:pt x="7" y="6"/>
                    <a:pt x="4" y="19"/>
                  </a:cubicBezTo>
                  <a:cubicBezTo>
                    <a:pt x="2" y="28"/>
                    <a:pt x="2" y="39"/>
                    <a:pt x="3" y="48"/>
                  </a:cubicBezTo>
                  <a:cubicBezTo>
                    <a:pt x="12" y="49"/>
                    <a:pt x="22" y="59"/>
                    <a:pt x="21" y="75"/>
                  </a:cubicBezTo>
                  <a:cubicBezTo>
                    <a:pt x="20" y="89"/>
                    <a:pt x="11" y="102"/>
                    <a:pt x="0" y="113"/>
                  </a:cubicBezTo>
                  <a:cubicBezTo>
                    <a:pt x="6" y="108"/>
                    <a:pt x="12" y="103"/>
                    <a:pt x="18" y="98"/>
                  </a:cubicBezTo>
                  <a:cubicBezTo>
                    <a:pt x="19" y="96"/>
                    <a:pt x="20" y="95"/>
                    <a:pt x="20" y="93"/>
                  </a:cubicBezTo>
                  <a:cubicBezTo>
                    <a:pt x="25" y="81"/>
                    <a:pt x="31" y="64"/>
                    <a:pt x="40" y="54"/>
                  </a:cubicBezTo>
                  <a:cubicBezTo>
                    <a:pt x="44" y="49"/>
                    <a:pt x="49" y="46"/>
                    <a:pt x="53" y="44"/>
                  </a:cubicBezTo>
                  <a:cubicBezTo>
                    <a:pt x="54" y="42"/>
                    <a:pt x="54" y="40"/>
                    <a:pt x="54" y="37"/>
                  </a:cubicBezTo>
                  <a:cubicBezTo>
                    <a:pt x="55" y="30"/>
                    <a:pt x="54" y="24"/>
                    <a:pt x="52" y="19"/>
                  </a:cubicBezTo>
                  <a:cubicBezTo>
                    <a:pt x="50" y="17"/>
                    <a:pt x="49" y="15"/>
                    <a:pt x="49" y="13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6965505" y="4321158"/>
              <a:ext cx="53607" cy="108944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2"/>
                    <a:pt x="1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6406950" y="4883172"/>
              <a:ext cx="629455" cy="978768"/>
            </a:xfrm>
            <a:custGeom>
              <a:avLst/>
              <a:gdLst>
                <a:gd name="T0" fmla="*/ 35 w 35"/>
                <a:gd name="T1" fmla="*/ 0 h 54"/>
                <a:gd name="T2" fmla="*/ 22 w 35"/>
                <a:gd name="T3" fmla="*/ 10 h 54"/>
                <a:gd name="T4" fmla="*/ 2 w 35"/>
                <a:gd name="T5" fmla="*/ 49 h 54"/>
                <a:gd name="T6" fmla="*/ 0 w 35"/>
                <a:gd name="T7" fmla="*/ 54 h 54"/>
                <a:gd name="T8" fmla="*/ 35 w 3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cubicBezTo>
                    <a:pt x="31" y="2"/>
                    <a:pt x="26" y="5"/>
                    <a:pt x="22" y="10"/>
                  </a:cubicBezTo>
                  <a:cubicBezTo>
                    <a:pt x="13" y="20"/>
                    <a:pt x="7" y="37"/>
                    <a:pt x="2" y="49"/>
                  </a:cubicBezTo>
                  <a:cubicBezTo>
                    <a:pt x="2" y="51"/>
                    <a:pt x="1" y="52"/>
                    <a:pt x="0" y="54"/>
                  </a:cubicBezTo>
                  <a:cubicBezTo>
                    <a:pt x="17" y="38"/>
                    <a:pt x="31" y="20"/>
                    <a:pt x="35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6676717" y="4502732"/>
              <a:ext cx="145259" cy="126237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4 w 8"/>
                <a:gd name="T7" fmla="*/ 7 h 7"/>
                <a:gd name="T8" fmla="*/ 7 w 8"/>
                <a:gd name="T9" fmla="*/ 5 h 7"/>
                <a:gd name="T10" fmla="*/ 5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6586795" y="4103270"/>
              <a:ext cx="145259" cy="127966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1 h 7"/>
                <a:gd name="T4" fmla="*/ 1 w 8"/>
                <a:gd name="T5" fmla="*/ 6 h 7"/>
                <a:gd name="T6" fmla="*/ 4 w 8"/>
                <a:gd name="T7" fmla="*/ 7 h 7"/>
                <a:gd name="T8" fmla="*/ 6 w 8"/>
                <a:gd name="T9" fmla="*/ 6 h 7"/>
                <a:gd name="T10" fmla="*/ 7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0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3 h 10"/>
                <a:gd name="T4" fmla="*/ 3 w 10"/>
                <a:gd name="T5" fmla="*/ 9 h 10"/>
                <a:gd name="T6" fmla="*/ 5 w 10"/>
                <a:gd name="T7" fmla="*/ 10 h 10"/>
                <a:gd name="T8" fmla="*/ 9 w 10"/>
                <a:gd name="T9" fmla="*/ 7 h 10"/>
                <a:gd name="T10" fmla="*/ 7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8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/>
            </p:cNvSpPr>
            <p:nvPr/>
          </p:nvSpPr>
          <p:spPr bwMode="auto">
            <a:xfrm>
              <a:off x="5921025" y="3325098"/>
              <a:ext cx="738399" cy="1105005"/>
            </a:xfrm>
            <a:custGeom>
              <a:avLst/>
              <a:gdLst>
                <a:gd name="T0" fmla="*/ 25 w 41"/>
                <a:gd name="T1" fmla="*/ 0 h 61"/>
                <a:gd name="T2" fmla="*/ 12 w 41"/>
                <a:gd name="T3" fmla="*/ 6 h 61"/>
                <a:gd name="T4" fmla="*/ 5 w 41"/>
                <a:gd name="T5" fmla="*/ 60 h 61"/>
                <a:gd name="T6" fmla="*/ 6 w 41"/>
                <a:gd name="T7" fmla="*/ 61 h 61"/>
                <a:gd name="T8" fmla="*/ 22 w 41"/>
                <a:gd name="T9" fmla="*/ 31 h 61"/>
                <a:gd name="T10" fmla="*/ 35 w 41"/>
                <a:gd name="T11" fmla="*/ 18 h 61"/>
                <a:gd name="T12" fmla="*/ 25 w 41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1">
                  <a:moveTo>
                    <a:pt x="25" y="0"/>
                  </a:moveTo>
                  <a:cubicBezTo>
                    <a:pt x="21" y="0"/>
                    <a:pt x="16" y="2"/>
                    <a:pt x="12" y="6"/>
                  </a:cubicBezTo>
                  <a:cubicBezTo>
                    <a:pt x="0" y="19"/>
                    <a:pt x="2" y="42"/>
                    <a:pt x="5" y="60"/>
                  </a:cubicBezTo>
                  <a:cubicBezTo>
                    <a:pt x="5" y="60"/>
                    <a:pt x="6" y="61"/>
                    <a:pt x="6" y="61"/>
                  </a:cubicBezTo>
                  <a:cubicBezTo>
                    <a:pt x="8" y="49"/>
                    <a:pt x="12" y="38"/>
                    <a:pt x="22" y="31"/>
                  </a:cubicBezTo>
                  <a:cubicBezTo>
                    <a:pt x="26" y="27"/>
                    <a:pt x="32" y="23"/>
                    <a:pt x="35" y="18"/>
                  </a:cubicBezTo>
                  <a:cubicBezTo>
                    <a:pt x="41" y="8"/>
                    <a:pt x="34" y="0"/>
                    <a:pt x="25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6010947" y="4411080"/>
              <a:ext cx="19022" cy="145259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1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0" y="3"/>
                    <a:pt x="0" y="6"/>
                    <a:pt x="1" y="8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3"/>
            <p:cNvSpPr>
              <a:spLocks/>
            </p:cNvSpPr>
            <p:nvPr/>
          </p:nvSpPr>
          <p:spPr bwMode="auto">
            <a:xfrm>
              <a:off x="6659424" y="3705537"/>
              <a:ext cx="269766" cy="235181"/>
            </a:xfrm>
            <a:custGeom>
              <a:avLst/>
              <a:gdLst>
                <a:gd name="T0" fmla="*/ 7 w 15"/>
                <a:gd name="T1" fmla="*/ 0 h 13"/>
                <a:gd name="T2" fmla="*/ 1 w 15"/>
                <a:gd name="T3" fmla="*/ 4 h 13"/>
                <a:gd name="T4" fmla="*/ 5 w 15"/>
                <a:gd name="T5" fmla="*/ 13 h 13"/>
                <a:gd name="T6" fmla="*/ 7 w 15"/>
                <a:gd name="T7" fmla="*/ 13 h 13"/>
                <a:gd name="T8" fmla="*/ 13 w 15"/>
                <a:gd name="T9" fmla="*/ 9 h 13"/>
                <a:gd name="T10" fmla="*/ 9 w 15"/>
                <a:gd name="T11" fmla="*/ 0 h 13"/>
                <a:gd name="T12" fmla="*/ 7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0" y="8"/>
                    <a:pt x="1" y="11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10" y="13"/>
                    <a:pt x="12" y="12"/>
                    <a:pt x="13" y="9"/>
                  </a:cubicBezTo>
                  <a:cubicBezTo>
                    <a:pt x="15" y="5"/>
                    <a:pt x="13" y="2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5"/>
            <p:cNvSpPr>
              <a:spLocks/>
            </p:cNvSpPr>
            <p:nvPr/>
          </p:nvSpPr>
          <p:spPr bwMode="auto">
            <a:xfrm>
              <a:off x="9735799" y="3088187"/>
              <a:ext cx="1871072" cy="1250264"/>
            </a:xfrm>
            <a:custGeom>
              <a:avLst/>
              <a:gdLst>
                <a:gd name="T0" fmla="*/ 71 w 104"/>
                <a:gd name="T1" fmla="*/ 0 h 69"/>
                <a:gd name="T2" fmla="*/ 65 w 104"/>
                <a:gd name="T3" fmla="*/ 0 h 69"/>
                <a:gd name="T4" fmla="*/ 0 w 104"/>
                <a:gd name="T5" fmla="*/ 69 h 69"/>
                <a:gd name="T6" fmla="*/ 54 w 104"/>
                <a:gd name="T7" fmla="*/ 38 h 69"/>
                <a:gd name="T8" fmla="*/ 82 w 104"/>
                <a:gd name="T9" fmla="*/ 35 h 69"/>
                <a:gd name="T10" fmla="*/ 71 w 10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9">
                  <a:moveTo>
                    <a:pt x="71" y="0"/>
                  </a:moveTo>
                  <a:cubicBezTo>
                    <a:pt x="69" y="0"/>
                    <a:pt x="67" y="0"/>
                    <a:pt x="65" y="0"/>
                  </a:cubicBezTo>
                  <a:cubicBezTo>
                    <a:pt x="34" y="6"/>
                    <a:pt x="15" y="44"/>
                    <a:pt x="0" y="69"/>
                  </a:cubicBezTo>
                  <a:cubicBezTo>
                    <a:pt x="14" y="52"/>
                    <a:pt x="31" y="39"/>
                    <a:pt x="54" y="38"/>
                  </a:cubicBezTo>
                  <a:cubicBezTo>
                    <a:pt x="62" y="38"/>
                    <a:pt x="74" y="39"/>
                    <a:pt x="82" y="35"/>
                  </a:cubicBezTo>
                  <a:cubicBezTo>
                    <a:pt x="104" y="27"/>
                    <a:pt x="95" y="0"/>
                    <a:pt x="71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944277" y="2448268"/>
              <a:ext cx="11429868" cy="4404858"/>
              <a:chOff x="944277" y="2448268"/>
              <a:chExt cx="11429868" cy="4404858"/>
            </a:xfrm>
          </p:grpSpPr>
          <p:sp>
            <p:nvSpPr>
              <p:cNvPr id="194" name="Freeform 35"/>
              <p:cNvSpPr>
                <a:spLocks/>
              </p:cNvSpPr>
              <p:nvPr/>
            </p:nvSpPr>
            <p:spPr bwMode="auto">
              <a:xfrm>
                <a:off x="9663169" y="4516367"/>
                <a:ext cx="162552" cy="181574"/>
              </a:xfrm>
              <a:custGeom>
                <a:avLst/>
                <a:gdLst>
                  <a:gd name="T0" fmla="*/ 2 w 9"/>
                  <a:gd name="T1" fmla="*/ 9 h 10"/>
                  <a:gd name="T2" fmla="*/ 8 w 9"/>
                  <a:gd name="T3" fmla="*/ 7 h 10"/>
                  <a:gd name="T4" fmla="*/ 7 w 9"/>
                  <a:gd name="T5" fmla="*/ 1 h 10"/>
                  <a:gd name="T6" fmla="*/ 1 w 9"/>
                  <a:gd name="T7" fmla="*/ 3 h 10"/>
                  <a:gd name="T8" fmla="*/ 2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2" y="9"/>
                    </a:moveTo>
                    <a:cubicBezTo>
                      <a:pt x="4" y="10"/>
                      <a:pt x="7" y="9"/>
                      <a:pt x="8" y="7"/>
                    </a:cubicBezTo>
                    <a:cubicBezTo>
                      <a:pt x="9" y="5"/>
                      <a:pt x="9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0" y="7"/>
                      <a:pt x="2" y="9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2161588" y="5512428"/>
                <a:ext cx="17293" cy="1902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9FD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7"/>
              <p:cNvSpPr>
                <a:spLocks/>
              </p:cNvSpPr>
              <p:nvPr/>
            </p:nvSpPr>
            <p:spPr bwMode="auto">
              <a:xfrm>
                <a:off x="9663169" y="4533660"/>
                <a:ext cx="162552" cy="145259"/>
              </a:xfrm>
              <a:custGeom>
                <a:avLst/>
                <a:gdLst>
                  <a:gd name="T0" fmla="*/ 4 w 9"/>
                  <a:gd name="T1" fmla="*/ 0 h 8"/>
                  <a:gd name="T2" fmla="*/ 1 w 9"/>
                  <a:gd name="T3" fmla="*/ 2 h 8"/>
                  <a:gd name="T4" fmla="*/ 2 w 9"/>
                  <a:gd name="T5" fmla="*/ 8 h 8"/>
                  <a:gd name="T6" fmla="*/ 4 w 9"/>
                  <a:gd name="T7" fmla="*/ 8 h 8"/>
                  <a:gd name="T8" fmla="*/ 8 w 9"/>
                  <a:gd name="T9" fmla="*/ 6 h 8"/>
                  <a:gd name="T10" fmla="*/ 7 w 9"/>
                  <a:gd name="T11" fmla="*/ 0 h 8"/>
                  <a:gd name="T12" fmla="*/ 4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2" y="0"/>
                      <a:pt x="1" y="2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6" y="8"/>
                      <a:pt x="7" y="8"/>
                      <a:pt x="8" y="6"/>
                    </a:cubicBezTo>
                    <a:cubicBezTo>
                      <a:pt x="9" y="4"/>
                      <a:pt x="9" y="2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2754728" y="6636454"/>
                <a:ext cx="72629" cy="3631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B88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2"/>
              <p:cNvSpPr>
                <a:spLocks noEditPoints="1"/>
              </p:cNvSpPr>
              <p:nvPr/>
            </p:nvSpPr>
            <p:spPr bwMode="auto">
              <a:xfrm>
                <a:off x="9830642" y="3814812"/>
                <a:ext cx="977662" cy="956571"/>
              </a:xfrm>
              <a:custGeom>
                <a:avLst/>
                <a:gdLst>
                  <a:gd name="T0" fmla="*/ 9 w 52"/>
                  <a:gd name="T1" fmla="*/ 10 h 52"/>
                  <a:gd name="T2" fmla="*/ 4 w 52"/>
                  <a:gd name="T3" fmla="*/ 10 h 52"/>
                  <a:gd name="T4" fmla="*/ 2 w 52"/>
                  <a:gd name="T5" fmla="*/ 10 h 52"/>
                  <a:gd name="T6" fmla="*/ 0 w 52"/>
                  <a:gd name="T7" fmla="*/ 14 h 52"/>
                  <a:gd name="T8" fmla="*/ 2 w 52"/>
                  <a:gd name="T9" fmla="*/ 17 h 52"/>
                  <a:gd name="T10" fmla="*/ 9 w 52"/>
                  <a:gd name="T11" fmla="*/ 10 h 52"/>
                  <a:gd name="T12" fmla="*/ 33 w 52"/>
                  <a:gd name="T13" fmla="*/ 0 h 52"/>
                  <a:gd name="T14" fmla="*/ 20 w 52"/>
                  <a:gd name="T15" fmla="*/ 7 h 52"/>
                  <a:gd name="T16" fmla="*/ 36 w 52"/>
                  <a:gd name="T17" fmla="*/ 25 h 52"/>
                  <a:gd name="T18" fmla="*/ 19 w 52"/>
                  <a:gd name="T19" fmla="*/ 43 h 52"/>
                  <a:gd name="T20" fmla="*/ 18 w 52"/>
                  <a:gd name="T21" fmla="*/ 43 h 52"/>
                  <a:gd name="T22" fmla="*/ 13 w 52"/>
                  <a:gd name="T23" fmla="*/ 43 h 52"/>
                  <a:gd name="T24" fmla="*/ 13 w 52"/>
                  <a:gd name="T25" fmla="*/ 44 h 52"/>
                  <a:gd name="T26" fmla="*/ 13 w 52"/>
                  <a:gd name="T27" fmla="*/ 50 h 52"/>
                  <a:gd name="T28" fmla="*/ 25 w 52"/>
                  <a:gd name="T29" fmla="*/ 52 h 52"/>
                  <a:gd name="T30" fmla="*/ 25 w 52"/>
                  <a:gd name="T31" fmla="*/ 52 h 52"/>
                  <a:gd name="T32" fmla="*/ 52 w 52"/>
                  <a:gd name="T33" fmla="*/ 24 h 52"/>
                  <a:gd name="T34" fmla="*/ 39 w 52"/>
                  <a:gd name="T35" fmla="*/ 2 h 52"/>
                  <a:gd name="T36" fmla="*/ 33 w 5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9" y="10"/>
                    </a:moveTo>
                    <a:cubicBezTo>
                      <a:pt x="7" y="10"/>
                      <a:pt x="5" y="10"/>
                      <a:pt x="4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1" y="15"/>
                      <a:pt x="2" y="16"/>
                      <a:pt x="2" y="17"/>
                    </a:cubicBezTo>
                    <a:cubicBezTo>
                      <a:pt x="4" y="14"/>
                      <a:pt x="6" y="12"/>
                      <a:pt x="9" y="10"/>
                    </a:cubicBezTo>
                    <a:moveTo>
                      <a:pt x="33" y="0"/>
                    </a:moveTo>
                    <a:cubicBezTo>
                      <a:pt x="29" y="3"/>
                      <a:pt x="24" y="6"/>
                      <a:pt x="20" y="7"/>
                    </a:cubicBezTo>
                    <a:cubicBezTo>
                      <a:pt x="29" y="8"/>
                      <a:pt x="36" y="15"/>
                      <a:pt x="36" y="25"/>
                    </a:cubicBezTo>
                    <a:cubicBezTo>
                      <a:pt x="37" y="35"/>
                      <a:pt x="29" y="43"/>
                      <a:pt x="19" y="43"/>
                    </a:cubicBezTo>
                    <a:cubicBezTo>
                      <a:pt x="19" y="43"/>
                      <a:pt x="18" y="43"/>
                      <a:pt x="18" y="43"/>
                    </a:cubicBezTo>
                    <a:cubicBezTo>
                      <a:pt x="16" y="43"/>
                      <a:pt x="15" y="43"/>
                      <a:pt x="13" y="43"/>
                    </a:cubicBezTo>
                    <a:cubicBezTo>
                      <a:pt x="13" y="43"/>
                      <a:pt x="13" y="43"/>
                      <a:pt x="13" y="44"/>
                    </a:cubicBezTo>
                    <a:cubicBezTo>
                      <a:pt x="13" y="46"/>
                      <a:pt x="13" y="48"/>
                      <a:pt x="13" y="50"/>
                    </a:cubicBezTo>
                    <a:cubicBezTo>
                      <a:pt x="16" y="51"/>
                      <a:pt x="20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40" y="52"/>
                      <a:pt x="52" y="39"/>
                      <a:pt x="52" y="24"/>
                    </a:cubicBezTo>
                    <a:cubicBezTo>
                      <a:pt x="51" y="15"/>
                      <a:pt x="46" y="7"/>
                      <a:pt x="39" y="2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86"/>
              <p:cNvSpPr>
                <a:spLocks noEditPoints="1"/>
              </p:cNvSpPr>
              <p:nvPr/>
            </p:nvSpPr>
            <p:spPr bwMode="auto">
              <a:xfrm>
                <a:off x="10164477" y="2918837"/>
                <a:ext cx="1057146" cy="1041431"/>
              </a:xfrm>
              <a:custGeom>
                <a:avLst/>
                <a:gdLst>
                  <a:gd name="T0" fmla="*/ 13 w 56"/>
                  <a:gd name="T1" fmla="*/ 28 h 57"/>
                  <a:gd name="T2" fmla="*/ 0 w 56"/>
                  <a:gd name="T3" fmla="*/ 35 h 57"/>
                  <a:gd name="T4" fmla="*/ 2 w 56"/>
                  <a:gd name="T5" fmla="*/ 41 h 57"/>
                  <a:gd name="T6" fmla="*/ 15 w 56"/>
                  <a:gd name="T7" fmla="*/ 33 h 57"/>
                  <a:gd name="T8" fmla="*/ 13 w 56"/>
                  <a:gd name="T9" fmla="*/ 28 h 57"/>
                  <a:gd name="T10" fmla="*/ 23 w 56"/>
                  <a:gd name="T11" fmla="*/ 0 h 57"/>
                  <a:gd name="T12" fmla="*/ 19 w 56"/>
                  <a:gd name="T13" fmla="*/ 1 h 57"/>
                  <a:gd name="T14" fmla="*/ 20 w 56"/>
                  <a:gd name="T15" fmla="*/ 7 h 57"/>
                  <a:gd name="T16" fmla="*/ 24 w 56"/>
                  <a:gd name="T17" fmla="*/ 4 h 57"/>
                  <a:gd name="T18" fmla="*/ 23 w 56"/>
                  <a:gd name="T19" fmla="*/ 0 h 57"/>
                  <a:gd name="T20" fmla="*/ 28 w 56"/>
                  <a:gd name="T21" fmla="*/ 0 h 57"/>
                  <a:gd name="T22" fmla="*/ 26 w 56"/>
                  <a:gd name="T23" fmla="*/ 0 h 57"/>
                  <a:gd name="T24" fmla="*/ 28 w 56"/>
                  <a:gd name="T25" fmla="*/ 3 h 57"/>
                  <a:gd name="T26" fmla="*/ 32 w 56"/>
                  <a:gd name="T27" fmla="*/ 3 h 57"/>
                  <a:gd name="T28" fmla="*/ 52 w 56"/>
                  <a:gd name="T29" fmla="*/ 23 h 57"/>
                  <a:gd name="T30" fmla="*/ 32 w 56"/>
                  <a:gd name="T31" fmla="*/ 43 h 57"/>
                  <a:gd name="T32" fmla="*/ 25 w 56"/>
                  <a:gd name="T33" fmla="*/ 42 h 57"/>
                  <a:gd name="T34" fmla="*/ 15 w 56"/>
                  <a:gd name="T35" fmla="*/ 54 h 57"/>
                  <a:gd name="T36" fmla="*/ 21 w 56"/>
                  <a:gd name="T37" fmla="*/ 56 h 57"/>
                  <a:gd name="T38" fmla="*/ 28 w 56"/>
                  <a:gd name="T39" fmla="*/ 57 h 57"/>
                  <a:gd name="T40" fmla="*/ 56 w 56"/>
                  <a:gd name="T41" fmla="*/ 28 h 57"/>
                  <a:gd name="T42" fmla="*/ 49 w 56"/>
                  <a:gd name="T43" fmla="*/ 9 h 57"/>
                  <a:gd name="T44" fmla="*/ 40 w 56"/>
                  <a:gd name="T45" fmla="*/ 2 h 57"/>
                  <a:gd name="T46" fmla="*/ 28 w 56"/>
                  <a:gd name="T4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57">
                    <a:moveTo>
                      <a:pt x="13" y="28"/>
                    </a:moveTo>
                    <a:cubicBezTo>
                      <a:pt x="9" y="31"/>
                      <a:pt x="5" y="34"/>
                      <a:pt x="0" y="35"/>
                    </a:cubicBezTo>
                    <a:cubicBezTo>
                      <a:pt x="0" y="37"/>
                      <a:pt x="1" y="39"/>
                      <a:pt x="2" y="41"/>
                    </a:cubicBezTo>
                    <a:cubicBezTo>
                      <a:pt x="7" y="40"/>
                      <a:pt x="11" y="37"/>
                      <a:pt x="15" y="33"/>
                    </a:cubicBezTo>
                    <a:cubicBezTo>
                      <a:pt x="14" y="32"/>
                      <a:pt x="13" y="30"/>
                      <a:pt x="13" y="28"/>
                    </a:cubicBezTo>
                    <a:moveTo>
                      <a:pt x="23" y="0"/>
                    </a:moveTo>
                    <a:cubicBezTo>
                      <a:pt x="21" y="0"/>
                      <a:pt x="20" y="1"/>
                      <a:pt x="19" y="1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1" y="6"/>
                      <a:pt x="23" y="5"/>
                      <a:pt x="24" y="4"/>
                    </a:cubicBezTo>
                    <a:cubicBezTo>
                      <a:pt x="24" y="3"/>
                      <a:pt x="23" y="1"/>
                      <a:pt x="23" y="0"/>
                    </a:cubicBezTo>
                    <a:moveTo>
                      <a:pt x="28" y="0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27" y="1"/>
                      <a:pt x="28" y="2"/>
                      <a:pt x="28" y="3"/>
                    </a:cubicBezTo>
                    <a:cubicBezTo>
                      <a:pt x="29" y="3"/>
                      <a:pt x="31" y="3"/>
                      <a:pt x="32" y="3"/>
                    </a:cubicBezTo>
                    <a:cubicBezTo>
                      <a:pt x="43" y="3"/>
                      <a:pt x="52" y="12"/>
                      <a:pt x="52" y="23"/>
                    </a:cubicBezTo>
                    <a:cubicBezTo>
                      <a:pt x="52" y="34"/>
                      <a:pt x="43" y="43"/>
                      <a:pt x="32" y="43"/>
                    </a:cubicBezTo>
                    <a:cubicBezTo>
                      <a:pt x="30" y="43"/>
                      <a:pt x="27" y="43"/>
                      <a:pt x="25" y="42"/>
                    </a:cubicBezTo>
                    <a:cubicBezTo>
                      <a:pt x="22" y="46"/>
                      <a:pt x="19" y="50"/>
                      <a:pt x="15" y="54"/>
                    </a:cubicBezTo>
                    <a:cubicBezTo>
                      <a:pt x="17" y="55"/>
                      <a:pt x="19" y="56"/>
                      <a:pt x="21" y="56"/>
                    </a:cubicBezTo>
                    <a:cubicBezTo>
                      <a:pt x="23" y="57"/>
                      <a:pt x="25" y="57"/>
                      <a:pt x="28" y="57"/>
                    </a:cubicBezTo>
                    <a:cubicBezTo>
                      <a:pt x="43" y="57"/>
                      <a:pt x="56" y="44"/>
                      <a:pt x="56" y="28"/>
                    </a:cubicBezTo>
                    <a:cubicBezTo>
                      <a:pt x="56" y="21"/>
                      <a:pt x="53" y="14"/>
                      <a:pt x="49" y="9"/>
                    </a:cubicBezTo>
                    <a:cubicBezTo>
                      <a:pt x="45" y="7"/>
                      <a:pt x="42" y="5"/>
                      <a:pt x="40" y="2"/>
                    </a:cubicBezTo>
                    <a:cubicBezTo>
                      <a:pt x="36" y="0"/>
                      <a:pt x="32" y="0"/>
                      <a:pt x="2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87"/>
              <p:cNvSpPr>
                <a:spLocks noEditPoints="1"/>
              </p:cNvSpPr>
              <p:nvPr/>
            </p:nvSpPr>
            <p:spPr bwMode="auto">
              <a:xfrm>
                <a:off x="10466518" y="3011408"/>
                <a:ext cx="627930" cy="624859"/>
              </a:xfrm>
              <a:custGeom>
                <a:avLst/>
                <a:gdLst>
                  <a:gd name="T0" fmla="*/ 9 w 33"/>
                  <a:gd name="T1" fmla="*/ 3 h 34"/>
                  <a:gd name="T2" fmla="*/ 4 w 33"/>
                  <a:gd name="T3" fmla="*/ 6 h 34"/>
                  <a:gd name="T4" fmla="*/ 0 w 33"/>
                  <a:gd name="T5" fmla="*/ 19 h 34"/>
                  <a:gd name="T6" fmla="*/ 2 w 33"/>
                  <a:gd name="T7" fmla="*/ 25 h 34"/>
                  <a:gd name="T8" fmla="*/ 9 w 33"/>
                  <a:gd name="T9" fmla="*/ 6 h 34"/>
                  <a:gd name="T10" fmla="*/ 9 w 33"/>
                  <a:gd name="T11" fmla="*/ 3 h 34"/>
                  <a:gd name="T12" fmla="*/ 17 w 33"/>
                  <a:gd name="T13" fmla="*/ 0 h 34"/>
                  <a:gd name="T14" fmla="*/ 13 w 33"/>
                  <a:gd name="T15" fmla="*/ 1 h 34"/>
                  <a:gd name="T16" fmla="*/ 15 w 33"/>
                  <a:gd name="T17" fmla="*/ 14 h 34"/>
                  <a:gd name="T18" fmla="*/ 14 w 33"/>
                  <a:gd name="T19" fmla="*/ 20 h 34"/>
                  <a:gd name="T20" fmla="*/ 16 w 33"/>
                  <a:gd name="T21" fmla="*/ 23 h 34"/>
                  <a:gd name="T22" fmla="*/ 13 w 33"/>
                  <a:gd name="T23" fmla="*/ 27 h 34"/>
                  <a:gd name="T24" fmla="*/ 11 w 33"/>
                  <a:gd name="T25" fmla="*/ 33 h 34"/>
                  <a:gd name="T26" fmla="*/ 17 w 33"/>
                  <a:gd name="T27" fmla="*/ 34 h 34"/>
                  <a:gd name="T28" fmla="*/ 33 w 33"/>
                  <a:gd name="T29" fmla="*/ 17 h 34"/>
                  <a:gd name="T30" fmla="*/ 17 w 33"/>
                  <a:gd name="T3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4">
                    <a:moveTo>
                      <a:pt x="9" y="3"/>
                    </a:moveTo>
                    <a:cubicBezTo>
                      <a:pt x="7" y="4"/>
                      <a:pt x="5" y="5"/>
                      <a:pt x="4" y="6"/>
                    </a:cubicBezTo>
                    <a:cubicBezTo>
                      <a:pt x="4" y="11"/>
                      <a:pt x="2" y="15"/>
                      <a:pt x="0" y="19"/>
                    </a:cubicBezTo>
                    <a:cubicBezTo>
                      <a:pt x="0" y="21"/>
                      <a:pt x="1" y="23"/>
                      <a:pt x="2" y="25"/>
                    </a:cubicBezTo>
                    <a:cubicBezTo>
                      <a:pt x="6" y="20"/>
                      <a:pt x="9" y="13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moveTo>
                      <a:pt x="17" y="0"/>
                    </a:moveTo>
                    <a:cubicBezTo>
                      <a:pt x="15" y="0"/>
                      <a:pt x="14" y="1"/>
                      <a:pt x="13" y="1"/>
                    </a:cubicBezTo>
                    <a:cubicBezTo>
                      <a:pt x="14" y="5"/>
                      <a:pt x="15" y="10"/>
                      <a:pt x="15" y="14"/>
                    </a:cubicBezTo>
                    <a:cubicBezTo>
                      <a:pt x="15" y="16"/>
                      <a:pt x="15" y="18"/>
                      <a:pt x="14" y="20"/>
                    </a:cubicBezTo>
                    <a:cubicBezTo>
                      <a:pt x="15" y="21"/>
                      <a:pt x="16" y="22"/>
                      <a:pt x="16" y="23"/>
                    </a:cubicBezTo>
                    <a:cubicBezTo>
                      <a:pt x="16" y="25"/>
                      <a:pt x="15" y="26"/>
                      <a:pt x="13" y="27"/>
                    </a:cubicBezTo>
                    <a:cubicBezTo>
                      <a:pt x="12" y="29"/>
                      <a:pt x="12" y="31"/>
                      <a:pt x="11" y="33"/>
                    </a:cubicBezTo>
                    <a:cubicBezTo>
                      <a:pt x="13" y="34"/>
                      <a:pt x="15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6"/>
              <p:cNvSpPr>
                <a:spLocks noEditPoints="1"/>
              </p:cNvSpPr>
              <p:nvPr/>
            </p:nvSpPr>
            <p:spPr bwMode="auto">
              <a:xfrm>
                <a:off x="8145571" y="4315124"/>
                <a:ext cx="683566" cy="748288"/>
              </a:xfrm>
              <a:custGeom>
                <a:avLst/>
                <a:gdLst>
                  <a:gd name="T0" fmla="*/ 27 w 36"/>
                  <a:gd name="T1" fmla="*/ 22 h 41"/>
                  <a:gd name="T2" fmla="*/ 22 w 36"/>
                  <a:gd name="T3" fmla="*/ 28 h 41"/>
                  <a:gd name="T4" fmla="*/ 28 w 36"/>
                  <a:gd name="T5" fmla="*/ 41 h 41"/>
                  <a:gd name="T6" fmla="*/ 33 w 36"/>
                  <a:gd name="T7" fmla="*/ 39 h 41"/>
                  <a:gd name="T8" fmla="*/ 27 w 36"/>
                  <a:gd name="T9" fmla="*/ 24 h 41"/>
                  <a:gd name="T10" fmla="*/ 27 w 36"/>
                  <a:gd name="T11" fmla="*/ 22 h 41"/>
                  <a:gd name="T12" fmla="*/ 31 w 36"/>
                  <a:gd name="T13" fmla="*/ 2 h 41"/>
                  <a:gd name="T14" fmla="*/ 24 w 36"/>
                  <a:gd name="T15" fmla="*/ 11 h 41"/>
                  <a:gd name="T16" fmla="*/ 28 w 36"/>
                  <a:gd name="T17" fmla="*/ 18 h 41"/>
                  <a:gd name="T18" fmla="*/ 36 w 36"/>
                  <a:gd name="T19" fmla="*/ 4 h 41"/>
                  <a:gd name="T20" fmla="*/ 31 w 36"/>
                  <a:gd name="T21" fmla="*/ 2 h 41"/>
                  <a:gd name="T22" fmla="*/ 23 w 36"/>
                  <a:gd name="T23" fmla="*/ 0 h 41"/>
                  <a:gd name="T24" fmla="*/ 3 w 36"/>
                  <a:gd name="T25" fmla="*/ 14 h 41"/>
                  <a:gd name="T26" fmla="*/ 17 w 36"/>
                  <a:gd name="T27" fmla="*/ 40 h 41"/>
                  <a:gd name="T28" fmla="*/ 21 w 36"/>
                  <a:gd name="T29" fmla="*/ 41 h 41"/>
                  <a:gd name="T30" fmla="*/ 18 w 36"/>
                  <a:gd name="T31" fmla="*/ 30 h 41"/>
                  <a:gd name="T32" fmla="*/ 16 w 36"/>
                  <a:gd name="T33" fmla="*/ 30 h 41"/>
                  <a:gd name="T34" fmla="*/ 13 w 36"/>
                  <a:gd name="T35" fmla="*/ 29 h 41"/>
                  <a:gd name="T36" fmla="*/ 6 w 36"/>
                  <a:gd name="T37" fmla="*/ 15 h 41"/>
                  <a:gd name="T38" fmla="*/ 16 w 36"/>
                  <a:gd name="T39" fmla="*/ 7 h 41"/>
                  <a:gd name="T40" fmla="*/ 20 w 36"/>
                  <a:gd name="T41" fmla="*/ 8 h 41"/>
                  <a:gd name="T42" fmla="*/ 20 w 36"/>
                  <a:gd name="T43" fmla="*/ 8 h 41"/>
                  <a:gd name="T44" fmla="*/ 24 w 36"/>
                  <a:gd name="T45" fmla="*/ 0 h 41"/>
                  <a:gd name="T46" fmla="*/ 23 w 36"/>
                  <a:gd name="T4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41">
                    <a:moveTo>
                      <a:pt x="27" y="22"/>
                    </a:moveTo>
                    <a:cubicBezTo>
                      <a:pt x="26" y="25"/>
                      <a:pt x="24" y="27"/>
                      <a:pt x="22" y="28"/>
                    </a:cubicBezTo>
                    <a:cubicBezTo>
                      <a:pt x="23" y="33"/>
                      <a:pt x="25" y="37"/>
                      <a:pt x="28" y="41"/>
                    </a:cubicBezTo>
                    <a:cubicBezTo>
                      <a:pt x="29" y="40"/>
                      <a:pt x="31" y="40"/>
                      <a:pt x="33" y="39"/>
                    </a:cubicBezTo>
                    <a:cubicBezTo>
                      <a:pt x="29" y="35"/>
                      <a:pt x="27" y="30"/>
                      <a:pt x="27" y="24"/>
                    </a:cubicBezTo>
                    <a:cubicBezTo>
                      <a:pt x="27" y="23"/>
                      <a:pt x="27" y="23"/>
                      <a:pt x="27" y="22"/>
                    </a:cubicBezTo>
                    <a:moveTo>
                      <a:pt x="31" y="2"/>
                    </a:moveTo>
                    <a:cubicBezTo>
                      <a:pt x="28" y="4"/>
                      <a:pt x="26" y="7"/>
                      <a:pt x="24" y="11"/>
                    </a:cubicBezTo>
                    <a:cubicBezTo>
                      <a:pt x="26" y="13"/>
                      <a:pt x="27" y="15"/>
                      <a:pt x="28" y="18"/>
                    </a:cubicBezTo>
                    <a:cubicBezTo>
                      <a:pt x="29" y="12"/>
                      <a:pt x="32" y="8"/>
                      <a:pt x="36" y="4"/>
                    </a:cubicBezTo>
                    <a:cubicBezTo>
                      <a:pt x="35" y="3"/>
                      <a:pt x="33" y="2"/>
                      <a:pt x="31" y="2"/>
                    </a:cubicBezTo>
                    <a:moveTo>
                      <a:pt x="23" y="0"/>
                    </a:moveTo>
                    <a:cubicBezTo>
                      <a:pt x="14" y="0"/>
                      <a:pt x="6" y="5"/>
                      <a:pt x="3" y="14"/>
                    </a:cubicBezTo>
                    <a:cubicBezTo>
                      <a:pt x="0" y="25"/>
                      <a:pt x="6" y="37"/>
                      <a:pt x="17" y="40"/>
                    </a:cubicBezTo>
                    <a:cubicBezTo>
                      <a:pt x="18" y="41"/>
                      <a:pt x="20" y="41"/>
                      <a:pt x="21" y="41"/>
                    </a:cubicBezTo>
                    <a:cubicBezTo>
                      <a:pt x="20" y="38"/>
                      <a:pt x="18" y="34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7" y="27"/>
                      <a:pt x="4" y="21"/>
                      <a:pt x="6" y="15"/>
                    </a:cubicBezTo>
                    <a:cubicBezTo>
                      <a:pt x="7" y="11"/>
                      <a:pt x="12" y="7"/>
                      <a:pt x="16" y="7"/>
                    </a:cubicBezTo>
                    <a:cubicBezTo>
                      <a:pt x="18" y="7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5"/>
                      <a:pt x="22" y="2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7"/>
              <p:cNvSpPr>
                <a:spLocks noEditPoints="1"/>
              </p:cNvSpPr>
              <p:nvPr/>
            </p:nvSpPr>
            <p:spPr bwMode="auto">
              <a:xfrm>
                <a:off x="7183806" y="3157982"/>
                <a:ext cx="1096886" cy="1064571"/>
              </a:xfrm>
              <a:custGeom>
                <a:avLst/>
                <a:gdLst>
                  <a:gd name="T0" fmla="*/ 41 w 58"/>
                  <a:gd name="T1" fmla="*/ 3 h 58"/>
                  <a:gd name="T2" fmla="*/ 40 w 58"/>
                  <a:gd name="T3" fmla="*/ 5 h 58"/>
                  <a:gd name="T4" fmla="*/ 47 w 58"/>
                  <a:gd name="T5" fmla="*/ 11 h 58"/>
                  <a:gd name="T6" fmla="*/ 55 w 58"/>
                  <a:gd name="T7" fmla="*/ 29 h 58"/>
                  <a:gd name="T8" fmla="*/ 47 w 58"/>
                  <a:gd name="T9" fmla="*/ 47 h 58"/>
                  <a:gd name="T10" fmla="*/ 29 w 58"/>
                  <a:gd name="T11" fmla="*/ 55 h 58"/>
                  <a:gd name="T12" fmla="*/ 11 w 58"/>
                  <a:gd name="T13" fmla="*/ 47 h 58"/>
                  <a:gd name="T14" fmla="*/ 3 w 58"/>
                  <a:gd name="T15" fmla="*/ 29 h 58"/>
                  <a:gd name="T16" fmla="*/ 4 w 58"/>
                  <a:gd name="T17" fmla="*/ 21 h 58"/>
                  <a:gd name="T18" fmla="*/ 2 w 58"/>
                  <a:gd name="T19" fmla="*/ 19 h 58"/>
                  <a:gd name="T20" fmla="*/ 0 w 58"/>
                  <a:gd name="T21" fmla="*/ 29 h 58"/>
                  <a:gd name="T22" fmla="*/ 9 w 58"/>
                  <a:gd name="T23" fmla="*/ 49 h 58"/>
                  <a:gd name="T24" fmla="*/ 29 w 58"/>
                  <a:gd name="T25" fmla="*/ 58 h 58"/>
                  <a:gd name="T26" fmla="*/ 49 w 58"/>
                  <a:gd name="T27" fmla="*/ 49 h 58"/>
                  <a:gd name="T28" fmla="*/ 58 w 58"/>
                  <a:gd name="T29" fmla="*/ 29 h 58"/>
                  <a:gd name="T30" fmla="*/ 49 w 58"/>
                  <a:gd name="T31" fmla="*/ 9 h 58"/>
                  <a:gd name="T32" fmla="*/ 41 w 58"/>
                  <a:gd name="T33" fmla="*/ 3 h 58"/>
                  <a:gd name="T34" fmla="*/ 29 w 58"/>
                  <a:gd name="T35" fmla="*/ 0 h 58"/>
                  <a:gd name="T36" fmla="*/ 9 w 58"/>
                  <a:gd name="T37" fmla="*/ 9 h 58"/>
                  <a:gd name="T38" fmla="*/ 3 w 58"/>
                  <a:gd name="T39" fmla="*/ 17 h 58"/>
                  <a:gd name="T40" fmla="*/ 5 w 58"/>
                  <a:gd name="T41" fmla="*/ 19 h 58"/>
                  <a:gd name="T42" fmla="*/ 11 w 58"/>
                  <a:gd name="T43" fmla="*/ 11 h 58"/>
                  <a:gd name="T44" fmla="*/ 29 w 58"/>
                  <a:gd name="T45" fmla="*/ 3 h 58"/>
                  <a:gd name="T46" fmla="*/ 38 w 58"/>
                  <a:gd name="T47" fmla="*/ 5 h 58"/>
                  <a:gd name="T48" fmla="*/ 38 w 58"/>
                  <a:gd name="T49" fmla="*/ 2 h 58"/>
                  <a:gd name="T50" fmla="*/ 29 w 58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58">
                    <a:moveTo>
                      <a:pt x="41" y="3"/>
                    </a:moveTo>
                    <a:cubicBezTo>
                      <a:pt x="40" y="4"/>
                      <a:pt x="40" y="4"/>
                      <a:pt x="40" y="5"/>
                    </a:cubicBezTo>
                    <a:cubicBezTo>
                      <a:pt x="43" y="7"/>
                      <a:pt x="45" y="8"/>
                      <a:pt x="47" y="11"/>
                    </a:cubicBezTo>
                    <a:cubicBezTo>
                      <a:pt x="52" y="15"/>
                      <a:pt x="55" y="22"/>
                      <a:pt x="55" y="29"/>
                    </a:cubicBezTo>
                    <a:cubicBezTo>
                      <a:pt x="55" y="36"/>
                      <a:pt x="52" y="43"/>
                      <a:pt x="47" y="47"/>
                    </a:cubicBezTo>
                    <a:cubicBezTo>
                      <a:pt x="43" y="52"/>
                      <a:pt x="36" y="55"/>
                      <a:pt x="29" y="55"/>
                    </a:cubicBezTo>
                    <a:cubicBezTo>
                      <a:pt x="22" y="55"/>
                      <a:pt x="15" y="52"/>
                      <a:pt x="11" y="47"/>
                    </a:cubicBezTo>
                    <a:cubicBezTo>
                      <a:pt x="6" y="43"/>
                      <a:pt x="3" y="36"/>
                      <a:pt x="3" y="29"/>
                    </a:cubicBezTo>
                    <a:cubicBezTo>
                      <a:pt x="3" y="26"/>
                      <a:pt x="3" y="23"/>
                      <a:pt x="4" y="21"/>
                    </a:cubicBezTo>
                    <a:cubicBezTo>
                      <a:pt x="3" y="20"/>
                      <a:pt x="3" y="20"/>
                      <a:pt x="2" y="19"/>
                    </a:cubicBezTo>
                    <a:cubicBezTo>
                      <a:pt x="1" y="22"/>
                      <a:pt x="0" y="26"/>
                      <a:pt x="0" y="29"/>
                    </a:cubicBezTo>
                    <a:cubicBezTo>
                      <a:pt x="0" y="37"/>
                      <a:pt x="3" y="44"/>
                      <a:pt x="9" y="49"/>
                    </a:cubicBezTo>
                    <a:cubicBezTo>
                      <a:pt x="14" y="55"/>
                      <a:pt x="21" y="58"/>
                      <a:pt x="29" y="58"/>
                    </a:cubicBezTo>
                    <a:cubicBezTo>
                      <a:pt x="37" y="58"/>
                      <a:pt x="44" y="55"/>
                      <a:pt x="49" y="49"/>
                    </a:cubicBezTo>
                    <a:cubicBezTo>
                      <a:pt x="55" y="44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49" y="9"/>
                    </a:cubicBezTo>
                    <a:cubicBezTo>
                      <a:pt x="47" y="6"/>
                      <a:pt x="44" y="4"/>
                      <a:pt x="41" y="3"/>
                    </a:cubicBezTo>
                    <a:moveTo>
                      <a:pt x="29" y="0"/>
                    </a:moveTo>
                    <a:cubicBezTo>
                      <a:pt x="21" y="0"/>
                      <a:pt x="14" y="3"/>
                      <a:pt x="9" y="9"/>
                    </a:cubicBezTo>
                    <a:cubicBezTo>
                      <a:pt x="6" y="11"/>
                      <a:pt x="4" y="14"/>
                      <a:pt x="3" y="17"/>
                    </a:cubicBezTo>
                    <a:cubicBezTo>
                      <a:pt x="4" y="18"/>
                      <a:pt x="4" y="18"/>
                      <a:pt x="5" y="19"/>
                    </a:cubicBezTo>
                    <a:cubicBezTo>
                      <a:pt x="6" y="16"/>
                      <a:pt x="8" y="13"/>
                      <a:pt x="11" y="11"/>
                    </a:cubicBezTo>
                    <a:cubicBezTo>
                      <a:pt x="15" y="6"/>
                      <a:pt x="22" y="3"/>
                      <a:pt x="29" y="3"/>
                    </a:cubicBezTo>
                    <a:cubicBezTo>
                      <a:pt x="32" y="3"/>
                      <a:pt x="35" y="4"/>
                      <a:pt x="38" y="5"/>
                    </a:cubicBezTo>
                    <a:cubicBezTo>
                      <a:pt x="38" y="4"/>
                      <a:pt x="38" y="3"/>
                      <a:pt x="38" y="2"/>
                    </a:cubicBezTo>
                    <a:cubicBezTo>
                      <a:pt x="35" y="1"/>
                      <a:pt x="32" y="0"/>
                      <a:pt x="2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9"/>
              <p:cNvSpPr>
                <a:spLocks/>
              </p:cNvSpPr>
              <p:nvPr/>
            </p:nvSpPr>
            <p:spPr bwMode="auto">
              <a:xfrm>
                <a:off x="8884774" y="3119408"/>
                <a:ext cx="262301" cy="532288"/>
              </a:xfrm>
              <a:custGeom>
                <a:avLst/>
                <a:gdLst>
                  <a:gd name="T0" fmla="*/ 9 w 14"/>
                  <a:gd name="T1" fmla="*/ 0 h 29"/>
                  <a:gd name="T2" fmla="*/ 4 w 14"/>
                  <a:gd name="T3" fmla="*/ 3 h 29"/>
                  <a:gd name="T4" fmla="*/ 0 w 14"/>
                  <a:gd name="T5" fmla="*/ 14 h 29"/>
                  <a:gd name="T6" fmla="*/ 4 w 14"/>
                  <a:gd name="T7" fmla="*/ 25 h 29"/>
                  <a:gd name="T8" fmla="*/ 14 w 14"/>
                  <a:gd name="T9" fmla="*/ 29 h 29"/>
                  <a:gd name="T10" fmla="*/ 13 w 14"/>
                  <a:gd name="T11" fmla="*/ 28 h 29"/>
                  <a:gd name="T12" fmla="*/ 5 w 14"/>
                  <a:gd name="T13" fmla="*/ 24 h 29"/>
                  <a:gd name="T14" fmla="*/ 1 w 14"/>
                  <a:gd name="T15" fmla="*/ 14 h 29"/>
                  <a:gd name="T16" fmla="*/ 5 w 14"/>
                  <a:gd name="T17" fmla="*/ 5 h 29"/>
                  <a:gd name="T18" fmla="*/ 9 w 14"/>
                  <a:gd name="T19" fmla="*/ 2 h 29"/>
                  <a:gd name="T20" fmla="*/ 9 w 1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9">
                    <a:moveTo>
                      <a:pt x="9" y="0"/>
                    </a:moveTo>
                    <a:cubicBezTo>
                      <a:pt x="7" y="1"/>
                      <a:pt x="6" y="2"/>
                      <a:pt x="4" y="3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18"/>
                      <a:pt x="2" y="22"/>
                      <a:pt x="4" y="25"/>
                    </a:cubicBezTo>
                    <a:cubicBezTo>
                      <a:pt x="7" y="27"/>
                      <a:pt x="10" y="29"/>
                      <a:pt x="14" y="29"/>
                    </a:cubicBezTo>
                    <a:cubicBezTo>
                      <a:pt x="14" y="29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3" y="21"/>
                      <a:pt x="1" y="18"/>
                      <a:pt x="1" y="14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6" y="3"/>
                      <a:pt x="8" y="2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>
                <a:spLocks noEditPoints="1"/>
              </p:cNvSpPr>
              <p:nvPr/>
            </p:nvSpPr>
            <p:spPr bwMode="auto">
              <a:xfrm>
                <a:off x="4982089" y="3929410"/>
                <a:ext cx="1939421" cy="1882285"/>
              </a:xfrm>
              <a:custGeom>
                <a:avLst/>
                <a:gdLst>
                  <a:gd name="T0" fmla="*/ 64 w 103"/>
                  <a:gd name="T1" fmla="*/ 96 h 103"/>
                  <a:gd name="T2" fmla="*/ 52 w 103"/>
                  <a:gd name="T3" fmla="*/ 98 h 103"/>
                  <a:gd name="T4" fmla="*/ 48 w 103"/>
                  <a:gd name="T5" fmla="*/ 98 h 103"/>
                  <a:gd name="T6" fmla="*/ 51 w 103"/>
                  <a:gd name="T7" fmla="*/ 103 h 103"/>
                  <a:gd name="T8" fmla="*/ 52 w 103"/>
                  <a:gd name="T9" fmla="*/ 103 h 103"/>
                  <a:gd name="T10" fmla="*/ 69 w 103"/>
                  <a:gd name="T11" fmla="*/ 100 h 103"/>
                  <a:gd name="T12" fmla="*/ 64 w 103"/>
                  <a:gd name="T13" fmla="*/ 96 h 103"/>
                  <a:gd name="T14" fmla="*/ 5 w 103"/>
                  <a:gd name="T15" fmla="*/ 30 h 103"/>
                  <a:gd name="T16" fmla="*/ 0 w 103"/>
                  <a:gd name="T17" fmla="*/ 51 h 103"/>
                  <a:gd name="T18" fmla="*/ 15 w 103"/>
                  <a:gd name="T19" fmla="*/ 88 h 103"/>
                  <a:gd name="T20" fmla="*/ 44 w 103"/>
                  <a:gd name="T21" fmla="*/ 102 h 103"/>
                  <a:gd name="T22" fmla="*/ 42 w 103"/>
                  <a:gd name="T23" fmla="*/ 97 h 103"/>
                  <a:gd name="T24" fmla="*/ 19 w 103"/>
                  <a:gd name="T25" fmla="*/ 84 h 103"/>
                  <a:gd name="T26" fmla="*/ 5 w 103"/>
                  <a:gd name="T27" fmla="*/ 51 h 103"/>
                  <a:gd name="T28" fmla="*/ 10 w 103"/>
                  <a:gd name="T29" fmla="*/ 31 h 103"/>
                  <a:gd name="T30" fmla="*/ 5 w 103"/>
                  <a:gd name="T31" fmla="*/ 30 h 103"/>
                  <a:gd name="T32" fmla="*/ 93 w 103"/>
                  <a:gd name="T33" fmla="*/ 28 h 103"/>
                  <a:gd name="T34" fmla="*/ 92 w 103"/>
                  <a:gd name="T35" fmla="*/ 28 h 103"/>
                  <a:gd name="T36" fmla="*/ 97 w 103"/>
                  <a:gd name="T37" fmla="*/ 41 h 103"/>
                  <a:gd name="T38" fmla="*/ 103 w 103"/>
                  <a:gd name="T39" fmla="*/ 44 h 103"/>
                  <a:gd name="T40" fmla="*/ 98 w 103"/>
                  <a:gd name="T41" fmla="*/ 28 h 103"/>
                  <a:gd name="T42" fmla="*/ 93 w 103"/>
                  <a:gd name="T43" fmla="*/ 28 h 103"/>
                  <a:gd name="T44" fmla="*/ 58 w 103"/>
                  <a:gd name="T45" fmla="*/ 0 h 103"/>
                  <a:gd name="T46" fmla="*/ 56 w 103"/>
                  <a:gd name="T47" fmla="*/ 5 h 103"/>
                  <a:gd name="T48" fmla="*/ 85 w 103"/>
                  <a:gd name="T49" fmla="*/ 19 h 103"/>
                  <a:gd name="T50" fmla="*/ 89 w 103"/>
                  <a:gd name="T51" fmla="*/ 23 h 103"/>
                  <a:gd name="T52" fmla="*/ 93 w 103"/>
                  <a:gd name="T53" fmla="*/ 23 h 103"/>
                  <a:gd name="T54" fmla="*/ 95 w 103"/>
                  <a:gd name="T55" fmla="*/ 23 h 103"/>
                  <a:gd name="T56" fmla="*/ 88 w 103"/>
                  <a:gd name="T57" fmla="*/ 15 h 103"/>
                  <a:gd name="T58" fmla="*/ 58 w 103"/>
                  <a:gd name="T59" fmla="*/ 0 h 103"/>
                  <a:gd name="T60" fmla="*/ 52 w 103"/>
                  <a:gd name="T61" fmla="*/ 0 h 103"/>
                  <a:gd name="T62" fmla="*/ 15 w 103"/>
                  <a:gd name="T63" fmla="*/ 15 h 103"/>
                  <a:gd name="T64" fmla="*/ 7 w 103"/>
                  <a:gd name="T65" fmla="*/ 26 h 103"/>
                  <a:gd name="T66" fmla="*/ 13 w 103"/>
                  <a:gd name="T67" fmla="*/ 26 h 103"/>
                  <a:gd name="T68" fmla="*/ 19 w 103"/>
                  <a:gd name="T69" fmla="*/ 19 h 103"/>
                  <a:gd name="T70" fmla="*/ 51 w 103"/>
                  <a:gd name="T71" fmla="*/ 5 h 103"/>
                  <a:gd name="T72" fmla="*/ 53 w 103"/>
                  <a:gd name="T73" fmla="*/ 0 h 103"/>
                  <a:gd name="T74" fmla="*/ 52 w 103"/>
                  <a:gd name="T7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64" y="96"/>
                    </a:moveTo>
                    <a:cubicBezTo>
                      <a:pt x="60" y="97"/>
                      <a:pt x="56" y="98"/>
                      <a:pt x="52" y="98"/>
                    </a:cubicBezTo>
                    <a:cubicBezTo>
                      <a:pt x="51" y="98"/>
                      <a:pt x="49" y="98"/>
                      <a:pt x="48" y="98"/>
                    </a:cubicBezTo>
                    <a:cubicBezTo>
                      <a:pt x="49" y="100"/>
                      <a:pt x="50" y="101"/>
                      <a:pt x="51" y="103"/>
                    </a:cubicBezTo>
                    <a:cubicBezTo>
                      <a:pt x="51" y="103"/>
                      <a:pt x="51" y="103"/>
                      <a:pt x="52" y="103"/>
                    </a:cubicBezTo>
                    <a:cubicBezTo>
                      <a:pt x="58" y="103"/>
                      <a:pt x="64" y="102"/>
                      <a:pt x="69" y="100"/>
                    </a:cubicBezTo>
                    <a:cubicBezTo>
                      <a:pt x="68" y="99"/>
                      <a:pt x="66" y="98"/>
                      <a:pt x="64" y="96"/>
                    </a:cubicBezTo>
                    <a:moveTo>
                      <a:pt x="5" y="30"/>
                    </a:moveTo>
                    <a:cubicBezTo>
                      <a:pt x="2" y="36"/>
                      <a:pt x="0" y="44"/>
                      <a:pt x="0" y="51"/>
                    </a:cubicBezTo>
                    <a:cubicBezTo>
                      <a:pt x="0" y="66"/>
                      <a:pt x="6" y="79"/>
                      <a:pt x="15" y="88"/>
                    </a:cubicBezTo>
                    <a:cubicBezTo>
                      <a:pt x="23" y="96"/>
                      <a:pt x="33" y="101"/>
                      <a:pt x="44" y="102"/>
                    </a:cubicBezTo>
                    <a:cubicBezTo>
                      <a:pt x="43" y="101"/>
                      <a:pt x="43" y="99"/>
                      <a:pt x="42" y="97"/>
                    </a:cubicBezTo>
                    <a:cubicBezTo>
                      <a:pt x="33" y="95"/>
                      <a:pt x="25" y="91"/>
                      <a:pt x="19" y="84"/>
                    </a:cubicBezTo>
                    <a:cubicBezTo>
                      <a:pt x="10" y="76"/>
                      <a:pt x="5" y="64"/>
                      <a:pt x="5" y="51"/>
                    </a:cubicBezTo>
                    <a:cubicBezTo>
                      <a:pt x="5" y="44"/>
                      <a:pt x="7" y="37"/>
                      <a:pt x="10" y="31"/>
                    </a:cubicBezTo>
                    <a:cubicBezTo>
                      <a:pt x="8" y="30"/>
                      <a:pt x="7" y="30"/>
                      <a:pt x="5" y="30"/>
                    </a:cubicBezTo>
                    <a:moveTo>
                      <a:pt x="93" y="28"/>
                    </a:moveTo>
                    <a:cubicBezTo>
                      <a:pt x="93" y="28"/>
                      <a:pt x="93" y="28"/>
                      <a:pt x="92" y="28"/>
                    </a:cubicBezTo>
                    <a:cubicBezTo>
                      <a:pt x="94" y="32"/>
                      <a:pt x="96" y="36"/>
                      <a:pt x="97" y="41"/>
                    </a:cubicBezTo>
                    <a:cubicBezTo>
                      <a:pt x="99" y="42"/>
                      <a:pt x="101" y="43"/>
                      <a:pt x="103" y="44"/>
                    </a:cubicBezTo>
                    <a:cubicBezTo>
                      <a:pt x="102" y="38"/>
                      <a:pt x="100" y="33"/>
                      <a:pt x="98" y="28"/>
                    </a:cubicBezTo>
                    <a:cubicBezTo>
                      <a:pt x="96" y="28"/>
                      <a:pt x="95" y="28"/>
                      <a:pt x="93" y="28"/>
                    </a:cubicBezTo>
                    <a:moveTo>
                      <a:pt x="58" y="0"/>
                    </a:moveTo>
                    <a:cubicBezTo>
                      <a:pt x="57" y="2"/>
                      <a:pt x="57" y="4"/>
                      <a:pt x="56" y="5"/>
                    </a:cubicBezTo>
                    <a:cubicBezTo>
                      <a:pt x="67" y="6"/>
                      <a:pt x="77" y="11"/>
                      <a:pt x="85" y="19"/>
                    </a:cubicBezTo>
                    <a:cubicBezTo>
                      <a:pt x="86" y="20"/>
                      <a:pt x="87" y="21"/>
                      <a:pt x="89" y="23"/>
                    </a:cubicBezTo>
                    <a:cubicBezTo>
                      <a:pt x="90" y="23"/>
                      <a:pt x="92" y="23"/>
                      <a:pt x="93" y="23"/>
                    </a:cubicBezTo>
                    <a:cubicBezTo>
                      <a:pt x="94" y="23"/>
                      <a:pt x="94" y="23"/>
                      <a:pt x="95" y="23"/>
                    </a:cubicBezTo>
                    <a:cubicBezTo>
                      <a:pt x="93" y="20"/>
                      <a:pt x="91" y="17"/>
                      <a:pt x="88" y="15"/>
                    </a:cubicBezTo>
                    <a:cubicBezTo>
                      <a:pt x="80" y="7"/>
                      <a:pt x="70" y="2"/>
                      <a:pt x="58" y="0"/>
                    </a:cubicBezTo>
                    <a:moveTo>
                      <a:pt x="52" y="0"/>
                    </a:moveTo>
                    <a:cubicBezTo>
                      <a:pt x="38" y="0"/>
                      <a:pt x="25" y="6"/>
                      <a:pt x="15" y="15"/>
                    </a:cubicBezTo>
                    <a:cubicBezTo>
                      <a:pt x="12" y="18"/>
                      <a:pt x="9" y="22"/>
                      <a:pt x="7" y="26"/>
                    </a:cubicBezTo>
                    <a:cubicBezTo>
                      <a:pt x="9" y="26"/>
                      <a:pt x="11" y="26"/>
                      <a:pt x="13" y="26"/>
                    </a:cubicBezTo>
                    <a:cubicBezTo>
                      <a:pt x="14" y="24"/>
                      <a:pt x="16" y="21"/>
                      <a:pt x="19" y="19"/>
                    </a:cubicBezTo>
                    <a:cubicBezTo>
                      <a:pt x="27" y="10"/>
                      <a:pt x="39" y="5"/>
                      <a:pt x="51" y="5"/>
                    </a:cubicBezTo>
                    <a:cubicBezTo>
                      <a:pt x="52" y="3"/>
                      <a:pt x="53" y="2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>
                <a:spLocks noEditPoints="1"/>
              </p:cNvSpPr>
              <p:nvPr/>
            </p:nvSpPr>
            <p:spPr bwMode="auto">
              <a:xfrm>
                <a:off x="5284130" y="4222553"/>
                <a:ext cx="1335339" cy="1296000"/>
              </a:xfrm>
              <a:custGeom>
                <a:avLst/>
                <a:gdLst>
                  <a:gd name="T0" fmla="*/ 28 w 71"/>
                  <a:gd name="T1" fmla="*/ 67 h 71"/>
                  <a:gd name="T2" fmla="*/ 28 w 71"/>
                  <a:gd name="T3" fmla="*/ 70 h 71"/>
                  <a:gd name="T4" fmla="*/ 36 w 71"/>
                  <a:gd name="T5" fmla="*/ 71 h 71"/>
                  <a:gd name="T6" fmla="*/ 41 w 71"/>
                  <a:gd name="T7" fmla="*/ 71 h 71"/>
                  <a:gd name="T8" fmla="*/ 39 w 71"/>
                  <a:gd name="T9" fmla="*/ 67 h 71"/>
                  <a:gd name="T10" fmla="*/ 36 w 71"/>
                  <a:gd name="T11" fmla="*/ 68 h 71"/>
                  <a:gd name="T12" fmla="*/ 28 w 71"/>
                  <a:gd name="T13" fmla="*/ 67 h 71"/>
                  <a:gd name="T14" fmla="*/ 68 w 71"/>
                  <a:gd name="T15" fmla="*/ 37 h 71"/>
                  <a:gd name="T16" fmla="*/ 59 w 71"/>
                  <a:gd name="T17" fmla="*/ 58 h 71"/>
                  <a:gd name="T18" fmla="*/ 48 w 71"/>
                  <a:gd name="T19" fmla="*/ 65 h 71"/>
                  <a:gd name="T20" fmla="*/ 51 w 71"/>
                  <a:gd name="T21" fmla="*/ 68 h 71"/>
                  <a:gd name="T22" fmla="*/ 61 w 71"/>
                  <a:gd name="T23" fmla="*/ 61 h 71"/>
                  <a:gd name="T24" fmla="*/ 71 w 71"/>
                  <a:gd name="T25" fmla="*/ 39 h 71"/>
                  <a:gd name="T26" fmla="*/ 68 w 71"/>
                  <a:gd name="T27" fmla="*/ 37 h 71"/>
                  <a:gd name="T28" fmla="*/ 64 w 71"/>
                  <a:gd name="T29" fmla="*/ 14 h 71"/>
                  <a:gd name="T30" fmla="*/ 61 w 71"/>
                  <a:gd name="T31" fmla="*/ 15 h 71"/>
                  <a:gd name="T32" fmla="*/ 65 w 71"/>
                  <a:gd name="T33" fmla="*/ 23 h 71"/>
                  <a:gd name="T34" fmla="*/ 69 w 71"/>
                  <a:gd name="T35" fmla="*/ 23 h 71"/>
                  <a:gd name="T36" fmla="*/ 64 w 71"/>
                  <a:gd name="T37" fmla="*/ 14 h 71"/>
                  <a:gd name="T38" fmla="*/ 13 w 71"/>
                  <a:gd name="T39" fmla="*/ 13 h 71"/>
                  <a:gd name="T40" fmla="*/ 7 w 71"/>
                  <a:gd name="T41" fmla="*/ 14 h 71"/>
                  <a:gd name="T42" fmla="*/ 0 w 71"/>
                  <a:gd name="T43" fmla="*/ 35 h 71"/>
                  <a:gd name="T44" fmla="*/ 11 w 71"/>
                  <a:gd name="T45" fmla="*/ 61 h 71"/>
                  <a:gd name="T46" fmla="*/ 23 w 71"/>
                  <a:gd name="T47" fmla="*/ 69 h 71"/>
                  <a:gd name="T48" fmla="*/ 22 w 71"/>
                  <a:gd name="T49" fmla="*/ 65 h 71"/>
                  <a:gd name="T50" fmla="*/ 13 w 71"/>
                  <a:gd name="T51" fmla="*/ 58 h 71"/>
                  <a:gd name="T52" fmla="*/ 4 w 71"/>
                  <a:gd name="T53" fmla="*/ 35 h 71"/>
                  <a:gd name="T54" fmla="*/ 13 w 71"/>
                  <a:gd name="T55" fmla="*/ 13 h 71"/>
                  <a:gd name="T56" fmla="*/ 13 w 71"/>
                  <a:gd name="T57" fmla="*/ 13 h 71"/>
                  <a:gd name="T58" fmla="*/ 24 w 71"/>
                  <a:gd name="T59" fmla="*/ 2 h 71"/>
                  <a:gd name="T60" fmla="*/ 13 w 71"/>
                  <a:gd name="T61" fmla="*/ 8 h 71"/>
                  <a:gd name="T62" fmla="*/ 24 w 71"/>
                  <a:gd name="T63" fmla="*/ 2 h 71"/>
                  <a:gd name="T64" fmla="*/ 36 w 71"/>
                  <a:gd name="T65" fmla="*/ 0 h 71"/>
                  <a:gd name="T66" fmla="*/ 33 w 71"/>
                  <a:gd name="T67" fmla="*/ 0 h 71"/>
                  <a:gd name="T68" fmla="*/ 31 w 71"/>
                  <a:gd name="T69" fmla="*/ 2 h 71"/>
                  <a:gd name="T70" fmla="*/ 28 w 71"/>
                  <a:gd name="T71" fmla="*/ 4 h 71"/>
                  <a:gd name="T72" fmla="*/ 36 w 71"/>
                  <a:gd name="T73" fmla="*/ 3 h 71"/>
                  <a:gd name="T74" fmla="*/ 56 w 71"/>
                  <a:gd name="T75" fmla="*/ 11 h 71"/>
                  <a:gd name="T76" fmla="*/ 60 w 71"/>
                  <a:gd name="T77" fmla="*/ 9 h 71"/>
                  <a:gd name="T78" fmla="*/ 36 w 71"/>
                  <a:gd name="T7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71">
                    <a:moveTo>
                      <a:pt x="28" y="67"/>
                    </a:moveTo>
                    <a:cubicBezTo>
                      <a:pt x="28" y="68"/>
                      <a:pt x="28" y="69"/>
                      <a:pt x="28" y="70"/>
                    </a:cubicBezTo>
                    <a:cubicBezTo>
                      <a:pt x="31" y="71"/>
                      <a:pt x="33" y="71"/>
                      <a:pt x="36" y="71"/>
                    </a:cubicBezTo>
                    <a:cubicBezTo>
                      <a:pt x="37" y="71"/>
                      <a:pt x="39" y="71"/>
                      <a:pt x="41" y="71"/>
                    </a:cubicBezTo>
                    <a:cubicBezTo>
                      <a:pt x="40" y="70"/>
                      <a:pt x="39" y="69"/>
                      <a:pt x="39" y="67"/>
                    </a:cubicBezTo>
                    <a:cubicBezTo>
                      <a:pt x="38" y="68"/>
                      <a:pt x="37" y="68"/>
                      <a:pt x="36" y="68"/>
                    </a:cubicBezTo>
                    <a:cubicBezTo>
                      <a:pt x="33" y="68"/>
                      <a:pt x="30" y="67"/>
                      <a:pt x="28" y="67"/>
                    </a:cubicBezTo>
                    <a:moveTo>
                      <a:pt x="68" y="37"/>
                    </a:moveTo>
                    <a:cubicBezTo>
                      <a:pt x="67" y="45"/>
                      <a:pt x="64" y="53"/>
                      <a:pt x="59" y="58"/>
                    </a:cubicBezTo>
                    <a:cubicBezTo>
                      <a:pt x="55" y="61"/>
                      <a:pt x="52" y="64"/>
                      <a:pt x="48" y="65"/>
                    </a:cubicBezTo>
                    <a:cubicBezTo>
                      <a:pt x="49" y="66"/>
                      <a:pt x="50" y="67"/>
                      <a:pt x="51" y="68"/>
                    </a:cubicBezTo>
                    <a:cubicBezTo>
                      <a:pt x="55" y="66"/>
                      <a:pt x="58" y="63"/>
                      <a:pt x="61" y="61"/>
                    </a:cubicBezTo>
                    <a:cubicBezTo>
                      <a:pt x="67" y="55"/>
                      <a:pt x="70" y="48"/>
                      <a:pt x="71" y="39"/>
                    </a:cubicBezTo>
                    <a:cubicBezTo>
                      <a:pt x="70" y="38"/>
                      <a:pt x="69" y="38"/>
                      <a:pt x="68" y="37"/>
                    </a:cubicBezTo>
                    <a:moveTo>
                      <a:pt x="64" y="14"/>
                    </a:moveTo>
                    <a:cubicBezTo>
                      <a:pt x="63" y="14"/>
                      <a:pt x="62" y="15"/>
                      <a:pt x="61" y="15"/>
                    </a:cubicBezTo>
                    <a:cubicBezTo>
                      <a:pt x="63" y="17"/>
                      <a:pt x="64" y="20"/>
                      <a:pt x="65" y="23"/>
                    </a:cubicBezTo>
                    <a:cubicBezTo>
                      <a:pt x="67" y="23"/>
                      <a:pt x="68" y="23"/>
                      <a:pt x="69" y="23"/>
                    </a:cubicBezTo>
                    <a:cubicBezTo>
                      <a:pt x="68" y="20"/>
                      <a:pt x="66" y="17"/>
                      <a:pt x="64" y="14"/>
                    </a:cubicBezTo>
                    <a:moveTo>
                      <a:pt x="13" y="13"/>
                    </a:moveTo>
                    <a:cubicBezTo>
                      <a:pt x="11" y="13"/>
                      <a:pt x="9" y="14"/>
                      <a:pt x="7" y="14"/>
                    </a:cubicBezTo>
                    <a:cubicBezTo>
                      <a:pt x="3" y="20"/>
                      <a:pt x="0" y="27"/>
                      <a:pt x="0" y="35"/>
                    </a:cubicBezTo>
                    <a:cubicBezTo>
                      <a:pt x="0" y="45"/>
                      <a:pt x="4" y="54"/>
                      <a:pt x="11" y="61"/>
                    </a:cubicBezTo>
                    <a:cubicBezTo>
                      <a:pt x="14" y="64"/>
                      <a:pt x="18" y="67"/>
                      <a:pt x="23" y="69"/>
                    </a:cubicBezTo>
                    <a:cubicBezTo>
                      <a:pt x="23" y="67"/>
                      <a:pt x="23" y="66"/>
                      <a:pt x="22" y="65"/>
                    </a:cubicBezTo>
                    <a:cubicBezTo>
                      <a:pt x="19" y="63"/>
                      <a:pt x="16" y="61"/>
                      <a:pt x="13" y="58"/>
                    </a:cubicBezTo>
                    <a:cubicBezTo>
                      <a:pt x="7" y="52"/>
                      <a:pt x="4" y="44"/>
                      <a:pt x="4" y="35"/>
                    </a:cubicBezTo>
                    <a:cubicBezTo>
                      <a:pt x="4" y="27"/>
                      <a:pt x="7" y="19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moveTo>
                      <a:pt x="24" y="2"/>
                    </a:moveTo>
                    <a:cubicBezTo>
                      <a:pt x="20" y="3"/>
                      <a:pt x="16" y="5"/>
                      <a:pt x="13" y="8"/>
                    </a:cubicBezTo>
                    <a:cubicBezTo>
                      <a:pt x="17" y="7"/>
                      <a:pt x="21" y="4"/>
                      <a:pt x="24" y="2"/>
                    </a:cubicBezTo>
                    <a:moveTo>
                      <a:pt x="36" y="0"/>
                    </a:moveTo>
                    <a:cubicBezTo>
                      <a:pt x="35" y="0"/>
                      <a:pt x="34" y="0"/>
                      <a:pt x="33" y="0"/>
                    </a:cubicBezTo>
                    <a:cubicBezTo>
                      <a:pt x="32" y="1"/>
                      <a:pt x="32" y="1"/>
                      <a:pt x="31" y="2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31" y="4"/>
                      <a:pt x="33" y="3"/>
                      <a:pt x="36" y="3"/>
                    </a:cubicBezTo>
                    <a:cubicBezTo>
                      <a:pt x="44" y="3"/>
                      <a:pt x="51" y="6"/>
                      <a:pt x="56" y="11"/>
                    </a:cubicBezTo>
                    <a:cubicBezTo>
                      <a:pt x="58" y="10"/>
                      <a:pt x="59" y="10"/>
                      <a:pt x="60" y="9"/>
                    </a:cubicBezTo>
                    <a:cubicBezTo>
                      <a:pt x="54" y="4"/>
                      <a:pt x="45" y="0"/>
                      <a:pt x="36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21"/>
              <p:cNvSpPr>
                <a:spLocks noEditPoints="1"/>
              </p:cNvSpPr>
              <p:nvPr/>
            </p:nvSpPr>
            <p:spPr bwMode="auto">
              <a:xfrm>
                <a:off x="5522583" y="4438553"/>
                <a:ext cx="874329" cy="840859"/>
              </a:xfrm>
              <a:custGeom>
                <a:avLst/>
                <a:gdLst>
                  <a:gd name="T0" fmla="*/ 15 w 46"/>
                  <a:gd name="T1" fmla="*/ 43 h 46"/>
                  <a:gd name="T2" fmla="*/ 15 w 46"/>
                  <a:gd name="T3" fmla="*/ 45 h 46"/>
                  <a:gd name="T4" fmla="*/ 23 w 46"/>
                  <a:gd name="T5" fmla="*/ 46 h 46"/>
                  <a:gd name="T6" fmla="*/ 24 w 46"/>
                  <a:gd name="T7" fmla="*/ 46 h 46"/>
                  <a:gd name="T8" fmla="*/ 24 w 46"/>
                  <a:gd name="T9" fmla="*/ 44 h 46"/>
                  <a:gd name="T10" fmla="*/ 23 w 46"/>
                  <a:gd name="T11" fmla="*/ 44 h 46"/>
                  <a:gd name="T12" fmla="*/ 15 w 46"/>
                  <a:gd name="T13" fmla="*/ 43 h 46"/>
                  <a:gd name="T14" fmla="*/ 46 w 46"/>
                  <a:gd name="T15" fmla="*/ 23 h 46"/>
                  <a:gd name="T16" fmla="*/ 44 w 46"/>
                  <a:gd name="T17" fmla="*/ 23 h 46"/>
                  <a:gd name="T18" fmla="*/ 44 w 46"/>
                  <a:gd name="T19" fmla="*/ 23 h 46"/>
                  <a:gd name="T20" fmla="*/ 38 w 46"/>
                  <a:gd name="T21" fmla="*/ 38 h 46"/>
                  <a:gd name="T22" fmla="*/ 29 w 46"/>
                  <a:gd name="T23" fmla="*/ 43 h 46"/>
                  <a:gd name="T24" fmla="*/ 30 w 46"/>
                  <a:gd name="T25" fmla="*/ 45 h 46"/>
                  <a:gd name="T26" fmla="*/ 39 w 46"/>
                  <a:gd name="T27" fmla="*/ 40 h 46"/>
                  <a:gd name="T28" fmla="*/ 46 w 46"/>
                  <a:gd name="T29" fmla="*/ 23 h 46"/>
                  <a:gd name="T30" fmla="*/ 46 w 46"/>
                  <a:gd name="T31" fmla="*/ 23 h 46"/>
                  <a:gd name="T32" fmla="*/ 39 w 46"/>
                  <a:gd name="T33" fmla="*/ 7 h 46"/>
                  <a:gd name="T34" fmla="*/ 37 w 46"/>
                  <a:gd name="T35" fmla="*/ 8 h 46"/>
                  <a:gd name="T36" fmla="*/ 38 w 46"/>
                  <a:gd name="T37" fmla="*/ 9 h 46"/>
                  <a:gd name="T38" fmla="*/ 41 w 46"/>
                  <a:gd name="T39" fmla="*/ 14 h 46"/>
                  <a:gd name="T40" fmla="*/ 43 w 46"/>
                  <a:gd name="T41" fmla="*/ 13 h 46"/>
                  <a:gd name="T42" fmla="*/ 39 w 46"/>
                  <a:gd name="T43" fmla="*/ 7 h 46"/>
                  <a:gd name="T44" fmla="*/ 39 w 46"/>
                  <a:gd name="T45" fmla="*/ 7 h 46"/>
                  <a:gd name="T46" fmla="*/ 23 w 46"/>
                  <a:gd name="T47" fmla="*/ 0 h 46"/>
                  <a:gd name="T48" fmla="*/ 6 w 46"/>
                  <a:gd name="T49" fmla="*/ 7 h 46"/>
                  <a:gd name="T50" fmla="*/ 0 w 46"/>
                  <a:gd name="T51" fmla="*/ 23 h 46"/>
                  <a:gd name="T52" fmla="*/ 6 w 46"/>
                  <a:gd name="T53" fmla="*/ 40 h 46"/>
                  <a:gd name="T54" fmla="*/ 10 w 46"/>
                  <a:gd name="T55" fmla="*/ 43 h 46"/>
                  <a:gd name="T56" fmla="*/ 10 w 46"/>
                  <a:gd name="T57" fmla="*/ 40 h 46"/>
                  <a:gd name="T58" fmla="*/ 8 w 46"/>
                  <a:gd name="T59" fmla="*/ 38 h 46"/>
                  <a:gd name="T60" fmla="*/ 2 w 46"/>
                  <a:gd name="T61" fmla="*/ 23 h 46"/>
                  <a:gd name="T62" fmla="*/ 8 w 46"/>
                  <a:gd name="T63" fmla="*/ 9 h 46"/>
                  <a:gd name="T64" fmla="*/ 23 w 46"/>
                  <a:gd name="T65" fmla="*/ 3 h 46"/>
                  <a:gd name="T66" fmla="*/ 32 w 46"/>
                  <a:gd name="T67" fmla="*/ 5 h 46"/>
                  <a:gd name="T68" fmla="*/ 34 w 46"/>
                  <a:gd name="T69" fmla="*/ 4 h 46"/>
                  <a:gd name="T70" fmla="*/ 23 w 46"/>
                  <a:gd name="T7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46">
                    <a:moveTo>
                      <a:pt x="15" y="43"/>
                    </a:moveTo>
                    <a:cubicBezTo>
                      <a:pt x="15" y="44"/>
                      <a:pt x="15" y="44"/>
                      <a:pt x="15" y="45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6"/>
                      <a:pt x="24" y="45"/>
                      <a:pt x="24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0" y="44"/>
                      <a:pt x="18" y="44"/>
                      <a:pt x="15" y="43"/>
                    </a:cubicBezTo>
                    <a:moveTo>
                      <a:pt x="46" y="23"/>
                    </a:moveTo>
                    <a:cubicBezTo>
                      <a:pt x="45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5" y="40"/>
                      <a:pt x="32" y="42"/>
                      <a:pt x="29" y="43"/>
                    </a:cubicBezTo>
                    <a:cubicBezTo>
                      <a:pt x="29" y="44"/>
                      <a:pt x="29" y="45"/>
                      <a:pt x="30" y="45"/>
                    </a:cubicBezTo>
                    <a:cubicBezTo>
                      <a:pt x="33" y="44"/>
                      <a:pt x="36" y="42"/>
                      <a:pt x="39" y="40"/>
                    </a:cubicBezTo>
                    <a:cubicBezTo>
                      <a:pt x="43" y="36"/>
                      <a:pt x="46" y="3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moveTo>
                      <a:pt x="39" y="7"/>
                    </a:moveTo>
                    <a:cubicBezTo>
                      <a:pt x="38" y="7"/>
                      <a:pt x="38" y="8"/>
                      <a:pt x="37" y="8"/>
                    </a:cubicBezTo>
                    <a:cubicBezTo>
                      <a:pt x="37" y="8"/>
                      <a:pt x="37" y="9"/>
                      <a:pt x="38" y="9"/>
                    </a:cubicBezTo>
                    <a:cubicBezTo>
                      <a:pt x="39" y="10"/>
                      <a:pt x="40" y="12"/>
                      <a:pt x="41" y="14"/>
                    </a:cubicBezTo>
                    <a:cubicBezTo>
                      <a:pt x="42" y="14"/>
                      <a:pt x="43" y="14"/>
                      <a:pt x="43" y="13"/>
                    </a:cubicBezTo>
                    <a:cubicBezTo>
                      <a:pt x="42" y="11"/>
                      <a:pt x="41" y="9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moveTo>
                      <a:pt x="23" y="0"/>
                    </a:moveTo>
                    <a:cubicBezTo>
                      <a:pt x="16" y="0"/>
                      <a:pt x="11" y="3"/>
                      <a:pt x="6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30"/>
                      <a:pt x="2" y="36"/>
                      <a:pt x="6" y="40"/>
                    </a:cubicBezTo>
                    <a:cubicBezTo>
                      <a:pt x="8" y="41"/>
                      <a:pt x="9" y="42"/>
                      <a:pt x="10" y="43"/>
                    </a:cubicBezTo>
                    <a:cubicBezTo>
                      <a:pt x="10" y="42"/>
                      <a:pt x="10" y="41"/>
                      <a:pt x="10" y="40"/>
                    </a:cubicBezTo>
                    <a:cubicBezTo>
                      <a:pt x="9" y="39"/>
                      <a:pt x="9" y="39"/>
                      <a:pt x="8" y="38"/>
                    </a:cubicBezTo>
                    <a:cubicBezTo>
                      <a:pt x="4" y="34"/>
                      <a:pt x="2" y="29"/>
                      <a:pt x="2" y="23"/>
                    </a:cubicBezTo>
                    <a:cubicBezTo>
                      <a:pt x="2" y="18"/>
                      <a:pt x="4" y="13"/>
                      <a:pt x="8" y="9"/>
                    </a:cubicBezTo>
                    <a:cubicBezTo>
                      <a:pt x="12" y="5"/>
                      <a:pt x="17" y="3"/>
                      <a:pt x="23" y="3"/>
                    </a:cubicBezTo>
                    <a:cubicBezTo>
                      <a:pt x="26" y="3"/>
                      <a:pt x="30" y="4"/>
                      <a:pt x="32" y="5"/>
                    </a:cubicBezTo>
                    <a:cubicBezTo>
                      <a:pt x="33" y="5"/>
                      <a:pt x="34" y="4"/>
                      <a:pt x="34" y="4"/>
                    </a:cubicBezTo>
                    <a:cubicBezTo>
                      <a:pt x="31" y="2"/>
                      <a:pt x="27" y="0"/>
                      <a:pt x="23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22"/>
              <p:cNvSpPr>
                <a:spLocks noEditPoints="1"/>
              </p:cNvSpPr>
              <p:nvPr/>
            </p:nvSpPr>
            <p:spPr bwMode="auto">
              <a:xfrm>
                <a:off x="11094442" y="6691124"/>
                <a:ext cx="675621" cy="162002"/>
              </a:xfrm>
              <a:custGeom>
                <a:avLst/>
                <a:gdLst>
                  <a:gd name="T0" fmla="*/ 34 w 36"/>
                  <a:gd name="T1" fmla="*/ 7 h 9"/>
                  <a:gd name="T2" fmla="*/ 33 w 36"/>
                  <a:gd name="T3" fmla="*/ 9 h 9"/>
                  <a:gd name="T4" fmla="*/ 36 w 36"/>
                  <a:gd name="T5" fmla="*/ 9 h 9"/>
                  <a:gd name="T6" fmla="*/ 34 w 36"/>
                  <a:gd name="T7" fmla="*/ 7 h 9"/>
                  <a:gd name="T8" fmla="*/ 6 w 36"/>
                  <a:gd name="T9" fmla="*/ 2 h 9"/>
                  <a:gd name="T10" fmla="*/ 0 w 36"/>
                  <a:gd name="T11" fmla="*/ 6 h 9"/>
                  <a:gd name="T12" fmla="*/ 2 w 36"/>
                  <a:gd name="T13" fmla="*/ 9 h 9"/>
                  <a:gd name="T14" fmla="*/ 4 w 36"/>
                  <a:gd name="T15" fmla="*/ 9 h 9"/>
                  <a:gd name="T16" fmla="*/ 7 w 36"/>
                  <a:gd name="T17" fmla="*/ 7 h 9"/>
                  <a:gd name="T18" fmla="*/ 6 w 36"/>
                  <a:gd name="T19" fmla="*/ 2 h 9"/>
                  <a:gd name="T20" fmla="*/ 9 w 36"/>
                  <a:gd name="T21" fmla="*/ 0 h 9"/>
                  <a:gd name="T22" fmla="*/ 7 w 36"/>
                  <a:gd name="T23" fmla="*/ 1 h 9"/>
                  <a:gd name="T24" fmla="*/ 10 w 36"/>
                  <a:gd name="T25" fmla="*/ 9 h 9"/>
                  <a:gd name="T26" fmla="*/ 12 w 36"/>
                  <a:gd name="T27" fmla="*/ 9 h 9"/>
                  <a:gd name="T28" fmla="*/ 12 w 36"/>
                  <a:gd name="T29" fmla="*/ 7 h 9"/>
                  <a:gd name="T30" fmla="*/ 9 w 3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9">
                    <a:moveTo>
                      <a:pt x="34" y="7"/>
                    </a:moveTo>
                    <a:cubicBezTo>
                      <a:pt x="34" y="8"/>
                      <a:pt x="33" y="9"/>
                      <a:pt x="3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8"/>
                      <a:pt x="34" y="7"/>
                    </a:cubicBezTo>
                    <a:moveTo>
                      <a:pt x="6" y="2"/>
                    </a:moveTo>
                    <a:cubicBezTo>
                      <a:pt x="4" y="3"/>
                      <a:pt x="2" y="4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8" y="5"/>
                      <a:pt x="8" y="3"/>
                      <a:pt x="6" y="2"/>
                    </a:cubicBezTo>
                    <a:moveTo>
                      <a:pt x="9" y="0"/>
                    </a:moveTo>
                    <a:cubicBezTo>
                      <a:pt x="8" y="0"/>
                      <a:pt x="8" y="1"/>
                      <a:pt x="7" y="1"/>
                    </a:cubicBezTo>
                    <a:cubicBezTo>
                      <a:pt x="10" y="3"/>
                      <a:pt x="11" y="6"/>
                      <a:pt x="10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8"/>
                      <a:pt x="12" y="7"/>
                    </a:cubicBezTo>
                    <a:cubicBezTo>
                      <a:pt x="12" y="4"/>
                      <a:pt x="11" y="2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3"/>
              <p:cNvSpPr>
                <a:spLocks/>
              </p:cNvSpPr>
              <p:nvPr/>
            </p:nvSpPr>
            <p:spPr bwMode="auto">
              <a:xfrm>
                <a:off x="11436228" y="5881121"/>
                <a:ext cx="882280" cy="933431"/>
              </a:xfrm>
              <a:custGeom>
                <a:avLst/>
                <a:gdLst>
                  <a:gd name="T0" fmla="*/ 22 w 47"/>
                  <a:gd name="T1" fmla="*/ 0 h 51"/>
                  <a:gd name="T2" fmla="*/ 0 w 47"/>
                  <a:gd name="T3" fmla="*/ 13 h 51"/>
                  <a:gd name="T4" fmla="*/ 4 w 47"/>
                  <a:gd name="T5" fmla="*/ 14 h 51"/>
                  <a:gd name="T6" fmla="*/ 19 w 47"/>
                  <a:gd name="T7" fmla="*/ 3 h 51"/>
                  <a:gd name="T8" fmla="*/ 36 w 47"/>
                  <a:gd name="T9" fmla="*/ 20 h 51"/>
                  <a:gd name="T10" fmla="*/ 19 w 47"/>
                  <a:gd name="T11" fmla="*/ 37 h 51"/>
                  <a:gd name="T12" fmla="*/ 19 w 47"/>
                  <a:gd name="T13" fmla="*/ 39 h 51"/>
                  <a:gd name="T14" fmla="*/ 16 w 47"/>
                  <a:gd name="T15" fmla="*/ 51 h 51"/>
                  <a:gd name="T16" fmla="*/ 22 w 47"/>
                  <a:gd name="T17" fmla="*/ 51 h 51"/>
                  <a:gd name="T18" fmla="*/ 33 w 47"/>
                  <a:gd name="T19" fmla="*/ 49 h 51"/>
                  <a:gd name="T20" fmla="*/ 47 w 47"/>
                  <a:gd name="T21" fmla="*/ 20 h 51"/>
                  <a:gd name="T22" fmla="*/ 46 w 47"/>
                  <a:gd name="T23" fmla="*/ 18 h 51"/>
                  <a:gd name="T24" fmla="*/ 35 w 47"/>
                  <a:gd name="T25" fmla="*/ 4 h 51"/>
                  <a:gd name="T26" fmla="*/ 22 w 4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51">
                    <a:moveTo>
                      <a:pt x="22" y="0"/>
                    </a:moveTo>
                    <a:cubicBezTo>
                      <a:pt x="13" y="0"/>
                      <a:pt x="5" y="5"/>
                      <a:pt x="0" y="13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6" y="8"/>
                      <a:pt x="12" y="3"/>
                      <a:pt x="19" y="3"/>
                    </a:cubicBezTo>
                    <a:cubicBezTo>
                      <a:pt x="29" y="3"/>
                      <a:pt x="36" y="11"/>
                      <a:pt x="36" y="20"/>
                    </a:cubicBezTo>
                    <a:cubicBezTo>
                      <a:pt x="36" y="30"/>
                      <a:pt x="29" y="37"/>
                      <a:pt x="19" y="37"/>
                    </a:cubicBezTo>
                    <a:cubicBezTo>
                      <a:pt x="19" y="38"/>
                      <a:pt x="19" y="38"/>
                      <a:pt x="19" y="39"/>
                    </a:cubicBezTo>
                    <a:cubicBezTo>
                      <a:pt x="19" y="43"/>
                      <a:pt x="18" y="47"/>
                      <a:pt x="16" y="51"/>
                    </a:cubicBezTo>
                    <a:cubicBezTo>
                      <a:pt x="18" y="51"/>
                      <a:pt x="20" y="51"/>
                      <a:pt x="22" y="51"/>
                    </a:cubicBezTo>
                    <a:cubicBezTo>
                      <a:pt x="26" y="51"/>
                      <a:pt x="29" y="51"/>
                      <a:pt x="33" y="49"/>
                    </a:cubicBezTo>
                    <a:cubicBezTo>
                      <a:pt x="34" y="38"/>
                      <a:pt x="39" y="27"/>
                      <a:pt x="47" y="20"/>
                    </a:cubicBezTo>
                    <a:cubicBezTo>
                      <a:pt x="47" y="19"/>
                      <a:pt x="47" y="18"/>
                      <a:pt x="46" y="18"/>
                    </a:cubicBezTo>
                    <a:cubicBezTo>
                      <a:pt x="41" y="14"/>
                      <a:pt x="38" y="9"/>
                      <a:pt x="35" y="4"/>
                    </a:cubicBezTo>
                    <a:cubicBezTo>
                      <a:pt x="31" y="2"/>
                      <a:pt x="27" y="0"/>
                      <a:pt x="2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24"/>
              <p:cNvSpPr>
                <a:spLocks/>
              </p:cNvSpPr>
              <p:nvPr/>
            </p:nvSpPr>
            <p:spPr bwMode="auto">
              <a:xfrm>
                <a:off x="11523659" y="5973693"/>
                <a:ext cx="516652" cy="516859"/>
              </a:xfrm>
              <a:custGeom>
                <a:avLst/>
                <a:gdLst>
                  <a:gd name="T0" fmla="*/ 13 w 27"/>
                  <a:gd name="T1" fmla="*/ 0 h 28"/>
                  <a:gd name="T2" fmla="*/ 0 w 27"/>
                  <a:gd name="T3" fmla="*/ 10 h 28"/>
                  <a:gd name="T4" fmla="*/ 2 w 27"/>
                  <a:gd name="T5" fmla="*/ 11 h 28"/>
                  <a:gd name="T6" fmla="*/ 2 w 27"/>
                  <a:gd name="T7" fmla="*/ 11 h 28"/>
                  <a:gd name="T8" fmla="*/ 10 w 27"/>
                  <a:gd name="T9" fmla="*/ 3 h 28"/>
                  <a:gd name="T10" fmla="*/ 18 w 27"/>
                  <a:gd name="T11" fmla="*/ 11 h 28"/>
                  <a:gd name="T12" fmla="*/ 10 w 27"/>
                  <a:gd name="T13" fmla="*/ 19 h 28"/>
                  <a:gd name="T14" fmla="*/ 10 w 27"/>
                  <a:gd name="T15" fmla="*/ 19 h 28"/>
                  <a:gd name="T16" fmla="*/ 14 w 27"/>
                  <a:gd name="T17" fmla="*/ 28 h 28"/>
                  <a:gd name="T18" fmla="*/ 27 w 27"/>
                  <a:gd name="T19" fmla="*/ 14 h 28"/>
                  <a:gd name="T20" fmla="*/ 13 w 27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13" y="0"/>
                    </a:moveTo>
                    <a:cubicBezTo>
                      <a:pt x="7" y="0"/>
                      <a:pt x="1" y="4"/>
                      <a:pt x="0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6"/>
                      <a:pt x="6" y="3"/>
                      <a:pt x="10" y="3"/>
                    </a:cubicBezTo>
                    <a:cubicBezTo>
                      <a:pt x="15" y="3"/>
                      <a:pt x="18" y="6"/>
                      <a:pt x="18" y="11"/>
                    </a:cubicBezTo>
                    <a:cubicBezTo>
                      <a:pt x="18" y="15"/>
                      <a:pt x="15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21"/>
                      <a:pt x="13" y="24"/>
                      <a:pt x="14" y="28"/>
                    </a:cubicBezTo>
                    <a:cubicBezTo>
                      <a:pt x="21" y="27"/>
                      <a:pt x="27" y="21"/>
                      <a:pt x="27" y="14"/>
                    </a:cubicBezTo>
                    <a:cubicBezTo>
                      <a:pt x="27" y="6"/>
                      <a:pt x="21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25"/>
              <p:cNvSpPr>
                <a:spLocks noEditPoints="1"/>
              </p:cNvSpPr>
              <p:nvPr/>
            </p:nvSpPr>
            <p:spPr bwMode="auto">
              <a:xfrm>
                <a:off x="10561899" y="6050836"/>
                <a:ext cx="643827" cy="709714"/>
              </a:xfrm>
              <a:custGeom>
                <a:avLst/>
                <a:gdLst>
                  <a:gd name="T0" fmla="*/ 31 w 34"/>
                  <a:gd name="T1" fmla="*/ 33 h 39"/>
                  <a:gd name="T2" fmla="*/ 29 w 34"/>
                  <a:gd name="T3" fmla="*/ 33 h 39"/>
                  <a:gd name="T4" fmla="*/ 27 w 34"/>
                  <a:gd name="T5" fmla="*/ 34 h 39"/>
                  <a:gd name="T6" fmla="*/ 22 w 34"/>
                  <a:gd name="T7" fmla="*/ 39 h 39"/>
                  <a:gd name="T8" fmla="*/ 24 w 34"/>
                  <a:gd name="T9" fmla="*/ 39 h 39"/>
                  <a:gd name="T10" fmla="*/ 31 w 34"/>
                  <a:gd name="T11" fmla="*/ 35 h 39"/>
                  <a:gd name="T12" fmla="*/ 32 w 34"/>
                  <a:gd name="T13" fmla="*/ 35 h 39"/>
                  <a:gd name="T14" fmla="*/ 34 w 34"/>
                  <a:gd name="T15" fmla="*/ 33 h 39"/>
                  <a:gd name="T16" fmla="*/ 31 w 34"/>
                  <a:gd name="T17" fmla="*/ 33 h 39"/>
                  <a:gd name="T18" fmla="*/ 20 w 34"/>
                  <a:gd name="T19" fmla="*/ 0 h 39"/>
                  <a:gd name="T20" fmla="*/ 5 w 34"/>
                  <a:gd name="T21" fmla="*/ 7 h 39"/>
                  <a:gd name="T22" fmla="*/ 0 w 34"/>
                  <a:gd name="T23" fmla="*/ 18 h 39"/>
                  <a:gd name="T24" fmla="*/ 2 w 34"/>
                  <a:gd name="T25" fmla="*/ 23 h 39"/>
                  <a:gd name="T26" fmla="*/ 4 w 34"/>
                  <a:gd name="T27" fmla="*/ 31 h 39"/>
                  <a:gd name="T28" fmla="*/ 7 w 34"/>
                  <a:gd name="T29" fmla="*/ 35 h 39"/>
                  <a:gd name="T30" fmla="*/ 13 w 34"/>
                  <a:gd name="T31" fmla="*/ 38 h 39"/>
                  <a:gd name="T32" fmla="*/ 11 w 34"/>
                  <a:gd name="T33" fmla="*/ 30 h 39"/>
                  <a:gd name="T34" fmla="*/ 30 w 34"/>
                  <a:gd name="T35" fmla="*/ 4 h 39"/>
                  <a:gd name="T36" fmla="*/ 20 w 34"/>
                  <a:gd name="T3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9">
                    <a:moveTo>
                      <a:pt x="31" y="33"/>
                    </a:moveTo>
                    <a:cubicBezTo>
                      <a:pt x="30" y="33"/>
                      <a:pt x="30" y="33"/>
                      <a:pt x="29" y="33"/>
                    </a:cubicBezTo>
                    <a:cubicBezTo>
                      <a:pt x="28" y="34"/>
                      <a:pt x="28" y="34"/>
                      <a:pt x="27" y="34"/>
                    </a:cubicBezTo>
                    <a:cubicBezTo>
                      <a:pt x="25" y="35"/>
                      <a:pt x="23" y="37"/>
                      <a:pt x="22" y="39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6" y="36"/>
                      <a:pt x="28" y="35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4"/>
                      <a:pt x="33" y="34"/>
                      <a:pt x="34" y="33"/>
                    </a:cubicBezTo>
                    <a:cubicBezTo>
                      <a:pt x="33" y="33"/>
                      <a:pt x="32" y="33"/>
                      <a:pt x="31" y="33"/>
                    </a:cubicBezTo>
                    <a:moveTo>
                      <a:pt x="20" y="0"/>
                    </a:moveTo>
                    <a:cubicBezTo>
                      <a:pt x="14" y="0"/>
                      <a:pt x="9" y="3"/>
                      <a:pt x="5" y="7"/>
                    </a:cubicBezTo>
                    <a:cubicBezTo>
                      <a:pt x="2" y="11"/>
                      <a:pt x="1" y="14"/>
                      <a:pt x="0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3" y="26"/>
                      <a:pt x="4" y="28"/>
                      <a:pt x="4" y="31"/>
                    </a:cubicBezTo>
                    <a:cubicBezTo>
                      <a:pt x="5" y="32"/>
                      <a:pt x="6" y="34"/>
                      <a:pt x="7" y="35"/>
                    </a:cubicBezTo>
                    <a:cubicBezTo>
                      <a:pt x="9" y="36"/>
                      <a:pt x="11" y="37"/>
                      <a:pt x="13" y="38"/>
                    </a:cubicBezTo>
                    <a:cubicBezTo>
                      <a:pt x="12" y="35"/>
                      <a:pt x="11" y="33"/>
                      <a:pt x="11" y="30"/>
                    </a:cubicBezTo>
                    <a:cubicBezTo>
                      <a:pt x="11" y="17"/>
                      <a:pt x="19" y="7"/>
                      <a:pt x="30" y="4"/>
                    </a:cubicBezTo>
                    <a:cubicBezTo>
                      <a:pt x="27" y="2"/>
                      <a:pt x="23" y="0"/>
                      <a:pt x="2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26"/>
              <p:cNvSpPr>
                <a:spLocks/>
              </p:cNvSpPr>
              <p:nvPr/>
            </p:nvSpPr>
            <p:spPr bwMode="auto">
              <a:xfrm>
                <a:off x="12056207" y="5240838"/>
                <a:ext cx="317938" cy="995145"/>
              </a:xfrm>
              <a:custGeom>
                <a:avLst/>
                <a:gdLst>
                  <a:gd name="T0" fmla="*/ 17 w 17"/>
                  <a:gd name="T1" fmla="*/ 0 h 54"/>
                  <a:gd name="T2" fmla="*/ 0 w 17"/>
                  <a:gd name="T3" fmla="*/ 27 h 54"/>
                  <a:gd name="T4" fmla="*/ 2 w 17"/>
                  <a:gd name="T5" fmla="*/ 39 h 54"/>
                  <a:gd name="T6" fmla="*/ 13 w 17"/>
                  <a:gd name="T7" fmla="*/ 53 h 54"/>
                  <a:gd name="T8" fmla="*/ 15 w 17"/>
                  <a:gd name="T9" fmla="*/ 54 h 54"/>
                  <a:gd name="T10" fmla="*/ 17 w 17"/>
                  <a:gd name="T11" fmla="*/ 52 h 54"/>
                  <a:gd name="T12" fmla="*/ 17 w 17"/>
                  <a:gd name="T13" fmla="*/ 50 h 54"/>
                  <a:gd name="T14" fmla="*/ 10 w 17"/>
                  <a:gd name="T15" fmla="*/ 34 h 54"/>
                  <a:gd name="T16" fmla="*/ 17 w 17"/>
                  <a:gd name="T17" fmla="*/ 19 h 54"/>
                  <a:gd name="T18" fmla="*/ 17 w 1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4">
                    <a:moveTo>
                      <a:pt x="17" y="0"/>
                    </a:moveTo>
                    <a:cubicBezTo>
                      <a:pt x="7" y="5"/>
                      <a:pt x="0" y="15"/>
                      <a:pt x="0" y="27"/>
                    </a:cubicBezTo>
                    <a:cubicBezTo>
                      <a:pt x="0" y="31"/>
                      <a:pt x="1" y="35"/>
                      <a:pt x="2" y="39"/>
                    </a:cubicBezTo>
                    <a:cubicBezTo>
                      <a:pt x="5" y="44"/>
                      <a:pt x="8" y="49"/>
                      <a:pt x="13" y="53"/>
                    </a:cubicBezTo>
                    <a:cubicBezTo>
                      <a:pt x="14" y="53"/>
                      <a:pt x="15" y="53"/>
                      <a:pt x="15" y="54"/>
                    </a:cubicBezTo>
                    <a:cubicBezTo>
                      <a:pt x="16" y="53"/>
                      <a:pt x="16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3" y="46"/>
                      <a:pt x="10" y="40"/>
                      <a:pt x="10" y="34"/>
                    </a:cubicBezTo>
                    <a:cubicBezTo>
                      <a:pt x="10" y="28"/>
                      <a:pt x="13" y="23"/>
                      <a:pt x="17" y="19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27"/>
              <p:cNvSpPr>
                <a:spLocks noEditPoints="1"/>
              </p:cNvSpPr>
              <p:nvPr/>
            </p:nvSpPr>
            <p:spPr bwMode="auto">
              <a:xfrm>
                <a:off x="5697449" y="6120267"/>
                <a:ext cx="1716865" cy="732859"/>
              </a:xfrm>
              <a:custGeom>
                <a:avLst/>
                <a:gdLst>
                  <a:gd name="T0" fmla="*/ 90 w 91"/>
                  <a:gd name="T1" fmla="*/ 39 h 40"/>
                  <a:gd name="T2" fmla="*/ 86 w 91"/>
                  <a:gd name="T3" fmla="*/ 40 h 40"/>
                  <a:gd name="T4" fmla="*/ 86 w 91"/>
                  <a:gd name="T5" fmla="*/ 40 h 40"/>
                  <a:gd name="T6" fmla="*/ 91 w 91"/>
                  <a:gd name="T7" fmla="*/ 40 h 40"/>
                  <a:gd name="T8" fmla="*/ 91 w 91"/>
                  <a:gd name="T9" fmla="*/ 39 h 40"/>
                  <a:gd name="T10" fmla="*/ 90 w 91"/>
                  <a:gd name="T11" fmla="*/ 39 h 40"/>
                  <a:gd name="T12" fmla="*/ 87 w 91"/>
                  <a:gd name="T13" fmla="*/ 26 h 40"/>
                  <a:gd name="T14" fmla="*/ 82 w 91"/>
                  <a:gd name="T15" fmla="*/ 26 h 40"/>
                  <a:gd name="T16" fmla="*/ 86 w 91"/>
                  <a:gd name="T17" fmla="*/ 37 h 40"/>
                  <a:gd name="T18" fmla="*/ 90 w 91"/>
                  <a:gd name="T19" fmla="*/ 37 h 40"/>
                  <a:gd name="T20" fmla="*/ 90 w 91"/>
                  <a:gd name="T21" fmla="*/ 37 h 40"/>
                  <a:gd name="T22" fmla="*/ 87 w 91"/>
                  <a:gd name="T23" fmla="*/ 26 h 40"/>
                  <a:gd name="T24" fmla="*/ 74 w 91"/>
                  <a:gd name="T25" fmla="*/ 10 h 40"/>
                  <a:gd name="T26" fmla="*/ 68 w 91"/>
                  <a:gd name="T27" fmla="*/ 11 h 40"/>
                  <a:gd name="T28" fmla="*/ 75 w 91"/>
                  <a:gd name="T29" fmla="*/ 16 h 40"/>
                  <a:gd name="T30" fmla="*/ 80 w 91"/>
                  <a:gd name="T31" fmla="*/ 23 h 40"/>
                  <a:gd name="T32" fmla="*/ 85 w 91"/>
                  <a:gd name="T33" fmla="*/ 22 h 40"/>
                  <a:gd name="T34" fmla="*/ 78 w 91"/>
                  <a:gd name="T35" fmla="*/ 13 h 40"/>
                  <a:gd name="T36" fmla="*/ 74 w 91"/>
                  <a:gd name="T37" fmla="*/ 10 h 40"/>
                  <a:gd name="T38" fmla="*/ 26 w 91"/>
                  <a:gd name="T39" fmla="*/ 4 h 40"/>
                  <a:gd name="T40" fmla="*/ 13 w 91"/>
                  <a:gd name="T41" fmla="*/ 13 h 40"/>
                  <a:gd name="T42" fmla="*/ 0 w 91"/>
                  <a:gd name="T43" fmla="*/ 40 h 40"/>
                  <a:gd name="T44" fmla="*/ 4 w 91"/>
                  <a:gd name="T45" fmla="*/ 40 h 40"/>
                  <a:gd name="T46" fmla="*/ 16 w 91"/>
                  <a:gd name="T47" fmla="*/ 16 h 40"/>
                  <a:gd name="T48" fmla="*/ 31 w 91"/>
                  <a:gd name="T49" fmla="*/ 7 h 40"/>
                  <a:gd name="T50" fmla="*/ 26 w 91"/>
                  <a:gd name="T51" fmla="*/ 4 h 40"/>
                  <a:gd name="T52" fmla="*/ 45 w 91"/>
                  <a:gd name="T53" fmla="*/ 0 h 40"/>
                  <a:gd name="T54" fmla="*/ 32 w 91"/>
                  <a:gd name="T55" fmla="*/ 2 h 40"/>
                  <a:gd name="T56" fmla="*/ 39 w 91"/>
                  <a:gd name="T57" fmla="*/ 5 h 40"/>
                  <a:gd name="T58" fmla="*/ 45 w 91"/>
                  <a:gd name="T59" fmla="*/ 4 h 40"/>
                  <a:gd name="T60" fmla="*/ 61 w 91"/>
                  <a:gd name="T61" fmla="*/ 7 h 40"/>
                  <a:gd name="T62" fmla="*/ 68 w 91"/>
                  <a:gd name="T63" fmla="*/ 6 h 40"/>
                  <a:gd name="T64" fmla="*/ 45 w 91"/>
                  <a:gd name="T6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40">
                    <a:moveTo>
                      <a:pt x="90" y="39"/>
                    </a:moveTo>
                    <a:cubicBezTo>
                      <a:pt x="89" y="39"/>
                      <a:pt x="87" y="40"/>
                      <a:pt x="86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0" y="39"/>
                      <a:pt x="90" y="39"/>
                      <a:pt x="90" y="39"/>
                    </a:cubicBezTo>
                    <a:moveTo>
                      <a:pt x="87" y="26"/>
                    </a:moveTo>
                    <a:cubicBezTo>
                      <a:pt x="85" y="26"/>
                      <a:pt x="83" y="26"/>
                      <a:pt x="82" y="26"/>
                    </a:cubicBezTo>
                    <a:cubicBezTo>
                      <a:pt x="84" y="30"/>
                      <a:pt x="85" y="34"/>
                      <a:pt x="86" y="37"/>
                    </a:cubicBezTo>
                    <a:cubicBezTo>
                      <a:pt x="87" y="37"/>
                      <a:pt x="89" y="37"/>
                      <a:pt x="90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3"/>
                      <a:pt x="88" y="29"/>
                      <a:pt x="87" y="26"/>
                    </a:cubicBezTo>
                    <a:moveTo>
                      <a:pt x="74" y="10"/>
                    </a:moveTo>
                    <a:cubicBezTo>
                      <a:pt x="72" y="10"/>
                      <a:pt x="70" y="11"/>
                      <a:pt x="68" y="11"/>
                    </a:cubicBezTo>
                    <a:cubicBezTo>
                      <a:pt x="71" y="13"/>
                      <a:pt x="73" y="14"/>
                      <a:pt x="75" y="16"/>
                    </a:cubicBezTo>
                    <a:cubicBezTo>
                      <a:pt x="77" y="18"/>
                      <a:pt x="78" y="21"/>
                      <a:pt x="80" y="23"/>
                    </a:cubicBezTo>
                    <a:cubicBezTo>
                      <a:pt x="81" y="23"/>
                      <a:pt x="83" y="22"/>
                      <a:pt x="85" y="22"/>
                    </a:cubicBezTo>
                    <a:cubicBezTo>
                      <a:pt x="83" y="19"/>
                      <a:pt x="80" y="16"/>
                      <a:pt x="78" y="13"/>
                    </a:cubicBezTo>
                    <a:cubicBezTo>
                      <a:pt x="76" y="12"/>
                      <a:pt x="75" y="11"/>
                      <a:pt x="74" y="10"/>
                    </a:cubicBezTo>
                    <a:moveTo>
                      <a:pt x="26" y="4"/>
                    </a:moveTo>
                    <a:cubicBezTo>
                      <a:pt x="21" y="6"/>
                      <a:pt x="17" y="9"/>
                      <a:pt x="13" y="13"/>
                    </a:cubicBezTo>
                    <a:cubicBezTo>
                      <a:pt x="6" y="20"/>
                      <a:pt x="1" y="30"/>
                      <a:pt x="0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5" y="31"/>
                      <a:pt x="10" y="23"/>
                      <a:pt x="16" y="16"/>
                    </a:cubicBezTo>
                    <a:cubicBezTo>
                      <a:pt x="20" y="12"/>
                      <a:pt x="25" y="9"/>
                      <a:pt x="31" y="7"/>
                    </a:cubicBezTo>
                    <a:cubicBezTo>
                      <a:pt x="29" y="6"/>
                      <a:pt x="27" y="5"/>
                      <a:pt x="26" y="4"/>
                    </a:cubicBezTo>
                    <a:moveTo>
                      <a:pt x="45" y="0"/>
                    </a:moveTo>
                    <a:cubicBezTo>
                      <a:pt x="41" y="0"/>
                      <a:pt x="36" y="0"/>
                      <a:pt x="32" y="2"/>
                    </a:cubicBezTo>
                    <a:cubicBezTo>
                      <a:pt x="34" y="3"/>
                      <a:pt x="37" y="4"/>
                      <a:pt x="39" y="5"/>
                    </a:cubicBezTo>
                    <a:cubicBezTo>
                      <a:pt x="41" y="4"/>
                      <a:pt x="43" y="4"/>
                      <a:pt x="45" y="4"/>
                    </a:cubicBezTo>
                    <a:cubicBezTo>
                      <a:pt x="51" y="4"/>
                      <a:pt x="56" y="5"/>
                      <a:pt x="61" y="7"/>
                    </a:cubicBezTo>
                    <a:cubicBezTo>
                      <a:pt x="63" y="7"/>
                      <a:pt x="66" y="6"/>
                      <a:pt x="68" y="6"/>
                    </a:cubicBezTo>
                    <a:cubicBezTo>
                      <a:pt x="61" y="2"/>
                      <a:pt x="54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28"/>
              <p:cNvSpPr>
                <a:spLocks/>
              </p:cNvSpPr>
              <p:nvPr/>
            </p:nvSpPr>
            <p:spPr bwMode="auto">
              <a:xfrm>
                <a:off x="8034293" y="6521409"/>
                <a:ext cx="437167" cy="331717"/>
              </a:xfrm>
              <a:custGeom>
                <a:avLst/>
                <a:gdLst>
                  <a:gd name="T0" fmla="*/ 11 w 23"/>
                  <a:gd name="T1" fmla="*/ 0 h 18"/>
                  <a:gd name="T2" fmla="*/ 0 w 23"/>
                  <a:gd name="T3" fmla="*/ 11 h 18"/>
                  <a:gd name="T4" fmla="*/ 3 w 23"/>
                  <a:gd name="T5" fmla="*/ 18 h 18"/>
                  <a:gd name="T6" fmla="*/ 5 w 23"/>
                  <a:gd name="T7" fmla="*/ 18 h 18"/>
                  <a:gd name="T8" fmla="*/ 4 w 23"/>
                  <a:gd name="T9" fmla="*/ 16 h 18"/>
                  <a:gd name="T10" fmla="*/ 8 w 23"/>
                  <a:gd name="T11" fmla="*/ 12 h 18"/>
                  <a:gd name="T12" fmla="*/ 12 w 23"/>
                  <a:gd name="T13" fmla="*/ 16 h 18"/>
                  <a:gd name="T14" fmla="*/ 11 w 23"/>
                  <a:gd name="T15" fmla="*/ 18 h 18"/>
                  <a:gd name="T16" fmla="*/ 20 w 23"/>
                  <a:gd name="T17" fmla="*/ 18 h 18"/>
                  <a:gd name="T18" fmla="*/ 23 w 23"/>
                  <a:gd name="T19" fmla="*/ 11 h 18"/>
                  <a:gd name="T20" fmla="*/ 1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4"/>
                      <a:pt x="1" y="16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7"/>
                      <a:pt x="4" y="16"/>
                    </a:cubicBezTo>
                    <a:cubicBezTo>
                      <a:pt x="4" y="14"/>
                      <a:pt x="6" y="12"/>
                      <a:pt x="8" y="12"/>
                    </a:cubicBezTo>
                    <a:cubicBezTo>
                      <a:pt x="10" y="12"/>
                      <a:pt x="12" y="14"/>
                      <a:pt x="12" y="16"/>
                    </a:cubicBezTo>
                    <a:cubicBezTo>
                      <a:pt x="12" y="17"/>
                      <a:pt x="12" y="18"/>
                      <a:pt x="11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6"/>
                      <a:pt x="23" y="14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29"/>
              <p:cNvSpPr>
                <a:spLocks noEditPoints="1"/>
              </p:cNvSpPr>
              <p:nvPr/>
            </p:nvSpPr>
            <p:spPr bwMode="auto">
              <a:xfrm>
                <a:off x="9226560" y="6706552"/>
                <a:ext cx="190763" cy="146574"/>
              </a:xfrm>
              <a:custGeom>
                <a:avLst/>
                <a:gdLst>
                  <a:gd name="T0" fmla="*/ 2 w 10"/>
                  <a:gd name="T1" fmla="*/ 5 h 8"/>
                  <a:gd name="T2" fmla="*/ 0 w 10"/>
                  <a:gd name="T3" fmla="*/ 8 h 8"/>
                  <a:gd name="T4" fmla="*/ 2 w 10"/>
                  <a:gd name="T5" fmla="*/ 8 h 8"/>
                  <a:gd name="T6" fmla="*/ 2 w 10"/>
                  <a:gd name="T7" fmla="*/ 5 h 8"/>
                  <a:gd name="T8" fmla="*/ 10 w 10"/>
                  <a:gd name="T9" fmla="*/ 0 h 8"/>
                  <a:gd name="T10" fmla="*/ 6 w 10"/>
                  <a:gd name="T11" fmla="*/ 1 h 8"/>
                  <a:gd name="T12" fmla="*/ 5 w 10"/>
                  <a:gd name="T13" fmla="*/ 2 h 8"/>
                  <a:gd name="T14" fmla="*/ 6 w 10"/>
                  <a:gd name="T15" fmla="*/ 8 h 8"/>
                  <a:gd name="T16" fmla="*/ 9 w 10"/>
                  <a:gd name="T17" fmla="*/ 8 h 8"/>
                  <a:gd name="T18" fmla="*/ 10 w 10"/>
                  <a:gd name="T19" fmla="*/ 6 h 8"/>
                  <a:gd name="T20" fmla="*/ 10 w 10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8">
                    <a:moveTo>
                      <a:pt x="2" y="5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6"/>
                      <a:pt x="2" y="5"/>
                    </a:cubicBezTo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4"/>
                      <a:pt x="5" y="6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30"/>
              <p:cNvSpPr>
                <a:spLocks noEditPoints="1"/>
              </p:cNvSpPr>
              <p:nvPr/>
            </p:nvSpPr>
            <p:spPr bwMode="auto">
              <a:xfrm>
                <a:off x="8622478" y="5503124"/>
                <a:ext cx="945868" cy="933431"/>
              </a:xfrm>
              <a:custGeom>
                <a:avLst/>
                <a:gdLst>
                  <a:gd name="T0" fmla="*/ 40 w 50"/>
                  <a:gd name="T1" fmla="*/ 43 h 51"/>
                  <a:gd name="T2" fmla="*/ 25 w 50"/>
                  <a:gd name="T3" fmla="*/ 49 h 51"/>
                  <a:gd name="T4" fmla="*/ 24 w 50"/>
                  <a:gd name="T5" fmla="*/ 49 h 51"/>
                  <a:gd name="T6" fmla="*/ 24 w 50"/>
                  <a:gd name="T7" fmla="*/ 51 h 51"/>
                  <a:gd name="T8" fmla="*/ 25 w 50"/>
                  <a:gd name="T9" fmla="*/ 51 h 51"/>
                  <a:gd name="T10" fmla="*/ 37 w 50"/>
                  <a:gd name="T11" fmla="*/ 48 h 51"/>
                  <a:gd name="T12" fmla="*/ 40 w 50"/>
                  <a:gd name="T13" fmla="*/ 43 h 51"/>
                  <a:gd name="T14" fmla="*/ 2 w 50"/>
                  <a:gd name="T15" fmla="*/ 24 h 51"/>
                  <a:gd name="T16" fmla="*/ 0 w 50"/>
                  <a:gd name="T17" fmla="*/ 25 h 51"/>
                  <a:gd name="T18" fmla="*/ 0 w 50"/>
                  <a:gd name="T19" fmla="*/ 26 h 51"/>
                  <a:gd name="T20" fmla="*/ 7 w 50"/>
                  <a:gd name="T21" fmla="*/ 44 h 51"/>
                  <a:gd name="T22" fmla="*/ 21 w 50"/>
                  <a:gd name="T23" fmla="*/ 51 h 51"/>
                  <a:gd name="T24" fmla="*/ 22 w 50"/>
                  <a:gd name="T25" fmla="*/ 48 h 51"/>
                  <a:gd name="T26" fmla="*/ 9 w 50"/>
                  <a:gd name="T27" fmla="*/ 42 h 51"/>
                  <a:gd name="T28" fmla="*/ 2 w 50"/>
                  <a:gd name="T29" fmla="*/ 26 h 51"/>
                  <a:gd name="T30" fmla="*/ 2 w 50"/>
                  <a:gd name="T31" fmla="*/ 24 h 51"/>
                  <a:gd name="T32" fmla="*/ 25 w 50"/>
                  <a:gd name="T33" fmla="*/ 0 h 51"/>
                  <a:gd name="T34" fmla="*/ 7 w 50"/>
                  <a:gd name="T35" fmla="*/ 8 h 51"/>
                  <a:gd name="T36" fmla="*/ 0 w 50"/>
                  <a:gd name="T37" fmla="*/ 23 h 51"/>
                  <a:gd name="T38" fmla="*/ 2 w 50"/>
                  <a:gd name="T39" fmla="*/ 22 h 51"/>
                  <a:gd name="T40" fmla="*/ 9 w 50"/>
                  <a:gd name="T41" fmla="*/ 10 h 51"/>
                  <a:gd name="T42" fmla="*/ 25 w 50"/>
                  <a:gd name="T43" fmla="*/ 3 h 51"/>
                  <a:gd name="T44" fmla="*/ 41 w 50"/>
                  <a:gd name="T45" fmla="*/ 10 h 51"/>
                  <a:gd name="T46" fmla="*/ 48 w 50"/>
                  <a:gd name="T47" fmla="*/ 26 h 51"/>
                  <a:gd name="T48" fmla="*/ 45 w 50"/>
                  <a:gd name="T49" fmla="*/ 37 h 51"/>
                  <a:gd name="T50" fmla="*/ 49 w 50"/>
                  <a:gd name="T51" fmla="*/ 34 h 51"/>
                  <a:gd name="T52" fmla="*/ 50 w 50"/>
                  <a:gd name="T53" fmla="*/ 26 h 51"/>
                  <a:gd name="T54" fmla="*/ 43 w 50"/>
                  <a:gd name="T55" fmla="*/ 8 h 51"/>
                  <a:gd name="T56" fmla="*/ 25 w 50"/>
                  <a:gd name="T5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51">
                    <a:moveTo>
                      <a:pt x="40" y="43"/>
                    </a:moveTo>
                    <a:cubicBezTo>
                      <a:pt x="36" y="47"/>
                      <a:pt x="31" y="49"/>
                      <a:pt x="25" y="49"/>
                    </a:cubicBezTo>
                    <a:cubicBezTo>
                      <a:pt x="25" y="49"/>
                      <a:pt x="25" y="49"/>
                      <a:pt x="24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9" y="51"/>
                      <a:pt x="33" y="50"/>
                      <a:pt x="37" y="48"/>
                    </a:cubicBezTo>
                    <a:cubicBezTo>
                      <a:pt x="38" y="46"/>
                      <a:pt x="38" y="45"/>
                      <a:pt x="40" y="43"/>
                    </a:cubicBezTo>
                    <a:moveTo>
                      <a:pt x="2" y="24"/>
                    </a:moveTo>
                    <a:cubicBezTo>
                      <a:pt x="1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33"/>
                      <a:pt x="3" y="39"/>
                      <a:pt x="7" y="44"/>
                    </a:cubicBezTo>
                    <a:cubicBezTo>
                      <a:pt x="11" y="47"/>
                      <a:pt x="16" y="50"/>
                      <a:pt x="21" y="51"/>
                    </a:cubicBezTo>
                    <a:cubicBezTo>
                      <a:pt x="22" y="50"/>
                      <a:pt x="22" y="49"/>
                      <a:pt x="22" y="48"/>
                    </a:cubicBezTo>
                    <a:cubicBezTo>
                      <a:pt x="17" y="48"/>
                      <a:pt x="12" y="45"/>
                      <a:pt x="9" y="42"/>
                    </a:cubicBezTo>
                    <a:cubicBezTo>
                      <a:pt x="5" y="38"/>
                      <a:pt x="2" y="32"/>
                      <a:pt x="2" y="26"/>
                    </a:cubicBezTo>
                    <a:cubicBezTo>
                      <a:pt x="2" y="25"/>
                      <a:pt x="2" y="25"/>
                      <a:pt x="2" y="24"/>
                    </a:cubicBezTo>
                    <a:moveTo>
                      <a:pt x="25" y="0"/>
                    </a:moveTo>
                    <a:cubicBezTo>
                      <a:pt x="18" y="0"/>
                      <a:pt x="12" y="3"/>
                      <a:pt x="7" y="8"/>
                    </a:cubicBezTo>
                    <a:cubicBezTo>
                      <a:pt x="3" y="12"/>
                      <a:pt x="0" y="17"/>
                      <a:pt x="0" y="23"/>
                    </a:cubicBezTo>
                    <a:cubicBezTo>
                      <a:pt x="1" y="23"/>
                      <a:pt x="2" y="22"/>
                      <a:pt x="2" y="22"/>
                    </a:cubicBezTo>
                    <a:cubicBezTo>
                      <a:pt x="3" y="17"/>
                      <a:pt x="5" y="13"/>
                      <a:pt x="9" y="10"/>
                    </a:cubicBezTo>
                    <a:cubicBezTo>
                      <a:pt x="13" y="5"/>
                      <a:pt x="19" y="3"/>
                      <a:pt x="25" y="3"/>
                    </a:cubicBezTo>
                    <a:cubicBezTo>
                      <a:pt x="31" y="3"/>
                      <a:pt x="37" y="5"/>
                      <a:pt x="41" y="10"/>
                    </a:cubicBezTo>
                    <a:cubicBezTo>
                      <a:pt x="45" y="14"/>
                      <a:pt x="48" y="19"/>
                      <a:pt x="48" y="26"/>
                    </a:cubicBezTo>
                    <a:cubicBezTo>
                      <a:pt x="48" y="30"/>
                      <a:pt x="47" y="34"/>
                      <a:pt x="45" y="37"/>
                    </a:cubicBezTo>
                    <a:cubicBezTo>
                      <a:pt x="46" y="36"/>
                      <a:pt x="47" y="35"/>
                      <a:pt x="49" y="34"/>
                    </a:cubicBezTo>
                    <a:cubicBezTo>
                      <a:pt x="50" y="31"/>
                      <a:pt x="50" y="29"/>
                      <a:pt x="50" y="26"/>
                    </a:cubicBezTo>
                    <a:cubicBezTo>
                      <a:pt x="50" y="19"/>
                      <a:pt x="47" y="12"/>
                      <a:pt x="43" y="8"/>
                    </a:cubicBezTo>
                    <a:cubicBezTo>
                      <a:pt x="38" y="3"/>
                      <a:pt x="32" y="0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31"/>
              <p:cNvSpPr>
                <a:spLocks noEditPoints="1"/>
              </p:cNvSpPr>
              <p:nvPr/>
            </p:nvSpPr>
            <p:spPr bwMode="auto">
              <a:xfrm>
                <a:off x="8789393" y="5680550"/>
                <a:ext cx="604082" cy="570857"/>
              </a:xfrm>
              <a:custGeom>
                <a:avLst/>
                <a:gdLst>
                  <a:gd name="T0" fmla="*/ 0 w 32"/>
                  <a:gd name="T1" fmla="*/ 15 h 31"/>
                  <a:gd name="T2" fmla="*/ 0 w 32"/>
                  <a:gd name="T3" fmla="*/ 16 h 31"/>
                  <a:gd name="T4" fmla="*/ 5 w 32"/>
                  <a:gd name="T5" fmla="*/ 27 h 31"/>
                  <a:gd name="T6" fmla="*/ 14 w 32"/>
                  <a:gd name="T7" fmla="*/ 31 h 31"/>
                  <a:gd name="T8" fmla="*/ 14 w 32"/>
                  <a:gd name="T9" fmla="*/ 30 h 31"/>
                  <a:gd name="T10" fmla="*/ 6 w 32"/>
                  <a:gd name="T11" fmla="*/ 26 h 31"/>
                  <a:gd name="T12" fmla="*/ 2 w 32"/>
                  <a:gd name="T13" fmla="*/ 16 h 31"/>
                  <a:gd name="T14" fmla="*/ 2 w 32"/>
                  <a:gd name="T15" fmla="*/ 15 h 31"/>
                  <a:gd name="T16" fmla="*/ 0 w 32"/>
                  <a:gd name="T17" fmla="*/ 15 h 31"/>
                  <a:gd name="T18" fmla="*/ 16 w 32"/>
                  <a:gd name="T19" fmla="*/ 0 h 31"/>
                  <a:gd name="T20" fmla="*/ 5 w 32"/>
                  <a:gd name="T21" fmla="*/ 5 h 31"/>
                  <a:gd name="T22" fmla="*/ 1 w 32"/>
                  <a:gd name="T23" fmla="*/ 13 h 31"/>
                  <a:gd name="T24" fmla="*/ 2 w 32"/>
                  <a:gd name="T25" fmla="*/ 13 h 31"/>
                  <a:gd name="T26" fmla="*/ 6 w 32"/>
                  <a:gd name="T27" fmla="*/ 6 h 31"/>
                  <a:gd name="T28" fmla="*/ 16 w 32"/>
                  <a:gd name="T29" fmla="*/ 2 h 31"/>
                  <a:gd name="T30" fmla="*/ 26 w 32"/>
                  <a:gd name="T31" fmla="*/ 6 h 31"/>
                  <a:gd name="T32" fmla="*/ 30 w 32"/>
                  <a:gd name="T33" fmla="*/ 16 h 31"/>
                  <a:gd name="T34" fmla="*/ 26 w 32"/>
                  <a:gd name="T35" fmla="*/ 26 h 31"/>
                  <a:gd name="T36" fmla="*/ 16 w 32"/>
                  <a:gd name="T37" fmla="*/ 30 h 31"/>
                  <a:gd name="T38" fmla="*/ 16 w 32"/>
                  <a:gd name="T39" fmla="*/ 31 h 31"/>
                  <a:gd name="T40" fmla="*/ 27 w 32"/>
                  <a:gd name="T41" fmla="*/ 27 h 31"/>
                  <a:gd name="T42" fmla="*/ 32 w 32"/>
                  <a:gd name="T43" fmla="*/ 16 h 31"/>
                  <a:gd name="T44" fmla="*/ 27 w 32"/>
                  <a:gd name="T45" fmla="*/ 5 h 31"/>
                  <a:gd name="T46" fmla="*/ 16 w 32"/>
                  <a:gd name="T4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1"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20"/>
                      <a:pt x="2" y="24"/>
                      <a:pt x="5" y="27"/>
                    </a:cubicBezTo>
                    <a:cubicBezTo>
                      <a:pt x="7" y="29"/>
                      <a:pt x="11" y="31"/>
                      <a:pt x="14" y="31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1" y="29"/>
                      <a:pt x="8" y="28"/>
                      <a:pt x="6" y="26"/>
                    </a:cubicBezTo>
                    <a:cubicBezTo>
                      <a:pt x="4" y="23"/>
                      <a:pt x="2" y="20"/>
                      <a:pt x="2" y="16"/>
                    </a:cubicBezTo>
                    <a:cubicBezTo>
                      <a:pt x="2" y="16"/>
                      <a:pt x="2" y="15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moveTo>
                      <a:pt x="16" y="0"/>
                    </a:moveTo>
                    <a:cubicBezTo>
                      <a:pt x="12" y="0"/>
                      <a:pt x="8" y="2"/>
                      <a:pt x="5" y="5"/>
                    </a:cubicBezTo>
                    <a:cubicBezTo>
                      <a:pt x="3" y="7"/>
                      <a:pt x="1" y="10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0"/>
                      <a:pt x="4" y="8"/>
                      <a:pt x="6" y="6"/>
                    </a:cubicBezTo>
                    <a:cubicBezTo>
                      <a:pt x="9" y="3"/>
                      <a:pt x="12" y="2"/>
                      <a:pt x="16" y="2"/>
                    </a:cubicBezTo>
                    <a:cubicBezTo>
                      <a:pt x="20" y="2"/>
                      <a:pt x="23" y="3"/>
                      <a:pt x="26" y="6"/>
                    </a:cubicBezTo>
                    <a:cubicBezTo>
                      <a:pt x="28" y="8"/>
                      <a:pt x="30" y="12"/>
                      <a:pt x="30" y="16"/>
                    </a:cubicBezTo>
                    <a:cubicBezTo>
                      <a:pt x="30" y="20"/>
                      <a:pt x="28" y="23"/>
                      <a:pt x="26" y="26"/>
                    </a:cubicBezTo>
                    <a:cubicBezTo>
                      <a:pt x="23" y="28"/>
                      <a:pt x="20" y="30"/>
                      <a:pt x="16" y="30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20" y="31"/>
                      <a:pt x="24" y="29"/>
                      <a:pt x="27" y="27"/>
                    </a:cubicBezTo>
                    <a:cubicBezTo>
                      <a:pt x="30" y="24"/>
                      <a:pt x="32" y="20"/>
                      <a:pt x="32" y="16"/>
                    </a:cubicBezTo>
                    <a:cubicBezTo>
                      <a:pt x="32" y="11"/>
                      <a:pt x="30" y="8"/>
                      <a:pt x="27" y="5"/>
                    </a:cubicBezTo>
                    <a:cubicBezTo>
                      <a:pt x="24" y="2"/>
                      <a:pt x="20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32"/>
              <p:cNvSpPr>
                <a:spLocks noEditPoints="1"/>
              </p:cNvSpPr>
              <p:nvPr/>
            </p:nvSpPr>
            <p:spPr bwMode="auto">
              <a:xfrm>
                <a:off x="8018396" y="4129982"/>
                <a:ext cx="1319442" cy="1280571"/>
              </a:xfrm>
              <a:custGeom>
                <a:avLst/>
                <a:gdLst>
                  <a:gd name="T0" fmla="*/ 62 w 70"/>
                  <a:gd name="T1" fmla="*/ 57 h 70"/>
                  <a:gd name="T2" fmla="*/ 59 w 70"/>
                  <a:gd name="T3" fmla="*/ 57 h 70"/>
                  <a:gd name="T4" fmla="*/ 58 w 70"/>
                  <a:gd name="T5" fmla="*/ 57 h 70"/>
                  <a:gd name="T6" fmla="*/ 57 w 70"/>
                  <a:gd name="T7" fmla="*/ 57 h 70"/>
                  <a:gd name="T8" fmla="*/ 52 w 70"/>
                  <a:gd name="T9" fmla="*/ 61 h 70"/>
                  <a:gd name="T10" fmla="*/ 57 w 70"/>
                  <a:gd name="T11" fmla="*/ 62 h 70"/>
                  <a:gd name="T12" fmla="*/ 57 w 70"/>
                  <a:gd name="T13" fmla="*/ 62 h 70"/>
                  <a:gd name="T14" fmla="*/ 60 w 70"/>
                  <a:gd name="T15" fmla="*/ 59 h 70"/>
                  <a:gd name="T16" fmla="*/ 62 w 70"/>
                  <a:gd name="T17" fmla="*/ 57 h 70"/>
                  <a:gd name="T18" fmla="*/ 66 w 70"/>
                  <a:gd name="T19" fmla="*/ 20 h 70"/>
                  <a:gd name="T20" fmla="*/ 65 w 70"/>
                  <a:gd name="T21" fmla="*/ 20 h 70"/>
                  <a:gd name="T22" fmla="*/ 63 w 70"/>
                  <a:gd name="T23" fmla="*/ 20 h 70"/>
                  <a:gd name="T24" fmla="*/ 67 w 70"/>
                  <a:gd name="T25" fmla="*/ 35 h 70"/>
                  <a:gd name="T26" fmla="*/ 65 w 70"/>
                  <a:gd name="T27" fmla="*/ 46 h 70"/>
                  <a:gd name="T28" fmla="*/ 66 w 70"/>
                  <a:gd name="T29" fmla="*/ 46 h 70"/>
                  <a:gd name="T30" fmla="*/ 66 w 70"/>
                  <a:gd name="T31" fmla="*/ 46 h 70"/>
                  <a:gd name="T32" fmla="*/ 68 w 70"/>
                  <a:gd name="T33" fmla="*/ 45 h 70"/>
                  <a:gd name="T34" fmla="*/ 70 w 70"/>
                  <a:gd name="T35" fmla="*/ 35 h 70"/>
                  <a:gd name="T36" fmla="*/ 67 w 70"/>
                  <a:gd name="T37" fmla="*/ 20 h 70"/>
                  <a:gd name="T38" fmla="*/ 66 w 70"/>
                  <a:gd name="T39" fmla="*/ 20 h 70"/>
                  <a:gd name="T40" fmla="*/ 54 w 70"/>
                  <a:gd name="T41" fmla="*/ 5 h 70"/>
                  <a:gd name="T42" fmla="*/ 49 w 70"/>
                  <a:gd name="T43" fmla="*/ 6 h 70"/>
                  <a:gd name="T44" fmla="*/ 54 w 70"/>
                  <a:gd name="T45" fmla="*/ 10 h 70"/>
                  <a:gd name="T46" fmla="*/ 57 w 70"/>
                  <a:gd name="T47" fmla="*/ 9 h 70"/>
                  <a:gd name="T48" fmla="*/ 58 w 70"/>
                  <a:gd name="T49" fmla="*/ 9 h 70"/>
                  <a:gd name="T50" fmla="*/ 59 w 70"/>
                  <a:gd name="T51" fmla="*/ 9 h 70"/>
                  <a:gd name="T52" fmla="*/ 54 w 70"/>
                  <a:gd name="T53" fmla="*/ 5 h 70"/>
                  <a:gd name="T54" fmla="*/ 35 w 70"/>
                  <a:gd name="T55" fmla="*/ 0 h 70"/>
                  <a:gd name="T56" fmla="*/ 10 w 70"/>
                  <a:gd name="T57" fmla="*/ 10 h 70"/>
                  <a:gd name="T58" fmla="*/ 0 w 70"/>
                  <a:gd name="T59" fmla="*/ 35 h 70"/>
                  <a:gd name="T60" fmla="*/ 10 w 70"/>
                  <a:gd name="T61" fmla="*/ 59 h 70"/>
                  <a:gd name="T62" fmla="*/ 35 w 70"/>
                  <a:gd name="T63" fmla="*/ 70 h 70"/>
                  <a:gd name="T64" fmla="*/ 44 w 70"/>
                  <a:gd name="T65" fmla="*/ 69 h 70"/>
                  <a:gd name="T66" fmla="*/ 40 w 70"/>
                  <a:gd name="T67" fmla="*/ 66 h 70"/>
                  <a:gd name="T68" fmla="*/ 35 w 70"/>
                  <a:gd name="T69" fmla="*/ 66 h 70"/>
                  <a:gd name="T70" fmla="*/ 13 w 70"/>
                  <a:gd name="T71" fmla="*/ 57 h 70"/>
                  <a:gd name="T72" fmla="*/ 3 w 70"/>
                  <a:gd name="T73" fmla="*/ 35 h 70"/>
                  <a:gd name="T74" fmla="*/ 13 w 70"/>
                  <a:gd name="T75" fmla="*/ 12 h 70"/>
                  <a:gd name="T76" fmla="*/ 35 w 70"/>
                  <a:gd name="T77" fmla="*/ 3 h 70"/>
                  <a:gd name="T78" fmla="*/ 37 w 70"/>
                  <a:gd name="T79" fmla="*/ 3 h 70"/>
                  <a:gd name="T80" fmla="*/ 40 w 70"/>
                  <a:gd name="T81" fmla="*/ 0 h 70"/>
                  <a:gd name="T82" fmla="*/ 35 w 70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70">
                    <a:moveTo>
                      <a:pt x="62" y="57"/>
                    </a:moveTo>
                    <a:cubicBezTo>
                      <a:pt x="61" y="57"/>
                      <a:pt x="60" y="57"/>
                      <a:pt x="59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7"/>
                      <a:pt x="57" y="57"/>
                    </a:cubicBezTo>
                    <a:cubicBezTo>
                      <a:pt x="56" y="59"/>
                      <a:pt x="54" y="60"/>
                      <a:pt x="52" y="61"/>
                    </a:cubicBezTo>
                    <a:cubicBezTo>
                      <a:pt x="54" y="61"/>
                      <a:pt x="55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8" y="61"/>
                      <a:pt x="59" y="60"/>
                      <a:pt x="60" y="59"/>
                    </a:cubicBezTo>
                    <a:cubicBezTo>
                      <a:pt x="61" y="59"/>
                      <a:pt x="61" y="58"/>
                      <a:pt x="62" y="57"/>
                    </a:cubicBezTo>
                    <a:moveTo>
                      <a:pt x="66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4" y="20"/>
                      <a:pt x="63" y="20"/>
                    </a:cubicBezTo>
                    <a:cubicBezTo>
                      <a:pt x="65" y="25"/>
                      <a:pt x="67" y="30"/>
                      <a:pt x="67" y="35"/>
                    </a:cubicBezTo>
                    <a:cubicBezTo>
                      <a:pt x="67" y="39"/>
                      <a:pt x="66" y="42"/>
                      <a:pt x="65" y="46"/>
                    </a:cubicBezTo>
                    <a:cubicBezTo>
                      <a:pt x="65" y="46"/>
                      <a:pt x="65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6"/>
                      <a:pt x="68" y="45"/>
                    </a:cubicBezTo>
                    <a:cubicBezTo>
                      <a:pt x="69" y="42"/>
                      <a:pt x="70" y="38"/>
                      <a:pt x="70" y="35"/>
                    </a:cubicBezTo>
                    <a:cubicBezTo>
                      <a:pt x="70" y="29"/>
                      <a:pt x="69" y="25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moveTo>
                      <a:pt x="54" y="5"/>
                    </a:moveTo>
                    <a:cubicBezTo>
                      <a:pt x="52" y="5"/>
                      <a:pt x="50" y="6"/>
                      <a:pt x="49" y="6"/>
                    </a:cubicBezTo>
                    <a:cubicBezTo>
                      <a:pt x="51" y="7"/>
                      <a:pt x="52" y="8"/>
                      <a:pt x="54" y="10"/>
                    </a:cubicBezTo>
                    <a:cubicBezTo>
                      <a:pt x="55" y="9"/>
                      <a:pt x="56" y="9"/>
                      <a:pt x="57" y="9"/>
                    </a:cubicBezTo>
                    <a:cubicBezTo>
                      <a:pt x="57" y="9"/>
                      <a:pt x="58" y="9"/>
                      <a:pt x="58" y="9"/>
                    </a:cubicBezTo>
                    <a:cubicBezTo>
                      <a:pt x="58" y="9"/>
                      <a:pt x="59" y="9"/>
                      <a:pt x="59" y="9"/>
                    </a:cubicBezTo>
                    <a:cubicBezTo>
                      <a:pt x="57" y="8"/>
                      <a:pt x="56" y="6"/>
                      <a:pt x="54" y="5"/>
                    </a:cubicBezTo>
                    <a:moveTo>
                      <a:pt x="35" y="0"/>
                    </a:moveTo>
                    <a:cubicBezTo>
                      <a:pt x="25" y="0"/>
                      <a:pt x="17" y="4"/>
                      <a:pt x="10" y="10"/>
                    </a:cubicBezTo>
                    <a:cubicBezTo>
                      <a:pt x="4" y="16"/>
                      <a:pt x="0" y="25"/>
                      <a:pt x="0" y="35"/>
                    </a:cubicBezTo>
                    <a:cubicBezTo>
                      <a:pt x="0" y="44"/>
                      <a:pt x="4" y="53"/>
                      <a:pt x="10" y="59"/>
                    </a:cubicBezTo>
                    <a:cubicBezTo>
                      <a:pt x="17" y="66"/>
                      <a:pt x="25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2" y="68"/>
                      <a:pt x="41" y="67"/>
                      <a:pt x="40" y="66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26" y="66"/>
                      <a:pt x="18" y="63"/>
                      <a:pt x="13" y="57"/>
                    </a:cubicBezTo>
                    <a:cubicBezTo>
                      <a:pt x="7" y="51"/>
                      <a:pt x="3" y="43"/>
                      <a:pt x="3" y="35"/>
                    </a:cubicBezTo>
                    <a:cubicBezTo>
                      <a:pt x="3" y="26"/>
                      <a:pt x="7" y="18"/>
                      <a:pt x="13" y="12"/>
                    </a:cubicBezTo>
                    <a:cubicBezTo>
                      <a:pt x="18" y="7"/>
                      <a:pt x="26" y="3"/>
                      <a:pt x="35" y="3"/>
                    </a:cubicBezTo>
                    <a:cubicBezTo>
                      <a:pt x="35" y="3"/>
                      <a:pt x="36" y="3"/>
                      <a:pt x="37" y="3"/>
                    </a:cubicBezTo>
                    <a:cubicBezTo>
                      <a:pt x="38" y="2"/>
                      <a:pt x="39" y="1"/>
                      <a:pt x="40" y="0"/>
                    </a:cubicBezTo>
                    <a:cubicBezTo>
                      <a:pt x="38" y="0"/>
                      <a:pt x="37" y="0"/>
                      <a:pt x="3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3"/>
              <p:cNvSpPr>
                <a:spLocks/>
              </p:cNvSpPr>
              <p:nvPr/>
            </p:nvSpPr>
            <p:spPr bwMode="auto">
              <a:xfrm>
                <a:off x="10228064" y="5171407"/>
                <a:ext cx="842535" cy="879428"/>
              </a:xfrm>
              <a:custGeom>
                <a:avLst/>
                <a:gdLst>
                  <a:gd name="T0" fmla="*/ 26 w 45"/>
                  <a:gd name="T1" fmla="*/ 0 h 48"/>
                  <a:gd name="T2" fmla="*/ 19 w 45"/>
                  <a:gd name="T3" fmla="*/ 2 h 48"/>
                  <a:gd name="T4" fmla="*/ 4 w 45"/>
                  <a:gd name="T5" fmla="*/ 31 h 48"/>
                  <a:gd name="T6" fmla="*/ 26 w 45"/>
                  <a:gd name="T7" fmla="*/ 48 h 48"/>
                  <a:gd name="T8" fmla="*/ 33 w 45"/>
                  <a:gd name="T9" fmla="*/ 46 h 48"/>
                  <a:gd name="T10" fmla="*/ 45 w 45"/>
                  <a:gd name="T11" fmla="*/ 37 h 48"/>
                  <a:gd name="T12" fmla="*/ 36 w 45"/>
                  <a:gd name="T13" fmla="*/ 29 h 48"/>
                  <a:gd name="T14" fmla="*/ 26 w 45"/>
                  <a:gd name="T15" fmla="*/ 41 h 48"/>
                  <a:gd name="T16" fmla="*/ 21 w 45"/>
                  <a:gd name="T17" fmla="*/ 41 h 48"/>
                  <a:gd name="T18" fmla="*/ 6 w 45"/>
                  <a:gd name="T19" fmla="*/ 31 h 48"/>
                  <a:gd name="T20" fmla="*/ 16 w 45"/>
                  <a:gd name="T21" fmla="*/ 11 h 48"/>
                  <a:gd name="T22" fmla="*/ 21 w 45"/>
                  <a:gd name="T23" fmla="*/ 10 h 48"/>
                  <a:gd name="T24" fmla="*/ 30 w 45"/>
                  <a:gd name="T25" fmla="*/ 13 h 48"/>
                  <a:gd name="T26" fmla="*/ 30 w 45"/>
                  <a:gd name="T27" fmla="*/ 10 h 48"/>
                  <a:gd name="T28" fmla="*/ 31 w 45"/>
                  <a:gd name="T29" fmla="*/ 1 h 48"/>
                  <a:gd name="T30" fmla="*/ 26 w 45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48">
                    <a:moveTo>
                      <a:pt x="26" y="0"/>
                    </a:moveTo>
                    <a:cubicBezTo>
                      <a:pt x="24" y="0"/>
                      <a:pt x="21" y="1"/>
                      <a:pt x="19" y="2"/>
                    </a:cubicBezTo>
                    <a:cubicBezTo>
                      <a:pt x="6" y="6"/>
                      <a:pt x="0" y="19"/>
                      <a:pt x="4" y="31"/>
                    </a:cubicBezTo>
                    <a:cubicBezTo>
                      <a:pt x="7" y="41"/>
                      <a:pt x="16" y="48"/>
                      <a:pt x="26" y="48"/>
                    </a:cubicBezTo>
                    <a:cubicBezTo>
                      <a:pt x="28" y="48"/>
                      <a:pt x="31" y="47"/>
                      <a:pt x="33" y="46"/>
                    </a:cubicBezTo>
                    <a:cubicBezTo>
                      <a:pt x="38" y="45"/>
                      <a:pt x="43" y="42"/>
                      <a:pt x="45" y="37"/>
                    </a:cubicBezTo>
                    <a:cubicBezTo>
                      <a:pt x="42" y="35"/>
                      <a:pt x="39" y="32"/>
                      <a:pt x="36" y="29"/>
                    </a:cubicBezTo>
                    <a:cubicBezTo>
                      <a:pt x="35" y="34"/>
                      <a:pt x="31" y="39"/>
                      <a:pt x="26" y="41"/>
                    </a:cubicBezTo>
                    <a:cubicBezTo>
                      <a:pt x="24" y="41"/>
                      <a:pt x="22" y="41"/>
                      <a:pt x="21" y="41"/>
                    </a:cubicBezTo>
                    <a:cubicBezTo>
                      <a:pt x="14" y="41"/>
                      <a:pt x="8" y="37"/>
                      <a:pt x="6" y="31"/>
                    </a:cubicBezTo>
                    <a:cubicBezTo>
                      <a:pt x="3" y="22"/>
                      <a:pt x="8" y="13"/>
                      <a:pt x="16" y="11"/>
                    </a:cubicBezTo>
                    <a:cubicBezTo>
                      <a:pt x="17" y="10"/>
                      <a:pt x="19" y="10"/>
                      <a:pt x="21" y="10"/>
                    </a:cubicBezTo>
                    <a:cubicBezTo>
                      <a:pt x="24" y="10"/>
                      <a:pt x="28" y="11"/>
                      <a:pt x="30" y="13"/>
                    </a:cubicBezTo>
                    <a:cubicBezTo>
                      <a:pt x="30" y="12"/>
                      <a:pt x="30" y="11"/>
                      <a:pt x="30" y="10"/>
                    </a:cubicBezTo>
                    <a:cubicBezTo>
                      <a:pt x="30" y="7"/>
                      <a:pt x="31" y="4"/>
                      <a:pt x="31" y="1"/>
                    </a:cubicBezTo>
                    <a:cubicBezTo>
                      <a:pt x="30" y="1"/>
                      <a:pt x="28" y="0"/>
                      <a:pt x="26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35"/>
              <p:cNvSpPr>
                <a:spLocks/>
              </p:cNvSpPr>
              <p:nvPr/>
            </p:nvSpPr>
            <p:spPr bwMode="auto">
              <a:xfrm>
                <a:off x="10657280" y="5533981"/>
                <a:ext cx="174866" cy="146574"/>
              </a:xfrm>
              <a:custGeom>
                <a:avLst/>
                <a:gdLst>
                  <a:gd name="T0" fmla="*/ 5 w 9"/>
                  <a:gd name="T1" fmla="*/ 0 h 8"/>
                  <a:gd name="T2" fmla="*/ 3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3 h 8"/>
                  <a:gd name="T12" fmla="*/ 5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36"/>
              <p:cNvSpPr>
                <a:spLocks/>
              </p:cNvSpPr>
              <p:nvPr/>
            </p:nvSpPr>
            <p:spPr bwMode="auto">
              <a:xfrm>
                <a:off x="9830642" y="6289981"/>
                <a:ext cx="262301" cy="123429"/>
              </a:xfrm>
              <a:custGeom>
                <a:avLst/>
                <a:gdLst>
                  <a:gd name="T0" fmla="*/ 0 w 14"/>
                  <a:gd name="T1" fmla="*/ 0 h 7"/>
                  <a:gd name="T2" fmla="*/ 1 w 14"/>
                  <a:gd name="T3" fmla="*/ 3 h 7"/>
                  <a:gd name="T4" fmla="*/ 11 w 14"/>
                  <a:gd name="T5" fmla="*/ 7 h 7"/>
                  <a:gd name="T6" fmla="*/ 13 w 14"/>
                  <a:gd name="T7" fmla="*/ 6 h 7"/>
                  <a:gd name="T8" fmla="*/ 14 w 14"/>
                  <a:gd name="T9" fmla="*/ 5 h 7"/>
                  <a:gd name="T10" fmla="*/ 0 w 1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5" y="3"/>
                      <a:pt x="8" y="5"/>
                      <a:pt x="11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3" y="6"/>
                      <a:pt x="13" y="5"/>
                      <a:pt x="14" y="5"/>
                    </a:cubicBezTo>
                    <a:cubicBezTo>
                      <a:pt x="10" y="2"/>
                      <a:pt x="5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37"/>
              <p:cNvSpPr>
                <a:spLocks/>
              </p:cNvSpPr>
              <p:nvPr/>
            </p:nvSpPr>
            <p:spPr bwMode="auto">
              <a:xfrm>
                <a:off x="9695516" y="5117410"/>
                <a:ext cx="492804" cy="478286"/>
              </a:xfrm>
              <a:custGeom>
                <a:avLst/>
                <a:gdLst>
                  <a:gd name="T0" fmla="*/ 14 w 26"/>
                  <a:gd name="T1" fmla="*/ 0 h 26"/>
                  <a:gd name="T2" fmla="*/ 14 w 26"/>
                  <a:gd name="T3" fmla="*/ 1 h 26"/>
                  <a:gd name="T4" fmla="*/ 21 w 26"/>
                  <a:gd name="T5" fmla="*/ 5 h 26"/>
                  <a:gd name="T6" fmla="*/ 24 w 26"/>
                  <a:gd name="T7" fmla="*/ 13 h 26"/>
                  <a:gd name="T8" fmla="*/ 21 w 26"/>
                  <a:gd name="T9" fmla="*/ 21 h 26"/>
                  <a:gd name="T10" fmla="*/ 13 w 26"/>
                  <a:gd name="T11" fmla="*/ 25 h 26"/>
                  <a:gd name="T12" fmla="*/ 4 w 26"/>
                  <a:gd name="T13" fmla="*/ 21 h 26"/>
                  <a:gd name="T14" fmla="*/ 1 w 26"/>
                  <a:gd name="T15" fmla="*/ 14 h 26"/>
                  <a:gd name="T16" fmla="*/ 0 w 26"/>
                  <a:gd name="T17" fmla="*/ 15 h 26"/>
                  <a:gd name="T18" fmla="*/ 3 w 26"/>
                  <a:gd name="T19" fmla="*/ 22 h 26"/>
                  <a:gd name="T20" fmla="*/ 13 w 26"/>
                  <a:gd name="T21" fmla="*/ 26 h 26"/>
                  <a:gd name="T22" fmla="*/ 22 w 26"/>
                  <a:gd name="T23" fmla="*/ 22 h 26"/>
                  <a:gd name="T24" fmla="*/ 26 w 26"/>
                  <a:gd name="T25" fmla="*/ 13 h 26"/>
                  <a:gd name="T26" fmla="*/ 22 w 26"/>
                  <a:gd name="T27" fmla="*/ 4 h 26"/>
                  <a:gd name="T28" fmla="*/ 14 w 26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4" y="0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7" y="2"/>
                      <a:pt x="19" y="3"/>
                      <a:pt x="21" y="5"/>
                    </a:cubicBezTo>
                    <a:cubicBezTo>
                      <a:pt x="23" y="7"/>
                      <a:pt x="24" y="10"/>
                      <a:pt x="24" y="13"/>
                    </a:cubicBezTo>
                    <a:cubicBezTo>
                      <a:pt x="24" y="16"/>
                      <a:pt x="23" y="19"/>
                      <a:pt x="21" y="21"/>
                    </a:cubicBezTo>
                    <a:cubicBezTo>
                      <a:pt x="19" y="23"/>
                      <a:pt x="16" y="25"/>
                      <a:pt x="13" y="25"/>
                    </a:cubicBezTo>
                    <a:cubicBezTo>
                      <a:pt x="9" y="25"/>
                      <a:pt x="6" y="23"/>
                      <a:pt x="4" y="21"/>
                    </a:cubicBezTo>
                    <a:cubicBezTo>
                      <a:pt x="2" y="20"/>
                      <a:pt x="1" y="17"/>
                      <a:pt x="1" y="14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8"/>
                      <a:pt x="2" y="20"/>
                      <a:pt x="3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19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9"/>
                      <a:pt x="24" y="6"/>
                      <a:pt x="22" y="4"/>
                    </a:cubicBezTo>
                    <a:cubicBezTo>
                      <a:pt x="20" y="2"/>
                      <a:pt x="17" y="1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41"/>
              <p:cNvSpPr>
                <a:spLocks/>
              </p:cNvSpPr>
              <p:nvPr/>
            </p:nvSpPr>
            <p:spPr bwMode="auto">
              <a:xfrm>
                <a:off x="10777887" y="5186836"/>
                <a:ext cx="397422" cy="663428"/>
              </a:xfrm>
              <a:custGeom>
                <a:avLst/>
                <a:gdLst>
                  <a:gd name="T0" fmla="*/ 1 w 21"/>
                  <a:gd name="T1" fmla="*/ 0 h 36"/>
                  <a:gd name="T2" fmla="*/ 0 w 21"/>
                  <a:gd name="T3" fmla="*/ 9 h 36"/>
                  <a:gd name="T4" fmla="*/ 0 w 21"/>
                  <a:gd name="T5" fmla="*/ 12 h 36"/>
                  <a:gd name="T6" fmla="*/ 6 w 21"/>
                  <a:gd name="T7" fmla="*/ 20 h 36"/>
                  <a:gd name="T8" fmla="*/ 6 w 21"/>
                  <a:gd name="T9" fmla="*/ 28 h 36"/>
                  <a:gd name="T10" fmla="*/ 15 w 21"/>
                  <a:gd name="T11" fmla="*/ 36 h 36"/>
                  <a:gd name="T12" fmla="*/ 18 w 21"/>
                  <a:gd name="T13" fmla="*/ 16 h 36"/>
                  <a:gd name="T14" fmla="*/ 1 w 21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6">
                    <a:moveTo>
                      <a:pt x="1" y="0"/>
                    </a:moveTo>
                    <a:cubicBezTo>
                      <a:pt x="1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3" y="14"/>
                      <a:pt x="5" y="17"/>
                      <a:pt x="6" y="20"/>
                    </a:cubicBezTo>
                    <a:cubicBezTo>
                      <a:pt x="7" y="23"/>
                      <a:pt x="7" y="25"/>
                      <a:pt x="6" y="28"/>
                    </a:cubicBezTo>
                    <a:cubicBezTo>
                      <a:pt x="9" y="31"/>
                      <a:pt x="12" y="34"/>
                      <a:pt x="15" y="36"/>
                    </a:cubicBezTo>
                    <a:cubicBezTo>
                      <a:pt x="19" y="31"/>
                      <a:pt x="21" y="23"/>
                      <a:pt x="18" y="16"/>
                    </a:cubicBezTo>
                    <a:cubicBezTo>
                      <a:pt x="16" y="8"/>
                      <a:pt x="9" y="2"/>
                      <a:pt x="1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42"/>
              <p:cNvSpPr>
                <a:spLocks/>
              </p:cNvSpPr>
              <p:nvPr/>
            </p:nvSpPr>
            <p:spPr bwMode="auto">
              <a:xfrm>
                <a:off x="10808298" y="5464550"/>
                <a:ext cx="79484" cy="200571"/>
              </a:xfrm>
              <a:custGeom>
                <a:avLst/>
                <a:gdLst>
                  <a:gd name="T0" fmla="*/ 0 w 4"/>
                  <a:gd name="T1" fmla="*/ 0 h 11"/>
                  <a:gd name="T2" fmla="*/ 4 w 4"/>
                  <a:gd name="T3" fmla="*/ 11 h 11"/>
                  <a:gd name="T4" fmla="*/ 3 w 4"/>
                  <a:gd name="T5" fmla="*/ 5 h 11"/>
                  <a:gd name="T6" fmla="*/ 0 w 4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cubicBezTo>
                      <a:pt x="0" y="4"/>
                      <a:pt x="2" y="7"/>
                      <a:pt x="4" y="11"/>
                    </a:cubicBezTo>
                    <a:cubicBezTo>
                      <a:pt x="4" y="9"/>
                      <a:pt x="4" y="7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43"/>
              <p:cNvSpPr>
                <a:spLocks noEditPoints="1"/>
              </p:cNvSpPr>
              <p:nvPr/>
            </p:nvSpPr>
            <p:spPr bwMode="auto">
              <a:xfrm>
                <a:off x="11245465" y="5240838"/>
                <a:ext cx="659724" cy="624859"/>
              </a:xfrm>
              <a:custGeom>
                <a:avLst/>
                <a:gdLst>
                  <a:gd name="T0" fmla="*/ 13 w 35"/>
                  <a:gd name="T1" fmla="*/ 31 h 34"/>
                  <a:gd name="T2" fmla="*/ 7 w 35"/>
                  <a:gd name="T3" fmla="*/ 25 h 34"/>
                  <a:gd name="T4" fmla="*/ 13 w 35"/>
                  <a:gd name="T5" fmla="*/ 19 h 34"/>
                  <a:gd name="T6" fmla="*/ 19 w 35"/>
                  <a:gd name="T7" fmla="*/ 25 h 34"/>
                  <a:gd name="T8" fmla="*/ 13 w 35"/>
                  <a:gd name="T9" fmla="*/ 31 h 34"/>
                  <a:gd name="T10" fmla="*/ 17 w 35"/>
                  <a:gd name="T11" fmla="*/ 0 h 34"/>
                  <a:gd name="T12" fmla="*/ 0 w 35"/>
                  <a:gd name="T13" fmla="*/ 17 h 34"/>
                  <a:gd name="T14" fmla="*/ 17 w 35"/>
                  <a:gd name="T15" fmla="*/ 34 h 34"/>
                  <a:gd name="T16" fmla="*/ 35 w 35"/>
                  <a:gd name="T17" fmla="*/ 17 h 34"/>
                  <a:gd name="T18" fmla="*/ 17 w 35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3" y="31"/>
                    </a:moveTo>
                    <a:cubicBezTo>
                      <a:pt x="10" y="31"/>
                      <a:pt x="7" y="28"/>
                      <a:pt x="7" y="25"/>
                    </a:cubicBezTo>
                    <a:cubicBezTo>
                      <a:pt x="7" y="22"/>
                      <a:pt x="10" y="19"/>
                      <a:pt x="13" y="19"/>
                    </a:cubicBezTo>
                    <a:cubicBezTo>
                      <a:pt x="16" y="19"/>
                      <a:pt x="19" y="22"/>
                      <a:pt x="19" y="25"/>
                    </a:cubicBezTo>
                    <a:cubicBezTo>
                      <a:pt x="19" y="28"/>
                      <a:pt x="16" y="31"/>
                      <a:pt x="13" y="31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EditPoints="1"/>
              </p:cNvSpPr>
              <p:nvPr/>
            </p:nvSpPr>
            <p:spPr bwMode="auto">
              <a:xfrm>
                <a:off x="8773496" y="3944839"/>
                <a:ext cx="1303545" cy="1558285"/>
              </a:xfrm>
              <a:custGeom>
                <a:avLst/>
                <a:gdLst>
                  <a:gd name="T0" fmla="*/ 58 w 69"/>
                  <a:gd name="T1" fmla="*/ 15 h 85"/>
                  <a:gd name="T2" fmla="*/ 56 w 69"/>
                  <a:gd name="T3" fmla="*/ 24 h 85"/>
                  <a:gd name="T4" fmla="*/ 69 w 69"/>
                  <a:gd name="T5" fmla="*/ 41 h 85"/>
                  <a:gd name="T6" fmla="*/ 69 w 69"/>
                  <a:gd name="T7" fmla="*/ 37 h 85"/>
                  <a:gd name="T8" fmla="*/ 60 w 69"/>
                  <a:gd name="T9" fmla="*/ 24 h 85"/>
                  <a:gd name="T10" fmla="*/ 61 w 69"/>
                  <a:gd name="T11" fmla="*/ 18 h 85"/>
                  <a:gd name="T12" fmla="*/ 58 w 69"/>
                  <a:gd name="T13" fmla="*/ 15 h 85"/>
                  <a:gd name="T14" fmla="*/ 27 w 69"/>
                  <a:gd name="T15" fmla="*/ 0 h 85"/>
                  <a:gd name="T16" fmla="*/ 25 w 69"/>
                  <a:gd name="T17" fmla="*/ 0 h 85"/>
                  <a:gd name="T18" fmla="*/ 0 w 69"/>
                  <a:gd name="T19" fmla="*/ 10 h 85"/>
                  <a:gd name="T20" fmla="*/ 14 w 69"/>
                  <a:gd name="T21" fmla="*/ 15 h 85"/>
                  <a:gd name="T22" fmla="*/ 16 w 69"/>
                  <a:gd name="T23" fmla="*/ 15 h 85"/>
                  <a:gd name="T24" fmla="*/ 17 w 69"/>
                  <a:gd name="T25" fmla="*/ 15 h 85"/>
                  <a:gd name="T26" fmla="*/ 45 w 69"/>
                  <a:gd name="T27" fmla="*/ 42 h 85"/>
                  <a:gd name="T28" fmla="*/ 18 w 69"/>
                  <a:gd name="T29" fmla="*/ 72 h 85"/>
                  <a:gd name="T30" fmla="*/ 17 w 69"/>
                  <a:gd name="T31" fmla="*/ 72 h 85"/>
                  <a:gd name="T32" fmla="*/ 4 w 69"/>
                  <a:gd name="T33" fmla="*/ 79 h 85"/>
                  <a:gd name="T34" fmla="*/ 27 w 69"/>
                  <a:gd name="T35" fmla="*/ 85 h 85"/>
                  <a:gd name="T36" fmla="*/ 28 w 69"/>
                  <a:gd name="T37" fmla="*/ 85 h 85"/>
                  <a:gd name="T38" fmla="*/ 49 w 69"/>
                  <a:gd name="T39" fmla="*/ 79 h 85"/>
                  <a:gd name="T40" fmla="*/ 49 w 69"/>
                  <a:gd name="T41" fmla="*/ 77 h 85"/>
                  <a:gd name="T42" fmla="*/ 52 w 69"/>
                  <a:gd name="T43" fmla="*/ 68 h 85"/>
                  <a:gd name="T44" fmla="*/ 62 w 69"/>
                  <a:gd name="T45" fmla="*/ 64 h 85"/>
                  <a:gd name="T46" fmla="*/ 63 w 69"/>
                  <a:gd name="T47" fmla="*/ 64 h 85"/>
                  <a:gd name="T48" fmla="*/ 69 w 69"/>
                  <a:gd name="T49" fmla="*/ 48 h 85"/>
                  <a:gd name="T50" fmla="*/ 54 w 69"/>
                  <a:gd name="T51" fmla="*/ 24 h 85"/>
                  <a:gd name="T52" fmla="*/ 56 w 69"/>
                  <a:gd name="T53" fmla="*/ 12 h 85"/>
                  <a:gd name="T54" fmla="*/ 49 w 69"/>
                  <a:gd name="T55" fmla="*/ 7 h 85"/>
                  <a:gd name="T56" fmla="*/ 36 w 69"/>
                  <a:gd name="T57" fmla="*/ 1 h 85"/>
                  <a:gd name="T58" fmla="*/ 27 w 69"/>
                  <a:gd name="T5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" h="85">
                    <a:moveTo>
                      <a:pt x="58" y="15"/>
                    </a:moveTo>
                    <a:cubicBezTo>
                      <a:pt x="57" y="17"/>
                      <a:pt x="56" y="21"/>
                      <a:pt x="56" y="24"/>
                    </a:cubicBezTo>
                    <a:cubicBezTo>
                      <a:pt x="56" y="32"/>
                      <a:pt x="62" y="39"/>
                      <a:pt x="69" y="41"/>
                    </a:cubicBezTo>
                    <a:cubicBezTo>
                      <a:pt x="69" y="40"/>
                      <a:pt x="69" y="38"/>
                      <a:pt x="69" y="37"/>
                    </a:cubicBezTo>
                    <a:cubicBezTo>
                      <a:pt x="64" y="35"/>
                      <a:pt x="60" y="30"/>
                      <a:pt x="60" y="24"/>
                    </a:cubicBezTo>
                    <a:cubicBezTo>
                      <a:pt x="60" y="22"/>
                      <a:pt x="60" y="19"/>
                      <a:pt x="61" y="18"/>
                    </a:cubicBezTo>
                    <a:cubicBezTo>
                      <a:pt x="60" y="17"/>
                      <a:pt x="59" y="16"/>
                      <a:pt x="58" y="15"/>
                    </a:cubicBezTo>
                    <a:moveTo>
                      <a:pt x="27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16" y="1"/>
                      <a:pt x="7" y="4"/>
                      <a:pt x="0" y="10"/>
                    </a:cubicBezTo>
                    <a:cubicBezTo>
                      <a:pt x="5" y="11"/>
                      <a:pt x="10" y="12"/>
                      <a:pt x="14" y="15"/>
                    </a:cubicBezTo>
                    <a:cubicBezTo>
                      <a:pt x="14" y="15"/>
                      <a:pt x="15" y="15"/>
                      <a:pt x="16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32" y="15"/>
                      <a:pt x="44" y="27"/>
                      <a:pt x="45" y="42"/>
                    </a:cubicBezTo>
                    <a:cubicBezTo>
                      <a:pt x="45" y="58"/>
                      <a:pt x="33" y="71"/>
                      <a:pt x="18" y="72"/>
                    </a:cubicBezTo>
                    <a:cubicBezTo>
                      <a:pt x="18" y="72"/>
                      <a:pt x="17" y="72"/>
                      <a:pt x="17" y="72"/>
                    </a:cubicBezTo>
                    <a:cubicBezTo>
                      <a:pt x="14" y="75"/>
                      <a:pt x="9" y="77"/>
                      <a:pt x="4" y="79"/>
                    </a:cubicBezTo>
                    <a:cubicBezTo>
                      <a:pt x="10" y="83"/>
                      <a:pt x="18" y="85"/>
                      <a:pt x="27" y="85"/>
                    </a:cubicBezTo>
                    <a:cubicBezTo>
                      <a:pt x="27" y="85"/>
                      <a:pt x="28" y="85"/>
                      <a:pt x="28" y="85"/>
                    </a:cubicBezTo>
                    <a:cubicBezTo>
                      <a:pt x="36" y="85"/>
                      <a:pt x="43" y="83"/>
                      <a:pt x="49" y="79"/>
                    </a:cubicBezTo>
                    <a:cubicBezTo>
                      <a:pt x="49" y="79"/>
                      <a:pt x="49" y="78"/>
                      <a:pt x="49" y="77"/>
                    </a:cubicBezTo>
                    <a:cubicBezTo>
                      <a:pt x="49" y="73"/>
                      <a:pt x="50" y="70"/>
                      <a:pt x="52" y="68"/>
                    </a:cubicBezTo>
                    <a:cubicBezTo>
                      <a:pt x="55" y="66"/>
                      <a:pt x="58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6" y="59"/>
                      <a:pt x="68" y="54"/>
                      <a:pt x="69" y="48"/>
                    </a:cubicBezTo>
                    <a:cubicBezTo>
                      <a:pt x="60" y="43"/>
                      <a:pt x="54" y="34"/>
                      <a:pt x="54" y="24"/>
                    </a:cubicBezTo>
                    <a:cubicBezTo>
                      <a:pt x="53" y="20"/>
                      <a:pt x="54" y="16"/>
                      <a:pt x="56" y="12"/>
                    </a:cubicBezTo>
                    <a:cubicBezTo>
                      <a:pt x="54" y="10"/>
                      <a:pt x="52" y="8"/>
                      <a:pt x="49" y="7"/>
                    </a:cubicBezTo>
                    <a:cubicBezTo>
                      <a:pt x="45" y="6"/>
                      <a:pt x="40" y="4"/>
                      <a:pt x="36" y="1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46"/>
              <p:cNvSpPr>
                <a:spLocks/>
              </p:cNvSpPr>
              <p:nvPr/>
            </p:nvSpPr>
            <p:spPr bwMode="auto">
              <a:xfrm>
                <a:off x="9775000" y="4168551"/>
                <a:ext cx="302041" cy="655716"/>
              </a:xfrm>
              <a:custGeom>
                <a:avLst/>
                <a:gdLst>
                  <a:gd name="T0" fmla="*/ 3 w 16"/>
                  <a:gd name="T1" fmla="*/ 0 h 36"/>
                  <a:gd name="T2" fmla="*/ 1 w 16"/>
                  <a:gd name="T3" fmla="*/ 12 h 36"/>
                  <a:gd name="T4" fmla="*/ 16 w 16"/>
                  <a:gd name="T5" fmla="*/ 36 h 36"/>
                  <a:gd name="T6" fmla="*/ 16 w 16"/>
                  <a:gd name="T7" fmla="*/ 30 h 36"/>
                  <a:gd name="T8" fmla="*/ 16 w 16"/>
                  <a:gd name="T9" fmla="*/ 29 h 36"/>
                  <a:gd name="T10" fmla="*/ 3 w 16"/>
                  <a:gd name="T11" fmla="*/ 12 h 36"/>
                  <a:gd name="T12" fmla="*/ 5 w 16"/>
                  <a:gd name="T13" fmla="*/ 3 h 36"/>
                  <a:gd name="T14" fmla="*/ 3 w 16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6">
                    <a:moveTo>
                      <a:pt x="3" y="0"/>
                    </a:moveTo>
                    <a:cubicBezTo>
                      <a:pt x="1" y="4"/>
                      <a:pt x="0" y="8"/>
                      <a:pt x="1" y="12"/>
                    </a:cubicBezTo>
                    <a:cubicBezTo>
                      <a:pt x="1" y="22"/>
                      <a:pt x="7" y="31"/>
                      <a:pt x="16" y="36"/>
                    </a:cubicBezTo>
                    <a:cubicBezTo>
                      <a:pt x="16" y="34"/>
                      <a:pt x="16" y="32"/>
                      <a:pt x="16" y="3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9" y="27"/>
                      <a:pt x="3" y="20"/>
                      <a:pt x="3" y="12"/>
                    </a:cubicBezTo>
                    <a:cubicBezTo>
                      <a:pt x="3" y="9"/>
                      <a:pt x="4" y="5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47"/>
              <p:cNvSpPr>
                <a:spLocks/>
              </p:cNvSpPr>
              <p:nvPr/>
            </p:nvSpPr>
            <p:spPr bwMode="auto">
              <a:xfrm>
                <a:off x="9902175" y="4276551"/>
                <a:ext cx="174866" cy="347145"/>
              </a:xfrm>
              <a:custGeom>
                <a:avLst/>
                <a:gdLst>
                  <a:gd name="T0" fmla="*/ 1 w 9"/>
                  <a:gd name="T1" fmla="*/ 0 h 19"/>
                  <a:gd name="T2" fmla="*/ 0 w 9"/>
                  <a:gd name="T3" fmla="*/ 6 h 19"/>
                  <a:gd name="T4" fmla="*/ 9 w 9"/>
                  <a:gd name="T5" fmla="*/ 19 h 19"/>
                  <a:gd name="T6" fmla="*/ 1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1" y="0"/>
                    </a:moveTo>
                    <a:cubicBezTo>
                      <a:pt x="0" y="1"/>
                      <a:pt x="0" y="4"/>
                      <a:pt x="0" y="6"/>
                    </a:cubicBezTo>
                    <a:cubicBezTo>
                      <a:pt x="0" y="12"/>
                      <a:pt x="4" y="17"/>
                      <a:pt x="9" y="19"/>
                    </a:cubicBezTo>
                    <a:cubicBezTo>
                      <a:pt x="8" y="12"/>
                      <a:pt x="5" y="5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48"/>
              <p:cNvSpPr>
                <a:spLocks noEditPoints="1"/>
              </p:cNvSpPr>
              <p:nvPr/>
            </p:nvSpPr>
            <p:spPr bwMode="auto">
              <a:xfrm>
                <a:off x="8471455" y="4183979"/>
                <a:ext cx="524598" cy="1149431"/>
              </a:xfrm>
              <a:custGeom>
                <a:avLst/>
                <a:gdLst>
                  <a:gd name="T0" fmla="*/ 11 w 28"/>
                  <a:gd name="T1" fmla="*/ 48 h 63"/>
                  <a:gd name="T2" fmla="*/ 6 w 28"/>
                  <a:gd name="T3" fmla="*/ 48 h 63"/>
                  <a:gd name="T4" fmla="*/ 4 w 28"/>
                  <a:gd name="T5" fmla="*/ 48 h 63"/>
                  <a:gd name="T6" fmla="*/ 16 w 28"/>
                  <a:gd name="T7" fmla="*/ 63 h 63"/>
                  <a:gd name="T8" fmla="*/ 28 w 28"/>
                  <a:gd name="T9" fmla="*/ 58 h 63"/>
                  <a:gd name="T10" fmla="*/ 11 w 28"/>
                  <a:gd name="T11" fmla="*/ 48 h 63"/>
                  <a:gd name="T12" fmla="*/ 3 w 28"/>
                  <a:gd name="T13" fmla="*/ 15 h 63"/>
                  <a:gd name="T14" fmla="*/ 0 w 28"/>
                  <a:gd name="T15" fmla="*/ 31 h 63"/>
                  <a:gd name="T16" fmla="*/ 1 w 28"/>
                  <a:gd name="T17" fmla="*/ 37 h 63"/>
                  <a:gd name="T18" fmla="*/ 5 w 28"/>
                  <a:gd name="T19" fmla="*/ 35 h 63"/>
                  <a:gd name="T20" fmla="*/ 4 w 28"/>
                  <a:gd name="T21" fmla="*/ 31 h 63"/>
                  <a:gd name="T22" fmla="*/ 7 w 28"/>
                  <a:gd name="T23" fmla="*/ 18 h 63"/>
                  <a:gd name="T24" fmla="*/ 3 w 28"/>
                  <a:gd name="T25" fmla="*/ 15 h 63"/>
                  <a:gd name="T26" fmla="*/ 13 w 28"/>
                  <a:gd name="T27" fmla="*/ 0 h 63"/>
                  <a:gd name="T28" fmla="*/ 7 w 28"/>
                  <a:gd name="T29" fmla="*/ 7 h 63"/>
                  <a:gd name="T30" fmla="*/ 12 w 28"/>
                  <a:gd name="T31" fmla="*/ 8 h 63"/>
                  <a:gd name="T32" fmla="*/ 14 w 28"/>
                  <a:gd name="T33" fmla="*/ 9 h 63"/>
                  <a:gd name="T34" fmla="*/ 25 w 28"/>
                  <a:gd name="T35" fmla="*/ 3 h 63"/>
                  <a:gd name="T36" fmla="*/ 13 w 28"/>
                  <a:gd name="T3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3">
                    <a:moveTo>
                      <a:pt x="11" y="48"/>
                    </a:moveTo>
                    <a:cubicBezTo>
                      <a:pt x="9" y="48"/>
                      <a:pt x="7" y="48"/>
                      <a:pt x="6" y="48"/>
                    </a:cubicBezTo>
                    <a:cubicBezTo>
                      <a:pt x="5" y="48"/>
                      <a:pt x="5" y="48"/>
                      <a:pt x="4" y="48"/>
                    </a:cubicBezTo>
                    <a:cubicBezTo>
                      <a:pt x="7" y="54"/>
                      <a:pt x="11" y="59"/>
                      <a:pt x="16" y="63"/>
                    </a:cubicBezTo>
                    <a:cubicBezTo>
                      <a:pt x="20" y="62"/>
                      <a:pt x="25" y="61"/>
                      <a:pt x="28" y="58"/>
                    </a:cubicBezTo>
                    <a:cubicBezTo>
                      <a:pt x="21" y="57"/>
                      <a:pt x="15" y="53"/>
                      <a:pt x="11" y="48"/>
                    </a:cubicBezTo>
                    <a:moveTo>
                      <a:pt x="3" y="15"/>
                    </a:moveTo>
                    <a:cubicBezTo>
                      <a:pt x="1" y="20"/>
                      <a:pt x="0" y="26"/>
                      <a:pt x="0" y="31"/>
                    </a:cubicBezTo>
                    <a:cubicBezTo>
                      <a:pt x="0" y="33"/>
                      <a:pt x="1" y="35"/>
                      <a:pt x="1" y="37"/>
                    </a:cubicBezTo>
                    <a:cubicBezTo>
                      <a:pt x="2" y="36"/>
                      <a:pt x="4" y="36"/>
                      <a:pt x="5" y="35"/>
                    </a:cubicBezTo>
                    <a:cubicBezTo>
                      <a:pt x="5" y="34"/>
                      <a:pt x="4" y="33"/>
                      <a:pt x="4" y="31"/>
                    </a:cubicBezTo>
                    <a:cubicBezTo>
                      <a:pt x="4" y="26"/>
                      <a:pt x="5" y="22"/>
                      <a:pt x="7" y="18"/>
                    </a:cubicBezTo>
                    <a:cubicBezTo>
                      <a:pt x="6" y="17"/>
                      <a:pt x="5" y="16"/>
                      <a:pt x="3" y="15"/>
                    </a:cubicBezTo>
                    <a:moveTo>
                      <a:pt x="13" y="0"/>
                    </a:moveTo>
                    <a:cubicBezTo>
                      <a:pt x="11" y="2"/>
                      <a:pt x="9" y="4"/>
                      <a:pt x="7" y="7"/>
                    </a:cubicBezTo>
                    <a:cubicBezTo>
                      <a:pt x="9" y="7"/>
                      <a:pt x="10" y="7"/>
                      <a:pt x="12" y="8"/>
                    </a:cubicBezTo>
                    <a:cubicBezTo>
                      <a:pt x="13" y="8"/>
                      <a:pt x="14" y="8"/>
                      <a:pt x="14" y="9"/>
                    </a:cubicBezTo>
                    <a:cubicBezTo>
                      <a:pt x="17" y="6"/>
                      <a:pt x="21" y="4"/>
                      <a:pt x="25" y="3"/>
                    </a:cubicBezTo>
                    <a:cubicBezTo>
                      <a:pt x="21" y="1"/>
                      <a:pt x="17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49"/>
              <p:cNvSpPr>
                <a:spLocks noEditPoints="1"/>
              </p:cNvSpPr>
              <p:nvPr/>
            </p:nvSpPr>
            <p:spPr bwMode="auto">
              <a:xfrm>
                <a:off x="8487352" y="4315124"/>
                <a:ext cx="246404" cy="748288"/>
              </a:xfrm>
              <a:custGeom>
                <a:avLst/>
                <a:gdLst>
                  <a:gd name="T0" fmla="*/ 4 w 13"/>
                  <a:gd name="T1" fmla="*/ 28 h 41"/>
                  <a:gd name="T2" fmla="*/ 0 w 13"/>
                  <a:gd name="T3" fmla="*/ 30 h 41"/>
                  <a:gd name="T4" fmla="*/ 3 w 13"/>
                  <a:gd name="T5" fmla="*/ 41 h 41"/>
                  <a:gd name="T6" fmla="*/ 5 w 13"/>
                  <a:gd name="T7" fmla="*/ 41 h 41"/>
                  <a:gd name="T8" fmla="*/ 10 w 13"/>
                  <a:gd name="T9" fmla="*/ 41 h 41"/>
                  <a:gd name="T10" fmla="*/ 4 w 13"/>
                  <a:gd name="T11" fmla="*/ 28 h 41"/>
                  <a:gd name="T12" fmla="*/ 6 w 13"/>
                  <a:gd name="T13" fmla="*/ 0 h 41"/>
                  <a:gd name="T14" fmla="*/ 2 w 13"/>
                  <a:gd name="T15" fmla="*/ 8 h 41"/>
                  <a:gd name="T16" fmla="*/ 6 w 13"/>
                  <a:gd name="T17" fmla="*/ 11 h 41"/>
                  <a:gd name="T18" fmla="*/ 13 w 13"/>
                  <a:gd name="T19" fmla="*/ 2 h 41"/>
                  <a:gd name="T20" fmla="*/ 11 w 13"/>
                  <a:gd name="T21" fmla="*/ 1 h 41"/>
                  <a:gd name="T22" fmla="*/ 6 w 13"/>
                  <a:gd name="T2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1">
                    <a:moveTo>
                      <a:pt x="4" y="28"/>
                    </a:moveTo>
                    <a:cubicBezTo>
                      <a:pt x="3" y="29"/>
                      <a:pt x="1" y="29"/>
                      <a:pt x="0" y="30"/>
                    </a:cubicBezTo>
                    <a:cubicBezTo>
                      <a:pt x="0" y="34"/>
                      <a:pt x="2" y="38"/>
                      <a:pt x="3" y="41"/>
                    </a:cubicBezTo>
                    <a:cubicBezTo>
                      <a:pt x="4" y="41"/>
                      <a:pt x="4" y="41"/>
                      <a:pt x="5" y="41"/>
                    </a:cubicBezTo>
                    <a:cubicBezTo>
                      <a:pt x="6" y="41"/>
                      <a:pt x="8" y="41"/>
                      <a:pt x="10" y="41"/>
                    </a:cubicBezTo>
                    <a:cubicBezTo>
                      <a:pt x="7" y="37"/>
                      <a:pt x="5" y="33"/>
                      <a:pt x="4" y="28"/>
                    </a:cubicBezTo>
                    <a:moveTo>
                      <a:pt x="6" y="0"/>
                    </a:moveTo>
                    <a:cubicBezTo>
                      <a:pt x="4" y="2"/>
                      <a:pt x="3" y="5"/>
                      <a:pt x="2" y="8"/>
                    </a:cubicBezTo>
                    <a:cubicBezTo>
                      <a:pt x="4" y="9"/>
                      <a:pt x="5" y="10"/>
                      <a:pt x="6" y="11"/>
                    </a:cubicBezTo>
                    <a:cubicBezTo>
                      <a:pt x="8" y="7"/>
                      <a:pt x="10" y="4"/>
                      <a:pt x="13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50"/>
              <p:cNvSpPr>
                <a:spLocks noEditPoints="1"/>
              </p:cNvSpPr>
              <p:nvPr/>
            </p:nvSpPr>
            <p:spPr bwMode="auto">
              <a:xfrm>
                <a:off x="8717859" y="4129982"/>
                <a:ext cx="373580" cy="1257431"/>
              </a:xfrm>
              <a:custGeom>
                <a:avLst/>
                <a:gdLst>
                  <a:gd name="T0" fmla="*/ 15 w 20"/>
                  <a:gd name="T1" fmla="*/ 61 h 69"/>
                  <a:gd name="T2" fmla="*/ 3 w 20"/>
                  <a:gd name="T3" fmla="*/ 66 h 69"/>
                  <a:gd name="T4" fmla="*/ 7 w 20"/>
                  <a:gd name="T5" fmla="*/ 69 h 69"/>
                  <a:gd name="T6" fmla="*/ 20 w 20"/>
                  <a:gd name="T7" fmla="*/ 62 h 69"/>
                  <a:gd name="T8" fmla="*/ 20 w 20"/>
                  <a:gd name="T9" fmla="*/ 62 h 69"/>
                  <a:gd name="T10" fmla="*/ 15 w 20"/>
                  <a:gd name="T11" fmla="*/ 61 h 69"/>
                  <a:gd name="T12" fmla="*/ 3 w 20"/>
                  <a:gd name="T13" fmla="*/ 0 h 69"/>
                  <a:gd name="T14" fmla="*/ 0 w 20"/>
                  <a:gd name="T15" fmla="*/ 3 h 69"/>
                  <a:gd name="T16" fmla="*/ 12 w 20"/>
                  <a:gd name="T17" fmla="*/ 6 h 69"/>
                  <a:gd name="T18" fmla="*/ 17 w 20"/>
                  <a:gd name="T19" fmla="*/ 5 h 69"/>
                  <a:gd name="T20" fmla="*/ 3 w 20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69">
                    <a:moveTo>
                      <a:pt x="15" y="61"/>
                    </a:moveTo>
                    <a:cubicBezTo>
                      <a:pt x="12" y="64"/>
                      <a:pt x="7" y="65"/>
                      <a:pt x="3" y="66"/>
                    </a:cubicBezTo>
                    <a:cubicBezTo>
                      <a:pt x="4" y="67"/>
                      <a:pt x="5" y="68"/>
                      <a:pt x="7" y="69"/>
                    </a:cubicBezTo>
                    <a:cubicBezTo>
                      <a:pt x="12" y="67"/>
                      <a:pt x="17" y="65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7" y="61"/>
                      <a:pt x="15" y="61"/>
                    </a:cubicBezTo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8" y="4"/>
                      <a:pt x="12" y="6"/>
                    </a:cubicBezTo>
                    <a:cubicBezTo>
                      <a:pt x="13" y="6"/>
                      <a:pt x="15" y="5"/>
                      <a:pt x="17" y="5"/>
                    </a:cubicBezTo>
                    <a:cubicBezTo>
                      <a:pt x="13" y="2"/>
                      <a:pt x="8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51"/>
              <p:cNvSpPr>
                <a:spLocks/>
              </p:cNvSpPr>
              <p:nvPr/>
            </p:nvSpPr>
            <p:spPr bwMode="auto">
              <a:xfrm>
                <a:off x="9719364" y="5132838"/>
                <a:ext cx="238453" cy="239145"/>
              </a:xfrm>
              <a:custGeom>
                <a:avLst/>
                <a:gdLst>
                  <a:gd name="T0" fmla="*/ 12 w 13"/>
                  <a:gd name="T1" fmla="*/ 0 h 13"/>
                  <a:gd name="T2" fmla="*/ 3 w 13"/>
                  <a:gd name="T3" fmla="*/ 4 h 13"/>
                  <a:gd name="T4" fmla="*/ 0 w 13"/>
                  <a:gd name="T5" fmla="*/ 12 h 13"/>
                  <a:gd name="T6" fmla="*/ 0 w 13"/>
                  <a:gd name="T7" fmla="*/ 13 h 13"/>
                  <a:gd name="T8" fmla="*/ 13 w 13"/>
                  <a:gd name="T9" fmla="*/ 0 h 13"/>
                  <a:gd name="T10" fmla="*/ 12 w 1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2" y="0"/>
                    </a:moveTo>
                    <a:cubicBezTo>
                      <a:pt x="8" y="0"/>
                      <a:pt x="5" y="2"/>
                      <a:pt x="3" y="4"/>
                    </a:cubicBezTo>
                    <a:cubicBezTo>
                      <a:pt x="1" y="6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0"/>
                      <a:pt x="9" y="6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52"/>
              <p:cNvSpPr>
                <a:spLocks/>
              </p:cNvSpPr>
              <p:nvPr/>
            </p:nvSpPr>
            <p:spPr bwMode="auto">
              <a:xfrm>
                <a:off x="9695516" y="5117410"/>
                <a:ext cx="262301" cy="270002"/>
              </a:xfrm>
              <a:custGeom>
                <a:avLst/>
                <a:gdLst>
                  <a:gd name="T0" fmla="*/ 13 w 14"/>
                  <a:gd name="T1" fmla="*/ 0 h 15"/>
                  <a:gd name="T2" fmla="*/ 3 w 14"/>
                  <a:gd name="T3" fmla="*/ 4 h 15"/>
                  <a:gd name="T4" fmla="*/ 0 w 14"/>
                  <a:gd name="T5" fmla="*/ 13 h 15"/>
                  <a:gd name="T6" fmla="*/ 0 w 14"/>
                  <a:gd name="T7" fmla="*/ 15 h 15"/>
                  <a:gd name="T8" fmla="*/ 1 w 14"/>
                  <a:gd name="T9" fmla="*/ 14 h 15"/>
                  <a:gd name="T10" fmla="*/ 1 w 14"/>
                  <a:gd name="T11" fmla="*/ 13 h 15"/>
                  <a:gd name="T12" fmla="*/ 4 w 14"/>
                  <a:gd name="T13" fmla="*/ 5 h 15"/>
                  <a:gd name="T14" fmla="*/ 13 w 14"/>
                  <a:gd name="T15" fmla="*/ 1 h 15"/>
                  <a:gd name="T16" fmla="*/ 14 w 14"/>
                  <a:gd name="T17" fmla="*/ 1 h 15"/>
                  <a:gd name="T18" fmla="*/ 14 w 14"/>
                  <a:gd name="T19" fmla="*/ 0 h 15"/>
                  <a:gd name="T20" fmla="*/ 13 w 14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5">
                    <a:moveTo>
                      <a:pt x="13" y="0"/>
                    </a:moveTo>
                    <a:cubicBezTo>
                      <a:pt x="9" y="0"/>
                      <a:pt x="6" y="2"/>
                      <a:pt x="3" y="4"/>
                    </a:cubicBezTo>
                    <a:cubicBezTo>
                      <a:pt x="1" y="6"/>
                      <a:pt x="0" y="9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0"/>
                      <a:pt x="2" y="7"/>
                      <a:pt x="4" y="5"/>
                    </a:cubicBezTo>
                    <a:cubicBezTo>
                      <a:pt x="6" y="3"/>
                      <a:pt x="9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53"/>
              <p:cNvSpPr>
                <a:spLocks noEditPoints="1"/>
              </p:cNvSpPr>
              <p:nvPr/>
            </p:nvSpPr>
            <p:spPr bwMode="auto">
              <a:xfrm>
                <a:off x="8662217" y="4291979"/>
                <a:ext cx="906123" cy="879428"/>
              </a:xfrm>
              <a:custGeom>
                <a:avLst/>
                <a:gdLst>
                  <a:gd name="T0" fmla="*/ 1 w 48"/>
                  <a:gd name="T1" fmla="*/ 19 h 48"/>
                  <a:gd name="T2" fmla="*/ 0 w 48"/>
                  <a:gd name="T3" fmla="*/ 23 h 48"/>
                  <a:gd name="T4" fmla="*/ 0 w 48"/>
                  <a:gd name="T5" fmla="*/ 23 h 48"/>
                  <a:gd name="T6" fmla="*/ 1 w 48"/>
                  <a:gd name="T7" fmla="*/ 19 h 48"/>
                  <a:gd name="T8" fmla="*/ 20 w 48"/>
                  <a:gd name="T9" fmla="*/ 1 h 48"/>
                  <a:gd name="T10" fmla="*/ 9 w 48"/>
                  <a:gd name="T11" fmla="*/ 5 h 48"/>
                  <a:gd name="T12" fmla="*/ 16 w 48"/>
                  <a:gd name="T13" fmla="*/ 28 h 48"/>
                  <a:gd name="T14" fmla="*/ 6 w 48"/>
                  <a:gd name="T15" fmla="*/ 40 h 48"/>
                  <a:gd name="T16" fmla="*/ 23 w 48"/>
                  <a:gd name="T17" fmla="*/ 48 h 48"/>
                  <a:gd name="T18" fmla="*/ 23 w 48"/>
                  <a:gd name="T19" fmla="*/ 48 h 48"/>
                  <a:gd name="T20" fmla="*/ 31 w 48"/>
                  <a:gd name="T21" fmla="*/ 37 h 48"/>
                  <a:gd name="T22" fmla="*/ 19 w 48"/>
                  <a:gd name="T23" fmla="*/ 24 h 48"/>
                  <a:gd name="T24" fmla="*/ 29 w 48"/>
                  <a:gd name="T25" fmla="*/ 11 h 48"/>
                  <a:gd name="T26" fmla="*/ 23 w 48"/>
                  <a:gd name="T27" fmla="*/ 3 h 48"/>
                  <a:gd name="T28" fmla="*/ 20 w 48"/>
                  <a:gd name="T29" fmla="*/ 1 h 48"/>
                  <a:gd name="T30" fmla="*/ 25 w 48"/>
                  <a:gd name="T31" fmla="*/ 0 h 48"/>
                  <a:gd name="T32" fmla="*/ 26 w 48"/>
                  <a:gd name="T33" fmla="*/ 1 h 48"/>
                  <a:gd name="T34" fmla="*/ 33 w 48"/>
                  <a:gd name="T35" fmla="*/ 11 h 48"/>
                  <a:gd name="T36" fmla="*/ 44 w 48"/>
                  <a:gd name="T37" fmla="*/ 24 h 48"/>
                  <a:gd name="T38" fmla="*/ 34 w 48"/>
                  <a:gd name="T39" fmla="*/ 36 h 48"/>
                  <a:gd name="T40" fmla="*/ 28 w 48"/>
                  <a:gd name="T41" fmla="*/ 48 h 48"/>
                  <a:gd name="T42" fmla="*/ 48 w 48"/>
                  <a:gd name="T43" fmla="*/ 23 h 48"/>
                  <a:gd name="T44" fmla="*/ 25 w 48"/>
                  <a:gd name="T4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1" y="19"/>
                    </a:moveTo>
                    <a:cubicBezTo>
                      <a:pt x="0" y="20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1" y="19"/>
                    </a:cubicBezTo>
                    <a:moveTo>
                      <a:pt x="20" y="1"/>
                    </a:moveTo>
                    <a:cubicBezTo>
                      <a:pt x="16" y="1"/>
                      <a:pt x="12" y="3"/>
                      <a:pt x="9" y="5"/>
                    </a:cubicBezTo>
                    <a:cubicBezTo>
                      <a:pt x="15" y="11"/>
                      <a:pt x="18" y="19"/>
                      <a:pt x="16" y="28"/>
                    </a:cubicBezTo>
                    <a:cubicBezTo>
                      <a:pt x="14" y="33"/>
                      <a:pt x="10" y="37"/>
                      <a:pt x="6" y="40"/>
                    </a:cubicBezTo>
                    <a:cubicBezTo>
                      <a:pt x="10" y="45"/>
                      <a:pt x="16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5"/>
                      <a:pt x="29" y="41"/>
                      <a:pt x="31" y="37"/>
                    </a:cubicBezTo>
                    <a:cubicBezTo>
                      <a:pt x="24" y="36"/>
                      <a:pt x="19" y="31"/>
                      <a:pt x="19" y="24"/>
                    </a:cubicBezTo>
                    <a:cubicBezTo>
                      <a:pt x="19" y="18"/>
                      <a:pt x="23" y="13"/>
                      <a:pt x="29" y="11"/>
                    </a:cubicBezTo>
                    <a:cubicBezTo>
                      <a:pt x="28" y="8"/>
                      <a:pt x="26" y="6"/>
                      <a:pt x="23" y="3"/>
                    </a:cubicBezTo>
                    <a:cubicBezTo>
                      <a:pt x="22" y="2"/>
                      <a:pt x="21" y="1"/>
                      <a:pt x="20" y="1"/>
                    </a:cubicBezTo>
                    <a:moveTo>
                      <a:pt x="25" y="0"/>
                    </a:moveTo>
                    <a:cubicBezTo>
                      <a:pt x="25" y="0"/>
                      <a:pt x="26" y="1"/>
                      <a:pt x="26" y="1"/>
                    </a:cubicBezTo>
                    <a:cubicBezTo>
                      <a:pt x="29" y="4"/>
                      <a:pt x="31" y="7"/>
                      <a:pt x="33" y="11"/>
                    </a:cubicBezTo>
                    <a:cubicBezTo>
                      <a:pt x="39" y="12"/>
                      <a:pt x="44" y="17"/>
                      <a:pt x="44" y="24"/>
                    </a:cubicBezTo>
                    <a:cubicBezTo>
                      <a:pt x="45" y="30"/>
                      <a:pt x="40" y="35"/>
                      <a:pt x="34" y="36"/>
                    </a:cubicBezTo>
                    <a:cubicBezTo>
                      <a:pt x="33" y="41"/>
                      <a:pt x="31" y="45"/>
                      <a:pt x="28" y="48"/>
                    </a:cubicBezTo>
                    <a:cubicBezTo>
                      <a:pt x="40" y="46"/>
                      <a:pt x="48" y="36"/>
                      <a:pt x="48" y="23"/>
                    </a:cubicBezTo>
                    <a:cubicBezTo>
                      <a:pt x="48" y="11"/>
                      <a:pt x="37" y="1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54"/>
              <p:cNvSpPr>
                <a:spLocks/>
              </p:cNvSpPr>
              <p:nvPr/>
            </p:nvSpPr>
            <p:spPr bwMode="auto">
              <a:xfrm>
                <a:off x="8662217" y="4384551"/>
                <a:ext cx="333835" cy="640288"/>
              </a:xfrm>
              <a:custGeom>
                <a:avLst/>
                <a:gdLst>
                  <a:gd name="T0" fmla="*/ 9 w 18"/>
                  <a:gd name="T1" fmla="*/ 0 h 35"/>
                  <a:gd name="T2" fmla="*/ 1 w 18"/>
                  <a:gd name="T3" fmla="*/ 14 h 35"/>
                  <a:gd name="T4" fmla="*/ 0 w 18"/>
                  <a:gd name="T5" fmla="*/ 18 h 35"/>
                  <a:gd name="T6" fmla="*/ 0 w 18"/>
                  <a:gd name="T7" fmla="*/ 18 h 35"/>
                  <a:gd name="T8" fmla="*/ 0 w 18"/>
                  <a:gd name="T9" fmla="*/ 20 h 35"/>
                  <a:gd name="T10" fmla="*/ 6 w 18"/>
                  <a:gd name="T11" fmla="*/ 35 h 35"/>
                  <a:gd name="T12" fmla="*/ 16 w 18"/>
                  <a:gd name="T13" fmla="*/ 23 h 35"/>
                  <a:gd name="T14" fmla="*/ 9 w 18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5">
                    <a:moveTo>
                      <a:pt x="9" y="0"/>
                    </a:moveTo>
                    <a:cubicBezTo>
                      <a:pt x="5" y="4"/>
                      <a:pt x="2" y="8"/>
                      <a:pt x="1" y="14"/>
                    </a:cubicBezTo>
                    <a:cubicBezTo>
                      <a:pt x="1" y="15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10" y="32"/>
                      <a:pt x="14" y="28"/>
                      <a:pt x="16" y="23"/>
                    </a:cubicBezTo>
                    <a:cubicBezTo>
                      <a:pt x="18" y="14"/>
                      <a:pt x="15" y="6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55"/>
              <p:cNvSpPr>
                <a:spLocks noEditPoints="1"/>
              </p:cNvSpPr>
              <p:nvPr/>
            </p:nvSpPr>
            <p:spPr bwMode="auto">
              <a:xfrm>
                <a:off x="9035797" y="4291979"/>
                <a:ext cx="262301" cy="879428"/>
              </a:xfrm>
              <a:custGeom>
                <a:avLst/>
                <a:gdLst>
                  <a:gd name="T0" fmla="*/ 14 w 14"/>
                  <a:gd name="T1" fmla="*/ 36 h 48"/>
                  <a:gd name="T2" fmla="*/ 12 w 14"/>
                  <a:gd name="T3" fmla="*/ 37 h 48"/>
                  <a:gd name="T4" fmla="*/ 12 w 14"/>
                  <a:gd name="T5" fmla="*/ 37 h 48"/>
                  <a:gd name="T6" fmla="*/ 11 w 14"/>
                  <a:gd name="T7" fmla="*/ 37 h 48"/>
                  <a:gd name="T8" fmla="*/ 3 w 14"/>
                  <a:gd name="T9" fmla="*/ 48 h 48"/>
                  <a:gd name="T10" fmla="*/ 3 w 14"/>
                  <a:gd name="T11" fmla="*/ 48 h 48"/>
                  <a:gd name="T12" fmla="*/ 4 w 14"/>
                  <a:gd name="T13" fmla="*/ 48 h 48"/>
                  <a:gd name="T14" fmla="*/ 5 w 14"/>
                  <a:gd name="T15" fmla="*/ 48 h 48"/>
                  <a:gd name="T16" fmla="*/ 8 w 14"/>
                  <a:gd name="T17" fmla="*/ 48 h 48"/>
                  <a:gd name="T18" fmla="*/ 14 w 14"/>
                  <a:gd name="T19" fmla="*/ 36 h 48"/>
                  <a:gd name="T20" fmla="*/ 4 w 14"/>
                  <a:gd name="T21" fmla="*/ 0 h 48"/>
                  <a:gd name="T22" fmla="*/ 3 w 14"/>
                  <a:gd name="T23" fmla="*/ 0 h 48"/>
                  <a:gd name="T24" fmla="*/ 0 w 14"/>
                  <a:gd name="T25" fmla="*/ 1 h 48"/>
                  <a:gd name="T26" fmla="*/ 3 w 14"/>
                  <a:gd name="T27" fmla="*/ 3 h 48"/>
                  <a:gd name="T28" fmla="*/ 9 w 14"/>
                  <a:gd name="T29" fmla="*/ 11 h 48"/>
                  <a:gd name="T30" fmla="*/ 11 w 14"/>
                  <a:gd name="T31" fmla="*/ 11 h 48"/>
                  <a:gd name="T32" fmla="*/ 12 w 14"/>
                  <a:gd name="T33" fmla="*/ 11 h 48"/>
                  <a:gd name="T34" fmla="*/ 13 w 14"/>
                  <a:gd name="T35" fmla="*/ 11 h 48"/>
                  <a:gd name="T36" fmla="*/ 6 w 14"/>
                  <a:gd name="T37" fmla="*/ 1 h 48"/>
                  <a:gd name="T38" fmla="*/ 5 w 14"/>
                  <a:gd name="T39" fmla="*/ 0 h 48"/>
                  <a:gd name="T40" fmla="*/ 4 w 14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8">
                    <a:moveTo>
                      <a:pt x="14" y="36"/>
                    </a:moveTo>
                    <a:cubicBezTo>
                      <a:pt x="14" y="37"/>
                      <a:pt x="13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9" y="41"/>
                      <a:pt x="6" y="45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6" y="48"/>
                      <a:pt x="7" y="48"/>
                      <a:pt x="8" y="48"/>
                    </a:cubicBezTo>
                    <a:cubicBezTo>
                      <a:pt x="11" y="45"/>
                      <a:pt x="13" y="41"/>
                      <a:pt x="14" y="36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6" y="6"/>
                      <a:pt x="8" y="8"/>
                      <a:pt x="9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1" y="7"/>
                      <a:pt x="9" y="4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68"/>
              <p:cNvSpPr>
                <a:spLocks noEditPoints="1"/>
              </p:cNvSpPr>
              <p:nvPr/>
            </p:nvSpPr>
            <p:spPr bwMode="auto">
              <a:xfrm>
                <a:off x="9051694" y="2448268"/>
                <a:ext cx="1685071" cy="1643145"/>
              </a:xfrm>
              <a:custGeom>
                <a:avLst/>
                <a:gdLst>
                  <a:gd name="T0" fmla="*/ 59 w 89"/>
                  <a:gd name="T1" fmla="*/ 87 h 90"/>
                  <a:gd name="T2" fmla="*/ 61 w 89"/>
                  <a:gd name="T3" fmla="*/ 87 h 90"/>
                  <a:gd name="T4" fmla="*/ 77 w 89"/>
                  <a:gd name="T5" fmla="*/ 56 h 90"/>
                  <a:gd name="T6" fmla="*/ 84 w 89"/>
                  <a:gd name="T7" fmla="*/ 68 h 90"/>
                  <a:gd name="T8" fmla="*/ 77 w 89"/>
                  <a:gd name="T9" fmla="*/ 56 h 90"/>
                  <a:gd name="T10" fmla="*/ 81 w 89"/>
                  <a:gd name="T11" fmla="*/ 54 h 90"/>
                  <a:gd name="T12" fmla="*/ 88 w 89"/>
                  <a:gd name="T13" fmla="*/ 58 h 90"/>
                  <a:gd name="T14" fmla="*/ 86 w 89"/>
                  <a:gd name="T15" fmla="*/ 49 h 90"/>
                  <a:gd name="T16" fmla="*/ 0 w 89"/>
                  <a:gd name="T17" fmla="*/ 39 h 90"/>
                  <a:gd name="T18" fmla="*/ 4 w 89"/>
                  <a:gd name="T19" fmla="*/ 65 h 90"/>
                  <a:gd name="T20" fmla="*/ 15 w 89"/>
                  <a:gd name="T21" fmla="*/ 61 h 90"/>
                  <a:gd name="T22" fmla="*/ 15 w 89"/>
                  <a:gd name="T23" fmla="*/ 42 h 90"/>
                  <a:gd name="T24" fmla="*/ 87 w 89"/>
                  <a:gd name="T25" fmla="*/ 29 h 90"/>
                  <a:gd name="T26" fmla="*/ 84 w 89"/>
                  <a:gd name="T27" fmla="*/ 34 h 90"/>
                  <a:gd name="T28" fmla="*/ 87 w 89"/>
                  <a:gd name="T29" fmla="*/ 29 h 90"/>
                  <a:gd name="T30" fmla="*/ 82 w 89"/>
                  <a:gd name="T31" fmla="*/ 26 h 90"/>
                  <a:gd name="T32" fmla="*/ 78 w 89"/>
                  <a:gd name="T33" fmla="*/ 15 h 90"/>
                  <a:gd name="T34" fmla="*/ 70 w 89"/>
                  <a:gd name="T35" fmla="*/ 10 h 90"/>
                  <a:gd name="T36" fmla="*/ 11 w 89"/>
                  <a:gd name="T37" fmla="*/ 15 h 90"/>
                  <a:gd name="T38" fmla="*/ 13 w 89"/>
                  <a:gd name="T39" fmla="*/ 16 h 90"/>
                  <a:gd name="T40" fmla="*/ 18 w 89"/>
                  <a:gd name="T41" fmla="*/ 9 h 90"/>
                  <a:gd name="T42" fmla="*/ 24 w 89"/>
                  <a:gd name="T43" fmla="*/ 5 h 90"/>
                  <a:gd name="T44" fmla="*/ 14 w 89"/>
                  <a:gd name="T45" fmla="*/ 17 h 90"/>
                  <a:gd name="T46" fmla="*/ 10 w 89"/>
                  <a:gd name="T47" fmla="*/ 16 h 90"/>
                  <a:gd name="T48" fmla="*/ 6 w 89"/>
                  <a:gd name="T49" fmla="*/ 36 h 90"/>
                  <a:gd name="T50" fmla="*/ 21 w 89"/>
                  <a:gd name="T51" fmla="*/ 51 h 90"/>
                  <a:gd name="T52" fmla="*/ 6 w 89"/>
                  <a:gd name="T53" fmla="*/ 66 h 90"/>
                  <a:gd name="T54" fmla="*/ 21 w 89"/>
                  <a:gd name="T55" fmla="*/ 83 h 90"/>
                  <a:gd name="T56" fmla="*/ 43 w 89"/>
                  <a:gd name="T57" fmla="*/ 90 h 90"/>
                  <a:gd name="T58" fmla="*/ 66 w 89"/>
                  <a:gd name="T59" fmla="*/ 78 h 90"/>
                  <a:gd name="T60" fmla="*/ 61 w 89"/>
                  <a:gd name="T61" fmla="*/ 67 h 90"/>
                  <a:gd name="T62" fmla="*/ 20 w 89"/>
                  <a:gd name="T63" fmla="*/ 37 h 90"/>
                  <a:gd name="T64" fmla="*/ 62 w 89"/>
                  <a:gd name="T65" fmla="*/ 7 h 90"/>
                  <a:gd name="T66" fmla="*/ 57 w 89"/>
                  <a:gd name="T67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9" h="90">
                    <a:moveTo>
                      <a:pt x="59" y="87"/>
                    </a:moveTo>
                    <a:cubicBezTo>
                      <a:pt x="59" y="87"/>
                      <a:pt x="59" y="87"/>
                      <a:pt x="59" y="87"/>
                    </a:cubicBezTo>
                    <a:cubicBezTo>
                      <a:pt x="55" y="87"/>
                      <a:pt x="52" y="88"/>
                      <a:pt x="50" y="90"/>
                    </a:cubicBezTo>
                    <a:cubicBezTo>
                      <a:pt x="54" y="90"/>
                      <a:pt x="57" y="89"/>
                      <a:pt x="61" y="87"/>
                    </a:cubicBezTo>
                    <a:cubicBezTo>
                      <a:pt x="60" y="87"/>
                      <a:pt x="60" y="87"/>
                      <a:pt x="59" y="87"/>
                    </a:cubicBezTo>
                    <a:moveTo>
                      <a:pt x="77" y="56"/>
                    </a:moveTo>
                    <a:cubicBezTo>
                      <a:pt x="76" y="57"/>
                      <a:pt x="75" y="58"/>
                      <a:pt x="74" y="59"/>
                    </a:cubicBezTo>
                    <a:cubicBezTo>
                      <a:pt x="76" y="63"/>
                      <a:pt x="80" y="66"/>
                      <a:pt x="84" y="68"/>
                    </a:cubicBezTo>
                    <a:cubicBezTo>
                      <a:pt x="85" y="66"/>
                      <a:pt x="85" y="65"/>
                      <a:pt x="86" y="64"/>
                    </a:cubicBezTo>
                    <a:cubicBezTo>
                      <a:pt x="82" y="62"/>
                      <a:pt x="79" y="60"/>
                      <a:pt x="77" y="56"/>
                    </a:cubicBezTo>
                    <a:moveTo>
                      <a:pt x="86" y="49"/>
                    </a:moveTo>
                    <a:cubicBezTo>
                      <a:pt x="83" y="49"/>
                      <a:pt x="81" y="51"/>
                      <a:pt x="81" y="54"/>
                    </a:cubicBezTo>
                    <a:cubicBezTo>
                      <a:pt x="81" y="56"/>
                      <a:pt x="83" y="59"/>
                      <a:pt x="86" y="59"/>
                    </a:cubicBezTo>
                    <a:cubicBezTo>
                      <a:pt x="87" y="59"/>
                      <a:pt x="87" y="58"/>
                      <a:pt x="88" y="58"/>
                    </a:cubicBezTo>
                    <a:cubicBezTo>
                      <a:pt x="89" y="56"/>
                      <a:pt x="89" y="53"/>
                      <a:pt x="89" y="51"/>
                    </a:cubicBezTo>
                    <a:cubicBezTo>
                      <a:pt x="89" y="50"/>
                      <a:pt x="87" y="49"/>
                      <a:pt x="86" y="49"/>
                    </a:cubicBezTo>
                    <a:moveTo>
                      <a:pt x="6" y="38"/>
                    </a:moveTo>
                    <a:cubicBezTo>
                      <a:pt x="4" y="38"/>
                      <a:pt x="2" y="38"/>
                      <a:pt x="0" y="39"/>
                    </a:cubicBezTo>
                    <a:cubicBezTo>
                      <a:pt x="0" y="41"/>
                      <a:pt x="0" y="43"/>
                      <a:pt x="0" y="45"/>
                    </a:cubicBezTo>
                    <a:cubicBezTo>
                      <a:pt x="0" y="52"/>
                      <a:pt x="1" y="59"/>
                      <a:pt x="4" y="65"/>
                    </a:cubicBezTo>
                    <a:cubicBezTo>
                      <a:pt x="5" y="65"/>
                      <a:pt x="5" y="65"/>
                      <a:pt x="6" y="65"/>
                    </a:cubicBezTo>
                    <a:cubicBezTo>
                      <a:pt x="10" y="65"/>
                      <a:pt x="13" y="63"/>
                      <a:pt x="15" y="61"/>
                    </a:cubicBezTo>
                    <a:cubicBezTo>
                      <a:pt x="18" y="58"/>
                      <a:pt x="19" y="55"/>
                      <a:pt x="19" y="51"/>
                    </a:cubicBezTo>
                    <a:cubicBezTo>
                      <a:pt x="19" y="47"/>
                      <a:pt x="18" y="44"/>
                      <a:pt x="15" y="42"/>
                    </a:cubicBezTo>
                    <a:cubicBezTo>
                      <a:pt x="13" y="39"/>
                      <a:pt x="10" y="38"/>
                      <a:pt x="6" y="38"/>
                    </a:cubicBezTo>
                    <a:moveTo>
                      <a:pt x="87" y="29"/>
                    </a:moveTo>
                    <a:cubicBezTo>
                      <a:pt x="86" y="29"/>
                      <a:pt x="84" y="30"/>
                      <a:pt x="83" y="30"/>
                    </a:cubicBezTo>
                    <a:cubicBezTo>
                      <a:pt x="83" y="31"/>
                      <a:pt x="83" y="33"/>
                      <a:pt x="84" y="34"/>
                    </a:cubicBezTo>
                    <a:cubicBezTo>
                      <a:pt x="85" y="33"/>
                      <a:pt x="86" y="32"/>
                      <a:pt x="88" y="32"/>
                    </a:cubicBezTo>
                    <a:cubicBezTo>
                      <a:pt x="88" y="31"/>
                      <a:pt x="87" y="30"/>
                      <a:pt x="87" y="29"/>
                    </a:cubicBezTo>
                    <a:moveTo>
                      <a:pt x="70" y="10"/>
                    </a:moveTo>
                    <a:cubicBezTo>
                      <a:pt x="75" y="14"/>
                      <a:pt x="80" y="20"/>
                      <a:pt x="82" y="26"/>
                    </a:cubicBezTo>
                    <a:cubicBezTo>
                      <a:pt x="83" y="26"/>
                      <a:pt x="84" y="26"/>
                      <a:pt x="85" y="26"/>
                    </a:cubicBezTo>
                    <a:cubicBezTo>
                      <a:pt x="83" y="22"/>
                      <a:pt x="81" y="18"/>
                      <a:pt x="78" y="15"/>
                    </a:cubicBezTo>
                    <a:cubicBezTo>
                      <a:pt x="75" y="14"/>
                      <a:pt x="73" y="12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moveTo>
                      <a:pt x="18" y="9"/>
                    </a:moveTo>
                    <a:cubicBezTo>
                      <a:pt x="16" y="10"/>
                      <a:pt x="13" y="13"/>
                      <a:pt x="11" y="15"/>
                    </a:cubicBezTo>
                    <a:cubicBezTo>
                      <a:pt x="11" y="15"/>
                      <a:pt x="11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6" y="16"/>
                      <a:pt x="18" y="14"/>
                      <a:pt x="19" y="12"/>
                    </a:cubicBezTo>
                    <a:cubicBezTo>
                      <a:pt x="19" y="11"/>
                      <a:pt x="19" y="10"/>
                      <a:pt x="18" y="9"/>
                    </a:cubicBezTo>
                    <a:moveTo>
                      <a:pt x="45" y="0"/>
                    </a:moveTo>
                    <a:cubicBezTo>
                      <a:pt x="37" y="0"/>
                      <a:pt x="30" y="2"/>
                      <a:pt x="24" y="5"/>
                    </a:cubicBezTo>
                    <a:cubicBezTo>
                      <a:pt x="24" y="7"/>
                      <a:pt x="24" y="8"/>
                      <a:pt x="24" y="10"/>
                    </a:cubicBezTo>
                    <a:cubicBezTo>
                      <a:pt x="23" y="15"/>
                      <a:pt x="19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5" y="22"/>
                      <a:pt x="2" y="29"/>
                      <a:pt x="0" y="37"/>
                    </a:cubicBezTo>
                    <a:cubicBezTo>
                      <a:pt x="2" y="36"/>
                      <a:pt x="4" y="36"/>
                      <a:pt x="6" y="36"/>
                    </a:cubicBezTo>
                    <a:cubicBezTo>
                      <a:pt x="10" y="36"/>
                      <a:pt x="14" y="38"/>
                      <a:pt x="16" y="40"/>
                    </a:cubicBezTo>
                    <a:cubicBezTo>
                      <a:pt x="19" y="43"/>
                      <a:pt x="21" y="47"/>
                      <a:pt x="21" y="51"/>
                    </a:cubicBezTo>
                    <a:cubicBezTo>
                      <a:pt x="21" y="55"/>
                      <a:pt x="19" y="59"/>
                      <a:pt x="16" y="62"/>
                    </a:cubicBezTo>
                    <a:cubicBezTo>
                      <a:pt x="14" y="64"/>
                      <a:pt x="10" y="66"/>
                      <a:pt x="6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9" y="73"/>
                      <a:pt x="14" y="79"/>
                      <a:pt x="21" y="83"/>
                    </a:cubicBezTo>
                    <a:cubicBezTo>
                      <a:pt x="25" y="86"/>
                      <a:pt x="30" y="88"/>
                      <a:pt x="34" y="89"/>
                    </a:cubicBezTo>
                    <a:cubicBezTo>
                      <a:pt x="37" y="90"/>
                      <a:pt x="40" y="90"/>
                      <a:pt x="43" y="90"/>
                    </a:cubicBezTo>
                    <a:cubicBezTo>
                      <a:pt x="48" y="83"/>
                      <a:pt x="56" y="78"/>
                      <a:pt x="65" y="78"/>
                    </a:cubicBezTo>
                    <a:cubicBezTo>
                      <a:pt x="65" y="78"/>
                      <a:pt x="65" y="78"/>
                      <a:pt x="66" y="78"/>
                    </a:cubicBezTo>
                    <a:cubicBezTo>
                      <a:pt x="68" y="78"/>
                      <a:pt x="70" y="78"/>
                      <a:pt x="71" y="79"/>
                    </a:cubicBezTo>
                    <a:cubicBezTo>
                      <a:pt x="67" y="76"/>
                      <a:pt x="63" y="72"/>
                      <a:pt x="61" y="67"/>
                    </a:cubicBezTo>
                    <a:cubicBezTo>
                      <a:pt x="58" y="68"/>
                      <a:pt x="55" y="68"/>
                      <a:pt x="52" y="68"/>
                    </a:cubicBezTo>
                    <a:cubicBezTo>
                      <a:pt x="35" y="68"/>
                      <a:pt x="20" y="54"/>
                      <a:pt x="20" y="37"/>
                    </a:cubicBezTo>
                    <a:cubicBezTo>
                      <a:pt x="20" y="19"/>
                      <a:pt x="35" y="5"/>
                      <a:pt x="52" y="5"/>
                    </a:cubicBezTo>
                    <a:cubicBezTo>
                      <a:pt x="56" y="5"/>
                      <a:pt x="59" y="6"/>
                      <a:pt x="62" y="7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69"/>
              <p:cNvSpPr>
                <a:spLocks/>
              </p:cNvSpPr>
              <p:nvPr/>
            </p:nvSpPr>
            <p:spPr bwMode="auto">
              <a:xfrm>
                <a:off x="9870382" y="3783955"/>
                <a:ext cx="580239" cy="216000"/>
              </a:xfrm>
              <a:custGeom>
                <a:avLst/>
                <a:gdLst>
                  <a:gd name="T0" fmla="*/ 23 w 31"/>
                  <a:gd name="T1" fmla="*/ 0 h 12"/>
                  <a:gd name="T2" fmla="*/ 22 w 31"/>
                  <a:gd name="T3" fmla="*/ 0 h 12"/>
                  <a:gd name="T4" fmla="*/ 0 w 31"/>
                  <a:gd name="T5" fmla="*/ 12 h 12"/>
                  <a:gd name="T6" fmla="*/ 2 w 31"/>
                  <a:gd name="T7" fmla="*/ 12 h 12"/>
                  <a:gd name="T8" fmla="*/ 7 w 31"/>
                  <a:gd name="T9" fmla="*/ 12 h 12"/>
                  <a:gd name="T10" fmla="*/ 16 w 31"/>
                  <a:gd name="T11" fmla="*/ 9 h 12"/>
                  <a:gd name="T12" fmla="*/ 16 w 31"/>
                  <a:gd name="T13" fmla="*/ 9 h 12"/>
                  <a:gd name="T14" fmla="*/ 18 w 31"/>
                  <a:gd name="T15" fmla="*/ 9 h 12"/>
                  <a:gd name="T16" fmla="*/ 31 w 31"/>
                  <a:gd name="T17" fmla="*/ 2 h 12"/>
                  <a:gd name="T18" fmla="*/ 28 w 31"/>
                  <a:gd name="T19" fmla="*/ 1 h 12"/>
                  <a:gd name="T20" fmla="*/ 23 w 31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2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3" y="0"/>
                      <a:pt x="5" y="5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2"/>
                      <a:pt x="5" y="12"/>
                      <a:pt x="7" y="12"/>
                    </a:cubicBezTo>
                    <a:cubicBezTo>
                      <a:pt x="9" y="10"/>
                      <a:pt x="12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8" y="9"/>
                    </a:cubicBezTo>
                    <a:cubicBezTo>
                      <a:pt x="22" y="8"/>
                      <a:pt x="27" y="5"/>
                      <a:pt x="31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7" y="0"/>
                      <a:pt x="25" y="0"/>
                      <a:pt x="2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73"/>
              <p:cNvSpPr>
                <a:spLocks/>
              </p:cNvSpPr>
              <p:nvPr/>
            </p:nvSpPr>
            <p:spPr bwMode="auto">
              <a:xfrm>
                <a:off x="9051694" y="3103980"/>
                <a:ext cx="397422" cy="547717"/>
              </a:xfrm>
              <a:custGeom>
                <a:avLst/>
                <a:gdLst>
                  <a:gd name="T0" fmla="*/ 6 w 21"/>
                  <a:gd name="T1" fmla="*/ 0 h 30"/>
                  <a:gd name="T2" fmla="*/ 0 w 21"/>
                  <a:gd name="T3" fmla="*/ 1 h 30"/>
                  <a:gd name="T4" fmla="*/ 0 w 21"/>
                  <a:gd name="T5" fmla="*/ 3 h 30"/>
                  <a:gd name="T6" fmla="*/ 6 w 21"/>
                  <a:gd name="T7" fmla="*/ 2 h 30"/>
                  <a:gd name="T8" fmla="*/ 15 w 21"/>
                  <a:gd name="T9" fmla="*/ 6 h 30"/>
                  <a:gd name="T10" fmla="*/ 19 w 21"/>
                  <a:gd name="T11" fmla="*/ 15 h 30"/>
                  <a:gd name="T12" fmla="*/ 15 w 21"/>
                  <a:gd name="T13" fmla="*/ 25 h 30"/>
                  <a:gd name="T14" fmla="*/ 6 w 21"/>
                  <a:gd name="T15" fmla="*/ 29 h 30"/>
                  <a:gd name="T16" fmla="*/ 4 w 21"/>
                  <a:gd name="T17" fmla="*/ 29 h 30"/>
                  <a:gd name="T18" fmla="*/ 5 w 21"/>
                  <a:gd name="T19" fmla="*/ 30 h 30"/>
                  <a:gd name="T20" fmla="*/ 6 w 21"/>
                  <a:gd name="T21" fmla="*/ 30 h 30"/>
                  <a:gd name="T22" fmla="*/ 16 w 21"/>
                  <a:gd name="T23" fmla="*/ 26 h 30"/>
                  <a:gd name="T24" fmla="*/ 21 w 21"/>
                  <a:gd name="T25" fmla="*/ 15 h 30"/>
                  <a:gd name="T26" fmla="*/ 16 w 21"/>
                  <a:gd name="T27" fmla="*/ 4 h 30"/>
                  <a:gd name="T28" fmla="*/ 6 w 21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0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10" y="2"/>
                      <a:pt x="13" y="3"/>
                      <a:pt x="15" y="6"/>
                    </a:cubicBezTo>
                    <a:cubicBezTo>
                      <a:pt x="18" y="8"/>
                      <a:pt x="19" y="11"/>
                      <a:pt x="19" y="15"/>
                    </a:cubicBezTo>
                    <a:cubicBezTo>
                      <a:pt x="19" y="19"/>
                      <a:pt x="18" y="22"/>
                      <a:pt x="15" y="25"/>
                    </a:cubicBezTo>
                    <a:cubicBezTo>
                      <a:pt x="13" y="27"/>
                      <a:pt x="10" y="29"/>
                      <a:pt x="6" y="29"/>
                    </a:cubicBezTo>
                    <a:cubicBezTo>
                      <a:pt x="5" y="29"/>
                      <a:pt x="5" y="29"/>
                      <a:pt x="4" y="29"/>
                    </a:cubicBezTo>
                    <a:cubicBezTo>
                      <a:pt x="4" y="29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10" y="30"/>
                      <a:pt x="14" y="28"/>
                      <a:pt x="16" y="26"/>
                    </a:cubicBezTo>
                    <a:cubicBezTo>
                      <a:pt x="19" y="23"/>
                      <a:pt x="21" y="19"/>
                      <a:pt x="21" y="15"/>
                    </a:cubicBezTo>
                    <a:cubicBezTo>
                      <a:pt x="21" y="11"/>
                      <a:pt x="19" y="7"/>
                      <a:pt x="16" y="4"/>
                    </a:cubicBezTo>
                    <a:cubicBezTo>
                      <a:pt x="14" y="2"/>
                      <a:pt x="10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29"/>
              <p:cNvSpPr>
                <a:spLocks noEditPoints="1"/>
              </p:cNvSpPr>
              <p:nvPr/>
            </p:nvSpPr>
            <p:spPr bwMode="auto">
              <a:xfrm>
                <a:off x="5975642" y="4639124"/>
                <a:ext cx="1287649" cy="1188000"/>
              </a:xfrm>
              <a:custGeom>
                <a:avLst/>
                <a:gdLst>
                  <a:gd name="T0" fmla="*/ 6 w 68"/>
                  <a:gd name="T1" fmla="*/ 34 h 65"/>
                  <a:gd name="T2" fmla="*/ 0 w 68"/>
                  <a:gd name="T3" fmla="*/ 35 h 65"/>
                  <a:gd name="T4" fmla="*/ 2 w 68"/>
                  <a:gd name="T5" fmla="*/ 44 h 65"/>
                  <a:gd name="T6" fmla="*/ 11 w 68"/>
                  <a:gd name="T7" fmla="*/ 42 h 65"/>
                  <a:gd name="T8" fmla="*/ 6 w 68"/>
                  <a:gd name="T9" fmla="*/ 34 h 65"/>
                  <a:gd name="T10" fmla="*/ 50 w 68"/>
                  <a:gd name="T11" fmla="*/ 5 h 65"/>
                  <a:gd name="T12" fmla="*/ 50 w 68"/>
                  <a:gd name="T13" fmla="*/ 12 h 65"/>
                  <a:gd name="T14" fmla="*/ 35 w 68"/>
                  <a:gd name="T15" fmla="*/ 49 h 65"/>
                  <a:gd name="T16" fmla="*/ 16 w 68"/>
                  <a:gd name="T17" fmla="*/ 61 h 65"/>
                  <a:gd name="T18" fmla="*/ 23 w 68"/>
                  <a:gd name="T19" fmla="*/ 64 h 65"/>
                  <a:gd name="T20" fmla="*/ 32 w 68"/>
                  <a:gd name="T21" fmla="*/ 65 h 65"/>
                  <a:gd name="T22" fmla="*/ 63 w 68"/>
                  <a:gd name="T23" fmla="*/ 42 h 65"/>
                  <a:gd name="T24" fmla="*/ 50 w 68"/>
                  <a:gd name="T25" fmla="*/ 5 h 65"/>
                  <a:gd name="T26" fmla="*/ 17 w 68"/>
                  <a:gd name="T27" fmla="*/ 3 h 65"/>
                  <a:gd name="T28" fmla="*/ 1 w 68"/>
                  <a:gd name="T29" fmla="*/ 23 h 65"/>
                  <a:gd name="T30" fmla="*/ 0 w 68"/>
                  <a:gd name="T31" fmla="*/ 33 h 65"/>
                  <a:gd name="T32" fmla="*/ 5 w 68"/>
                  <a:gd name="T33" fmla="*/ 32 h 65"/>
                  <a:gd name="T34" fmla="*/ 6 w 68"/>
                  <a:gd name="T35" fmla="*/ 24 h 65"/>
                  <a:gd name="T36" fmla="*/ 20 w 68"/>
                  <a:gd name="T37" fmla="*/ 12 h 65"/>
                  <a:gd name="T38" fmla="*/ 17 w 68"/>
                  <a:gd name="T39" fmla="*/ 3 h 65"/>
                  <a:gd name="T40" fmla="*/ 28 w 68"/>
                  <a:gd name="T41" fmla="*/ 0 h 65"/>
                  <a:gd name="T42" fmla="*/ 19 w 68"/>
                  <a:gd name="T43" fmla="*/ 2 h 65"/>
                  <a:gd name="T44" fmla="*/ 22 w 68"/>
                  <a:gd name="T45" fmla="*/ 12 h 65"/>
                  <a:gd name="T46" fmla="*/ 22 w 68"/>
                  <a:gd name="T47" fmla="*/ 12 h 65"/>
                  <a:gd name="T48" fmla="*/ 28 w 68"/>
                  <a:gd name="T49" fmla="*/ 13 h 65"/>
                  <a:gd name="T50" fmla="*/ 31 w 68"/>
                  <a:gd name="T51" fmla="*/ 14 h 65"/>
                  <a:gd name="T52" fmla="*/ 31 w 68"/>
                  <a:gd name="T53" fmla="*/ 12 h 65"/>
                  <a:gd name="T54" fmla="*/ 28 w 68"/>
                  <a:gd name="T55" fmla="*/ 0 h 65"/>
                  <a:gd name="T56" fmla="*/ 32 w 68"/>
                  <a:gd name="T57" fmla="*/ 0 h 65"/>
                  <a:gd name="T58" fmla="*/ 32 w 68"/>
                  <a:gd name="T59" fmla="*/ 0 h 65"/>
                  <a:gd name="T60" fmla="*/ 34 w 68"/>
                  <a:gd name="T61" fmla="*/ 12 h 65"/>
                  <a:gd name="T62" fmla="*/ 34 w 68"/>
                  <a:gd name="T63" fmla="*/ 16 h 65"/>
                  <a:gd name="T64" fmla="*/ 39 w 68"/>
                  <a:gd name="T65" fmla="*/ 34 h 65"/>
                  <a:gd name="T66" fmla="*/ 22 w 68"/>
                  <a:gd name="T67" fmla="*/ 47 h 65"/>
                  <a:gd name="T68" fmla="*/ 17 w 68"/>
                  <a:gd name="T69" fmla="*/ 46 h 65"/>
                  <a:gd name="T70" fmla="*/ 14 w 68"/>
                  <a:gd name="T71" fmla="*/ 45 h 65"/>
                  <a:gd name="T72" fmla="*/ 4 w 68"/>
                  <a:gd name="T73" fmla="*/ 48 h 65"/>
                  <a:gd name="T74" fmla="*/ 11 w 68"/>
                  <a:gd name="T75" fmla="*/ 57 h 65"/>
                  <a:gd name="T76" fmla="*/ 32 w 68"/>
                  <a:gd name="T77" fmla="*/ 45 h 65"/>
                  <a:gd name="T78" fmla="*/ 45 w 68"/>
                  <a:gd name="T79" fmla="*/ 12 h 65"/>
                  <a:gd name="T80" fmla="*/ 44 w 68"/>
                  <a:gd name="T81" fmla="*/ 2 h 65"/>
                  <a:gd name="T82" fmla="*/ 42 w 68"/>
                  <a:gd name="T83" fmla="*/ 1 h 65"/>
                  <a:gd name="T84" fmla="*/ 32 w 68"/>
                  <a:gd name="T8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" h="65">
                    <a:moveTo>
                      <a:pt x="6" y="34"/>
                    </a:moveTo>
                    <a:cubicBezTo>
                      <a:pt x="4" y="35"/>
                      <a:pt x="2" y="35"/>
                      <a:pt x="0" y="35"/>
                    </a:cubicBezTo>
                    <a:cubicBezTo>
                      <a:pt x="0" y="39"/>
                      <a:pt x="1" y="42"/>
                      <a:pt x="2" y="44"/>
                    </a:cubicBezTo>
                    <a:cubicBezTo>
                      <a:pt x="5" y="44"/>
                      <a:pt x="8" y="43"/>
                      <a:pt x="11" y="42"/>
                    </a:cubicBezTo>
                    <a:cubicBezTo>
                      <a:pt x="8" y="40"/>
                      <a:pt x="7" y="37"/>
                      <a:pt x="6" y="34"/>
                    </a:cubicBezTo>
                    <a:moveTo>
                      <a:pt x="50" y="5"/>
                    </a:moveTo>
                    <a:cubicBezTo>
                      <a:pt x="50" y="7"/>
                      <a:pt x="50" y="10"/>
                      <a:pt x="50" y="12"/>
                    </a:cubicBezTo>
                    <a:cubicBezTo>
                      <a:pt x="50" y="27"/>
                      <a:pt x="45" y="40"/>
                      <a:pt x="35" y="49"/>
                    </a:cubicBezTo>
                    <a:cubicBezTo>
                      <a:pt x="30" y="54"/>
                      <a:pt x="24" y="58"/>
                      <a:pt x="16" y="61"/>
                    </a:cubicBezTo>
                    <a:cubicBezTo>
                      <a:pt x="18" y="62"/>
                      <a:pt x="20" y="63"/>
                      <a:pt x="23" y="64"/>
                    </a:cubicBezTo>
                    <a:cubicBezTo>
                      <a:pt x="26" y="65"/>
                      <a:pt x="29" y="65"/>
                      <a:pt x="32" y="65"/>
                    </a:cubicBezTo>
                    <a:cubicBezTo>
                      <a:pt x="46" y="65"/>
                      <a:pt x="59" y="56"/>
                      <a:pt x="63" y="42"/>
                    </a:cubicBezTo>
                    <a:cubicBezTo>
                      <a:pt x="68" y="28"/>
                      <a:pt x="62" y="12"/>
                      <a:pt x="50" y="5"/>
                    </a:cubicBezTo>
                    <a:moveTo>
                      <a:pt x="17" y="3"/>
                    </a:moveTo>
                    <a:cubicBezTo>
                      <a:pt x="10" y="7"/>
                      <a:pt x="4" y="14"/>
                      <a:pt x="1" y="23"/>
                    </a:cubicBezTo>
                    <a:cubicBezTo>
                      <a:pt x="0" y="26"/>
                      <a:pt x="0" y="30"/>
                      <a:pt x="0" y="33"/>
                    </a:cubicBezTo>
                    <a:cubicBezTo>
                      <a:pt x="2" y="33"/>
                      <a:pt x="3" y="33"/>
                      <a:pt x="5" y="32"/>
                    </a:cubicBezTo>
                    <a:cubicBezTo>
                      <a:pt x="5" y="30"/>
                      <a:pt x="5" y="27"/>
                      <a:pt x="6" y="24"/>
                    </a:cubicBezTo>
                    <a:cubicBezTo>
                      <a:pt x="8" y="17"/>
                      <a:pt x="13" y="13"/>
                      <a:pt x="20" y="12"/>
                    </a:cubicBezTo>
                    <a:cubicBezTo>
                      <a:pt x="20" y="9"/>
                      <a:pt x="19" y="6"/>
                      <a:pt x="17" y="3"/>
                    </a:cubicBezTo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21" y="5"/>
                      <a:pt x="22" y="8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2"/>
                      <a:pt x="28" y="13"/>
                    </a:cubicBezTo>
                    <a:cubicBezTo>
                      <a:pt x="29" y="13"/>
                      <a:pt x="30" y="13"/>
                      <a:pt x="31" y="14"/>
                    </a:cubicBezTo>
                    <a:cubicBezTo>
                      <a:pt x="31" y="13"/>
                      <a:pt x="31" y="13"/>
                      <a:pt x="31" y="12"/>
                    </a:cubicBezTo>
                    <a:cubicBezTo>
                      <a:pt x="31" y="8"/>
                      <a:pt x="30" y="4"/>
                      <a:pt x="28" y="0"/>
                    </a:cubicBezTo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4" y="4"/>
                      <a:pt x="34" y="8"/>
                      <a:pt x="34" y="12"/>
                    </a:cubicBezTo>
                    <a:cubicBezTo>
                      <a:pt x="34" y="14"/>
                      <a:pt x="34" y="15"/>
                      <a:pt x="34" y="16"/>
                    </a:cubicBezTo>
                    <a:cubicBezTo>
                      <a:pt x="39" y="21"/>
                      <a:pt x="41" y="28"/>
                      <a:pt x="39" y="34"/>
                    </a:cubicBezTo>
                    <a:cubicBezTo>
                      <a:pt x="37" y="42"/>
                      <a:pt x="30" y="47"/>
                      <a:pt x="22" y="47"/>
                    </a:cubicBezTo>
                    <a:cubicBezTo>
                      <a:pt x="21" y="47"/>
                      <a:pt x="19" y="46"/>
                      <a:pt x="17" y="46"/>
                    </a:cubicBezTo>
                    <a:cubicBezTo>
                      <a:pt x="16" y="46"/>
                      <a:pt x="15" y="45"/>
                      <a:pt x="14" y="45"/>
                    </a:cubicBezTo>
                    <a:cubicBezTo>
                      <a:pt x="11" y="46"/>
                      <a:pt x="7" y="47"/>
                      <a:pt x="4" y="48"/>
                    </a:cubicBezTo>
                    <a:cubicBezTo>
                      <a:pt x="5" y="51"/>
                      <a:pt x="8" y="55"/>
                      <a:pt x="11" y="57"/>
                    </a:cubicBezTo>
                    <a:cubicBezTo>
                      <a:pt x="19" y="55"/>
                      <a:pt x="26" y="51"/>
                      <a:pt x="32" y="45"/>
                    </a:cubicBezTo>
                    <a:cubicBezTo>
                      <a:pt x="40" y="37"/>
                      <a:pt x="45" y="25"/>
                      <a:pt x="45" y="12"/>
                    </a:cubicBezTo>
                    <a:cubicBezTo>
                      <a:pt x="45" y="9"/>
                      <a:pt x="45" y="5"/>
                      <a:pt x="44" y="2"/>
                    </a:cubicBezTo>
                    <a:cubicBezTo>
                      <a:pt x="43" y="2"/>
                      <a:pt x="43" y="1"/>
                      <a:pt x="42" y="1"/>
                    </a:cubicBezTo>
                    <a:cubicBezTo>
                      <a:pt x="39" y="0"/>
                      <a:pt x="36" y="0"/>
                      <a:pt x="3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30"/>
              <p:cNvSpPr>
                <a:spLocks/>
              </p:cNvSpPr>
              <p:nvPr/>
            </p:nvSpPr>
            <p:spPr bwMode="auto">
              <a:xfrm>
                <a:off x="6190253" y="4677693"/>
                <a:ext cx="731257" cy="1080000"/>
              </a:xfrm>
              <a:custGeom>
                <a:avLst/>
                <a:gdLst>
                  <a:gd name="T0" fmla="*/ 33 w 39"/>
                  <a:gd name="T1" fmla="*/ 0 h 59"/>
                  <a:gd name="T2" fmla="*/ 34 w 39"/>
                  <a:gd name="T3" fmla="*/ 10 h 59"/>
                  <a:gd name="T4" fmla="*/ 21 w 39"/>
                  <a:gd name="T5" fmla="*/ 43 h 59"/>
                  <a:gd name="T6" fmla="*/ 0 w 39"/>
                  <a:gd name="T7" fmla="*/ 55 h 59"/>
                  <a:gd name="T8" fmla="*/ 5 w 39"/>
                  <a:gd name="T9" fmla="*/ 59 h 59"/>
                  <a:gd name="T10" fmla="*/ 24 w 39"/>
                  <a:gd name="T11" fmla="*/ 47 h 59"/>
                  <a:gd name="T12" fmla="*/ 39 w 39"/>
                  <a:gd name="T13" fmla="*/ 10 h 59"/>
                  <a:gd name="T14" fmla="*/ 39 w 39"/>
                  <a:gd name="T15" fmla="*/ 3 h 59"/>
                  <a:gd name="T16" fmla="*/ 33 w 39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59">
                    <a:moveTo>
                      <a:pt x="33" y="0"/>
                    </a:moveTo>
                    <a:cubicBezTo>
                      <a:pt x="34" y="3"/>
                      <a:pt x="34" y="7"/>
                      <a:pt x="34" y="10"/>
                    </a:cubicBezTo>
                    <a:cubicBezTo>
                      <a:pt x="34" y="23"/>
                      <a:pt x="29" y="35"/>
                      <a:pt x="21" y="43"/>
                    </a:cubicBezTo>
                    <a:cubicBezTo>
                      <a:pt x="15" y="49"/>
                      <a:pt x="8" y="53"/>
                      <a:pt x="0" y="55"/>
                    </a:cubicBezTo>
                    <a:cubicBezTo>
                      <a:pt x="2" y="57"/>
                      <a:pt x="4" y="58"/>
                      <a:pt x="5" y="59"/>
                    </a:cubicBezTo>
                    <a:cubicBezTo>
                      <a:pt x="13" y="56"/>
                      <a:pt x="19" y="52"/>
                      <a:pt x="24" y="47"/>
                    </a:cubicBezTo>
                    <a:cubicBezTo>
                      <a:pt x="34" y="38"/>
                      <a:pt x="39" y="25"/>
                      <a:pt x="39" y="10"/>
                    </a:cubicBezTo>
                    <a:cubicBezTo>
                      <a:pt x="39" y="8"/>
                      <a:pt x="39" y="5"/>
                      <a:pt x="39" y="3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31"/>
              <p:cNvSpPr>
                <a:spLocks noEditPoints="1"/>
              </p:cNvSpPr>
              <p:nvPr/>
            </p:nvSpPr>
            <p:spPr bwMode="auto">
              <a:xfrm>
                <a:off x="6015387" y="4639124"/>
                <a:ext cx="604082" cy="879428"/>
              </a:xfrm>
              <a:custGeom>
                <a:avLst/>
                <a:gdLst>
                  <a:gd name="T0" fmla="*/ 9 w 32"/>
                  <a:gd name="T1" fmla="*/ 42 h 48"/>
                  <a:gd name="T2" fmla="*/ 0 w 32"/>
                  <a:gd name="T3" fmla="*/ 44 h 48"/>
                  <a:gd name="T4" fmla="*/ 2 w 32"/>
                  <a:gd name="T5" fmla="*/ 48 h 48"/>
                  <a:gd name="T6" fmla="*/ 12 w 32"/>
                  <a:gd name="T7" fmla="*/ 45 h 48"/>
                  <a:gd name="T8" fmla="*/ 9 w 32"/>
                  <a:gd name="T9" fmla="*/ 42 h 48"/>
                  <a:gd name="T10" fmla="*/ 30 w 32"/>
                  <a:gd name="T11" fmla="*/ 0 h 48"/>
                  <a:gd name="T12" fmla="*/ 26 w 32"/>
                  <a:gd name="T13" fmla="*/ 0 h 48"/>
                  <a:gd name="T14" fmla="*/ 29 w 32"/>
                  <a:gd name="T15" fmla="*/ 12 h 48"/>
                  <a:gd name="T16" fmla="*/ 29 w 32"/>
                  <a:gd name="T17" fmla="*/ 14 h 48"/>
                  <a:gd name="T18" fmla="*/ 32 w 32"/>
                  <a:gd name="T19" fmla="*/ 16 h 48"/>
                  <a:gd name="T20" fmla="*/ 32 w 32"/>
                  <a:gd name="T21" fmla="*/ 12 h 48"/>
                  <a:gd name="T22" fmla="*/ 30 w 32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8">
                    <a:moveTo>
                      <a:pt x="9" y="42"/>
                    </a:moveTo>
                    <a:cubicBezTo>
                      <a:pt x="6" y="43"/>
                      <a:pt x="3" y="44"/>
                      <a:pt x="0" y="44"/>
                    </a:cubicBezTo>
                    <a:cubicBezTo>
                      <a:pt x="0" y="46"/>
                      <a:pt x="1" y="47"/>
                      <a:pt x="2" y="48"/>
                    </a:cubicBezTo>
                    <a:cubicBezTo>
                      <a:pt x="5" y="47"/>
                      <a:pt x="9" y="46"/>
                      <a:pt x="12" y="45"/>
                    </a:cubicBezTo>
                    <a:cubicBezTo>
                      <a:pt x="11" y="44"/>
                      <a:pt x="10" y="43"/>
                      <a:pt x="9" y="42"/>
                    </a:cubicBezTo>
                    <a:moveTo>
                      <a:pt x="30" y="0"/>
                    </a:moveTo>
                    <a:cubicBezTo>
                      <a:pt x="29" y="0"/>
                      <a:pt x="28" y="0"/>
                      <a:pt x="26" y="0"/>
                    </a:cubicBezTo>
                    <a:cubicBezTo>
                      <a:pt x="28" y="4"/>
                      <a:pt x="29" y="8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5"/>
                      <a:pt x="32" y="14"/>
                      <a:pt x="32" y="12"/>
                    </a:cubicBezTo>
                    <a:cubicBezTo>
                      <a:pt x="32" y="8"/>
                      <a:pt x="32" y="4"/>
                      <a:pt x="3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32"/>
              <p:cNvSpPr>
                <a:spLocks noEditPoints="1"/>
              </p:cNvSpPr>
              <p:nvPr/>
            </p:nvSpPr>
            <p:spPr bwMode="auto">
              <a:xfrm>
                <a:off x="5975642" y="4677693"/>
                <a:ext cx="421270" cy="601714"/>
              </a:xfrm>
              <a:custGeom>
                <a:avLst/>
                <a:gdLst>
                  <a:gd name="T0" fmla="*/ 5 w 22"/>
                  <a:gd name="T1" fmla="*/ 30 h 33"/>
                  <a:gd name="T2" fmla="*/ 0 w 22"/>
                  <a:gd name="T3" fmla="*/ 31 h 33"/>
                  <a:gd name="T4" fmla="*/ 0 w 22"/>
                  <a:gd name="T5" fmla="*/ 33 h 33"/>
                  <a:gd name="T6" fmla="*/ 6 w 22"/>
                  <a:gd name="T7" fmla="*/ 32 h 33"/>
                  <a:gd name="T8" fmla="*/ 5 w 22"/>
                  <a:gd name="T9" fmla="*/ 30 h 33"/>
                  <a:gd name="T10" fmla="*/ 19 w 22"/>
                  <a:gd name="T11" fmla="*/ 0 h 33"/>
                  <a:gd name="T12" fmla="*/ 17 w 22"/>
                  <a:gd name="T13" fmla="*/ 1 h 33"/>
                  <a:gd name="T14" fmla="*/ 20 w 22"/>
                  <a:gd name="T15" fmla="*/ 10 h 33"/>
                  <a:gd name="T16" fmla="*/ 22 w 22"/>
                  <a:gd name="T17" fmla="*/ 10 h 33"/>
                  <a:gd name="T18" fmla="*/ 19 w 22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3">
                    <a:moveTo>
                      <a:pt x="5" y="30"/>
                    </a:moveTo>
                    <a:cubicBezTo>
                      <a:pt x="3" y="31"/>
                      <a:pt x="2" y="31"/>
                      <a:pt x="0" y="31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33"/>
                      <a:pt x="4" y="33"/>
                      <a:pt x="6" y="32"/>
                    </a:cubicBezTo>
                    <a:cubicBezTo>
                      <a:pt x="5" y="32"/>
                      <a:pt x="5" y="31"/>
                      <a:pt x="5" y="30"/>
                    </a:cubicBezTo>
                    <a:moveTo>
                      <a:pt x="19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9" y="4"/>
                      <a:pt x="20" y="7"/>
                      <a:pt x="20" y="10"/>
                    </a:cubicBezTo>
                    <a:cubicBezTo>
                      <a:pt x="20" y="10"/>
                      <a:pt x="21" y="10"/>
                      <a:pt x="22" y="10"/>
                    </a:cubicBezTo>
                    <a:cubicBezTo>
                      <a:pt x="22" y="6"/>
                      <a:pt x="21" y="3"/>
                      <a:pt x="1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33"/>
              <p:cNvSpPr>
                <a:spLocks noEditPoints="1"/>
              </p:cNvSpPr>
              <p:nvPr/>
            </p:nvSpPr>
            <p:spPr bwMode="auto">
              <a:xfrm>
                <a:off x="4409801" y="2826265"/>
                <a:ext cx="1700968" cy="1666285"/>
              </a:xfrm>
              <a:custGeom>
                <a:avLst/>
                <a:gdLst>
                  <a:gd name="T0" fmla="*/ 59 w 90"/>
                  <a:gd name="T1" fmla="*/ 84 h 91"/>
                  <a:gd name="T2" fmla="*/ 45 w 90"/>
                  <a:gd name="T3" fmla="*/ 87 h 91"/>
                  <a:gd name="T4" fmla="*/ 43 w 90"/>
                  <a:gd name="T5" fmla="*/ 86 h 91"/>
                  <a:gd name="T6" fmla="*/ 40 w 90"/>
                  <a:gd name="T7" fmla="*/ 91 h 91"/>
                  <a:gd name="T8" fmla="*/ 45 w 90"/>
                  <a:gd name="T9" fmla="*/ 91 h 91"/>
                  <a:gd name="T10" fmla="*/ 53 w 90"/>
                  <a:gd name="T11" fmla="*/ 90 h 91"/>
                  <a:gd name="T12" fmla="*/ 57 w 90"/>
                  <a:gd name="T13" fmla="*/ 86 h 91"/>
                  <a:gd name="T14" fmla="*/ 59 w 90"/>
                  <a:gd name="T15" fmla="*/ 84 h 91"/>
                  <a:gd name="T16" fmla="*/ 74 w 90"/>
                  <a:gd name="T17" fmla="*/ 80 h 91"/>
                  <a:gd name="T18" fmla="*/ 59 w 90"/>
                  <a:gd name="T19" fmla="*/ 89 h 91"/>
                  <a:gd name="T20" fmla="*/ 74 w 90"/>
                  <a:gd name="T21" fmla="*/ 80 h 91"/>
                  <a:gd name="T22" fmla="*/ 82 w 90"/>
                  <a:gd name="T23" fmla="*/ 65 h 91"/>
                  <a:gd name="T24" fmla="*/ 81 w 90"/>
                  <a:gd name="T25" fmla="*/ 65 h 91"/>
                  <a:gd name="T26" fmla="*/ 74 w 90"/>
                  <a:gd name="T27" fmla="*/ 75 h 91"/>
                  <a:gd name="T28" fmla="*/ 70 w 90"/>
                  <a:gd name="T29" fmla="*/ 78 h 91"/>
                  <a:gd name="T30" fmla="*/ 79 w 90"/>
                  <a:gd name="T31" fmla="*/ 76 h 91"/>
                  <a:gd name="T32" fmla="*/ 86 w 90"/>
                  <a:gd name="T33" fmla="*/ 65 h 91"/>
                  <a:gd name="T34" fmla="*/ 82 w 90"/>
                  <a:gd name="T35" fmla="*/ 65 h 91"/>
                  <a:gd name="T36" fmla="*/ 45 w 90"/>
                  <a:gd name="T37" fmla="*/ 0 h 91"/>
                  <a:gd name="T38" fmla="*/ 13 w 90"/>
                  <a:gd name="T39" fmla="*/ 14 h 91"/>
                  <a:gd name="T40" fmla="*/ 0 w 90"/>
                  <a:gd name="T41" fmla="*/ 46 h 91"/>
                  <a:gd name="T42" fmla="*/ 13 w 90"/>
                  <a:gd name="T43" fmla="*/ 78 h 91"/>
                  <a:gd name="T44" fmla="*/ 35 w 90"/>
                  <a:gd name="T45" fmla="*/ 90 h 91"/>
                  <a:gd name="T46" fmla="*/ 37 w 90"/>
                  <a:gd name="T47" fmla="*/ 86 h 91"/>
                  <a:gd name="T48" fmla="*/ 16 w 90"/>
                  <a:gd name="T49" fmla="*/ 75 h 91"/>
                  <a:gd name="T50" fmla="*/ 4 w 90"/>
                  <a:gd name="T51" fmla="*/ 46 h 91"/>
                  <a:gd name="T52" fmla="*/ 16 w 90"/>
                  <a:gd name="T53" fmla="*/ 17 h 91"/>
                  <a:gd name="T54" fmla="*/ 45 w 90"/>
                  <a:gd name="T55" fmla="*/ 5 h 91"/>
                  <a:gd name="T56" fmla="*/ 74 w 90"/>
                  <a:gd name="T57" fmla="*/ 17 h 91"/>
                  <a:gd name="T58" fmla="*/ 86 w 90"/>
                  <a:gd name="T59" fmla="*/ 46 h 91"/>
                  <a:gd name="T60" fmla="*/ 83 w 90"/>
                  <a:gd name="T61" fmla="*/ 60 h 91"/>
                  <a:gd name="T62" fmla="*/ 88 w 90"/>
                  <a:gd name="T63" fmla="*/ 60 h 91"/>
                  <a:gd name="T64" fmla="*/ 90 w 90"/>
                  <a:gd name="T65" fmla="*/ 46 h 91"/>
                  <a:gd name="T66" fmla="*/ 77 w 90"/>
                  <a:gd name="T67" fmla="*/ 14 h 91"/>
                  <a:gd name="T68" fmla="*/ 45 w 90"/>
                  <a:gd name="T6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91">
                    <a:moveTo>
                      <a:pt x="59" y="84"/>
                    </a:moveTo>
                    <a:cubicBezTo>
                      <a:pt x="55" y="86"/>
                      <a:pt x="50" y="87"/>
                      <a:pt x="45" y="87"/>
                    </a:cubicBezTo>
                    <a:cubicBezTo>
                      <a:pt x="44" y="87"/>
                      <a:pt x="43" y="86"/>
                      <a:pt x="43" y="86"/>
                    </a:cubicBezTo>
                    <a:cubicBezTo>
                      <a:pt x="42" y="88"/>
                      <a:pt x="41" y="89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8" y="91"/>
                      <a:pt x="51" y="91"/>
                      <a:pt x="53" y="90"/>
                    </a:cubicBezTo>
                    <a:cubicBezTo>
                      <a:pt x="54" y="89"/>
                      <a:pt x="55" y="87"/>
                      <a:pt x="57" y="86"/>
                    </a:cubicBezTo>
                    <a:cubicBezTo>
                      <a:pt x="57" y="85"/>
                      <a:pt x="58" y="85"/>
                      <a:pt x="59" y="84"/>
                    </a:cubicBezTo>
                    <a:moveTo>
                      <a:pt x="74" y="80"/>
                    </a:moveTo>
                    <a:cubicBezTo>
                      <a:pt x="68" y="82"/>
                      <a:pt x="63" y="85"/>
                      <a:pt x="59" y="89"/>
                    </a:cubicBezTo>
                    <a:cubicBezTo>
                      <a:pt x="65" y="87"/>
                      <a:pt x="70" y="84"/>
                      <a:pt x="74" y="80"/>
                    </a:cubicBezTo>
                    <a:moveTo>
                      <a:pt x="82" y="65"/>
                    </a:moveTo>
                    <a:cubicBezTo>
                      <a:pt x="82" y="65"/>
                      <a:pt x="81" y="65"/>
                      <a:pt x="81" y="65"/>
                    </a:cubicBezTo>
                    <a:cubicBezTo>
                      <a:pt x="79" y="68"/>
                      <a:pt x="77" y="72"/>
                      <a:pt x="74" y="75"/>
                    </a:cubicBezTo>
                    <a:cubicBezTo>
                      <a:pt x="73" y="76"/>
                      <a:pt x="72" y="77"/>
                      <a:pt x="70" y="78"/>
                    </a:cubicBezTo>
                    <a:cubicBezTo>
                      <a:pt x="73" y="77"/>
                      <a:pt x="76" y="76"/>
                      <a:pt x="79" y="76"/>
                    </a:cubicBezTo>
                    <a:cubicBezTo>
                      <a:pt x="82" y="73"/>
                      <a:pt x="84" y="69"/>
                      <a:pt x="86" y="65"/>
                    </a:cubicBezTo>
                    <a:cubicBezTo>
                      <a:pt x="85" y="65"/>
                      <a:pt x="83" y="65"/>
                      <a:pt x="82" y="65"/>
                    </a:cubicBezTo>
                    <a:moveTo>
                      <a:pt x="45" y="0"/>
                    </a:moveTo>
                    <a:cubicBezTo>
                      <a:pt x="33" y="0"/>
                      <a:pt x="21" y="5"/>
                      <a:pt x="13" y="14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8"/>
                      <a:pt x="5" y="69"/>
                      <a:pt x="13" y="78"/>
                    </a:cubicBezTo>
                    <a:cubicBezTo>
                      <a:pt x="19" y="84"/>
                      <a:pt x="27" y="88"/>
                      <a:pt x="35" y="90"/>
                    </a:cubicBezTo>
                    <a:cubicBezTo>
                      <a:pt x="36" y="88"/>
                      <a:pt x="36" y="87"/>
                      <a:pt x="37" y="86"/>
                    </a:cubicBezTo>
                    <a:cubicBezTo>
                      <a:pt x="29" y="84"/>
                      <a:pt x="22" y="80"/>
                      <a:pt x="16" y="75"/>
                    </a:cubicBezTo>
                    <a:cubicBezTo>
                      <a:pt x="9" y="67"/>
                      <a:pt x="4" y="57"/>
                      <a:pt x="4" y="46"/>
                    </a:cubicBezTo>
                    <a:cubicBezTo>
                      <a:pt x="4" y="34"/>
                      <a:pt x="9" y="24"/>
                      <a:pt x="16" y="17"/>
                    </a:cubicBezTo>
                    <a:cubicBezTo>
                      <a:pt x="24" y="9"/>
                      <a:pt x="34" y="5"/>
                      <a:pt x="45" y="5"/>
                    </a:cubicBezTo>
                    <a:cubicBezTo>
                      <a:pt x="56" y="5"/>
                      <a:pt x="67" y="9"/>
                      <a:pt x="74" y="17"/>
                    </a:cubicBezTo>
                    <a:cubicBezTo>
                      <a:pt x="81" y="24"/>
                      <a:pt x="86" y="34"/>
                      <a:pt x="86" y="46"/>
                    </a:cubicBezTo>
                    <a:cubicBezTo>
                      <a:pt x="86" y="51"/>
                      <a:pt x="85" y="55"/>
                      <a:pt x="83" y="60"/>
                    </a:cubicBezTo>
                    <a:cubicBezTo>
                      <a:pt x="85" y="60"/>
                      <a:pt x="86" y="60"/>
                      <a:pt x="88" y="60"/>
                    </a:cubicBezTo>
                    <a:cubicBezTo>
                      <a:pt x="90" y="56"/>
                      <a:pt x="90" y="51"/>
                      <a:pt x="90" y="46"/>
                    </a:cubicBezTo>
                    <a:cubicBezTo>
                      <a:pt x="90" y="33"/>
                      <a:pt x="85" y="22"/>
                      <a:pt x="77" y="14"/>
                    </a:cubicBezTo>
                    <a:cubicBezTo>
                      <a:pt x="69" y="5"/>
                      <a:pt x="58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34"/>
              <p:cNvSpPr>
                <a:spLocks noEditPoints="1"/>
              </p:cNvSpPr>
              <p:nvPr/>
            </p:nvSpPr>
            <p:spPr bwMode="auto">
              <a:xfrm>
                <a:off x="5069519" y="3929410"/>
                <a:ext cx="1001504" cy="563145"/>
              </a:xfrm>
              <a:custGeom>
                <a:avLst/>
                <a:gdLst>
                  <a:gd name="T0" fmla="*/ 2 w 53"/>
                  <a:gd name="T1" fmla="*/ 26 h 31"/>
                  <a:gd name="T2" fmla="*/ 0 w 53"/>
                  <a:gd name="T3" fmla="*/ 30 h 31"/>
                  <a:gd name="T4" fmla="*/ 5 w 53"/>
                  <a:gd name="T5" fmla="*/ 31 h 31"/>
                  <a:gd name="T6" fmla="*/ 8 w 53"/>
                  <a:gd name="T7" fmla="*/ 26 h 31"/>
                  <a:gd name="T8" fmla="*/ 2 w 53"/>
                  <a:gd name="T9" fmla="*/ 26 h 31"/>
                  <a:gd name="T10" fmla="*/ 48 w 53"/>
                  <a:gd name="T11" fmla="*/ 0 h 31"/>
                  <a:gd name="T12" fmla="*/ 46 w 53"/>
                  <a:gd name="T13" fmla="*/ 5 h 31"/>
                  <a:gd name="T14" fmla="*/ 47 w 53"/>
                  <a:gd name="T15" fmla="*/ 5 h 31"/>
                  <a:gd name="T16" fmla="*/ 51 w 53"/>
                  <a:gd name="T17" fmla="*/ 5 h 31"/>
                  <a:gd name="T18" fmla="*/ 53 w 53"/>
                  <a:gd name="T19" fmla="*/ 0 h 31"/>
                  <a:gd name="T20" fmla="*/ 48 w 5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1">
                    <a:moveTo>
                      <a:pt x="2" y="26"/>
                    </a:moveTo>
                    <a:cubicBezTo>
                      <a:pt x="1" y="27"/>
                      <a:pt x="1" y="28"/>
                      <a:pt x="0" y="30"/>
                    </a:cubicBezTo>
                    <a:cubicBezTo>
                      <a:pt x="2" y="30"/>
                      <a:pt x="3" y="30"/>
                      <a:pt x="5" y="31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6" y="26"/>
                      <a:pt x="4" y="26"/>
                      <a:pt x="2" y="26"/>
                    </a:cubicBezTo>
                    <a:moveTo>
                      <a:pt x="48" y="0"/>
                    </a:moveTo>
                    <a:cubicBezTo>
                      <a:pt x="48" y="2"/>
                      <a:pt x="47" y="3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8" y="5"/>
                      <a:pt x="50" y="5"/>
                      <a:pt x="51" y="5"/>
                    </a:cubicBezTo>
                    <a:cubicBezTo>
                      <a:pt x="52" y="4"/>
                      <a:pt x="52" y="2"/>
                      <a:pt x="53" y="0"/>
                    </a:cubicBezTo>
                    <a:cubicBezTo>
                      <a:pt x="51" y="0"/>
                      <a:pt x="50" y="0"/>
                      <a:pt x="4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35"/>
              <p:cNvSpPr>
                <a:spLocks/>
              </p:cNvSpPr>
              <p:nvPr/>
            </p:nvSpPr>
            <p:spPr bwMode="auto">
              <a:xfrm>
                <a:off x="5411305" y="4222553"/>
                <a:ext cx="492804" cy="254574"/>
              </a:xfrm>
              <a:custGeom>
                <a:avLst/>
                <a:gdLst>
                  <a:gd name="T0" fmla="*/ 26 w 26"/>
                  <a:gd name="T1" fmla="*/ 0 h 14"/>
                  <a:gd name="T2" fmla="*/ 17 w 26"/>
                  <a:gd name="T3" fmla="*/ 2 h 14"/>
                  <a:gd name="T4" fmla="*/ 6 w 26"/>
                  <a:gd name="T5" fmla="*/ 8 h 14"/>
                  <a:gd name="T6" fmla="*/ 4 w 26"/>
                  <a:gd name="T7" fmla="*/ 10 h 14"/>
                  <a:gd name="T8" fmla="*/ 0 w 26"/>
                  <a:gd name="T9" fmla="*/ 14 h 14"/>
                  <a:gd name="T10" fmla="*/ 6 w 26"/>
                  <a:gd name="T11" fmla="*/ 13 h 14"/>
                  <a:gd name="T12" fmla="*/ 21 w 26"/>
                  <a:gd name="T13" fmla="*/ 4 h 14"/>
                  <a:gd name="T14" fmla="*/ 24 w 26"/>
                  <a:gd name="T15" fmla="*/ 2 h 14"/>
                  <a:gd name="T16" fmla="*/ 26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14" y="4"/>
                      <a:pt x="10" y="7"/>
                      <a:pt x="6" y="8"/>
                    </a:cubicBezTo>
                    <a:cubicBezTo>
                      <a:pt x="5" y="9"/>
                      <a:pt x="4" y="9"/>
                      <a:pt x="4" y="10"/>
                    </a:cubicBezTo>
                    <a:cubicBezTo>
                      <a:pt x="2" y="11"/>
                      <a:pt x="1" y="13"/>
                      <a:pt x="0" y="14"/>
                    </a:cubicBezTo>
                    <a:cubicBezTo>
                      <a:pt x="2" y="14"/>
                      <a:pt x="4" y="13"/>
                      <a:pt x="6" y="13"/>
                    </a:cubicBezTo>
                    <a:cubicBezTo>
                      <a:pt x="10" y="9"/>
                      <a:pt x="15" y="6"/>
                      <a:pt x="21" y="4"/>
                    </a:cubicBezTo>
                    <a:cubicBezTo>
                      <a:pt x="22" y="3"/>
                      <a:pt x="23" y="3"/>
                      <a:pt x="24" y="2"/>
                    </a:cubicBezTo>
                    <a:cubicBezTo>
                      <a:pt x="25" y="1"/>
                      <a:pt x="25" y="1"/>
                      <a:pt x="2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37"/>
              <p:cNvSpPr>
                <a:spLocks noEditPoints="1"/>
              </p:cNvSpPr>
              <p:nvPr/>
            </p:nvSpPr>
            <p:spPr bwMode="auto">
              <a:xfrm>
                <a:off x="7056631" y="2756839"/>
                <a:ext cx="906123" cy="856288"/>
              </a:xfrm>
              <a:custGeom>
                <a:avLst/>
                <a:gdLst>
                  <a:gd name="T0" fmla="*/ 45 w 48"/>
                  <a:gd name="T1" fmla="*/ 27 h 47"/>
                  <a:gd name="T2" fmla="*/ 39 w 48"/>
                  <a:gd name="T3" fmla="*/ 38 h 47"/>
                  <a:gd name="T4" fmla="*/ 24 w 48"/>
                  <a:gd name="T5" fmla="*/ 44 h 47"/>
                  <a:gd name="T6" fmla="*/ 12 w 48"/>
                  <a:gd name="T7" fmla="*/ 41 h 47"/>
                  <a:gd name="T8" fmla="*/ 11 w 48"/>
                  <a:gd name="T9" fmla="*/ 43 h 47"/>
                  <a:gd name="T10" fmla="*/ 24 w 48"/>
                  <a:gd name="T11" fmla="*/ 47 h 47"/>
                  <a:gd name="T12" fmla="*/ 41 w 48"/>
                  <a:gd name="T13" fmla="*/ 40 h 47"/>
                  <a:gd name="T14" fmla="*/ 47 w 48"/>
                  <a:gd name="T15" fmla="*/ 27 h 47"/>
                  <a:gd name="T16" fmla="*/ 45 w 48"/>
                  <a:gd name="T17" fmla="*/ 27 h 47"/>
                  <a:gd name="T18" fmla="*/ 24 w 48"/>
                  <a:gd name="T19" fmla="*/ 0 h 47"/>
                  <a:gd name="T20" fmla="*/ 7 w 48"/>
                  <a:gd name="T21" fmla="*/ 6 h 47"/>
                  <a:gd name="T22" fmla="*/ 0 w 48"/>
                  <a:gd name="T23" fmla="*/ 23 h 47"/>
                  <a:gd name="T24" fmla="*/ 7 w 48"/>
                  <a:gd name="T25" fmla="*/ 40 h 47"/>
                  <a:gd name="T26" fmla="*/ 9 w 48"/>
                  <a:gd name="T27" fmla="*/ 41 h 47"/>
                  <a:gd name="T28" fmla="*/ 10 w 48"/>
                  <a:gd name="T29" fmla="*/ 39 h 47"/>
                  <a:gd name="T30" fmla="*/ 9 w 48"/>
                  <a:gd name="T31" fmla="*/ 38 h 47"/>
                  <a:gd name="T32" fmla="*/ 3 w 48"/>
                  <a:gd name="T33" fmla="*/ 23 h 47"/>
                  <a:gd name="T34" fmla="*/ 9 w 48"/>
                  <a:gd name="T35" fmla="*/ 8 h 47"/>
                  <a:gd name="T36" fmla="*/ 24 w 48"/>
                  <a:gd name="T37" fmla="*/ 2 h 47"/>
                  <a:gd name="T38" fmla="*/ 39 w 48"/>
                  <a:gd name="T39" fmla="*/ 8 h 47"/>
                  <a:gd name="T40" fmla="*/ 45 w 48"/>
                  <a:gd name="T41" fmla="*/ 23 h 47"/>
                  <a:gd name="T42" fmla="*/ 45 w 48"/>
                  <a:gd name="T43" fmla="*/ 24 h 47"/>
                  <a:gd name="T44" fmla="*/ 48 w 48"/>
                  <a:gd name="T45" fmla="*/ 25 h 47"/>
                  <a:gd name="T46" fmla="*/ 48 w 48"/>
                  <a:gd name="T47" fmla="*/ 23 h 47"/>
                  <a:gd name="T48" fmla="*/ 41 w 48"/>
                  <a:gd name="T49" fmla="*/ 6 h 47"/>
                  <a:gd name="T50" fmla="*/ 24 w 48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47">
                    <a:moveTo>
                      <a:pt x="45" y="27"/>
                    </a:moveTo>
                    <a:cubicBezTo>
                      <a:pt x="44" y="31"/>
                      <a:pt x="42" y="35"/>
                      <a:pt x="39" y="38"/>
                    </a:cubicBezTo>
                    <a:cubicBezTo>
                      <a:pt x="35" y="42"/>
                      <a:pt x="30" y="44"/>
                      <a:pt x="24" y="44"/>
                    </a:cubicBezTo>
                    <a:cubicBezTo>
                      <a:pt x="20" y="44"/>
                      <a:pt x="16" y="43"/>
                      <a:pt x="12" y="41"/>
                    </a:cubicBezTo>
                    <a:cubicBezTo>
                      <a:pt x="12" y="41"/>
                      <a:pt x="12" y="42"/>
                      <a:pt x="11" y="43"/>
                    </a:cubicBezTo>
                    <a:cubicBezTo>
                      <a:pt x="15" y="45"/>
                      <a:pt x="19" y="47"/>
                      <a:pt x="24" y="47"/>
                    </a:cubicBezTo>
                    <a:cubicBezTo>
                      <a:pt x="31" y="47"/>
                      <a:pt x="36" y="44"/>
                      <a:pt x="41" y="40"/>
                    </a:cubicBezTo>
                    <a:cubicBezTo>
                      <a:pt x="44" y="36"/>
                      <a:pt x="46" y="32"/>
                      <a:pt x="47" y="27"/>
                    </a:cubicBezTo>
                    <a:cubicBezTo>
                      <a:pt x="46" y="27"/>
                      <a:pt x="46" y="27"/>
                      <a:pt x="45" y="27"/>
                    </a:cubicBezTo>
                    <a:moveTo>
                      <a:pt x="24" y="0"/>
                    </a:moveTo>
                    <a:cubicBezTo>
                      <a:pt x="18" y="0"/>
                      <a:pt x="12" y="2"/>
                      <a:pt x="7" y="6"/>
                    </a:cubicBezTo>
                    <a:cubicBezTo>
                      <a:pt x="3" y="11"/>
                      <a:pt x="0" y="17"/>
                      <a:pt x="0" y="23"/>
                    </a:cubicBezTo>
                    <a:cubicBezTo>
                      <a:pt x="0" y="30"/>
                      <a:pt x="3" y="36"/>
                      <a:pt x="7" y="40"/>
                    </a:cubicBezTo>
                    <a:cubicBezTo>
                      <a:pt x="8" y="40"/>
                      <a:pt x="8" y="41"/>
                      <a:pt x="9" y="41"/>
                    </a:cubicBezTo>
                    <a:cubicBezTo>
                      <a:pt x="9" y="40"/>
                      <a:pt x="10" y="40"/>
                      <a:pt x="10" y="39"/>
                    </a:cubicBezTo>
                    <a:cubicBezTo>
                      <a:pt x="10" y="39"/>
                      <a:pt x="9" y="38"/>
                      <a:pt x="9" y="38"/>
                    </a:cubicBezTo>
                    <a:cubicBezTo>
                      <a:pt x="5" y="34"/>
                      <a:pt x="3" y="29"/>
                      <a:pt x="3" y="23"/>
                    </a:cubicBezTo>
                    <a:cubicBezTo>
                      <a:pt x="3" y="17"/>
                      <a:pt x="5" y="12"/>
                      <a:pt x="9" y="8"/>
                    </a:cubicBezTo>
                    <a:cubicBezTo>
                      <a:pt x="13" y="4"/>
                      <a:pt x="18" y="2"/>
                      <a:pt x="24" y="2"/>
                    </a:cubicBezTo>
                    <a:cubicBezTo>
                      <a:pt x="30" y="2"/>
                      <a:pt x="35" y="4"/>
                      <a:pt x="39" y="8"/>
                    </a:cubicBezTo>
                    <a:cubicBezTo>
                      <a:pt x="43" y="12"/>
                      <a:pt x="45" y="17"/>
                      <a:pt x="45" y="23"/>
                    </a:cubicBezTo>
                    <a:cubicBezTo>
                      <a:pt x="45" y="23"/>
                      <a:pt x="45" y="23"/>
                      <a:pt x="45" y="24"/>
                    </a:cubicBezTo>
                    <a:cubicBezTo>
                      <a:pt x="46" y="24"/>
                      <a:pt x="47" y="24"/>
                      <a:pt x="48" y="25"/>
                    </a:cubicBezTo>
                    <a:cubicBezTo>
                      <a:pt x="48" y="24"/>
                      <a:pt x="48" y="24"/>
                      <a:pt x="48" y="23"/>
                    </a:cubicBezTo>
                    <a:cubicBezTo>
                      <a:pt x="48" y="17"/>
                      <a:pt x="45" y="11"/>
                      <a:pt x="41" y="6"/>
                    </a:cubicBezTo>
                    <a:cubicBezTo>
                      <a:pt x="36" y="2"/>
                      <a:pt x="31" y="0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38"/>
              <p:cNvSpPr>
                <a:spLocks noEditPoints="1"/>
              </p:cNvSpPr>
              <p:nvPr/>
            </p:nvSpPr>
            <p:spPr bwMode="auto">
              <a:xfrm>
                <a:off x="7223551" y="3196551"/>
                <a:ext cx="739208" cy="347145"/>
              </a:xfrm>
              <a:custGeom>
                <a:avLst/>
                <a:gdLst>
                  <a:gd name="T0" fmla="*/ 1 w 39"/>
                  <a:gd name="T1" fmla="*/ 15 h 19"/>
                  <a:gd name="T2" fmla="*/ 0 w 39"/>
                  <a:gd name="T3" fmla="*/ 17 h 19"/>
                  <a:gd name="T4" fmla="*/ 2 w 39"/>
                  <a:gd name="T5" fmla="*/ 19 h 19"/>
                  <a:gd name="T6" fmla="*/ 3 w 39"/>
                  <a:gd name="T7" fmla="*/ 17 h 19"/>
                  <a:gd name="T8" fmla="*/ 1 w 39"/>
                  <a:gd name="T9" fmla="*/ 15 h 19"/>
                  <a:gd name="T10" fmla="*/ 36 w 39"/>
                  <a:gd name="T11" fmla="*/ 0 h 19"/>
                  <a:gd name="T12" fmla="*/ 36 w 39"/>
                  <a:gd name="T13" fmla="*/ 3 h 19"/>
                  <a:gd name="T14" fmla="*/ 38 w 39"/>
                  <a:gd name="T15" fmla="*/ 3 h 19"/>
                  <a:gd name="T16" fmla="*/ 39 w 39"/>
                  <a:gd name="T17" fmla="*/ 1 h 19"/>
                  <a:gd name="T18" fmla="*/ 36 w 3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9">
                    <a:moveTo>
                      <a:pt x="1" y="15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2" y="16"/>
                      <a:pt x="2" y="16"/>
                      <a:pt x="1" y="15"/>
                    </a:cubicBezTo>
                    <a:moveTo>
                      <a:pt x="36" y="0"/>
                    </a:moveTo>
                    <a:cubicBezTo>
                      <a:pt x="36" y="1"/>
                      <a:pt x="36" y="2"/>
                      <a:pt x="36" y="3"/>
                    </a:cubicBezTo>
                    <a:cubicBezTo>
                      <a:pt x="37" y="3"/>
                      <a:pt x="37" y="3"/>
                      <a:pt x="38" y="3"/>
                    </a:cubicBezTo>
                    <a:cubicBezTo>
                      <a:pt x="38" y="2"/>
                      <a:pt x="38" y="2"/>
                      <a:pt x="39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3"/>
              <p:cNvSpPr>
                <a:spLocks noEditPoints="1"/>
              </p:cNvSpPr>
              <p:nvPr/>
            </p:nvSpPr>
            <p:spPr bwMode="auto">
              <a:xfrm>
                <a:off x="944277" y="4037410"/>
                <a:ext cx="3052204" cy="2815716"/>
              </a:xfrm>
              <a:custGeom>
                <a:avLst/>
                <a:gdLst>
                  <a:gd name="T0" fmla="*/ 81 w 162"/>
                  <a:gd name="T1" fmla="*/ 154 h 154"/>
                  <a:gd name="T2" fmla="*/ 29 w 162"/>
                  <a:gd name="T3" fmla="*/ 132 h 154"/>
                  <a:gd name="T4" fmla="*/ 8 w 162"/>
                  <a:gd name="T5" fmla="*/ 81 h 154"/>
                  <a:gd name="T6" fmla="*/ 29 w 162"/>
                  <a:gd name="T7" fmla="*/ 29 h 154"/>
                  <a:gd name="T8" fmla="*/ 81 w 162"/>
                  <a:gd name="T9" fmla="*/ 8 h 154"/>
                  <a:gd name="T10" fmla="*/ 133 w 162"/>
                  <a:gd name="T11" fmla="*/ 29 h 154"/>
                  <a:gd name="T12" fmla="*/ 154 w 162"/>
                  <a:gd name="T13" fmla="*/ 81 h 154"/>
                  <a:gd name="T14" fmla="*/ 133 w 162"/>
                  <a:gd name="T15" fmla="*/ 132 h 154"/>
                  <a:gd name="T16" fmla="*/ 81 w 162"/>
                  <a:gd name="T17" fmla="*/ 154 h 154"/>
                  <a:gd name="T18" fmla="*/ 81 w 162"/>
                  <a:gd name="T19" fmla="*/ 0 h 154"/>
                  <a:gd name="T20" fmla="*/ 24 w 162"/>
                  <a:gd name="T21" fmla="*/ 24 h 154"/>
                  <a:gd name="T22" fmla="*/ 0 w 162"/>
                  <a:gd name="T23" fmla="*/ 81 h 154"/>
                  <a:gd name="T24" fmla="*/ 24 w 162"/>
                  <a:gd name="T25" fmla="*/ 138 h 154"/>
                  <a:gd name="T26" fmla="*/ 47 w 162"/>
                  <a:gd name="T27" fmla="*/ 154 h 154"/>
                  <a:gd name="T28" fmla="*/ 115 w 162"/>
                  <a:gd name="T29" fmla="*/ 154 h 154"/>
                  <a:gd name="T30" fmla="*/ 138 w 162"/>
                  <a:gd name="T31" fmla="*/ 138 h 154"/>
                  <a:gd name="T32" fmla="*/ 162 w 162"/>
                  <a:gd name="T33" fmla="*/ 81 h 154"/>
                  <a:gd name="T34" fmla="*/ 138 w 162"/>
                  <a:gd name="T35" fmla="*/ 24 h 154"/>
                  <a:gd name="T36" fmla="*/ 81 w 162"/>
                  <a:gd name="T3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54">
                    <a:moveTo>
                      <a:pt x="81" y="154"/>
                    </a:moveTo>
                    <a:cubicBezTo>
                      <a:pt x="61" y="154"/>
                      <a:pt x="43" y="146"/>
                      <a:pt x="29" y="132"/>
                    </a:cubicBezTo>
                    <a:cubicBezTo>
                      <a:pt x="16" y="119"/>
                      <a:pt x="8" y="101"/>
                      <a:pt x="8" y="81"/>
                    </a:cubicBezTo>
                    <a:cubicBezTo>
                      <a:pt x="8" y="61"/>
                      <a:pt x="16" y="42"/>
                      <a:pt x="29" y="29"/>
                    </a:cubicBezTo>
                    <a:cubicBezTo>
                      <a:pt x="43" y="16"/>
                      <a:pt x="61" y="8"/>
                      <a:pt x="81" y="8"/>
                    </a:cubicBezTo>
                    <a:cubicBezTo>
                      <a:pt x="101" y="8"/>
                      <a:pt x="120" y="16"/>
                      <a:pt x="133" y="29"/>
                    </a:cubicBezTo>
                    <a:cubicBezTo>
                      <a:pt x="146" y="42"/>
                      <a:pt x="154" y="61"/>
                      <a:pt x="154" y="81"/>
                    </a:cubicBezTo>
                    <a:cubicBezTo>
                      <a:pt x="154" y="101"/>
                      <a:pt x="146" y="119"/>
                      <a:pt x="133" y="132"/>
                    </a:cubicBezTo>
                    <a:cubicBezTo>
                      <a:pt x="120" y="146"/>
                      <a:pt x="101" y="154"/>
                      <a:pt x="81" y="154"/>
                    </a:cubicBezTo>
                    <a:moveTo>
                      <a:pt x="81" y="0"/>
                    </a:moveTo>
                    <a:cubicBezTo>
                      <a:pt x="59" y="0"/>
                      <a:pt x="39" y="9"/>
                      <a:pt x="24" y="24"/>
                    </a:cubicBezTo>
                    <a:cubicBezTo>
                      <a:pt x="9" y="38"/>
                      <a:pt x="0" y="58"/>
                      <a:pt x="0" y="81"/>
                    </a:cubicBezTo>
                    <a:cubicBezTo>
                      <a:pt x="0" y="103"/>
                      <a:pt x="9" y="123"/>
                      <a:pt x="24" y="138"/>
                    </a:cubicBezTo>
                    <a:cubicBezTo>
                      <a:pt x="31" y="145"/>
                      <a:pt x="39" y="150"/>
                      <a:pt x="47" y="154"/>
                    </a:cubicBezTo>
                    <a:cubicBezTo>
                      <a:pt x="115" y="154"/>
                      <a:pt x="115" y="154"/>
                      <a:pt x="115" y="154"/>
                    </a:cubicBezTo>
                    <a:cubicBezTo>
                      <a:pt x="124" y="150"/>
                      <a:pt x="132" y="145"/>
                      <a:pt x="138" y="138"/>
                    </a:cubicBezTo>
                    <a:cubicBezTo>
                      <a:pt x="153" y="123"/>
                      <a:pt x="162" y="103"/>
                      <a:pt x="162" y="81"/>
                    </a:cubicBezTo>
                    <a:cubicBezTo>
                      <a:pt x="162" y="58"/>
                      <a:pt x="153" y="38"/>
                      <a:pt x="138" y="24"/>
                    </a:cubicBezTo>
                    <a:cubicBezTo>
                      <a:pt x="124" y="9"/>
                      <a:pt x="103" y="0"/>
                      <a:pt x="8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4"/>
              <p:cNvSpPr>
                <a:spLocks noEditPoints="1"/>
              </p:cNvSpPr>
              <p:nvPr/>
            </p:nvSpPr>
            <p:spPr bwMode="auto">
              <a:xfrm>
                <a:off x="1413233" y="4492551"/>
                <a:ext cx="2114287" cy="2051999"/>
              </a:xfrm>
              <a:custGeom>
                <a:avLst/>
                <a:gdLst>
                  <a:gd name="T0" fmla="*/ 56 w 112"/>
                  <a:gd name="T1" fmla="*/ 106 h 112"/>
                  <a:gd name="T2" fmla="*/ 20 w 112"/>
                  <a:gd name="T3" fmla="*/ 91 h 112"/>
                  <a:gd name="T4" fmla="*/ 6 w 112"/>
                  <a:gd name="T5" fmla="*/ 56 h 112"/>
                  <a:gd name="T6" fmla="*/ 20 w 112"/>
                  <a:gd name="T7" fmla="*/ 20 h 112"/>
                  <a:gd name="T8" fmla="*/ 56 w 112"/>
                  <a:gd name="T9" fmla="*/ 5 h 112"/>
                  <a:gd name="T10" fmla="*/ 92 w 112"/>
                  <a:gd name="T11" fmla="*/ 20 h 112"/>
                  <a:gd name="T12" fmla="*/ 107 w 112"/>
                  <a:gd name="T13" fmla="*/ 56 h 112"/>
                  <a:gd name="T14" fmla="*/ 92 w 112"/>
                  <a:gd name="T15" fmla="*/ 91 h 112"/>
                  <a:gd name="T16" fmla="*/ 56 w 112"/>
                  <a:gd name="T17" fmla="*/ 106 h 112"/>
                  <a:gd name="T18" fmla="*/ 56 w 112"/>
                  <a:gd name="T19" fmla="*/ 0 h 112"/>
                  <a:gd name="T20" fmla="*/ 17 w 112"/>
                  <a:gd name="T21" fmla="*/ 16 h 112"/>
                  <a:gd name="T22" fmla="*/ 0 w 112"/>
                  <a:gd name="T23" fmla="*/ 56 h 112"/>
                  <a:gd name="T24" fmla="*/ 17 w 112"/>
                  <a:gd name="T25" fmla="*/ 95 h 112"/>
                  <a:gd name="T26" fmla="*/ 56 w 112"/>
                  <a:gd name="T27" fmla="*/ 112 h 112"/>
                  <a:gd name="T28" fmla="*/ 96 w 112"/>
                  <a:gd name="T29" fmla="*/ 95 h 112"/>
                  <a:gd name="T30" fmla="*/ 112 w 112"/>
                  <a:gd name="T31" fmla="*/ 56 h 112"/>
                  <a:gd name="T32" fmla="*/ 96 w 112"/>
                  <a:gd name="T33" fmla="*/ 16 h 112"/>
                  <a:gd name="T34" fmla="*/ 56 w 112"/>
                  <a:gd name="T3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56" y="106"/>
                    </a:moveTo>
                    <a:cubicBezTo>
                      <a:pt x="42" y="106"/>
                      <a:pt x="30" y="101"/>
                      <a:pt x="20" y="91"/>
                    </a:cubicBezTo>
                    <a:cubicBezTo>
                      <a:pt x="11" y="82"/>
                      <a:pt x="6" y="70"/>
                      <a:pt x="6" y="56"/>
                    </a:cubicBezTo>
                    <a:cubicBezTo>
                      <a:pt x="6" y="42"/>
                      <a:pt x="11" y="29"/>
                      <a:pt x="20" y="20"/>
                    </a:cubicBezTo>
                    <a:cubicBezTo>
                      <a:pt x="30" y="11"/>
                      <a:pt x="42" y="5"/>
                      <a:pt x="56" y="5"/>
                    </a:cubicBezTo>
                    <a:cubicBezTo>
                      <a:pt x="70" y="5"/>
                      <a:pt x="83" y="11"/>
                      <a:pt x="92" y="20"/>
                    </a:cubicBezTo>
                    <a:cubicBezTo>
                      <a:pt x="101" y="29"/>
                      <a:pt x="107" y="42"/>
                      <a:pt x="107" y="56"/>
                    </a:cubicBezTo>
                    <a:cubicBezTo>
                      <a:pt x="107" y="70"/>
                      <a:pt x="101" y="82"/>
                      <a:pt x="92" y="91"/>
                    </a:cubicBezTo>
                    <a:cubicBezTo>
                      <a:pt x="83" y="101"/>
                      <a:pt x="70" y="106"/>
                      <a:pt x="56" y="106"/>
                    </a:cubicBezTo>
                    <a:moveTo>
                      <a:pt x="56" y="0"/>
                    </a:moveTo>
                    <a:cubicBezTo>
                      <a:pt x="41" y="0"/>
                      <a:pt x="27" y="6"/>
                      <a:pt x="17" y="16"/>
                    </a:cubicBezTo>
                    <a:cubicBezTo>
                      <a:pt x="6" y="26"/>
                      <a:pt x="0" y="40"/>
                      <a:pt x="0" y="56"/>
                    </a:cubicBezTo>
                    <a:cubicBezTo>
                      <a:pt x="0" y="71"/>
                      <a:pt x="6" y="85"/>
                      <a:pt x="17" y="95"/>
                    </a:cubicBezTo>
                    <a:cubicBezTo>
                      <a:pt x="27" y="105"/>
                      <a:pt x="41" y="112"/>
                      <a:pt x="56" y="112"/>
                    </a:cubicBezTo>
                    <a:cubicBezTo>
                      <a:pt x="72" y="112"/>
                      <a:pt x="85" y="105"/>
                      <a:pt x="96" y="95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0"/>
                      <a:pt x="106" y="26"/>
                      <a:pt x="96" y="16"/>
                    </a:cubicBezTo>
                    <a:cubicBezTo>
                      <a:pt x="85" y="6"/>
                      <a:pt x="72" y="0"/>
                      <a:pt x="5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45"/>
              <p:cNvSpPr>
                <a:spLocks noEditPoints="1"/>
              </p:cNvSpPr>
              <p:nvPr/>
            </p:nvSpPr>
            <p:spPr bwMode="auto">
              <a:xfrm>
                <a:off x="1786813" y="4862836"/>
                <a:ext cx="1359187" cy="1311428"/>
              </a:xfrm>
              <a:custGeom>
                <a:avLst/>
                <a:gdLst>
                  <a:gd name="T0" fmla="*/ 36 w 72"/>
                  <a:gd name="T1" fmla="*/ 68 h 72"/>
                  <a:gd name="T2" fmla="*/ 13 w 72"/>
                  <a:gd name="T3" fmla="*/ 59 h 72"/>
                  <a:gd name="T4" fmla="*/ 3 w 72"/>
                  <a:gd name="T5" fmla="*/ 36 h 72"/>
                  <a:gd name="T6" fmla="*/ 13 w 72"/>
                  <a:gd name="T7" fmla="*/ 13 h 72"/>
                  <a:gd name="T8" fmla="*/ 36 w 72"/>
                  <a:gd name="T9" fmla="*/ 3 h 72"/>
                  <a:gd name="T10" fmla="*/ 59 w 72"/>
                  <a:gd name="T11" fmla="*/ 13 h 72"/>
                  <a:gd name="T12" fmla="*/ 69 w 72"/>
                  <a:gd name="T13" fmla="*/ 36 h 72"/>
                  <a:gd name="T14" fmla="*/ 59 w 72"/>
                  <a:gd name="T15" fmla="*/ 59 h 72"/>
                  <a:gd name="T16" fmla="*/ 36 w 72"/>
                  <a:gd name="T17" fmla="*/ 68 h 72"/>
                  <a:gd name="T18" fmla="*/ 36 w 72"/>
                  <a:gd name="T19" fmla="*/ 0 h 72"/>
                  <a:gd name="T20" fmla="*/ 11 w 72"/>
                  <a:gd name="T21" fmla="*/ 10 h 72"/>
                  <a:gd name="T22" fmla="*/ 0 w 72"/>
                  <a:gd name="T23" fmla="*/ 36 h 72"/>
                  <a:gd name="T24" fmla="*/ 11 w 72"/>
                  <a:gd name="T25" fmla="*/ 61 h 72"/>
                  <a:gd name="T26" fmla="*/ 36 w 72"/>
                  <a:gd name="T27" fmla="*/ 72 h 72"/>
                  <a:gd name="T28" fmla="*/ 62 w 72"/>
                  <a:gd name="T29" fmla="*/ 61 h 72"/>
                  <a:gd name="T30" fmla="*/ 72 w 72"/>
                  <a:gd name="T31" fmla="*/ 36 h 72"/>
                  <a:gd name="T32" fmla="*/ 62 w 72"/>
                  <a:gd name="T33" fmla="*/ 10 h 72"/>
                  <a:gd name="T34" fmla="*/ 36 w 72"/>
                  <a:gd name="T3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2">
                    <a:moveTo>
                      <a:pt x="36" y="68"/>
                    </a:moveTo>
                    <a:cubicBezTo>
                      <a:pt x="27" y="68"/>
                      <a:pt x="19" y="65"/>
                      <a:pt x="13" y="59"/>
                    </a:cubicBezTo>
                    <a:cubicBezTo>
                      <a:pt x="7" y="53"/>
                      <a:pt x="3" y="45"/>
                      <a:pt x="3" y="36"/>
                    </a:cubicBezTo>
                    <a:cubicBezTo>
                      <a:pt x="3" y="27"/>
                      <a:pt x="7" y="19"/>
                      <a:pt x="13" y="13"/>
                    </a:cubicBezTo>
                    <a:cubicBezTo>
                      <a:pt x="19" y="7"/>
                      <a:pt x="27" y="3"/>
                      <a:pt x="36" y="3"/>
                    </a:cubicBezTo>
                    <a:cubicBezTo>
                      <a:pt x="45" y="3"/>
                      <a:pt x="53" y="7"/>
                      <a:pt x="59" y="13"/>
                    </a:cubicBezTo>
                    <a:cubicBezTo>
                      <a:pt x="65" y="19"/>
                      <a:pt x="69" y="27"/>
                      <a:pt x="69" y="36"/>
                    </a:cubicBezTo>
                    <a:cubicBezTo>
                      <a:pt x="69" y="45"/>
                      <a:pt x="65" y="53"/>
                      <a:pt x="59" y="59"/>
                    </a:cubicBezTo>
                    <a:cubicBezTo>
                      <a:pt x="53" y="65"/>
                      <a:pt x="45" y="68"/>
                      <a:pt x="36" y="68"/>
                    </a:cubicBezTo>
                    <a:moveTo>
                      <a:pt x="36" y="0"/>
                    </a:moveTo>
                    <a:cubicBezTo>
                      <a:pt x="26" y="0"/>
                      <a:pt x="17" y="4"/>
                      <a:pt x="11" y="10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46"/>
                      <a:pt x="4" y="55"/>
                      <a:pt x="11" y="61"/>
                    </a:cubicBezTo>
                    <a:cubicBezTo>
                      <a:pt x="17" y="68"/>
                      <a:pt x="26" y="72"/>
                      <a:pt x="36" y="72"/>
                    </a:cubicBezTo>
                    <a:cubicBezTo>
                      <a:pt x="46" y="72"/>
                      <a:pt x="55" y="68"/>
                      <a:pt x="62" y="61"/>
                    </a:cubicBezTo>
                    <a:cubicBezTo>
                      <a:pt x="68" y="55"/>
                      <a:pt x="72" y="46"/>
                      <a:pt x="72" y="36"/>
                    </a:cubicBezTo>
                    <a:cubicBezTo>
                      <a:pt x="72" y="26"/>
                      <a:pt x="68" y="17"/>
                      <a:pt x="62" y="10"/>
                    </a:cubicBezTo>
                    <a:cubicBezTo>
                      <a:pt x="55" y="4"/>
                      <a:pt x="46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46"/>
              <p:cNvSpPr>
                <a:spLocks noEditPoints="1"/>
              </p:cNvSpPr>
              <p:nvPr/>
            </p:nvSpPr>
            <p:spPr bwMode="auto">
              <a:xfrm>
                <a:off x="12040310" y="6235979"/>
                <a:ext cx="333835" cy="617143"/>
              </a:xfrm>
              <a:custGeom>
                <a:avLst/>
                <a:gdLst>
                  <a:gd name="T0" fmla="*/ 18 w 18"/>
                  <a:gd name="T1" fmla="*/ 13 h 34"/>
                  <a:gd name="T2" fmla="*/ 17 w 18"/>
                  <a:gd name="T3" fmla="*/ 17 h 34"/>
                  <a:gd name="T4" fmla="*/ 18 w 18"/>
                  <a:gd name="T5" fmla="*/ 22 h 34"/>
                  <a:gd name="T6" fmla="*/ 18 w 18"/>
                  <a:gd name="T7" fmla="*/ 13 h 34"/>
                  <a:gd name="T8" fmla="*/ 16 w 18"/>
                  <a:gd name="T9" fmla="*/ 0 h 34"/>
                  <a:gd name="T10" fmla="*/ 15 w 18"/>
                  <a:gd name="T11" fmla="*/ 1 h 34"/>
                  <a:gd name="T12" fmla="*/ 16 w 18"/>
                  <a:gd name="T13" fmla="*/ 7 h 34"/>
                  <a:gd name="T14" fmla="*/ 1 w 18"/>
                  <a:gd name="T15" fmla="*/ 30 h 34"/>
                  <a:gd name="T16" fmla="*/ 0 w 18"/>
                  <a:gd name="T17" fmla="*/ 34 h 34"/>
                  <a:gd name="T18" fmla="*/ 18 w 18"/>
                  <a:gd name="T19" fmla="*/ 34 h 34"/>
                  <a:gd name="T20" fmla="*/ 18 w 18"/>
                  <a:gd name="T21" fmla="*/ 33 h 34"/>
                  <a:gd name="T22" fmla="*/ 14 w 18"/>
                  <a:gd name="T23" fmla="*/ 21 h 34"/>
                  <a:gd name="T24" fmla="*/ 18 w 18"/>
                  <a:gd name="T25" fmla="*/ 9 h 34"/>
                  <a:gd name="T26" fmla="*/ 18 w 18"/>
                  <a:gd name="T27" fmla="*/ 1 h 34"/>
                  <a:gd name="T28" fmla="*/ 16 w 1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4">
                    <a:moveTo>
                      <a:pt x="18" y="13"/>
                    </a:moveTo>
                    <a:cubicBezTo>
                      <a:pt x="18" y="14"/>
                      <a:pt x="17" y="16"/>
                      <a:pt x="17" y="17"/>
                    </a:cubicBezTo>
                    <a:cubicBezTo>
                      <a:pt x="17" y="19"/>
                      <a:pt x="18" y="20"/>
                      <a:pt x="18" y="22"/>
                    </a:cubicBezTo>
                    <a:cubicBezTo>
                      <a:pt x="18" y="13"/>
                      <a:pt x="18" y="13"/>
                      <a:pt x="18" y="13"/>
                    </a:cubicBezTo>
                    <a:moveTo>
                      <a:pt x="16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16" y="3"/>
                      <a:pt x="16" y="5"/>
                      <a:pt x="16" y="7"/>
                    </a:cubicBezTo>
                    <a:cubicBezTo>
                      <a:pt x="16" y="17"/>
                      <a:pt x="9" y="26"/>
                      <a:pt x="1" y="30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0"/>
                      <a:pt x="14" y="26"/>
                      <a:pt x="14" y="21"/>
                    </a:cubicBezTo>
                    <a:cubicBezTo>
                      <a:pt x="14" y="17"/>
                      <a:pt x="16" y="13"/>
                      <a:pt x="18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7"/>
              <p:cNvSpPr>
                <a:spLocks/>
              </p:cNvSpPr>
              <p:nvPr/>
            </p:nvSpPr>
            <p:spPr bwMode="auto">
              <a:xfrm>
                <a:off x="12056207" y="6251407"/>
                <a:ext cx="286144" cy="532288"/>
              </a:xfrm>
              <a:custGeom>
                <a:avLst/>
                <a:gdLst>
                  <a:gd name="T0" fmla="*/ 14 w 15"/>
                  <a:gd name="T1" fmla="*/ 0 h 29"/>
                  <a:gd name="T2" fmla="*/ 0 w 15"/>
                  <a:gd name="T3" fmla="*/ 29 h 29"/>
                  <a:gd name="T4" fmla="*/ 15 w 15"/>
                  <a:gd name="T5" fmla="*/ 6 h 29"/>
                  <a:gd name="T6" fmla="*/ 14 w 15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9">
                    <a:moveTo>
                      <a:pt x="14" y="0"/>
                    </a:moveTo>
                    <a:cubicBezTo>
                      <a:pt x="6" y="7"/>
                      <a:pt x="1" y="18"/>
                      <a:pt x="0" y="29"/>
                    </a:cubicBezTo>
                    <a:cubicBezTo>
                      <a:pt x="8" y="25"/>
                      <a:pt x="15" y="16"/>
                      <a:pt x="15" y="6"/>
                    </a:cubicBezTo>
                    <a:cubicBezTo>
                      <a:pt x="15" y="4"/>
                      <a:pt x="15" y="2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48"/>
              <p:cNvSpPr>
                <a:spLocks/>
              </p:cNvSpPr>
              <p:nvPr/>
            </p:nvSpPr>
            <p:spPr bwMode="auto">
              <a:xfrm>
                <a:off x="12302606" y="6397981"/>
                <a:ext cx="71539" cy="439717"/>
              </a:xfrm>
              <a:custGeom>
                <a:avLst/>
                <a:gdLst>
                  <a:gd name="T0" fmla="*/ 4 w 4"/>
                  <a:gd name="T1" fmla="*/ 0 h 24"/>
                  <a:gd name="T2" fmla="*/ 0 w 4"/>
                  <a:gd name="T3" fmla="*/ 12 h 24"/>
                  <a:gd name="T4" fmla="*/ 4 w 4"/>
                  <a:gd name="T5" fmla="*/ 24 h 24"/>
                  <a:gd name="T6" fmla="*/ 4 w 4"/>
                  <a:gd name="T7" fmla="*/ 13 h 24"/>
                  <a:gd name="T8" fmla="*/ 3 w 4"/>
                  <a:gd name="T9" fmla="*/ 8 h 24"/>
                  <a:gd name="T10" fmla="*/ 4 w 4"/>
                  <a:gd name="T11" fmla="*/ 4 h 24"/>
                  <a:gd name="T12" fmla="*/ 4 w 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4">
                    <a:moveTo>
                      <a:pt x="4" y="0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7"/>
                      <a:pt x="2" y="21"/>
                      <a:pt x="4" y="2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1"/>
                      <a:pt x="3" y="10"/>
                      <a:pt x="3" y="8"/>
                    </a:cubicBezTo>
                    <a:cubicBezTo>
                      <a:pt x="3" y="7"/>
                      <a:pt x="4" y="5"/>
                      <a:pt x="4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49"/>
              <p:cNvSpPr>
                <a:spLocks/>
              </p:cNvSpPr>
              <p:nvPr/>
            </p:nvSpPr>
            <p:spPr bwMode="auto">
              <a:xfrm>
                <a:off x="12342351" y="6197410"/>
                <a:ext cx="31794" cy="54002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0"/>
              <p:cNvSpPr>
                <a:spLocks noEditPoints="1"/>
              </p:cNvSpPr>
              <p:nvPr/>
            </p:nvSpPr>
            <p:spPr bwMode="auto">
              <a:xfrm>
                <a:off x="6754590" y="6521409"/>
                <a:ext cx="1279703" cy="331717"/>
              </a:xfrm>
              <a:custGeom>
                <a:avLst/>
                <a:gdLst>
                  <a:gd name="T0" fmla="*/ 24 w 68"/>
                  <a:gd name="T1" fmla="*/ 1 h 18"/>
                  <a:gd name="T2" fmla="*/ 6 w 68"/>
                  <a:gd name="T3" fmla="*/ 11 h 18"/>
                  <a:gd name="T4" fmla="*/ 0 w 68"/>
                  <a:gd name="T5" fmla="*/ 18 h 18"/>
                  <a:gd name="T6" fmla="*/ 5 w 68"/>
                  <a:gd name="T7" fmla="*/ 18 h 18"/>
                  <a:gd name="T8" fmla="*/ 9 w 68"/>
                  <a:gd name="T9" fmla="*/ 14 h 18"/>
                  <a:gd name="T10" fmla="*/ 26 w 68"/>
                  <a:gd name="T11" fmla="*/ 4 h 18"/>
                  <a:gd name="T12" fmla="*/ 24 w 68"/>
                  <a:gd name="T13" fmla="*/ 1 h 18"/>
                  <a:gd name="T14" fmla="*/ 34 w 68"/>
                  <a:gd name="T15" fmla="*/ 0 h 18"/>
                  <a:gd name="T16" fmla="*/ 29 w 68"/>
                  <a:gd name="T17" fmla="*/ 0 h 18"/>
                  <a:gd name="T18" fmla="*/ 31 w 68"/>
                  <a:gd name="T19" fmla="*/ 4 h 18"/>
                  <a:gd name="T20" fmla="*/ 34 w 68"/>
                  <a:gd name="T21" fmla="*/ 4 h 18"/>
                  <a:gd name="T22" fmla="*/ 59 w 68"/>
                  <a:gd name="T23" fmla="*/ 14 h 18"/>
                  <a:gd name="T24" fmla="*/ 63 w 68"/>
                  <a:gd name="T25" fmla="*/ 18 h 18"/>
                  <a:gd name="T26" fmla="*/ 68 w 68"/>
                  <a:gd name="T27" fmla="*/ 18 h 18"/>
                  <a:gd name="T28" fmla="*/ 62 w 68"/>
                  <a:gd name="T29" fmla="*/ 11 h 18"/>
                  <a:gd name="T30" fmla="*/ 34 w 68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8">
                    <a:moveTo>
                      <a:pt x="24" y="1"/>
                    </a:moveTo>
                    <a:cubicBezTo>
                      <a:pt x="17" y="3"/>
                      <a:pt x="11" y="6"/>
                      <a:pt x="6" y="11"/>
                    </a:cubicBezTo>
                    <a:cubicBezTo>
                      <a:pt x="4" y="13"/>
                      <a:pt x="2" y="16"/>
                      <a:pt x="0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7"/>
                      <a:pt x="7" y="15"/>
                      <a:pt x="9" y="14"/>
                    </a:cubicBezTo>
                    <a:cubicBezTo>
                      <a:pt x="13" y="9"/>
                      <a:pt x="19" y="6"/>
                      <a:pt x="26" y="4"/>
                    </a:cubicBezTo>
                    <a:cubicBezTo>
                      <a:pt x="25" y="3"/>
                      <a:pt x="25" y="2"/>
                      <a:pt x="24" y="1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0"/>
                    </a:cubicBezTo>
                    <a:cubicBezTo>
                      <a:pt x="29" y="1"/>
                      <a:pt x="30" y="2"/>
                      <a:pt x="31" y="4"/>
                    </a:cubicBezTo>
                    <a:cubicBezTo>
                      <a:pt x="32" y="4"/>
                      <a:pt x="33" y="4"/>
                      <a:pt x="34" y="4"/>
                    </a:cubicBezTo>
                    <a:cubicBezTo>
                      <a:pt x="44" y="4"/>
                      <a:pt x="53" y="8"/>
                      <a:pt x="59" y="14"/>
                    </a:cubicBezTo>
                    <a:cubicBezTo>
                      <a:pt x="61" y="15"/>
                      <a:pt x="62" y="17"/>
                      <a:pt x="63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4" y="13"/>
                      <a:pt x="62" y="11"/>
                    </a:cubicBezTo>
                    <a:cubicBezTo>
                      <a:pt x="55" y="4"/>
                      <a:pt x="45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1"/>
              <p:cNvSpPr>
                <a:spLocks/>
              </p:cNvSpPr>
              <p:nvPr/>
            </p:nvSpPr>
            <p:spPr bwMode="auto">
              <a:xfrm>
                <a:off x="7207654" y="6521409"/>
                <a:ext cx="127175" cy="77143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1 h 4"/>
                  <a:gd name="T4" fmla="*/ 2 w 7"/>
                  <a:gd name="T5" fmla="*/ 4 h 4"/>
                  <a:gd name="T6" fmla="*/ 7 w 7"/>
                  <a:gd name="T7" fmla="*/ 4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4"/>
                      <a:pt x="5" y="4"/>
                      <a:pt x="7" y="4"/>
                    </a:cubicBezTo>
                    <a:cubicBezTo>
                      <a:pt x="6" y="2"/>
                      <a:pt x="5" y="1"/>
                      <a:pt x="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2"/>
              <p:cNvSpPr>
                <a:spLocks noEditPoints="1"/>
              </p:cNvSpPr>
              <p:nvPr/>
            </p:nvSpPr>
            <p:spPr bwMode="auto">
              <a:xfrm>
                <a:off x="7167909" y="6799124"/>
                <a:ext cx="453064" cy="54002"/>
              </a:xfrm>
              <a:custGeom>
                <a:avLst/>
                <a:gdLst>
                  <a:gd name="T0" fmla="*/ 8 w 24"/>
                  <a:gd name="T1" fmla="*/ 0 h 3"/>
                  <a:gd name="T2" fmla="*/ 0 w 24"/>
                  <a:gd name="T3" fmla="*/ 3 h 3"/>
                  <a:gd name="T4" fmla="*/ 5 w 24"/>
                  <a:gd name="T5" fmla="*/ 3 h 3"/>
                  <a:gd name="T6" fmla="*/ 8 w 24"/>
                  <a:gd name="T7" fmla="*/ 3 h 3"/>
                  <a:gd name="T8" fmla="*/ 8 w 24"/>
                  <a:gd name="T9" fmla="*/ 0 h 3"/>
                  <a:gd name="T10" fmla="*/ 12 w 24"/>
                  <a:gd name="T11" fmla="*/ 0 h 3"/>
                  <a:gd name="T12" fmla="*/ 13 w 24"/>
                  <a:gd name="T13" fmla="*/ 2 h 3"/>
                  <a:gd name="T14" fmla="*/ 18 w 24"/>
                  <a:gd name="T15" fmla="*/ 3 h 3"/>
                  <a:gd name="T16" fmla="*/ 24 w 24"/>
                  <a:gd name="T17" fmla="*/ 3 h 3"/>
                  <a:gd name="T18" fmla="*/ 12 w 24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moveTo>
                      <a:pt x="12" y="0"/>
                    </a:move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7" y="3"/>
                      <a:pt x="18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1" y="1"/>
                      <a:pt x="17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3"/>
              <p:cNvSpPr>
                <a:spLocks/>
              </p:cNvSpPr>
              <p:nvPr/>
            </p:nvSpPr>
            <p:spPr bwMode="auto">
              <a:xfrm>
                <a:off x="7318932" y="6799124"/>
                <a:ext cx="95381" cy="54002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3 h 3"/>
                  <a:gd name="T6" fmla="*/ 4 w 5"/>
                  <a:gd name="T7" fmla="*/ 2 h 3"/>
                  <a:gd name="T8" fmla="*/ 5 w 5"/>
                  <a:gd name="T9" fmla="*/ 2 h 3"/>
                  <a:gd name="T10" fmla="*/ 4 w 5"/>
                  <a:gd name="T11" fmla="*/ 0 h 3"/>
                  <a:gd name="T12" fmla="*/ 4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3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4"/>
              <p:cNvSpPr>
                <a:spLocks noEditPoints="1"/>
              </p:cNvSpPr>
              <p:nvPr/>
            </p:nvSpPr>
            <p:spPr bwMode="auto">
              <a:xfrm>
                <a:off x="5697449" y="4345982"/>
                <a:ext cx="2074547" cy="2013430"/>
              </a:xfrm>
              <a:custGeom>
                <a:avLst/>
                <a:gdLst>
                  <a:gd name="T0" fmla="*/ 39 w 110"/>
                  <a:gd name="T1" fmla="*/ 102 h 110"/>
                  <a:gd name="T2" fmla="*/ 31 w 110"/>
                  <a:gd name="T3" fmla="*/ 104 h 110"/>
                  <a:gd name="T4" fmla="*/ 55 w 110"/>
                  <a:gd name="T5" fmla="*/ 110 h 110"/>
                  <a:gd name="T6" fmla="*/ 68 w 110"/>
                  <a:gd name="T7" fmla="*/ 108 h 110"/>
                  <a:gd name="T8" fmla="*/ 61 w 110"/>
                  <a:gd name="T9" fmla="*/ 104 h 110"/>
                  <a:gd name="T10" fmla="*/ 55 w 110"/>
                  <a:gd name="T11" fmla="*/ 104 h 110"/>
                  <a:gd name="T12" fmla="*/ 39 w 110"/>
                  <a:gd name="T13" fmla="*/ 102 h 110"/>
                  <a:gd name="T14" fmla="*/ 6 w 110"/>
                  <a:gd name="T15" fmla="*/ 79 h 110"/>
                  <a:gd name="T16" fmla="*/ 16 w 110"/>
                  <a:gd name="T17" fmla="*/ 94 h 110"/>
                  <a:gd name="T18" fmla="*/ 26 w 110"/>
                  <a:gd name="T19" fmla="*/ 101 h 110"/>
                  <a:gd name="T20" fmla="*/ 32 w 110"/>
                  <a:gd name="T21" fmla="*/ 99 h 110"/>
                  <a:gd name="T22" fmla="*/ 20 w 110"/>
                  <a:gd name="T23" fmla="*/ 90 h 110"/>
                  <a:gd name="T24" fmla="*/ 13 w 110"/>
                  <a:gd name="T25" fmla="*/ 80 h 110"/>
                  <a:gd name="T26" fmla="*/ 6 w 110"/>
                  <a:gd name="T27" fmla="*/ 79 h 110"/>
                  <a:gd name="T28" fmla="*/ 1 w 110"/>
                  <a:gd name="T29" fmla="*/ 62 h 110"/>
                  <a:gd name="T30" fmla="*/ 4 w 110"/>
                  <a:gd name="T31" fmla="*/ 74 h 110"/>
                  <a:gd name="T32" fmla="*/ 10 w 110"/>
                  <a:gd name="T33" fmla="*/ 75 h 110"/>
                  <a:gd name="T34" fmla="*/ 6 w 110"/>
                  <a:gd name="T35" fmla="*/ 63 h 110"/>
                  <a:gd name="T36" fmla="*/ 1 w 110"/>
                  <a:gd name="T37" fmla="*/ 62 h 110"/>
                  <a:gd name="T38" fmla="*/ 1 w 110"/>
                  <a:gd name="T39" fmla="*/ 48 h 110"/>
                  <a:gd name="T40" fmla="*/ 0 w 110"/>
                  <a:gd name="T41" fmla="*/ 55 h 110"/>
                  <a:gd name="T42" fmla="*/ 0 w 110"/>
                  <a:gd name="T43" fmla="*/ 58 h 110"/>
                  <a:gd name="T44" fmla="*/ 6 w 110"/>
                  <a:gd name="T45" fmla="*/ 60 h 110"/>
                  <a:gd name="T46" fmla="*/ 6 w 110"/>
                  <a:gd name="T47" fmla="*/ 55 h 110"/>
                  <a:gd name="T48" fmla="*/ 6 w 110"/>
                  <a:gd name="T49" fmla="*/ 50 h 110"/>
                  <a:gd name="T50" fmla="*/ 1 w 110"/>
                  <a:gd name="T51" fmla="*/ 48 h 110"/>
                  <a:gd name="T52" fmla="*/ 23 w 110"/>
                  <a:gd name="T53" fmla="*/ 10 h 110"/>
                  <a:gd name="T54" fmla="*/ 16 w 110"/>
                  <a:gd name="T55" fmla="*/ 16 h 110"/>
                  <a:gd name="T56" fmla="*/ 1 w 110"/>
                  <a:gd name="T57" fmla="*/ 45 h 110"/>
                  <a:gd name="T58" fmla="*/ 6 w 110"/>
                  <a:gd name="T59" fmla="*/ 48 h 110"/>
                  <a:gd name="T60" fmla="*/ 20 w 110"/>
                  <a:gd name="T61" fmla="*/ 20 h 110"/>
                  <a:gd name="T62" fmla="*/ 28 w 110"/>
                  <a:gd name="T63" fmla="*/ 13 h 110"/>
                  <a:gd name="T64" fmla="*/ 23 w 110"/>
                  <a:gd name="T65" fmla="*/ 10 h 110"/>
                  <a:gd name="T66" fmla="*/ 34 w 110"/>
                  <a:gd name="T67" fmla="*/ 4 h 110"/>
                  <a:gd name="T68" fmla="*/ 25 w 110"/>
                  <a:gd name="T69" fmla="*/ 9 h 110"/>
                  <a:gd name="T70" fmla="*/ 30 w 110"/>
                  <a:gd name="T71" fmla="*/ 12 h 110"/>
                  <a:gd name="T72" fmla="*/ 39 w 110"/>
                  <a:gd name="T73" fmla="*/ 8 h 110"/>
                  <a:gd name="T74" fmla="*/ 37 w 110"/>
                  <a:gd name="T75" fmla="*/ 6 h 110"/>
                  <a:gd name="T76" fmla="*/ 34 w 110"/>
                  <a:gd name="T77" fmla="*/ 4 h 110"/>
                  <a:gd name="T78" fmla="*/ 51 w 110"/>
                  <a:gd name="T79" fmla="*/ 0 h 110"/>
                  <a:gd name="T80" fmla="*/ 38 w 110"/>
                  <a:gd name="T81" fmla="*/ 2 h 110"/>
                  <a:gd name="T82" fmla="*/ 39 w 110"/>
                  <a:gd name="T83" fmla="*/ 3 h 110"/>
                  <a:gd name="T84" fmla="*/ 42 w 110"/>
                  <a:gd name="T85" fmla="*/ 7 h 110"/>
                  <a:gd name="T86" fmla="*/ 54 w 110"/>
                  <a:gd name="T87" fmla="*/ 5 h 110"/>
                  <a:gd name="T88" fmla="*/ 51 w 110"/>
                  <a:gd name="T89" fmla="*/ 0 h 110"/>
                  <a:gd name="T90" fmla="*/ 57 w 110"/>
                  <a:gd name="T91" fmla="*/ 0 h 110"/>
                  <a:gd name="T92" fmla="*/ 60 w 110"/>
                  <a:gd name="T93" fmla="*/ 5 h 110"/>
                  <a:gd name="T94" fmla="*/ 90 w 110"/>
                  <a:gd name="T95" fmla="*/ 20 h 110"/>
                  <a:gd name="T96" fmla="*/ 105 w 110"/>
                  <a:gd name="T97" fmla="*/ 55 h 110"/>
                  <a:gd name="T98" fmla="*/ 90 w 110"/>
                  <a:gd name="T99" fmla="*/ 90 h 110"/>
                  <a:gd name="T100" fmla="*/ 68 w 110"/>
                  <a:gd name="T101" fmla="*/ 103 h 110"/>
                  <a:gd name="T102" fmla="*/ 74 w 110"/>
                  <a:gd name="T103" fmla="*/ 107 h 110"/>
                  <a:gd name="T104" fmla="*/ 94 w 110"/>
                  <a:gd name="T105" fmla="*/ 94 h 110"/>
                  <a:gd name="T106" fmla="*/ 110 w 110"/>
                  <a:gd name="T107" fmla="*/ 55 h 110"/>
                  <a:gd name="T108" fmla="*/ 94 w 110"/>
                  <a:gd name="T109" fmla="*/ 16 h 110"/>
                  <a:gd name="T110" fmla="*/ 57 w 110"/>
                  <a:gd name="T11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0" h="110">
                    <a:moveTo>
                      <a:pt x="39" y="102"/>
                    </a:moveTo>
                    <a:cubicBezTo>
                      <a:pt x="36" y="102"/>
                      <a:pt x="33" y="103"/>
                      <a:pt x="31" y="104"/>
                    </a:cubicBezTo>
                    <a:cubicBezTo>
                      <a:pt x="38" y="108"/>
                      <a:pt x="46" y="110"/>
                      <a:pt x="55" y="110"/>
                    </a:cubicBezTo>
                    <a:cubicBezTo>
                      <a:pt x="60" y="110"/>
                      <a:pt x="64" y="109"/>
                      <a:pt x="68" y="108"/>
                    </a:cubicBezTo>
                    <a:cubicBezTo>
                      <a:pt x="66" y="107"/>
                      <a:pt x="63" y="105"/>
                      <a:pt x="61" y="104"/>
                    </a:cubicBezTo>
                    <a:cubicBezTo>
                      <a:pt x="59" y="104"/>
                      <a:pt x="57" y="104"/>
                      <a:pt x="55" y="104"/>
                    </a:cubicBezTo>
                    <a:cubicBezTo>
                      <a:pt x="50" y="104"/>
                      <a:pt x="44" y="103"/>
                      <a:pt x="39" y="102"/>
                    </a:cubicBezTo>
                    <a:moveTo>
                      <a:pt x="6" y="79"/>
                    </a:moveTo>
                    <a:cubicBezTo>
                      <a:pt x="9" y="85"/>
                      <a:pt x="12" y="89"/>
                      <a:pt x="16" y="94"/>
                    </a:cubicBezTo>
                    <a:cubicBezTo>
                      <a:pt x="19" y="96"/>
                      <a:pt x="22" y="99"/>
                      <a:pt x="26" y="101"/>
                    </a:cubicBezTo>
                    <a:cubicBezTo>
                      <a:pt x="28" y="100"/>
                      <a:pt x="30" y="99"/>
                      <a:pt x="32" y="99"/>
                    </a:cubicBezTo>
                    <a:cubicBezTo>
                      <a:pt x="28" y="96"/>
                      <a:pt x="24" y="93"/>
                      <a:pt x="20" y="90"/>
                    </a:cubicBezTo>
                    <a:cubicBezTo>
                      <a:pt x="17" y="87"/>
                      <a:pt x="15" y="84"/>
                      <a:pt x="13" y="80"/>
                    </a:cubicBezTo>
                    <a:cubicBezTo>
                      <a:pt x="11" y="80"/>
                      <a:pt x="8" y="80"/>
                      <a:pt x="6" y="79"/>
                    </a:cubicBezTo>
                    <a:moveTo>
                      <a:pt x="1" y="62"/>
                    </a:moveTo>
                    <a:cubicBezTo>
                      <a:pt x="1" y="66"/>
                      <a:pt x="2" y="70"/>
                      <a:pt x="4" y="74"/>
                    </a:cubicBezTo>
                    <a:cubicBezTo>
                      <a:pt x="6" y="74"/>
                      <a:pt x="8" y="75"/>
                      <a:pt x="10" y="75"/>
                    </a:cubicBezTo>
                    <a:cubicBezTo>
                      <a:pt x="8" y="71"/>
                      <a:pt x="7" y="67"/>
                      <a:pt x="6" y="63"/>
                    </a:cubicBezTo>
                    <a:cubicBezTo>
                      <a:pt x="5" y="63"/>
                      <a:pt x="3" y="62"/>
                      <a:pt x="1" y="62"/>
                    </a:cubicBezTo>
                    <a:moveTo>
                      <a:pt x="1" y="48"/>
                    </a:moveTo>
                    <a:cubicBezTo>
                      <a:pt x="1" y="50"/>
                      <a:pt x="0" y="52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2" y="59"/>
                      <a:pt x="4" y="59"/>
                      <a:pt x="6" y="60"/>
                    </a:cubicBezTo>
                    <a:cubicBezTo>
                      <a:pt x="6" y="58"/>
                      <a:pt x="6" y="56"/>
                      <a:pt x="6" y="55"/>
                    </a:cubicBezTo>
                    <a:cubicBezTo>
                      <a:pt x="6" y="53"/>
                      <a:pt x="6" y="52"/>
                      <a:pt x="6" y="50"/>
                    </a:cubicBezTo>
                    <a:cubicBezTo>
                      <a:pt x="4" y="49"/>
                      <a:pt x="2" y="49"/>
                      <a:pt x="1" y="48"/>
                    </a:cubicBezTo>
                    <a:moveTo>
                      <a:pt x="23" y="10"/>
                    </a:moveTo>
                    <a:cubicBezTo>
                      <a:pt x="21" y="12"/>
                      <a:pt x="19" y="14"/>
                      <a:pt x="16" y="16"/>
                    </a:cubicBezTo>
                    <a:cubicBezTo>
                      <a:pt x="9" y="24"/>
                      <a:pt x="3" y="34"/>
                      <a:pt x="1" y="45"/>
                    </a:cubicBezTo>
                    <a:cubicBezTo>
                      <a:pt x="3" y="46"/>
                      <a:pt x="4" y="47"/>
                      <a:pt x="6" y="48"/>
                    </a:cubicBezTo>
                    <a:cubicBezTo>
                      <a:pt x="8" y="37"/>
                      <a:pt x="13" y="27"/>
                      <a:pt x="20" y="20"/>
                    </a:cubicBezTo>
                    <a:cubicBezTo>
                      <a:pt x="23" y="17"/>
                      <a:pt x="25" y="15"/>
                      <a:pt x="28" y="13"/>
                    </a:cubicBezTo>
                    <a:cubicBezTo>
                      <a:pt x="27" y="12"/>
                      <a:pt x="25" y="11"/>
                      <a:pt x="23" y="10"/>
                    </a:cubicBezTo>
                    <a:moveTo>
                      <a:pt x="34" y="4"/>
                    </a:moveTo>
                    <a:cubicBezTo>
                      <a:pt x="31" y="5"/>
                      <a:pt x="28" y="7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3" y="10"/>
                      <a:pt x="36" y="9"/>
                      <a:pt x="39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6" y="5"/>
                      <a:pt x="35" y="4"/>
                      <a:pt x="34" y="4"/>
                    </a:cubicBezTo>
                    <a:moveTo>
                      <a:pt x="51" y="0"/>
                    </a:moveTo>
                    <a:cubicBezTo>
                      <a:pt x="46" y="0"/>
                      <a:pt x="42" y="1"/>
                      <a:pt x="38" y="2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40" y="4"/>
                      <a:pt x="41" y="6"/>
                      <a:pt x="42" y="7"/>
                    </a:cubicBezTo>
                    <a:cubicBezTo>
                      <a:pt x="46" y="6"/>
                      <a:pt x="50" y="5"/>
                      <a:pt x="54" y="5"/>
                    </a:cubicBezTo>
                    <a:cubicBezTo>
                      <a:pt x="53" y="3"/>
                      <a:pt x="52" y="2"/>
                      <a:pt x="51" y="0"/>
                    </a:cubicBezTo>
                    <a:moveTo>
                      <a:pt x="57" y="0"/>
                    </a:moveTo>
                    <a:cubicBezTo>
                      <a:pt x="58" y="2"/>
                      <a:pt x="59" y="3"/>
                      <a:pt x="60" y="5"/>
                    </a:cubicBezTo>
                    <a:cubicBezTo>
                      <a:pt x="72" y="6"/>
                      <a:pt x="82" y="12"/>
                      <a:pt x="90" y="20"/>
                    </a:cubicBezTo>
                    <a:cubicBezTo>
                      <a:pt x="99" y="29"/>
                      <a:pt x="105" y="41"/>
                      <a:pt x="105" y="55"/>
                    </a:cubicBezTo>
                    <a:cubicBezTo>
                      <a:pt x="105" y="68"/>
                      <a:pt x="99" y="81"/>
                      <a:pt x="90" y="90"/>
                    </a:cubicBezTo>
                    <a:cubicBezTo>
                      <a:pt x="84" y="96"/>
                      <a:pt x="77" y="100"/>
                      <a:pt x="68" y="103"/>
                    </a:cubicBezTo>
                    <a:cubicBezTo>
                      <a:pt x="70" y="104"/>
                      <a:pt x="72" y="105"/>
                      <a:pt x="74" y="107"/>
                    </a:cubicBezTo>
                    <a:cubicBezTo>
                      <a:pt x="82" y="104"/>
                      <a:pt x="89" y="99"/>
                      <a:pt x="94" y="94"/>
                    </a:cubicBezTo>
                    <a:cubicBezTo>
                      <a:pt x="104" y="84"/>
                      <a:pt x="110" y="70"/>
                      <a:pt x="110" y="55"/>
                    </a:cubicBezTo>
                    <a:cubicBezTo>
                      <a:pt x="110" y="40"/>
                      <a:pt x="104" y="26"/>
                      <a:pt x="94" y="16"/>
                    </a:cubicBezTo>
                    <a:cubicBezTo>
                      <a:pt x="85" y="6"/>
                      <a:pt x="71" y="0"/>
                      <a:pt x="5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55"/>
              <p:cNvSpPr>
                <a:spLocks noEditPoints="1"/>
              </p:cNvSpPr>
              <p:nvPr/>
            </p:nvSpPr>
            <p:spPr bwMode="auto">
              <a:xfrm>
                <a:off x="5768983" y="4345982"/>
                <a:ext cx="1057146" cy="1465714"/>
              </a:xfrm>
              <a:custGeom>
                <a:avLst/>
                <a:gdLst>
                  <a:gd name="T0" fmla="*/ 0 w 56"/>
                  <a:gd name="T1" fmla="*/ 74 h 80"/>
                  <a:gd name="T2" fmla="*/ 2 w 56"/>
                  <a:gd name="T3" fmla="*/ 79 h 80"/>
                  <a:gd name="T4" fmla="*/ 9 w 56"/>
                  <a:gd name="T5" fmla="*/ 80 h 80"/>
                  <a:gd name="T6" fmla="*/ 6 w 56"/>
                  <a:gd name="T7" fmla="*/ 75 h 80"/>
                  <a:gd name="T8" fmla="*/ 0 w 56"/>
                  <a:gd name="T9" fmla="*/ 74 h 80"/>
                  <a:gd name="T10" fmla="*/ 51 w 56"/>
                  <a:gd name="T11" fmla="*/ 0 h 80"/>
                  <a:gd name="T12" fmla="*/ 47 w 56"/>
                  <a:gd name="T13" fmla="*/ 0 h 80"/>
                  <a:gd name="T14" fmla="*/ 50 w 56"/>
                  <a:gd name="T15" fmla="*/ 5 h 80"/>
                  <a:gd name="T16" fmla="*/ 51 w 56"/>
                  <a:gd name="T17" fmla="*/ 5 h 80"/>
                  <a:gd name="T18" fmla="*/ 56 w 56"/>
                  <a:gd name="T19" fmla="*/ 5 h 80"/>
                  <a:gd name="T20" fmla="*/ 53 w 56"/>
                  <a:gd name="T21" fmla="*/ 0 h 80"/>
                  <a:gd name="T22" fmla="*/ 51 w 56"/>
                  <a:gd name="T2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80">
                    <a:moveTo>
                      <a:pt x="0" y="74"/>
                    </a:moveTo>
                    <a:cubicBezTo>
                      <a:pt x="1" y="76"/>
                      <a:pt x="1" y="78"/>
                      <a:pt x="2" y="79"/>
                    </a:cubicBezTo>
                    <a:cubicBezTo>
                      <a:pt x="4" y="80"/>
                      <a:pt x="7" y="80"/>
                      <a:pt x="9" y="80"/>
                    </a:cubicBezTo>
                    <a:cubicBezTo>
                      <a:pt x="8" y="78"/>
                      <a:pt x="7" y="77"/>
                      <a:pt x="6" y="75"/>
                    </a:cubicBezTo>
                    <a:cubicBezTo>
                      <a:pt x="4" y="75"/>
                      <a:pt x="2" y="74"/>
                      <a:pt x="0" y="74"/>
                    </a:cubicBezTo>
                    <a:moveTo>
                      <a:pt x="51" y="0"/>
                    </a:moveTo>
                    <a:cubicBezTo>
                      <a:pt x="50" y="0"/>
                      <a:pt x="48" y="0"/>
                      <a:pt x="47" y="0"/>
                    </a:cubicBezTo>
                    <a:cubicBezTo>
                      <a:pt x="48" y="2"/>
                      <a:pt x="49" y="3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5"/>
                      <a:pt x="56" y="5"/>
                    </a:cubicBezTo>
                    <a:cubicBezTo>
                      <a:pt x="55" y="3"/>
                      <a:pt x="54" y="2"/>
                      <a:pt x="53" y="0"/>
                    </a:cubicBezTo>
                    <a:cubicBezTo>
                      <a:pt x="52" y="0"/>
                      <a:pt x="52" y="0"/>
                      <a:pt x="5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56"/>
              <p:cNvSpPr>
                <a:spLocks noEditPoints="1"/>
              </p:cNvSpPr>
              <p:nvPr/>
            </p:nvSpPr>
            <p:spPr bwMode="auto">
              <a:xfrm>
                <a:off x="5697449" y="4384551"/>
                <a:ext cx="794845" cy="1118573"/>
              </a:xfrm>
              <a:custGeom>
                <a:avLst/>
                <a:gdLst>
                  <a:gd name="T0" fmla="*/ 0 w 42"/>
                  <a:gd name="T1" fmla="*/ 56 h 61"/>
                  <a:gd name="T2" fmla="*/ 1 w 42"/>
                  <a:gd name="T3" fmla="*/ 60 h 61"/>
                  <a:gd name="T4" fmla="*/ 6 w 42"/>
                  <a:gd name="T5" fmla="*/ 61 h 61"/>
                  <a:gd name="T6" fmla="*/ 6 w 42"/>
                  <a:gd name="T7" fmla="*/ 58 h 61"/>
                  <a:gd name="T8" fmla="*/ 0 w 42"/>
                  <a:gd name="T9" fmla="*/ 56 h 61"/>
                  <a:gd name="T10" fmla="*/ 38 w 42"/>
                  <a:gd name="T11" fmla="*/ 0 h 61"/>
                  <a:gd name="T12" fmla="*/ 34 w 42"/>
                  <a:gd name="T13" fmla="*/ 2 h 61"/>
                  <a:gd name="T14" fmla="*/ 37 w 42"/>
                  <a:gd name="T15" fmla="*/ 4 h 61"/>
                  <a:gd name="T16" fmla="*/ 39 w 42"/>
                  <a:gd name="T17" fmla="*/ 6 h 61"/>
                  <a:gd name="T18" fmla="*/ 42 w 42"/>
                  <a:gd name="T19" fmla="*/ 5 h 61"/>
                  <a:gd name="T20" fmla="*/ 39 w 42"/>
                  <a:gd name="T21" fmla="*/ 1 h 61"/>
                  <a:gd name="T22" fmla="*/ 38 w 4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61">
                    <a:moveTo>
                      <a:pt x="0" y="56"/>
                    </a:moveTo>
                    <a:cubicBezTo>
                      <a:pt x="1" y="57"/>
                      <a:pt x="1" y="58"/>
                      <a:pt x="1" y="60"/>
                    </a:cubicBezTo>
                    <a:cubicBezTo>
                      <a:pt x="3" y="60"/>
                      <a:pt x="5" y="61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4" y="57"/>
                      <a:pt x="2" y="57"/>
                      <a:pt x="0" y="56"/>
                    </a:cubicBezTo>
                    <a:moveTo>
                      <a:pt x="38" y="0"/>
                    </a:moveTo>
                    <a:cubicBezTo>
                      <a:pt x="37" y="1"/>
                      <a:pt x="36" y="1"/>
                      <a:pt x="34" y="2"/>
                    </a:cubicBezTo>
                    <a:cubicBezTo>
                      <a:pt x="35" y="2"/>
                      <a:pt x="36" y="3"/>
                      <a:pt x="37" y="4"/>
                    </a:cubicBezTo>
                    <a:cubicBezTo>
                      <a:pt x="37" y="4"/>
                      <a:pt x="38" y="5"/>
                      <a:pt x="39" y="6"/>
                    </a:cubicBezTo>
                    <a:cubicBezTo>
                      <a:pt x="40" y="6"/>
                      <a:pt x="41" y="5"/>
                      <a:pt x="42" y="5"/>
                    </a:cubicBezTo>
                    <a:cubicBezTo>
                      <a:pt x="41" y="4"/>
                      <a:pt x="40" y="2"/>
                      <a:pt x="39" y="1"/>
                    </a:cubicBezTo>
                    <a:cubicBezTo>
                      <a:pt x="39" y="1"/>
                      <a:pt x="38" y="1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57"/>
              <p:cNvSpPr>
                <a:spLocks noEditPoints="1"/>
              </p:cNvSpPr>
              <p:nvPr/>
            </p:nvSpPr>
            <p:spPr bwMode="auto">
              <a:xfrm>
                <a:off x="5713346" y="4515696"/>
                <a:ext cx="548445" cy="748288"/>
              </a:xfrm>
              <a:custGeom>
                <a:avLst/>
                <a:gdLst>
                  <a:gd name="T0" fmla="*/ 0 w 29"/>
                  <a:gd name="T1" fmla="*/ 36 h 41"/>
                  <a:gd name="T2" fmla="*/ 0 w 29"/>
                  <a:gd name="T3" fmla="*/ 39 h 41"/>
                  <a:gd name="T4" fmla="*/ 5 w 29"/>
                  <a:gd name="T5" fmla="*/ 41 h 41"/>
                  <a:gd name="T6" fmla="*/ 5 w 29"/>
                  <a:gd name="T7" fmla="*/ 39 h 41"/>
                  <a:gd name="T8" fmla="*/ 0 w 29"/>
                  <a:gd name="T9" fmla="*/ 36 h 41"/>
                  <a:gd name="T10" fmla="*/ 24 w 29"/>
                  <a:gd name="T11" fmla="*/ 0 h 41"/>
                  <a:gd name="T12" fmla="*/ 22 w 29"/>
                  <a:gd name="T13" fmla="*/ 1 h 41"/>
                  <a:gd name="T14" fmla="*/ 27 w 29"/>
                  <a:gd name="T15" fmla="*/ 4 h 41"/>
                  <a:gd name="T16" fmla="*/ 29 w 29"/>
                  <a:gd name="T17" fmla="*/ 3 h 41"/>
                  <a:gd name="T18" fmla="*/ 24 w 29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1">
                    <a:moveTo>
                      <a:pt x="0" y="36"/>
                    </a:moveTo>
                    <a:cubicBezTo>
                      <a:pt x="0" y="37"/>
                      <a:pt x="0" y="38"/>
                      <a:pt x="0" y="39"/>
                    </a:cubicBezTo>
                    <a:cubicBezTo>
                      <a:pt x="1" y="40"/>
                      <a:pt x="3" y="40"/>
                      <a:pt x="5" y="41"/>
                    </a:cubicBezTo>
                    <a:cubicBezTo>
                      <a:pt x="5" y="40"/>
                      <a:pt x="5" y="40"/>
                      <a:pt x="5" y="39"/>
                    </a:cubicBezTo>
                    <a:cubicBezTo>
                      <a:pt x="3" y="38"/>
                      <a:pt x="2" y="37"/>
                      <a:pt x="0" y="36"/>
                    </a:cubicBezTo>
                    <a:moveTo>
                      <a:pt x="24" y="0"/>
                    </a:moveTo>
                    <a:cubicBezTo>
                      <a:pt x="24" y="0"/>
                      <a:pt x="23" y="1"/>
                      <a:pt x="22" y="1"/>
                    </a:cubicBezTo>
                    <a:cubicBezTo>
                      <a:pt x="24" y="2"/>
                      <a:pt x="26" y="3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8" y="2"/>
                      <a:pt x="26" y="1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58"/>
              <p:cNvSpPr>
                <a:spLocks noEditPoints="1"/>
              </p:cNvSpPr>
              <p:nvPr/>
            </p:nvSpPr>
            <p:spPr bwMode="auto">
              <a:xfrm>
                <a:off x="6190253" y="6158836"/>
                <a:ext cx="906123" cy="162002"/>
              </a:xfrm>
              <a:custGeom>
                <a:avLst/>
                <a:gdLst>
                  <a:gd name="T0" fmla="*/ 42 w 48"/>
                  <a:gd name="T1" fmla="*/ 4 h 9"/>
                  <a:gd name="T2" fmla="*/ 35 w 48"/>
                  <a:gd name="T3" fmla="*/ 5 h 9"/>
                  <a:gd name="T4" fmla="*/ 42 w 48"/>
                  <a:gd name="T5" fmla="*/ 9 h 9"/>
                  <a:gd name="T6" fmla="*/ 48 w 48"/>
                  <a:gd name="T7" fmla="*/ 8 h 9"/>
                  <a:gd name="T8" fmla="*/ 42 w 48"/>
                  <a:gd name="T9" fmla="*/ 4 h 9"/>
                  <a:gd name="T10" fmla="*/ 6 w 48"/>
                  <a:gd name="T11" fmla="*/ 0 h 9"/>
                  <a:gd name="T12" fmla="*/ 0 w 48"/>
                  <a:gd name="T13" fmla="*/ 2 h 9"/>
                  <a:gd name="T14" fmla="*/ 5 w 48"/>
                  <a:gd name="T15" fmla="*/ 5 h 9"/>
                  <a:gd name="T16" fmla="*/ 13 w 48"/>
                  <a:gd name="T17" fmla="*/ 3 h 9"/>
                  <a:gd name="T18" fmla="*/ 6 w 48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9">
                    <a:moveTo>
                      <a:pt x="42" y="4"/>
                    </a:moveTo>
                    <a:cubicBezTo>
                      <a:pt x="40" y="4"/>
                      <a:pt x="37" y="5"/>
                      <a:pt x="35" y="5"/>
                    </a:cubicBezTo>
                    <a:cubicBezTo>
                      <a:pt x="37" y="6"/>
                      <a:pt x="40" y="8"/>
                      <a:pt x="42" y="9"/>
                    </a:cubicBezTo>
                    <a:cubicBezTo>
                      <a:pt x="44" y="9"/>
                      <a:pt x="46" y="8"/>
                      <a:pt x="48" y="8"/>
                    </a:cubicBezTo>
                    <a:cubicBezTo>
                      <a:pt x="46" y="6"/>
                      <a:pt x="44" y="5"/>
                      <a:pt x="42" y="4"/>
                    </a:cubicBezTo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1" y="3"/>
                      <a:pt x="3" y="4"/>
                      <a:pt x="5" y="5"/>
                    </a:cubicBezTo>
                    <a:cubicBezTo>
                      <a:pt x="7" y="4"/>
                      <a:pt x="10" y="3"/>
                      <a:pt x="13" y="3"/>
                    </a:cubicBezTo>
                    <a:cubicBezTo>
                      <a:pt x="11" y="2"/>
                      <a:pt x="8" y="1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59"/>
              <p:cNvSpPr>
                <a:spLocks/>
              </p:cNvSpPr>
              <p:nvPr/>
            </p:nvSpPr>
            <p:spPr bwMode="auto">
              <a:xfrm>
                <a:off x="9226560" y="5996838"/>
                <a:ext cx="1414824" cy="856288"/>
              </a:xfrm>
              <a:custGeom>
                <a:avLst/>
                <a:gdLst>
                  <a:gd name="T0" fmla="*/ 38 w 75"/>
                  <a:gd name="T1" fmla="*/ 0 h 47"/>
                  <a:gd name="T2" fmla="*/ 27 w 75"/>
                  <a:gd name="T3" fmla="*/ 2 h 47"/>
                  <a:gd name="T4" fmla="*/ 17 w 75"/>
                  <a:gd name="T5" fmla="*/ 7 h 47"/>
                  <a:gd name="T6" fmla="*/ 11 w 75"/>
                  <a:gd name="T7" fmla="*/ 17 h 47"/>
                  <a:gd name="T8" fmla="*/ 5 w 75"/>
                  <a:gd name="T9" fmla="*/ 21 h 47"/>
                  <a:gd name="T10" fmla="*/ 2 w 75"/>
                  <a:gd name="T11" fmla="*/ 44 h 47"/>
                  <a:gd name="T12" fmla="*/ 5 w 75"/>
                  <a:gd name="T13" fmla="*/ 41 h 47"/>
                  <a:gd name="T14" fmla="*/ 22 w 75"/>
                  <a:gd name="T15" fmla="*/ 17 h 47"/>
                  <a:gd name="T16" fmla="*/ 30 w 75"/>
                  <a:gd name="T17" fmla="*/ 15 h 47"/>
                  <a:gd name="T18" fmla="*/ 32 w 75"/>
                  <a:gd name="T19" fmla="*/ 16 h 47"/>
                  <a:gd name="T20" fmla="*/ 36 w 75"/>
                  <a:gd name="T21" fmla="*/ 8 h 47"/>
                  <a:gd name="T22" fmla="*/ 40 w 75"/>
                  <a:gd name="T23" fmla="*/ 7 h 47"/>
                  <a:gd name="T24" fmla="*/ 47 w 75"/>
                  <a:gd name="T25" fmla="*/ 10 h 47"/>
                  <a:gd name="T26" fmla="*/ 46 w 75"/>
                  <a:gd name="T27" fmla="*/ 21 h 47"/>
                  <a:gd name="T28" fmla="*/ 53 w 75"/>
                  <a:gd name="T29" fmla="*/ 32 h 47"/>
                  <a:gd name="T30" fmla="*/ 53 w 75"/>
                  <a:gd name="T31" fmla="*/ 47 h 47"/>
                  <a:gd name="T32" fmla="*/ 74 w 75"/>
                  <a:gd name="T33" fmla="*/ 47 h 47"/>
                  <a:gd name="T34" fmla="*/ 75 w 75"/>
                  <a:gd name="T35" fmla="*/ 34 h 47"/>
                  <a:gd name="T36" fmla="*/ 71 w 75"/>
                  <a:gd name="T37" fmla="*/ 21 h 47"/>
                  <a:gd name="T38" fmla="*/ 38 w 7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47">
                    <a:moveTo>
                      <a:pt x="38" y="0"/>
                    </a:moveTo>
                    <a:cubicBezTo>
                      <a:pt x="34" y="0"/>
                      <a:pt x="30" y="1"/>
                      <a:pt x="27" y="2"/>
                    </a:cubicBezTo>
                    <a:cubicBezTo>
                      <a:pt x="23" y="3"/>
                      <a:pt x="20" y="5"/>
                      <a:pt x="17" y="7"/>
                    </a:cubicBezTo>
                    <a:cubicBezTo>
                      <a:pt x="16" y="11"/>
                      <a:pt x="14" y="14"/>
                      <a:pt x="11" y="17"/>
                    </a:cubicBezTo>
                    <a:cubicBezTo>
                      <a:pt x="9" y="18"/>
                      <a:pt x="7" y="20"/>
                      <a:pt x="5" y="21"/>
                    </a:cubicBezTo>
                    <a:cubicBezTo>
                      <a:pt x="1" y="28"/>
                      <a:pt x="0" y="36"/>
                      <a:pt x="2" y="44"/>
                    </a:cubicBezTo>
                    <a:cubicBezTo>
                      <a:pt x="2" y="43"/>
                      <a:pt x="4" y="42"/>
                      <a:pt x="5" y="41"/>
                    </a:cubicBezTo>
                    <a:cubicBezTo>
                      <a:pt x="5" y="30"/>
                      <a:pt x="11" y="20"/>
                      <a:pt x="22" y="17"/>
                    </a:cubicBezTo>
                    <a:cubicBezTo>
                      <a:pt x="25" y="16"/>
                      <a:pt x="27" y="15"/>
                      <a:pt x="30" y="15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3"/>
                      <a:pt x="33" y="10"/>
                      <a:pt x="36" y="8"/>
                    </a:cubicBezTo>
                    <a:cubicBezTo>
                      <a:pt x="37" y="7"/>
                      <a:pt x="39" y="7"/>
                      <a:pt x="40" y="7"/>
                    </a:cubicBezTo>
                    <a:cubicBezTo>
                      <a:pt x="43" y="7"/>
                      <a:pt x="46" y="8"/>
                      <a:pt x="47" y="10"/>
                    </a:cubicBezTo>
                    <a:cubicBezTo>
                      <a:pt x="49" y="14"/>
                      <a:pt x="49" y="19"/>
                      <a:pt x="46" y="21"/>
                    </a:cubicBezTo>
                    <a:cubicBezTo>
                      <a:pt x="49" y="24"/>
                      <a:pt x="52" y="28"/>
                      <a:pt x="53" y="32"/>
                    </a:cubicBezTo>
                    <a:cubicBezTo>
                      <a:pt x="55" y="38"/>
                      <a:pt x="55" y="43"/>
                      <a:pt x="53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3"/>
                      <a:pt x="75" y="39"/>
                      <a:pt x="75" y="34"/>
                    </a:cubicBezTo>
                    <a:cubicBezTo>
                      <a:pt x="72" y="30"/>
                      <a:pt x="71" y="26"/>
                      <a:pt x="71" y="21"/>
                    </a:cubicBezTo>
                    <a:cubicBezTo>
                      <a:pt x="65" y="8"/>
                      <a:pt x="52" y="0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0"/>
              <p:cNvSpPr>
                <a:spLocks/>
              </p:cNvSpPr>
              <p:nvPr/>
            </p:nvSpPr>
            <p:spPr bwMode="auto">
              <a:xfrm>
                <a:off x="10561899" y="6374836"/>
                <a:ext cx="79484" cy="239145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  <a:gd name="T4" fmla="*/ 2 w 4"/>
                  <a:gd name="T5" fmla="*/ 5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0"/>
                      <a:pt x="3" y="8"/>
                      <a:pt x="2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1"/>
              <p:cNvSpPr>
                <a:spLocks/>
              </p:cNvSpPr>
              <p:nvPr/>
            </p:nvSpPr>
            <p:spPr bwMode="auto">
              <a:xfrm>
                <a:off x="9266299" y="6745121"/>
                <a:ext cx="71539" cy="108000"/>
              </a:xfrm>
              <a:custGeom>
                <a:avLst/>
                <a:gdLst>
                  <a:gd name="T0" fmla="*/ 3 w 4"/>
                  <a:gd name="T1" fmla="*/ 0 h 6"/>
                  <a:gd name="T2" fmla="*/ 0 w 4"/>
                  <a:gd name="T3" fmla="*/ 3 h 6"/>
                  <a:gd name="T4" fmla="*/ 0 w 4"/>
                  <a:gd name="T5" fmla="*/ 6 h 6"/>
                  <a:gd name="T6" fmla="*/ 4 w 4"/>
                  <a:gd name="T7" fmla="*/ 6 h 6"/>
                  <a:gd name="T8" fmla="*/ 3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2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3" y="2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2"/>
              <p:cNvSpPr>
                <a:spLocks noEditPoints="1"/>
              </p:cNvSpPr>
              <p:nvPr/>
            </p:nvSpPr>
            <p:spPr bwMode="auto">
              <a:xfrm>
                <a:off x="9377578" y="6158836"/>
                <a:ext cx="755105" cy="162002"/>
              </a:xfrm>
              <a:custGeom>
                <a:avLst/>
                <a:gdLst>
                  <a:gd name="T0" fmla="*/ 5 w 40"/>
                  <a:gd name="T1" fmla="*/ 1 h 9"/>
                  <a:gd name="T2" fmla="*/ 0 w 40"/>
                  <a:gd name="T3" fmla="*/ 7 h 9"/>
                  <a:gd name="T4" fmla="*/ 1 w 40"/>
                  <a:gd name="T5" fmla="*/ 6 h 9"/>
                  <a:gd name="T6" fmla="*/ 5 w 40"/>
                  <a:gd name="T7" fmla="*/ 1 h 9"/>
                  <a:gd name="T8" fmla="*/ 34 w 40"/>
                  <a:gd name="T9" fmla="*/ 0 h 9"/>
                  <a:gd name="T10" fmla="*/ 32 w 40"/>
                  <a:gd name="T11" fmla="*/ 1 h 9"/>
                  <a:gd name="T12" fmla="*/ 31 w 40"/>
                  <a:gd name="T13" fmla="*/ 7 h 9"/>
                  <a:gd name="T14" fmla="*/ 34 w 40"/>
                  <a:gd name="T15" fmla="*/ 9 h 9"/>
                  <a:gd name="T16" fmla="*/ 37 w 40"/>
                  <a:gd name="T17" fmla="*/ 8 h 9"/>
                  <a:gd name="T18" fmla="*/ 38 w 40"/>
                  <a:gd name="T19" fmla="*/ 2 h 9"/>
                  <a:gd name="T20" fmla="*/ 34 w 4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">
                    <a:moveTo>
                      <a:pt x="5" y="1"/>
                    </a:moveTo>
                    <a:cubicBezTo>
                      <a:pt x="3" y="3"/>
                      <a:pt x="1" y="5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2" y="5"/>
                      <a:pt x="4" y="3"/>
                      <a:pt x="5" y="1"/>
                    </a:cubicBezTo>
                    <a:moveTo>
                      <a:pt x="34" y="0"/>
                    </a:moveTo>
                    <a:cubicBezTo>
                      <a:pt x="34" y="0"/>
                      <a:pt x="33" y="0"/>
                      <a:pt x="32" y="1"/>
                    </a:cubicBezTo>
                    <a:cubicBezTo>
                      <a:pt x="30" y="2"/>
                      <a:pt x="29" y="5"/>
                      <a:pt x="31" y="7"/>
                    </a:cubicBezTo>
                    <a:cubicBezTo>
                      <a:pt x="32" y="8"/>
                      <a:pt x="33" y="9"/>
                      <a:pt x="34" y="9"/>
                    </a:cubicBezTo>
                    <a:cubicBezTo>
                      <a:pt x="35" y="9"/>
                      <a:pt x="36" y="9"/>
                      <a:pt x="37" y="8"/>
                    </a:cubicBezTo>
                    <a:cubicBezTo>
                      <a:pt x="39" y="7"/>
                      <a:pt x="40" y="4"/>
                      <a:pt x="38" y="2"/>
                    </a:cubicBezTo>
                    <a:cubicBezTo>
                      <a:pt x="37" y="1"/>
                      <a:pt x="36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3"/>
              <p:cNvSpPr>
                <a:spLocks/>
              </p:cNvSpPr>
              <p:nvPr/>
            </p:nvSpPr>
            <p:spPr bwMode="auto">
              <a:xfrm>
                <a:off x="9321941" y="6120267"/>
                <a:ext cx="222557" cy="254574"/>
              </a:xfrm>
              <a:custGeom>
                <a:avLst/>
                <a:gdLst>
                  <a:gd name="T0" fmla="*/ 12 w 12"/>
                  <a:gd name="T1" fmla="*/ 0 h 14"/>
                  <a:gd name="T2" fmla="*/ 8 w 12"/>
                  <a:gd name="T3" fmla="*/ 3 h 14"/>
                  <a:gd name="T4" fmla="*/ 4 w 12"/>
                  <a:gd name="T5" fmla="*/ 8 h 14"/>
                  <a:gd name="T6" fmla="*/ 3 w 12"/>
                  <a:gd name="T7" fmla="*/ 9 h 14"/>
                  <a:gd name="T8" fmla="*/ 0 w 12"/>
                  <a:gd name="T9" fmla="*/ 14 h 14"/>
                  <a:gd name="T10" fmla="*/ 6 w 12"/>
                  <a:gd name="T11" fmla="*/ 10 h 14"/>
                  <a:gd name="T12" fmla="*/ 12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cubicBezTo>
                      <a:pt x="10" y="1"/>
                      <a:pt x="9" y="2"/>
                      <a:pt x="8" y="3"/>
                    </a:cubicBezTo>
                    <a:cubicBezTo>
                      <a:pt x="7" y="5"/>
                      <a:pt x="5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2" y="13"/>
                      <a:pt x="4" y="11"/>
                      <a:pt x="6" y="10"/>
                    </a:cubicBezTo>
                    <a:cubicBezTo>
                      <a:pt x="9" y="7"/>
                      <a:pt x="11" y="4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4"/>
              <p:cNvSpPr>
                <a:spLocks noEditPoints="1"/>
              </p:cNvSpPr>
              <p:nvPr/>
            </p:nvSpPr>
            <p:spPr bwMode="auto">
              <a:xfrm>
                <a:off x="9830642" y="6120267"/>
                <a:ext cx="317938" cy="254574"/>
              </a:xfrm>
              <a:custGeom>
                <a:avLst/>
                <a:gdLst>
                  <a:gd name="T0" fmla="*/ 10 w 17"/>
                  <a:gd name="T1" fmla="*/ 11 h 14"/>
                  <a:gd name="T2" fmla="*/ 7 w 17"/>
                  <a:gd name="T3" fmla="*/ 9 h 14"/>
                  <a:gd name="T4" fmla="*/ 8 w 17"/>
                  <a:gd name="T5" fmla="*/ 3 h 14"/>
                  <a:gd name="T6" fmla="*/ 10 w 17"/>
                  <a:gd name="T7" fmla="*/ 2 h 14"/>
                  <a:gd name="T8" fmla="*/ 14 w 17"/>
                  <a:gd name="T9" fmla="*/ 4 h 14"/>
                  <a:gd name="T10" fmla="*/ 13 w 17"/>
                  <a:gd name="T11" fmla="*/ 10 h 14"/>
                  <a:gd name="T12" fmla="*/ 10 w 17"/>
                  <a:gd name="T13" fmla="*/ 11 h 14"/>
                  <a:gd name="T14" fmla="*/ 8 w 17"/>
                  <a:gd name="T15" fmla="*/ 0 h 14"/>
                  <a:gd name="T16" fmla="*/ 4 w 17"/>
                  <a:gd name="T17" fmla="*/ 1 h 14"/>
                  <a:gd name="T18" fmla="*/ 0 w 17"/>
                  <a:gd name="T19" fmla="*/ 9 h 14"/>
                  <a:gd name="T20" fmla="*/ 14 w 17"/>
                  <a:gd name="T21" fmla="*/ 14 h 14"/>
                  <a:gd name="T22" fmla="*/ 15 w 17"/>
                  <a:gd name="T23" fmla="*/ 3 h 14"/>
                  <a:gd name="T24" fmla="*/ 8 w 1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4">
                    <a:moveTo>
                      <a:pt x="10" y="11"/>
                    </a:moveTo>
                    <a:cubicBezTo>
                      <a:pt x="9" y="11"/>
                      <a:pt x="8" y="10"/>
                      <a:pt x="7" y="9"/>
                    </a:cubicBezTo>
                    <a:cubicBezTo>
                      <a:pt x="5" y="7"/>
                      <a:pt x="6" y="4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2" y="2"/>
                      <a:pt x="13" y="3"/>
                      <a:pt x="14" y="4"/>
                    </a:cubicBezTo>
                    <a:cubicBezTo>
                      <a:pt x="16" y="6"/>
                      <a:pt x="15" y="9"/>
                      <a:pt x="13" y="10"/>
                    </a:cubicBezTo>
                    <a:cubicBezTo>
                      <a:pt x="12" y="11"/>
                      <a:pt x="11" y="11"/>
                      <a:pt x="10" y="11"/>
                    </a:cubicBezTo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6"/>
                      <a:pt x="0" y="9"/>
                    </a:cubicBezTo>
                    <a:cubicBezTo>
                      <a:pt x="5" y="9"/>
                      <a:pt x="10" y="11"/>
                      <a:pt x="14" y="14"/>
                    </a:cubicBezTo>
                    <a:cubicBezTo>
                      <a:pt x="17" y="12"/>
                      <a:pt x="17" y="7"/>
                      <a:pt x="15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65"/>
              <p:cNvSpPr>
                <a:spLocks noEditPoints="1"/>
              </p:cNvSpPr>
              <p:nvPr/>
            </p:nvSpPr>
            <p:spPr bwMode="auto">
              <a:xfrm>
                <a:off x="9417322" y="6343978"/>
                <a:ext cx="786899" cy="509143"/>
              </a:xfrm>
              <a:custGeom>
                <a:avLst/>
                <a:gdLst>
                  <a:gd name="T0" fmla="*/ 6 w 42"/>
                  <a:gd name="T1" fmla="*/ 23 h 28"/>
                  <a:gd name="T2" fmla="*/ 2 w 42"/>
                  <a:gd name="T3" fmla="*/ 24 h 28"/>
                  <a:gd name="T4" fmla="*/ 0 w 42"/>
                  <a:gd name="T5" fmla="*/ 26 h 28"/>
                  <a:gd name="T6" fmla="*/ 1 w 42"/>
                  <a:gd name="T7" fmla="*/ 27 h 28"/>
                  <a:gd name="T8" fmla="*/ 1 w 42"/>
                  <a:gd name="T9" fmla="*/ 28 h 28"/>
                  <a:gd name="T10" fmla="*/ 12 w 42"/>
                  <a:gd name="T11" fmla="*/ 28 h 28"/>
                  <a:gd name="T12" fmla="*/ 11 w 42"/>
                  <a:gd name="T13" fmla="*/ 26 h 28"/>
                  <a:gd name="T14" fmla="*/ 6 w 42"/>
                  <a:gd name="T15" fmla="*/ 23 h 28"/>
                  <a:gd name="T16" fmla="*/ 21 w 42"/>
                  <a:gd name="T17" fmla="*/ 0 h 28"/>
                  <a:gd name="T18" fmla="*/ 14 w 42"/>
                  <a:gd name="T19" fmla="*/ 1 h 28"/>
                  <a:gd name="T20" fmla="*/ 0 w 42"/>
                  <a:gd name="T21" fmla="*/ 20 h 28"/>
                  <a:gd name="T22" fmla="*/ 2 w 42"/>
                  <a:gd name="T23" fmla="*/ 19 h 28"/>
                  <a:gd name="T24" fmla="*/ 13 w 42"/>
                  <a:gd name="T25" fmla="*/ 25 h 28"/>
                  <a:gd name="T26" fmla="*/ 14 w 42"/>
                  <a:gd name="T27" fmla="*/ 28 h 28"/>
                  <a:gd name="T28" fmla="*/ 22 w 42"/>
                  <a:gd name="T29" fmla="*/ 28 h 28"/>
                  <a:gd name="T30" fmla="*/ 16 w 42"/>
                  <a:gd name="T31" fmla="*/ 22 h 28"/>
                  <a:gd name="T32" fmla="*/ 24 w 42"/>
                  <a:gd name="T33" fmla="*/ 8 h 28"/>
                  <a:gd name="T34" fmla="*/ 27 w 42"/>
                  <a:gd name="T35" fmla="*/ 7 h 28"/>
                  <a:gd name="T36" fmla="*/ 38 w 42"/>
                  <a:gd name="T37" fmla="*/ 15 h 28"/>
                  <a:gd name="T38" fmla="*/ 33 w 42"/>
                  <a:gd name="T39" fmla="*/ 28 h 28"/>
                  <a:gd name="T40" fmla="*/ 40 w 42"/>
                  <a:gd name="T41" fmla="*/ 28 h 28"/>
                  <a:gd name="T42" fmla="*/ 41 w 42"/>
                  <a:gd name="T43" fmla="*/ 14 h 28"/>
                  <a:gd name="T44" fmla="*/ 33 w 42"/>
                  <a:gd name="T45" fmla="*/ 4 h 28"/>
                  <a:gd name="T46" fmla="*/ 30 w 42"/>
                  <a:gd name="T47" fmla="*/ 4 h 28"/>
                  <a:gd name="T48" fmla="*/ 23 w 42"/>
                  <a:gd name="T49" fmla="*/ 0 h 28"/>
                  <a:gd name="T50" fmla="*/ 23 w 42"/>
                  <a:gd name="T51" fmla="*/ 0 h 28"/>
                  <a:gd name="T52" fmla="*/ 21 w 42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28">
                    <a:moveTo>
                      <a:pt x="6" y="23"/>
                    </a:moveTo>
                    <a:cubicBezTo>
                      <a:pt x="4" y="23"/>
                      <a:pt x="3" y="23"/>
                      <a:pt x="2" y="24"/>
                    </a:cubicBezTo>
                    <a:cubicBezTo>
                      <a:pt x="1" y="24"/>
                      <a:pt x="1" y="25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8"/>
                      <a:pt x="12" y="27"/>
                      <a:pt x="11" y="26"/>
                    </a:cubicBezTo>
                    <a:cubicBezTo>
                      <a:pt x="10" y="24"/>
                      <a:pt x="8" y="23"/>
                      <a:pt x="6" y="23"/>
                    </a:cubicBezTo>
                    <a:moveTo>
                      <a:pt x="21" y="0"/>
                    </a:moveTo>
                    <a:cubicBezTo>
                      <a:pt x="19" y="0"/>
                      <a:pt x="16" y="0"/>
                      <a:pt x="14" y="1"/>
                    </a:cubicBezTo>
                    <a:cubicBezTo>
                      <a:pt x="6" y="4"/>
                      <a:pt x="0" y="11"/>
                      <a:pt x="0" y="20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6" y="19"/>
                      <a:pt x="11" y="21"/>
                      <a:pt x="13" y="25"/>
                    </a:cubicBezTo>
                    <a:cubicBezTo>
                      <a:pt x="14" y="26"/>
                      <a:pt x="14" y="27"/>
                      <a:pt x="14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19" y="27"/>
                      <a:pt x="17" y="25"/>
                      <a:pt x="16" y="22"/>
                    </a:cubicBezTo>
                    <a:cubicBezTo>
                      <a:pt x="15" y="16"/>
                      <a:pt x="18" y="10"/>
                      <a:pt x="24" y="8"/>
                    </a:cubicBezTo>
                    <a:cubicBezTo>
                      <a:pt x="25" y="8"/>
                      <a:pt x="26" y="7"/>
                      <a:pt x="27" y="7"/>
                    </a:cubicBezTo>
                    <a:cubicBezTo>
                      <a:pt x="32" y="7"/>
                      <a:pt x="36" y="11"/>
                      <a:pt x="38" y="15"/>
                    </a:cubicBezTo>
                    <a:cubicBezTo>
                      <a:pt x="39" y="20"/>
                      <a:pt x="37" y="26"/>
                      <a:pt x="33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2" y="24"/>
                      <a:pt x="42" y="19"/>
                      <a:pt x="41" y="14"/>
                    </a:cubicBezTo>
                    <a:cubicBezTo>
                      <a:pt x="39" y="10"/>
                      <a:pt x="36" y="6"/>
                      <a:pt x="33" y="4"/>
                    </a:cubicBezTo>
                    <a:cubicBezTo>
                      <a:pt x="32" y="4"/>
                      <a:pt x="31" y="4"/>
                      <a:pt x="30" y="4"/>
                    </a:cubicBezTo>
                    <a:cubicBezTo>
                      <a:pt x="27" y="4"/>
                      <a:pt x="25" y="3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66"/>
              <p:cNvSpPr>
                <a:spLocks/>
              </p:cNvSpPr>
              <p:nvPr/>
            </p:nvSpPr>
            <p:spPr bwMode="auto">
              <a:xfrm>
                <a:off x="9417322" y="6691124"/>
                <a:ext cx="262301" cy="162002"/>
              </a:xfrm>
              <a:custGeom>
                <a:avLst/>
                <a:gdLst>
                  <a:gd name="T0" fmla="*/ 2 w 14"/>
                  <a:gd name="T1" fmla="*/ 0 h 9"/>
                  <a:gd name="T2" fmla="*/ 0 w 14"/>
                  <a:gd name="T3" fmla="*/ 1 h 9"/>
                  <a:gd name="T4" fmla="*/ 0 w 14"/>
                  <a:gd name="T5" fmla="*/ 7 h 9"/>
                  <a:gd name="T6" fmla="*/ 2 w 14"/>
                  <a:gd name="T7" fmla="*/ 5 h 9"/>
                  <a:gd name="T8" fmla="*/ 6 w 14"/>
                  <a:gd name="T9" fmla="*/ 4 h 9"/>
                  <a:gd name="T10" fmla="*/ 11 w 14"/>
                  <a:gd name="T11" fmla="*/ 7 h 9"/>
                  <a:gd name="T12" fmla="*/ 12 w 14"/>
                  <a:gd name="T13" fmla="*/ 9 h 9"/>
                  <a:gd name="T14" fmla="*/ 14 w 14"/>
                  <a:gd name="T15" fmla="*/ 9 h 9"/>
                  <a:gd name="T16" fmla="*/ 13 w 14"/>
                  <a:gd name="T17" fmla="*/ 6 h 9"/>
                  <a:gd name="T18" fmla="*/ 2 w 14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8" y="4"/>
                      <a:pt x="10" y="5"/>
                      <a:pt x="11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7"/>
                      <a:pt x="13" y="6"/>
                    </a:cubicBezTo>
                    <a:cubicBezTo>
                      <a:pt x="11" y="2"/>
                      <a:pt x="6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67"/>
              <p:cNvSpPr>
                <a:spLocks/>
              </p:cNvSpPr>
              <p:nvPr/>
            </p:nvSpPr>
            <p:spPr bwMode="auto">
              <a:xfrm>
                <a:off x="9846539" y="6336358"/>
                <a:ext cx="190763" cy="69431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0 h 4"/>
                  <a:gd name="T4" fmla="*/ 7 w 10"/>
                  <a:gd name="T5" fmla="*/ 4 h 4"/>
                  <a:gd name="T6" fmla="*/ 10 w 10"/>
                  <a:gd name="T7" fmla="*/ 4 h 4"/>
                  <a:gd name="T8" fmla="*/ 0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7" y="2"/>
                      <a:pt x="4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68"/>
              <p:cNvSpPr>
                <a:spLocks/>
              </p:cNvSpPr>
              <p:nvPr/>
            </p:nvSpPr>
            <p:spPr bwMode="auto">
              <a:xfrm>
                <a:off x="9846539" y="6559978"/>
                <a:ext cx="286144" cy="239145"/>
              </a:xfrm>
              <a:custGeom>
                <a:avLst/>
                <a:gdLst>
                  <a:gd name="T0" fmla="*/ 8 w 15"/>
                  <a:gd name="T1" fmla="*/ 0 h 13"/>
                  <a:gd name="T2" fmla="*/ 6 w 15"/>
                  <a:gd name="T3" fmla="*/ 0 h 13"/>
                  <a:gd name="T4" fmla="*/ 1 w 15"/>
                  <a:gd name="T5" fmla="*/ 8 h 13"/>
                  <a:gd name="T6" fmla="*/ 8 w 15"/>
                  <a:gd name="T7" fmla="*/ 13 h 13"/>
                  <a:gd name="T8" fmla="*/ 10 w 15"/>
                  <a:gd name="T9" fmla="*/ 12 h 13"/>
                  <a:gd name="T10" fmla="*/ 14 w 15"/>
                  <a:gd name="T11" fmla="*/ 4 h 13"/>
                  <a:gd name="T12" fmla="*/ 8 w 1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8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2" y="1"/>
                      <a:pt x="0" y="5"/>
                      <a:pt x="1" y="8"/>
                    </a:cubicBezTo>
                    <a:cubicBezTo>
                      <a:pt x="2" y="11"/>
                      <a:pt x="5" y="13"/>
                      <a:pt x="8" y="13"/>
                    </a:cubicBezTo>
                    <a:cubicBezTo>
                      <a:pt x="8" y="13"/>
                      <a:pt x="9" y="13"/>
                      <a:pt x="10" y="12"/>
                    </a:cubicBezTo>
                    <a:cubicBezTo>
                      <a:pt x="13" y="11"/>
                      <a:pt x="15" y="8"/>
                      <a:pt x="14" y="4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1261362" y="6667978"/>
                <a:ext cx="476907" cy="185143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1 h 10"/>
                  <a:gd name="T4" fmla="*/ 3 w 25"/>
                  <a:gd name="T5" fmla="*/ 8 h 10"/>
                  <a:gd name="T6" fmla="*/ 3 w 25"/>
                  <a:gd name="T7" fmla="*/ 10 h 10"/>
                  <a:gd name="T8" fmla="*/ 24 w 25"/>
                  <a:gd name="T9" fmla="*/ 10 h 10"/>
                  <a:gd name="T10" fmla="*/ 25 w 25"/>
                  <a:gd name="T11" fmla="*/ 8 h 10"/>
                  <a:gd name="T12" fmla="*/ 25 w 25"/>
                  <a:gd name="T13" fmla="*/ 8 h 10"/>
                  <a:gd name="T14" fmla="*/ 13 w 25"/>
                  <a:gd name="T15" fmla="*/ 1 h 10"/>
                  <a:gd name="T16" fmla="*/ 7 w 2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2" y="3"/>
                      <a:pt x="3" y="5"/>
                      <a:pt x="3" y="8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6"/>
                      <a:pt x="16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1372641" y="6120267"/>
                <a:ext cx="421270" cy="694285"/>
              </a:xfrm>
              <a:custGeom>
                <a:avLst/>
                <a:gdLst>
                  <a:gd name="T0" fmla="*/ 3 w 22"/>
                  <a:gd name="T1" fmla="*/ 0 h 38"/>
                  <a:gd name="T2" fmla="*/ 0 w 22"/>
                  <a:gd name="T3" fmla="*/ 13 h 38"/>
                  <a:gd name="T4" fmla="*/ 7 w 22"/>
                  <a:gd name="T5" fmla="*/ 31 h 38"/>
                  <a:gd name="T6" fmla="*/ 19 w 22"/>
                  <a:gd name="T7" fmla="*/ 38 h 38"/>
                  <a:gd name="T8" fmla="*/ 19 w 22"/>
                  <a:gd name="T9" fmla="*/ 38 h 38"/>
                  <a:gd name="T10" fmla="*/ 22 w 22"/>
                  <a:gd name="T11" fmla="*/ 26 h 38"/>
                  <a:gd name="T12" fmla="*/ 22 w 22"/>
                  <a:gd name="T13" fmla="*/ 24 h 38"/>
                  <a:gd name="T14" fmla="*/ 22 w 22"/>
                  <a:gd name="T15" fmla="*/ 24 h 38"/>
                  <a:gd name="T16" fmla="*/ 5 w 22"/>
                  <a:gd name="T17" fmla="*/ 7 h 38"/>
                  <a:gd name="T18" fmla="*/ 7 w 22"/>
                  <a:gd name="T19" fmla="*/ 1 h 38"/>
                  <a:gd name="T20" fmla="*/ 3 w 22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8">
                    <a:moveTo>
                      <a:pt x="3" y="0"/>
                    </a:moveTo>
                    <a:cubicBezTo>
                      <a:pt x="1" y="4"/>
                      <a:pt x="0" y="8"/>
                      <a:pt x="0" y="13"/>
                    </a:cubicBezTo>
                    <a:cubicBezTo>
                      <a:pt x="0" y="20"/>
                      <a:pt x="2" y="26"/>
                      <a:pt x="7" y="31"/>
                    </a:cubicBezTo>
                    <a:cubicBezTo>
                      <a:pt x="10" y="34"/>
                      <a:pt x="14" y="36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4"/>
                      <a:pt x="22" y="30"/>
                      <a:pt x="22" y="26"/>
                    </a:cubicBezTo>
                    <a:cubicBezTo>
                      <a:pt x="22" y="25"/>
                      <a:pt x="22" y="25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3" y="24"/>
                      <a:pt x="5" y="17"/>
                      <a:pt x="5" y="7"/>
                    </a:cubicBezTo>
                    <a:cubicBezTo>
                      <a:pt x="5" y="5"/>
                      <a:pt x="6" y="3"/>
                      <a:pt x="7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1507762" y="6158836"/>
                <a:ext cx="286144" cy="331717"/>
              </a:xfrm>
              <a:custGeom>
                <a:avLst/>
                <a:gdLst>
                  <a:gd name="T0" fmla="*/ 1 w 15"/>
                  <a:gd name="T1" fmla="*/ 0 h 18"/>
                  <a:gd name="T2" fmla="*/ 0 w 15"/>
                  <a:gd name="T3" fmla="*/ 4 h 18"/>
                  <a:gd name="T4" fmla="*/ 14 w 15"/>
                  <a:gd name="T5" fmla="*/ 18 h 18"/>
                  <a:gd name="T6" fmla="*/ 15 w 15"/>
                  <a:gd name="T7" fmla="*/ 18 h 18"/>
                  <a:gd name="T8" fmla="*/ 11 w 15"/>
                  <a:gd name="T9" fmla="*/ 9 h 18"/>
                  <a:gd name="T10" fmla="*/ 3 w 15"/>
                  <a:gd name="T11" fmla="*/ 1 h 18"/>
                  <a:gd name="T12" fmla="*/ 1 w 1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8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11"/>
                      <a:pt x="6" y="18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4" y="14"/>
                      <a:pt x="13" y="11"/>
                      <a:pt x="11" y="9"/>
                    </a:cubicBezTo>
                    <a:cubicBezTo>
                      <a:pt x="7" y="8"/>
                      <a:pt x="4" y="5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3"/>
              <p:cNvSpPr>
                <a:spLocks/>
              </p:cNvSpPr>
              <p:nvPr/>
            </p:nvSpPr>
            <p:spPr bwMode="auto">
              <a:xfrm>
                <a:off x="10768559" y="6120267"/>
                <a:ext cx="572288" cy="640288"/>
              </a:xfrm>
              <a:custGeom>
                <a:avLst/>
                <a:gdLst>
                  <a:gd name="T0" fmla="*/ 19 w 30"/>
                  <a:gd name="T1" fmla="*/ 0 h 35"/>
                  <a:gd name="T2" fmla="*/ 0 w 30"/>
                  <a:gd name="T3" fmla="*/ 26 h 35"/>
                  <a:gd name="T4" fmla="*/ 2 w 30"/>
                  <a:gd name="T5" fmla="*/ 34 h 35"/>
                  <a:gd name="T6" fmla="*/ 9 w 30"/>
                  <a:gd name="T7" fmla="*/ 35 h 35"/>
                  <a:gd name="T8" fmla="*/ 11 w 30"/>
                  <a:gd name="T9" fmla="*/ 35 h 35"/>
                  <a:gd name="T10" fmla="*/ 16 w 30"/>
                  <a:gd name="T11" fmla="*/ 30 h 35"/>
                  <a:gd name="T12" fmla="*/ 13 w 30"/>
                  <a:gd name="T13" fmla="*/ 30 h 35"/>
                  <a:gd name="T14" fmla="*/ 7 w 30"/>
                  <a:gd name="T15" fmla="*/ 28 h 35"/>
                  <a:gd name="T16" fmla="*/ 5 w 30"/>
                  <a:gd name="T17" fmla="*/ 13 h 35"/>
                  <a:gd name="T18" fmla="*/ 13 w 30"/>
                  <a:gd name="T19" fmla="*/ 10 h 35"/>
                  <a:gd name="T20" fmla="*/ 20 w 30"/>
                  <a:gd name="T21" fmla="*/ 12 h 35"/>
                  <a:gd name="T22" fmla="*/ 21 w 30"/>
                  <a:gd name="T23" fmla="*/ 27 h 35"/>
                  <a:gd name="T24" fmla="*/ 18 w 30"/>
                  <a:gd name="T25" fmla="*/ 29 h 35"/>
                  <a:gd name="T26" fmla="*/ 20 w 30"/>
                  <a:gd name="T27" fmla="*/ 29 h 35"/>
                  <a:gd name="T28" fmla="*/ 23 w 30"/>
                  <a:gd name="T29" fmla="*/ 29 h 35"/>
                  <a:gd name="T30" fmla="*/ 23 w 30"/>
                  <a:gd name="T31" fmla="*/ 28 h 35"/>
                  <a:gd name="T32" fmla="*/ 21 w 30"/>
                  <a:gd name="T33" fmla="*/ 1 h 35"/>
                  <a:gd name="T34" fmla="*/ 19 w 30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5">
                    <a:moveTo>
                      <a:pt x="19" y="0"/>
                    </a:moveTo>
                    <a:cubicBezTo>
                      <a:pt x="8" y="3"/>
                      <a:pt x="0" y="13"/>
                      <a:pt x="0" y="26"/>
                    </a:cubicBezTo>
                    <a:cubicBezTo>
                      <a:pt x="0" y="29"/>
                      <a:pt x="1" y="31"/>
                      <a:pt x="2" y="34"/>
                    </a:cubicBezTo>
                    <a:cubicBezTo>
                      <a:pt x="4" y="35"/>
                      <a:pt x="6" y="35"/>
                      <a:pt x="9" y="35"/>
                    </a:cubicBezTo>
                    <a:cubicBezTo>
                      <a:pt x="10" y="35"/>
                      <a:pt x="11" y="35"/>
                      <a:pt x="11" y="35"/>
                    </a:cubicBezTo>
                    <a:cubicBezTo>
                      <a:pt x="12" y="33"/>
                      <a:pt x="14" y="31"/>
                      <a:pt x="16" y="30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1" y="30"/>
                      <a:pt x="9" y="29"/>
                      <a:pt x="7" y="28"/>
                    </a:cubicBezTo>
                    <a:cubicBezTo>
                      <a:pt x="2" y="24"/>
                      <a:pt x="2" y="18"/>
                      <a:pt x="5" y="13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6" y="10"/>
                      <a:pt x="18" y="10"/>
                      <a:pt x="20" y="12"/>
                    </a:cubicBezTo>
                    <a:cubicBezTo>
                      <a:pt x="24" y="16"/>
                      <a:pt x="25" y="22"/>
                      <a:pt x="21" y="27"/>
                    </a:cubicBezTo>
                    <a:cubicBezTo>
                      <a:pt x="20" y="28"/>
                      <a:pt x="19" y="29"/>
                      <a:pt x="18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3" y="29"/>
                      <a:pt x="23" y="29"/>
                      <a:pt x="23" y="28"/>
                    </a:cubicBezTo>
                    <a:cubicBezTo>
                      <a:pt x="30" y="20"/>
                      <a:pt x="29" y="8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4"/>
              <p:cNvSpPr>
                <a:spLocks/>
              </p:cNvSpPr>
              <p:nvPr/>
            </p:nvSpPr>
            <p:spPr bwMode="auto">
              <a:xfrm>
                <a:off x="10999061" y="6691124"/>
                <a:ext cx="222557" cy="162002"/>
              </a:xfrm>
              <a:custGeom>
                <a:avLst/>
                <a:gdLst>
                  <a:gd name="T0" fmla="*/ 9 w 12"/>
                  <a:gd name="T1" fmla="*/ 0 h 9"/>
                  <a:gd name="T2" fmla="*/ 1 w 12"/>
                  <a:gd name="T3" fmla="*/ 4 h 9"/>
                  <a:gd name="T4" fmla="*/ 1 w 12"/>
                  <a:gd name="T5" fmla="*/ 4 h 9"/>
                  <a:gd name="T6" fmla="*/ 1 w 12"/>
                  <a:gd name="T7" fmla="*/ 9 h 9"/>
                  <a:gd name="T8" fmla="*/ 2 w 12"/>
                  <a:gd name="T9" fmla="*/ 9 h 9"/>
                  <a:gd name="T10" fmla="*/ 5 w 12"/>
                  <a:gd name="T11" fmla="*/ 6 h 9"/>
                  <a:gd name="T12" fmla="*/ 5 w 12"/>
                  <a:gd name="T13" fmla="*/ 4 h 9"/>
                  <a:gd name="T14" fmla="*/ 9 w 12"/>
                  <a:gd name="T15" fmla="*/ 1 h 9"/>
                  <a:gd name="T16" fmla="*/ 10 w 12"/>
                  <a:gd name="T17" fmla="*/ 1 h 9"/>
                  <a:gd name="T18" fmla="*/ 11 w 12"/>
                  <a:gd name="T19" fmla="*/ 2 h 9"/>
                  <a:gd name="T20" fmla="*/ 12 w 12"/>
                  <a:gd name="T21" fmla="*/ 1 h 9"/>
                  <a:gd name="T22" fmla="*/ 11 w 12"/>
                  <a:gd name="T23" fmla="*/ 0 h 9"/>
                  <a:gd name="T24" fmla="*/ 9 w 1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7" y="2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4" y="7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6" y="2"/>
                      <a:pt x="7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5"/>
              <p:cNvSpPr>
                <a:spLocks/>
              </p:cNvSpPr>
              <p:nvPr/>
            </p:nvSpPr>
            <p:spPr bwMode="auto">
              <a:xfrm>
                <a:off x="11038806" y="6706552"/>
                <a:ext cx="262301" cy="146574"/>
              </a:xfrm>
              <a:custGeom>
                <a:avLst/>
                <a:gdLst>
                  <a:gd name="T0" fmla="*/ 10 w 14"/>
                  <a:gd name="T1" fmla="*/ 0 h 8"/>
                  <a:gd name="T2" fmla="*/ 9 w 14"/>
                  <a:gd name="T3" fmla="*/ 1 h 8"/>
                  <a:gd name="T4" fmla="*/ 10 w 14"/>
                  <a:gd name="T5" fmla="*/ 6 h 8"/>
                  <a:gd name="T6" fmla="*/ 7 w 14"/>
                  <a:gd name="T7" fmla="*/ 8 h 8"/>
                  <a:gd name="T8" fmla="*/ 5 w 14"/>
                  <a:gd name="T9" fmla="*/ 8 h 8"/>
                  <a:gd name="T10" fmla="*/ 3 w 14"/>
                  <a:gd name="T11" fmla="*/ 5 h 8"/>
                  <a:gd name="T12" fmla="*/ 0 w 14"/>
                  <a:gd name="T13" fmla="*/ 8 h 8"/>
                  <a:gd name="T14" fmla="*/ 13 w 14"/>
                  <a:gd name="T15" fmla="*/ 8 h 8"/>
                  <a:gd name="T16" fmla="*/ 10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10" y="0"/>
                      <a:pt x="9" y="0"/>
                      <a:pt x="9" y="1"/>
                    </a:cubicBezTo>
                    <a:cubicBezTo>
                      <a:pt x="11" y="2"/>
                      <a:pt x="11" y="4"/>
                      <a:pt x="10" y="6"/>
                    </a:cubicBezTo>
                    <a:cubicBezTo>
                      <a:pt x="10" y="7"/>
                      <a:pt x="8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3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1014958" y="6691124"/>
                <a:ext cx="151023" cy="69431"/>
              </a:xfrm>
              <a:custGeom>
                <a:avLst/>
                <a:gdLst>
                  <a:gd name="T0" fmla="*/ 7 w 8"/>
                  <a:gd name="T1" fmla="*/ 0 h 4"/>
                  <a:gd name="T2" fmla="*/ 0 w 8"/>
                  <a:gd name="T3" fmla="*/ 4 h 4"/>
                  <a:gd name="T4" fmla="*/ 8 w 8"/>
                  <a:gd name="T5" fmla="*/ 0 h 4"/>
                  <a:gd name="T6" fmla="*/ 7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7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3"/>
                      <a:pt x="6" y="2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77"/>
              <p:cNvSpPr>
                <a:spLocks noEditPoints="1"/>
              </p:cNvSpPr>
              <p:nvPr/>
            </p:nvSpPr>
            <p:spPr bwMode="auto">
              <a:xfrm>
                <a:off x="8336334" y="5904267"/>
                <a:ext cx="755105" cy="748288"/>
              </a:xfrm>
              <a:custGeom>
                <a:avLst/>
                <a:gdLst>
                  <a:gd name="T0" fmla="*/ 38 w 40"/>
                  <a:gd name="T1" fmla="*/ 19 h 41"/>
                  <a:gd name="T2" fmla="*/ 38 w 40"/>
                  <a:gd name="T3" fmla="*/ 21 h 41"/>
                  <a:gd name="T4" fmla="*/ 37 w 40"/>
                  <a:gd name="T5" fmla="*/ 26 h 41"/>
                  <a:gd name="T6" fmla="*/ 39 w 40"/>
                  <a:gd name="T7" fmla="*/ 27 h 41"/>
                  <a:gd name="T8" fmla="*/ 40 w 40"/>
                  <a:gd name="T9" fmla="*/ 21 h 41"/>
                  <a:gd name="T10" fmla="*/ 40 w 40"/>
                  <a:gd name="T11" fmla="*/ 19 h 41"/>
                  <a:gd name="T12" fmla="*/ 40 w 40"/>
                  <a:gd name="T13" fmla="*/ 19 h 41"/>
                  <a:gd name="T14" fmla="*/ 38 w 40"/>
                  <a:gd name="T15" fmla="*/ 19 h 41"/>
                  <a:gd name="T16" fmla="*/ 26 w 40"/>
                  <a:gd name="T17" fmla="*/ 1 h 41"/>
                  <a:gd name="T18" fmla="*/ 26 w 40"/>
                  <a:gd name="T19" fmla="*/ 3 h 41"/>
                  <a:gd name="T20" fmla="*/ 33 w 40"/>
                  <a:gd name="T21" fmla="*/ 8 h 41"/>
                  <a:gd name="T22" fmla="*/ 38 w 40"/>
                  <a:gd name="T23" fmla="*/ 18 h 41"/>
                  <a:gd name="T24" fmla="*/ 40 w 40"/>
                  <a:gd name="T25" fmla="*/ 18 h 41"/>
                  <a:gd name="T26" fmla="*/ 40 w 40"/>
                  <a:gd name="T27" fmla="*/ 18 h 41"/>
                  <a:gd name="T28" fmla="*/ 34 w 40"/>
                  <a:gd name="T29" fmla="*/ 6 h 41"/>
                  <a:gd name="T30" fmla="*/ 26 w 40"/>
                  <a:gd name="T31" fmla="*/ 1 h 41"/>
                  <a:gd name="T32" fmla="*/ 15 w 40"/>
                  <a:gd name="T33" fmla="*/ 1 h 41"/>
                  <a:gd name="T34" fmla="*/ 6 w 40"/>
                  <a:gd name="T35" fmla="*/ 6 h 41"/>
                  <a:gd name="T36" fmla="*/ 0 w 40"/>
                  <a:gd name="T37" fmla="*/ 21 h 41"/>
                  <a:gd name="T38" fmla="*/ 6 w 40"/>
                  <a:gd name="T39" fmla="*/ 35 h 41"/>
                  <a:gd name="T40" fmla="*/ 20 w 40"/>
                  <a:gd name="T41" fmla="*/ 41 h 41"/>
                  <a:gd name="T42" fmla="*/ 34 w 40"/>
                  <a:gd name="T43" fmla="*/ 35 h 41"/>
                  <a:gd name="T44" fmla="*/ 39 w 40"/>
                  <a:gd name="T45" fmla="*/ 29 h 41"/>
                  <a:gd name="T46" fmla="*/ 36 w 40"/>
                  <a:gd name="T47" fmla="*/ 29 h 41"/>
                  <a:gd name="T48" fmla="*/ 33 w 40"/>
                  <a:gd name="T49" fmla="*/ 34 h 41"/>
                  <a:gd name="T50" fmla="*/ 20 w 40"/>
                  <a:gd name="T51" fmla="*/ 39 h 41"/>
                  <a:gd name="T52" fmla="*/ 7 w 40"/>
                  <a:gd name="T53" fmla="*/ 34 h 41"/>
                  <a:gd name="T54" fmla="*/ 2 w 40"/>
                  <a:gd name="T55" fmla="*/ 21 h 41"/>
                  <a:gd name="T56" fmla="*/ 7 w 40"/>
                  <a:gd name="T57" fmla="*/ 8 h 41"/>
                  <a:gd name="T58" fmla="*/ 15 w 40"/>
                  <a:gd name="T59" fmla="*/ 3 h 41"/>
                  <a:gd name="T60" fmla="*/ 15 w 40"/>
                  <a:gd name="T61" fmla="*/ 1 h 41"/>
                  <a:gd name="T62" fmla="*/ 20 w 40"/>
                  <a:gd name="T63" fmla="*/ 0 h 41"/>
                  <a:gd name="T64" fmla="*/ 17 w 40"/>
                  <a:gd name="T65" fmla="*/ 0 h 41"/>
                  <a:gd name="T66" fmla="*/ 17 w 40"/>
                  <a:gd name="T67" fmla="*/ 2 h 41"/>
                  <a:gd name="T68" fmla="*/ 20 w 40"/>
                  <a:gd name="T69" fmla="*/ 2 h 41"/>
                  <a:gd name="T70" fmla="*/ 24 w 40"/>
                  <a:gd name="T71" fmla="*/ 3 h 41"/>
                  <a:gd name="T72" fmla="*/ 25 w 40"/>
                  <a:gd name="T73" fmla="*/ 1 h 41"/>
                  <a:gd name="T74" fmla="*/ 20 w 40"/>
                  <a:gd name="T7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1">
                    <a:moveTo>
                      <a:pt x="38" y="19"/>
                    </a:moveTo>
                    <a:cubicBezTo>
                      <a:pt x="38" y="20"/>
                      <a:pt x="38" y="20"/>
                      <a:pt x="38" y="21"/>
                    </a:cubicBezTo>
                    <a:cubicBezTo>
                      <a:pt x="38" y="23"/>
                      <a:pt x="38" y="25"/>
                      <a:pt x="37" y="26"/>
                    </a:cubicBezTo>
                    <a:cubicBezTo>
                      <a:pt x="38" y="26"/>
                      <a:pt x="39" y="27"/>
                      <a:pt x="39" y="27"/>
                    </a:cubicBezTo>
                    <a:cubicBezTo>
                      <a:pt x="40" y="25"/>
                      <a:pt x="40" y="23"/>
                      <a:pt x="40" y="21"/>
                    </a:cubicBezTo>
                    <a:cubicBezTo>
                      <a:pt x="40" y="20"/>
                      <a:pt x="40" y="20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8" y="19"/>
                    </a:cubicBezTo>
                    <a:moveTo>
                      <a:pt x="26" y="1"/>
                    </a:moveTo>
                    <a:cubicBezTo>
                      <a:pt x="26" y="2"/>
                      <a:pt x="26" y="3"/>
                      <a:pt x="26" y="3"/>
                    </a:cubicBezTo>
                    <a:cubicBezTo>
                      <a:pt x="29" y="4"/>
                      <a:pt x="31" y="6"/>
                      <a:pt x="33" y="8"/>
                    </a:cubicBezTo>
                    <a:cubicBezTo>
                      <a:pt x="36" y="10"/>
                      <a:pt x="37" y="14"/>
                      <a:pt x="38" y="18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3"/>
                      <a:pt x="37" y="9"/>
                      <a:pt x="34" y="6"/>
                    </a:cubicBezTo>
                    <a:cubicBezTo>
                      <a:pt x="32" y="4"/>
                      <a:pt x="29" y="2"/>
                      <a:pt x="26" y="1"/>
                    </a:cubicBezTo>
                    <a:moveTo>
                      <a:pt x="15" y="1"/>
                    </a:moveTo>
                    <a:cubicBezTo>
                      <a:pt x="11" y="2"/>
                      <a:pt x="8" y="4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9" y="39"/>
                      <a:pt x="14" y="41"/>
                      <a:pt x="20" y="41"/>
                    </a:cubicBezTo>
                    <a:cubicBezTo>
                      <a:pt x="26" y="41"/>
                      <a:pt x="31" y="39"/>
                      <a:pt x="34" y="35"/>
                    </a:cubicBezTo>
                    <a:cubicBezTo>
                      <a:pt x="36" y="33"/>
                      <a:pt x="37" y="31"/>
                      <a:pt x="39" y="29"/>
                    </a:cubicBezTo>
                    <a:cubicBezTo>
                      <a:pt x="38" y="29"/>
                      <a:pt x="37" y="29"/>
                      <a:pt x="36" y="29"/>
                    </a:cubicBezTo>
                    <a:cubicBezTo>
                      <a:pt x="36" y="31"/>
                      <a:pt x="34" y="32"/>
                      <a:pt x="33" y="34"/>
                    </a:cubicBezTo>
                    <a:cubicBezTo>
                      <a:pt x="30" y="37"/>
                      <a:pt x="25" y="39"/>
                      <a:pt x="20" y="39"/>
                    </a:cubicBezTo>
                    <a:cubicBezTo>
                      <a:pt x="15" y="39"/>
                      <a:pt x="10" y="37"/>
                      <a:pt x="7" y="34"/>
                    </a:cubicBezTo>
                    <a:cubicBezTo>
                      <a:pt x="4" y="30"/>
                      <a:pt x="2" y="26"/>
                      <a:pt x="2" y="21"/>
                    </a:cubicBezTo>
                    <a:cubicBezTo>
                      <a:pt x="2" y="16"/>
                      <a:pt x="4" y="11"/>
                      <a:pt x="7" y="8"/>
                    </a:cubicBezTo>
                    <a:cubicBezTo>
                      <a:pt x="9" y="5"/>
                      <a:pt x="12" y="4"/>
                      <a:pt x="15" y="3"/>
                    </a:cubicBezTo>
                    <a:cubicBezTo>
                      <a:pt x="15" y="2"/>
                      <a:pt x="15" y="2"/>
                      <a:pt x="15" y="1"/>
                    </a:cubicBezTo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8" y="2"/>
                      <a:pt x="19" y="2"/>
                      <a:pt x="20" y="2"/>
                    </a:cubicBezTo>
                    <a:cubicBezTo>
                      <a:pt x="22" y="2"/>
                      <a:pt x="23" y="2"/>
                      <a:pt x="24" y="3"/>
                    </a:cubicBezTo>
                    <a:cubicBezTo>
                      <a:pt x="25" y="2"/>
                      <a:pt x="25" y="1"/>
                      <a:pt x="25" y="1"/>
                    </a:cubicBezTo>
                    <a:cubicBezTo>
                      <a:pt x="23" y="0"/>
                      <a:pt x="22" y="0"/>
                      <a:pt x="2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8"/>
              <p:cNvSpPr>
                <a:spLocks noEditPoints="1"/>
              </p:cNvSpPr>
              <p:nvPr/>
            </p:nvSpPr>
            <p:spPr bwMode="auto">
              <a:xfrm>
                <a:off x="8622478" y="5904267"/>
                <a:ext cx="453064" cy="532288"/>
              </a:xfrm>
              <a:custGeom>
                <a:avLst/>
                <a:gdLst>
                  <a:gd name="T0" fmla="*/ 22 w 24"/>
                  <a:gd name="T1" fmla="*/ 26 h 29"/>
                  <a:gd name="T2" fmla="*/ 21 w 24"/>
                  <a:gd name="T3" fmla="*/ 29 h 29"/>
                  <a:gd name="T4" fmla="*/ 24 w 24"/>
                  <a:gd name="T5" fmla="*/ 29 h 29"/>
                  <a:gd name="T6" fmla="*/ 24 w 24"/>
                  <a:gd name="T7" fmla="*/ 27 h 29"/>
                  <a:gd name="T8" fmla="*/ 22 w 24"/>
                  <a:gd name="T9" fmla="*/ 26 h 29"/>
                  <a:gd name="T10" fmla="*/ 2 w 24"/>
                  <a:gd name="T11" fmla="*/ 0 h 29"/>
                  <a:gd name="T12" fmla="*/ 0 w 24"/>
                  <a:gd name="T13" fmla="*/ 1 h 29"/>
                  <a:gd name="T14" fmla="*/ 0 w 24"/>
                  <a:gd name="T15" fmla="*/ 3 h 29"/>
                  <a:gd name="T16" fmla="*/ 2 w 24"/>
                  <a:gd name="T17" fmla="*/ 2 h 29"/>
                  <a:gd name="T18" fmla="*/ 2 w 2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9">
                    <a:moveTo>
                      <a:pt x="22" y="26"/>
                    </a:moveTo>
                    <a:cubicBezTo>
                      <a:pt x="22" y="27"/>
                      <a:pt x="22" y="28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4" y="28"/>
                      <a:pt x="24" y="27"/>
                      <a:pt x="24" y="27"/>
                    </a:cubicBezTo>
                    <a:cubicBezTo>
                      <a:pt x="24" y="27"/>
                      <a:pt x="23" y="26"/>
                      <a:pt x="22" y="26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79"/>
              <p:cNvSpPr>
                <a:spLocks noEditPoints="1"/>
              </p:cNvSpPr>
              <p:nvPr/>
            </p:nvSpPr>
            <p:spPr bwMode="auto">
              <a:xfrm>
                <a:off x="8789393" y="5919695"/>
                <a:ext cx="302041" cy="331717"/>
              </a:xfrm>
              <a:custGeom>
                <a:avLst/>
                <a:gdLst>
                  <a:gd name="T0" fmla="*/ 14 w 16"/>
                  <a:gd name="T1" fmla="*/ 17 h 18"/>
                  <a:gd name="T2" fmla="*/ 14 w 16"/>
                  <a:gd name="T3" fmla="*/ 18 h 18"/>
                  <a:gd name="T4" fmla="*/ 16 w 16"/>
                  <a:gd name="T5" fmla="*/ 18 h 18"/>
                  <a:gd name="T6" fmla="*/ 16 w 16"/>
                  <a:gd name="T7" fmla="*/ 18 h 18"/>
                  <a:gd name="T8" fmla="*/ 16 w 16"/>
                  <a:gd name="T9" fmla="*/ 17 h 18"/>
                  <a:gd name="T10" fmla="*/ 16 w 16"/>
                  <a:gd name="T11" fmla="*/ 17 h 18"/>
                  <a:gd name="T12" fmla="*/ 14 w 16"/>
                  <a:gd name="T13" fmla="*/ 17 h 18"/>
                  <a:gd name="T14" fmla="*/ 1 w 16"/>
                  <a:gd name="T15" fmla="*/ 0 h 18"/>
                  <a:gd name="T16" fmla="*/ 0 w 16"/>
                  <a:gd name="T17" fmla="*/ 2 h 18"/>
                  <a:gd name="T18" fmla="*/ 2 w 16"/>
                  <a:gd name="T19" fmla="*/ 2 h 18"/>
                  <a:gd name="T20" fmla="*/ 2 w 16"/>
                  <a:gd name="T21" fmla="*/ 0 h 18"/>
                  <a:gd name="T22" fmla="*/ 1 w 16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8">
                    <a:moveTo>
                      <a:pt x="14" y="17"/>
                    </a:move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4" y="17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AutoShape 248"/>
              <p:cNvSpPr>
                <a:spLocks noChangeAspect="1" noChangeArrowheads="1" noTextEdit="1"/>
              </p:cNvSpPr>
              <p:nvPr/>
            </p:nvSpPr>
            <p:spPr bwMode="auto">
              <a:xfrm>
                <a:off x="10650629" y="3532788"/>
                <a:ext cx="1603888" cy="1705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51"/>
              <p:cNvSpPr>
                <a:spLocks noEditPoints="1"/>
              </p:cNvSpPr>
              <p:nvPr/>
            </p:nvSpPr>
            <p:spPr bwMode="auto">
              <a:xfrm>
                <a:off x="10639651" y="3544864"/>
                <a:ext cx="1625844" cy="1695006"/>
              </a:xfrm>
              <a:custGeom>
                <a:avLst/>
                <a:gdLst>
                  <a:gd name="T0" fmla="*/ 73 w 140"/>
                  <a:gd name="T1" fmla="*/ 41 h 146"/>
                  <a:gd name="T2" fmla="*/ 122 w 140"/>
                  <a:gd name="T3" fmla="*/ 90 h 146"/>
                  <a:gd name="T4" fmla="*/ 73 w 140"/>
                  <a:gd name="T5" fmla="*/ 139 h 146"/>
                  <a:gd name="T6" fmla="*/ 24 w 140"/>
                  <a:gd name="T7" fmla="*/ 90 h 146"/>
                  <a:gd name="T8" fmla="*/ 73 w 140"/>
                  <a:gd name="T9" fmla="*/ 41 h 146"/>
                  <a:gd name="T10" fmla="*/ 140 w 140"/>
                  <a:gd name="T11" fmla="*/ 44 h 146"/>
                  <a:gd name="T12" fmla="*/ 73 w 140"/>
                  <a:gd name="T13" fmla="*/ 0 h 146"/>
                  <a:gd name="T14" fmla="*/ 0 w 140"/>
                  <a:gd name="T15" fmla="*/ 73 h 146"/>
                  <a:gd name="T16" fmla="*/ 73 w 140"/>
                  <a:gd name="T17" fmla="*/ 146 h 146"/>
                  <a:gd name="T18" fmla="*/ 140 w 140"/>
                  <a:gd name="T19" fmla="*/ 102 h 146"/>
                  <a:gd name="T20" fmla="*/ 140 w 140"/>
                  <a:gd name="T21" fmla="*/ 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46">
                    <a:moveTo>
                      <a:pt x="73" y="41"/>
                    </a:moveTo>
                    <a:cubicBezTo>
                      <a:pt x="100" y="41"/>
                      <a:pt x="122" y="63"/>
                      <a:pt x="122" y="90"/>
                    </a:cubicBezTo>
                    <a:cubicBezTo>
                      <a:pt x="122" y="117"/>
                      <a:pt x="100" y="139"/>
                      <a:pt x="73" y="139"/>
                    </a:cubicBezTo>
                    <a:cubicBezTo>
                      <a:pt x="46" y="139"/>
                      <a:pt x="24" y="117"/>
                      <a:pt x="24" y="90"/>
                    </a:cubicBezTo>
                    <a:cubicBezTo>
                      <a:pt x="24" y="63"/>
                      <a:pt x="46" y="41"/>
                      <a:pt x="73" y="41"/>
                    </a:cubicBezTo>
                    <a:close/>
                    <a:moveTo>
                      <a:pt x="140" y="44"/>
                    </a:moveTo>
                    <a:cubicBezTo>
                      <a:pt x="129" y="18"/>
                      <a:pt x="103" y="0"/>
                      <a:pt x="73" y="0"/>
                    </a:cubicBezTo>
                    <a:cubicBezTo>
                      <a:pt x="33" y="0"/>
                      <a:pt x="0" y="32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03" y="146"/>
                      <a:pt x="129" y="128"/>
                      <a:pt x="140" y="102"/>
                    </a:cubicBezTo>
                    <a:lnTo>
                      <a:pt x="140" y="44"/>
                    </a:lnTo>
                    <a:close/>
                  </a:path>
                </a:pathLst>
              </a:custGeom>
              <a:solidFill>
                <a:schemeClr val="bg1">
                  <a:alpha val="36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86" name="空心弧 285"/>
          <p:cNvSpPr/>
          <p:nvPr/>
        </p:nvSpPr>
        <p:spPr>
          <a:xfrm>
            <a:off x="1064063" y="2264123"/>
            <a:ext cx="2658402" cy="2658402"/>
          </a:xfrm>
          <a:prstGeom prst="blockArc">
            <a:avLst>
              <a:gd name="adj1" fmla="val 10820835"/>
              <a:gd name="adj2" fmla="val 21573858"/>
              <a:gd name="adj3" fmla="val 10150"/>
            </a:avLst>
          </a:prstGeom>
          <a:solidFill>
            <a:srgbClr val="F00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7" name="空心弧 286"/>
          <p:cNvSpPr/>
          <p:nvPr/>
        </p:nvSpPr>
        <p:spPr>
          <a:xfrm flipH="1" flipV="1">
            <a:off x="3455451" y="2236162"/>
            <a:ext cx="2658402" cy="2658402"/>
          </a:xfrm>
          <a:prstGeom prst="blockArc">
            <a:avLst>
              <a:gd name="adj1" fmla="val 10820835"/>
              <a:gd name="adj2" fmla="val 21573858"/>
              <a:gd name="adj3" fmla="val 10150"/>
            </a:avLst>
          </a:prstGeom>
          <a:solidFill>
            <a:srgbClr val="FEC6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8" name="空心弧 287"/>
          <p:cNvSpPr/>
          <p:nvPr/>
        </p:nvSpPr>
        <p:spPr>
          <a:xfrm>
            <a:off x="5846839" y="2264123"/>
            <a:ext cx="2658402" cy="2658402"/>
          </a:xfrm>
          <a:prstGeom prst="blockArc">
            <a:avLst>
              <a:gd name="adj1" fmla="val 10820835"/>
              <a:gd name="adj2" fmla="val 21573858"/>
              <a:gd name="adj3" fmla="val 10150"/>
            </a:avLst>
          </a:prstGeom>
          <a:solidFill>
            <a:srgbClr val="E41F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9" name="文本框 7"/>
          <p:cNvSpPr>
            <a:spLocks noChangeArrowheads="1"/>
          </p:cNvSpPr>
          <p:nvPr/>
        </p:nvSpPr>
        <p:spPr bwMode="auto">
          <a:xfrm>
            <a:off x="1426398" y="2919580"/>
            <a:ext cx="1933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点此处</a:t>
            </a:r>
            <a:endParaRPr lang="en-US" altLang="zh-CN" sz="2400" b="1" dirty="0" smtClean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7"/>
          <p:cNvSpPr>
            <a:spLocks noChangeArrowheads="1"/>
          </p:cNvSpPr>
          <p:nvPr/>
        </p:nvSpPr>
        <p:spPr bwMode="auto">
          <a:xfrm>
            <a:off x="6209175" y="2919580"/>
            <a:ext cx="1933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点此处</a:t>
            </a:r>
            <a:endParaRPr lang="en-US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1" name="文本框 7"/>
          <p:cNvSpPr>
            <a:spLocks noChangeArrowheads="1"/>
          </p:cNvSpPr>
          <p:nvPr/>
        </p:nvSpPr>
        <p:spPr bwMode="auto">
          <a:xfrm>
            <a:off x="3722465" y="3524947"/>
            <a:ext cx="21243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点此处</a:t>
            </a:r>
            <a:endParaRPr lang="en-US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292" name="直接箭头连接符 291"/>
          <p:cNvCxnSpPr/>
          <p:nvPr/>
        </p:nvCxnSpPr>
        <p:spPr>
          <a:xfrm>
            <a:off x="2393264" y="3750577"/>
            <a:ext cx="0" cy="720000"/>
          </a:xfrm>
          <a:prstGeom prst="straightConnector1">
            <a:avLst/>
          </a:prstGeom>
          <a:ln w="22225">
            <a:solidFill>
              <a:srgbClr val="F00A8B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直接箭头连接符 292"/>
          <p:cNvCxnSpPr/>
          <p:nvPr/>
        </p:nvCxnSpPr>
        <p:spPr>
          <a:xfrm>
            <a:off x="7193573" y="3750577"/>
            <a:ext cx="0" cy="720000"/>
          </a:xfrm>
          <a:prstGeom prst="straightConnector1">
            <a:avLst/>
          </a:prstGeom>
          <a:ln w="22225">
            <a:solidFill>
              <a:srgbClr val="E41F23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文本框 7"/>
          <p:cNvSpPr>
            <a:spLocks noChangeArrowheads="1"/>
          </p:cNvSpPr>
          <p:nvPr/>
        </p:nvSpPr>
        <p:spPr bwMode="auto">
          <a:xfrm>
            <a:off x="1127502" y="4466041"/>
            <a:ext cx="2601924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天空有绚丽的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彩虹</a:t>
            </a:r>
            <a:endParaRPr lang="en-US" altLang="zh-CN" dirty="0" smtClean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在清新的雨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en-US" altLang="zh-CN" dirty="0" smtClean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着我们自信的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笑容</a:t>
            </a:r>
            <a:endParaRPr lang="en-US" altLang="zh-CN" dirty="0" smtClean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绚烂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5" name="文本框 7"/>
          <p:cNvSpPr>
            <a:spLocks noChangeArrowheads="1"/>
          </p:cNvSpPr>
          <p:nvPr/>
        </p:nvSpPr>
        <p:spPr bwMode="auto">
          <a:xfrm>
            <a:off x="3607918" y="1292302"/>
            <a:ext cx="2774165" cy="149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人生有无限种可能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让青春值得歌颂</a:t>
            </a: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踮起脚尖 挥一挥手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召唤自己的执着</a:t>
            </a:r>
          </a:p>
        </p:txBody>
      </p:sp>
      <p:cxnSp>
        <p:nvCxnSpPr>
          <p:cNvPr id="296" name="直接箭头连接符 295"/>
          <p:cNvCxnSpPr>
            <a:endCxn id="291" idx="0"/>
          </p:cNvCxnSpPr>
          <p:nvPr/>
        </p:nvCxnSpPr>
        <p:spPr>
          <a:xfrm>
            <a:off x="4769948" y="2794953"/>
            <a:ext cx="0" cy="720000"/>
          </a:xfrm>
          <a:prstGeom prst="straightConnector1">
            <a:avLst/>
          </a:prstGeom>
          <a:ln w="22225">
            <a:solidFill>
              <a:srgbClr val="FEC607"/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文本框 7"/>
          <p:cNvSpPr>
            <a:spLocks noChangeArrowheads="1"/>
          </p:cNvSpPr>
          <p:nvPr/>
        </p:nvSpPr>
        <p:spPr bwMode="auto">
          <a:xfrm>
            <a:off x="6201887" y="4466041"/>
            <a:ext cx="2951060" cy="185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把心情放松一点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让自己笑得自然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没有什么值得烦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幸福就在你身边</a:t>
            </a:r>
            <a:endParaRPr lang="en-US" altLang="zh-CN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52000" indent="-2520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别当做看不见</a:t>
            </a:r>
          </a:p>
        </p:txBody>
      </p:sp>
    </p:spTree>
    <p:extLst>
      <p:ext uri="{BB962C8B-B14F-4D97-AF65-F5344CB8AC3E}">
        <p14:creationId xmlns:p14="http://schemas.microsoft.com/office/powerpoint/2010/main" val="1327712777"/>
      </p:ext>
    </p:extLst>
  </p:cSld>
  <p:clrMapOvr>
    <a:masterClrMapping/>
  </p:clrMapOvr>
  <p:transition spd="slow" advTm="872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286" grpId="0" animBg="1"/>
      <p:bldP spid="287" grpId="0" animBg="1"/>
      <p:bldP spid="288" grpId="0" animBg="1"/>
      <p:bldP spid="289" grpId="0"/>
      <p:bldP spid="290" grpId="0"/>
      <p:bldP spid="291" grpId="0"/>
      <p:bldP spid="294" grpId="0"/>
      <p:bldP spid="295" grpId="0"/>
      <p:bldP spid="2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520277" y="1354171"/>
            <a:ext cx="9211309" cy="4755274"/>
            <a:chOff x="520277" y="1354171"/>
            <a:chExt cx="9211309" cy="4755274"/>
          </a:xfrm>
        </p:grpSpPr>
        <p:cxnSp>
          <p:nvCxnSpPr>
            <p:cNvPr id="418" name="直接连接符 417"/>
            <p:cNvCxnSpPr/>
            <p:nvPr/>
          </p:nvCxnSpPr>
          <p:spPr>
            <a:xfrm>
              <a:off x="520277" y="3088725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直接连接符 418"/>
            <p:cNvCxnSpPr/>
            <p:nvPr/>
          </p:nvCxnSpPr>
          <p:spPr>
            <a:xfrm>
              <a:off x="520277" y="6109445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>
              <a:off x="520277" y="5505299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直接连接符 420"/>
            <p:cNvCxnSpPr/>
            <p:nvPr/>
          </p:nvCxnSpPr>
          <p:spPr>
            <a:xfrm>
              <a:off x="520277" y="4901155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接连接符 421"/>
            <p:cNvCxnSpPr/>
            <p:nvPr/>
          </p:nvCxnSpPr>
          <p:spPr>
            <a:xfrm>
              <a:off x="520277" y="4297012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接连接符 422"/>
            <p:cNvCxnSpPr/>
            <p:nvPr/>
          </p:nvCxnSpPr>
          <p:spPr>
            <a:xfrm>
              <a:off x="520277" y="3692869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接连接符 423"/>
            <p:cNvCxnSpPr/>
            <p:nvPr/>
          </p:nvCxnSpPr>
          <p:spPr>
            <a:xfrm>
              <a:off x="520277" y="2484582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>
              <a:off x="520277" y="1880439"/>
              <a:ext cx="811578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6" name="TextBox 473"/>
            <p:cNvSpPr txBox="1"/>
            <p:nvPr/>
          </p:nvSpPr>
          <p:spPr bwMode="auto">
            <a:xfrm>
              <a:off x="7775618" y="3235257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此处添加标题</a:t>
              </a:r>
            </a:p>
          </p:txBody>
        </p:sp>
        <p:sp>
          <p:nvSpPr>
            <p:cNvPr id="467" name="TextBox 477"/>
            <p:cNvSpPr txBox="1"/>
            <p:nvPr/>
          </p:nvSpPr>
          <p:spPr bwMode="auto">
            <a:xfrm>
              <a:off x="7775618" y="5642531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此处添加标题</a:t>
              </a:r>
            </a:p>
          </p:txBody>
        </p:sp>
        <p:sp>
          <p:nvSpPr>
            <p:cNvPr id="468" name="TextBox 481"/>
            <p:cNvSpPr txBox="1"/>
            <p:nvPr/>
          </p:nvSpPr>
          <p:spPr bwMode="auto">
            <a:xfrm>
              <a:off x="7775618" y="1354171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</a:t>
              </a:r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标题</a:t>
              </a:r>
            </a:p>
          </p:txBody>
        </p:sp>
        <p:sp>
          <p:nvSpPr>
            <p:cNvPr id="469" name="TextBox 484"/>
            <p:cNvSpPr txBox="1"/>
            <p:nvPr/>
          </p:nvSpPr>
          <p:spPr bwMode="auto">
            <a:xfrm>
              <a:off x="7775618" y="5036825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此处添加标题</a:t>
              </a:r>
            </a:p>
          </p:txBody>
        </p:sp>
        <p:sp>
          <p:nvSpPr>
            <p:cNvPr id="470" name="TextBox 487"/>
            <p:cNvSpPr txBox="1"/>
            <p:nvPr/>
          </p:nvSpPr>
          <p:spPr bwMode="auto">
            <a:xfrm>
              <a:off x="7775618" y="4413159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此处添加标题</a:t>
              </a:r>
            </a:p>
          </p:txBody>
        </p:sp>
        <p:sp>
          <p:nvSpPr>
            <p:cNvPr id="471" name="TextBox 490"/>
            <p:cNvSpPr txBox="1"/>
            <p:nvPr/>
          </p:nvSpPr>
          <p:spPr bwMode="auto">
            <a:xfrm>
              <a:off x="7775618" y="3828935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此处添加标题</a:t>
              </a:r>
            </a:p>
          </p:txBody>
        </p:sp>
        <p:sp>
          <p:nvSpPr>
            <p:cNvPr id="472" name="TextBox 495"/>
            <p:cNvSpPr txBox="1"/>
            <p:nvPr/>
          </p:nvSpPr>
          <p:spPr bwMode="auto">
            <a:xfrm>
              <a:off x="7775618" y="2614974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此处添加标题</a:t>
              </a:r>
            </a:p>
          </p:txBody>
        </p:sp>
        <p:sp>
          <p:nvSpPr>
            <p:cNvPr id="473" name="TextBox 498"/>
            <p:cNvSpPr txBox="1"/>
            <p:nvPr/>
          </p:nvSpPr>
          <p:spPr bwMode="auto">
            <a:xfrm>
              <a:off x="7775618" y="1989950"/>
              <a:ext cx="1955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r"/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此处添加</a:t>
              </a:r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191922" y="2518392"/>
            <a:ext cx="1624232" cy="3594625"/>
            <a:chOff x="4191922" y="2518392"/>
            <a:chExt cx="1624232" cy="3594625"/>
          </a:xfrm>
        </p:grpSpPr>
        <p:sp>
          <p:nvSpPr>
            <p:cNvPr id="449" name="Freeform 295"/>
            <p:cNvSpPr>
              <a:spLocks/>
            </p:cNvSpPr>
            <p:nvPr/>
          </p:nvSpPr>
          <p:spPr bwMode="auto">
            <a:xfrm>
              <a:off x="4946321" y="2518392"/>
              <a:ext cx="686797" cy="775295"/>
            </a:xfrm>
            <a:custGeom>
              <a:avLst/>
              <a:gdLst>
                <a:gd name="T0" fmla="*/ 347 w 347"/>
                <a:gd name="T1" fmla="*/ 0 h 153"/>
                <a:gd name="T2" fmla="*/ 0 w 347"/>
                <a:gd name="T3" fmla="*/ 0 h 153"/>
                <a:gd name="T4" fmla="*/ 0 w 347"/>
                <a:gd name="T5" fmla="*/ 68 h 153"/>
                <a:gd name="T6" fmla="*/ 0 w 347"/>
                <a:gd name="T7" fmla="*/ 82 h 153"/>
                <a:gd name="T8" fmla="*/ 0 w 347"/>
                <a:gd name="T9" fmla="*/ 153 h 153"/>
                <a:gd name="T10" fmla="*/ 35 w 347"/>
                <a:gd name="T11" fmla="*/ 82 h 153"/>
                <a:gd name="T12" fmla="*/ 347 w 347"/>
                <a:gd name="T13" fmla="*/ 82 h 153"/>
                <a:gd name="T14" fmla="*/ 347 w 347"/>
                <a:gd name="T1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153">
                  <a:moveTo>
                    <a:pt x="347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0" y="82"/>
                  </a:lnTo>
                  <a:lnTo>
                    <a:pt x="0" y="153"/>
                  </a:lnTo>
                  <a:lnTo>
                    <a:pt x="35" y="82"/>
                  </a:lnTo>
                  <a:lnTo>
                    <a:pt x="347" y="82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562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54" name="任意多边形 453"/>
            <p:cNvSpPr/>
            <p:nvPr/>
          </p:nvSpPr>
          <p:spPr>
            <a:xfrm>
              <a:off x="4191922" y="3041942"/>
              <a:ext cx="1506141" cy="3071075"/>
            </a:xfrm>
            <a:custGeom>
              <a:avLst/>
              <a:gdLst>
                <a:gd name="connsiteX0" fmla="*/ 693420 w 1569720"/>
                <a:gd name="connsiteY0" fmla="*/ 0 h 2072640"/>
                <a:gd name="connsiteX1" fmla="*/ 0 w 1569720"/>
                <a:gd name="connsiteY1" fmla="*/ 2072640 h 2072640"/>
                <a:gd name="connsiteX2" fmla="*/ 1569720 w 1569720"/>
                <a:gd name="connsiteY2" fmla="*/ 2072640 h 2072640"/>
                <a:gd name="connsiteX3" fmla="*/ 693420 w 1569720"/>
                <a:gd name="connsiteY3" fmla="*/ 0 h 207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2072640">
                  <a:moveTo>
                    <a:pt x="693420" y="0"/>
                  </a:moveTo>
                  <a:lnTo>
                    <a:pt x="0" y="2072640"/>
                  </a:lnTo>
                  <a:lnTo>
                    <a:pt x="1569720" y="2072640"/>
                  </a:lnTo>
                  <a:lnTo>
                    <a:pt x="693420" y="0"/>
                  </a:lnTo>
                  <a:close/>
                </a:path>
              </a:pathLst>
            </a:custGeom>
            <a:solidFill>
              <a:srgbClr val="562D7F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63" name="TextBox 469"/>
            <p:cNvSpPr txBox="1"/>
            <p:nvPr/>
          </p:nvSpPr>
          <p:spPr bwMode="auto">
            <a:xfrm>
              <a:off x="4820351" y="2606354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998478" y="2487005"/>
            <a:ext cx="2756385" cy="3626012"/>
            <a:chOff x="4998478" y="2487005"/>
            <a:chExt cx="2756385" cy="3626012"/>
          </a:xfrm>
        </p:grpSpPr>
        <p:sp>
          <p:nvSpPr>
            <p:cNvPr id="426" name="任意多边形 425"/>
            <p:cNvSpPr/>
            <p:nvPr/>
          </p:nvSpPr>
          <p:spPr>
            <a:xfrm>
              <a:off x="4998478" y="2985488"/>
              <a:ext cx="2756385" cy="3127529"/>
            </a:xfrm>
            <a:custGeom>
              <a:avLst/>
              <a:gdLst>
                <a:gd name="connsiteX0" fmla="*/ 1447800 w 2872740"/>
                <a:gd name="connsiteY0" fmla="*/ 0 h 2110740"/>
                <a:gd name="connsiteX1" fmla="*/ 0 w 2872740"/>
                <a:gd name="connsiteY1" fmla="*/ 2110740 h 2110740"/>
                <a:gd name="connsiteX2" fmla="*/ 2872740 w 2872740"/>
                <a:gd name="connsiteY2" fmla="*/ 2110740 h 2110740"/>
                <a:gd name="connsiteX3" fmla="*/ 1447800 w 2872740"/>
                <a:gd name="connsiteY3" fmla="*/ 0 h 211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2740" h="2110740">
                  <a:moveTo>
                    <a:pt x="1447800" y="0"/>
                  </a:moveTo>
                  <a:lnTo>
                    <a:pt x="0" y="2110740"/>
                  </a:lnTo>
                  <a:lnTo>
                    <a:pt x="2872740" y="2110740"/>
                  </a:lnTo>
                  <a:lnTo>
                    <a:pt x="1447800" y="0"/>
                  </a:lnTo>
                  <a:close/>
                </a:path>
              </a:pathLst>
            </a:custGeom>
            <a:solidFill>
              <a:srgbClr val="F83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46" name="Freeform 262"/>
            <p:cNvSpPr>
              <a:spLocks/>
            </p:cNvSpPr>
            <p:nvPr/>
          </p:nvSpPr>
          <p:spPr bwMode="auto">
            <a:xfrm>
              <a:off x="6522021" y="2487005"/>
              <a:ext cx="686797" cy="765164"/>
            </a:xfrm>
            <a:custGeom>
              <a:avLst/>
              <a:gdLst>
                <a:gd name="T0" fmla="*/ 347 w 347"/>
                <a:gd name="T1" fmla="*/ 0 h 151"/>
                <a:gd name="T2" fmla="*/ 0 w 347"/>
                <a:gd name="T3" fmla="*/ 0 h 151"/>
                <a:gd name="T4" fmla="*/ 0 w 347"/>
                <a:gd name="T5" fmla="*/ 68 h 151"/>
                <a:gd name="T6" fmla="*/ 0 w 347"/>
                <a:gd name="T7" fmla="*/ 82 h 151"/>
                <a:gd name="T8" fmla="*/ 0 w 347"/>
                <a:gd name="T9" fmla="*/ 151 h 151"/>
                <a:gd name="T10" fmla="*/ 35 w 347"/>
                <a:gd name="T11" fmla="*/ 82 h 151"/>
                <a:gd name="T12" fmla="*/ 347 w 347"/>
                <a:gd name="T13" fmla="*/ 82 h 151"/>
                <a:gd name="T14" fmla="*/ 347 w 347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151">
                  <a:moveTo>
                    <a:pt x="347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0" y="82"/>
                  </a:lnTo>
                  <a:lnTo>
                    <a:pt x="0" y="151"/>
                  </a:lnTo>
                  <a:lnTo>
                    <a:pt x="35" y="82"/>
                  </a:lnTo>
                  <a:lnTo>
                    <a:pt x="347" y="82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F830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64" name="TextBox 470"/>
            <p:cNvSpPr txBox="1"/>
            <p:nvPr/>
          </p:nvSpPr>
          <p:spPr bwMode="auto">
            <a:xfrm>
              <a:off x="6389815" y="2567323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398079" y="2091826"/>
            <a:ext cx="1922348" cy="4021191"/>
            <a:chOff x="1398079" y="2091826"/>
            <a:chExt cx="1922348" cy="4021191"/>
          </a:xfrm>
        </p:grpSpPr>
        <p:sp>
          <p:nvSpPr>
            <p:cNvPr id="443" name="Freeform 219"/>
            <p:cNvSpPr>
              <a:spLocks/>
            </p:cNvSpPr>
            <p:nvPr/>
          </p:nvSpPr>
          <p:spPr bwMode="auto">
            <a:xfrm>
              <a:off x="2443365" y="2091826"/>
              <a:ext cx="688775" cy="775295"/>
            </a:xfrm>
            <a:custGeom>
              <a:avLst/>
              <a:gdLst>
                <a:gd name="T0" fmla="*/ 348 w 348"/>
                <a:gd name="T1" fmla="*/ 0 h 153"/>
                <a:gd name="T2" fmla="*/ 0 w 348"/>
                <a:gd name="T3" fmla="*/ 0 h 153"/>
                <a:gd name="T4" fmla="*/ 0 w 348"/>
                <a:gd name="T5" fmla="*/ 68 h 153"/>
                <a:gd name="T6" fmla="*/ 0 w 348"/>
                <a:gd name="T7" fmla="*/ 85 h 153"/>
                <a:gd name="T8" fmla="*/ 0 w 348"/>
                <a:gd name="T9" fmla="*/ 153 h 153"/>
                <a:gd name="T10" fmla="*/ 36 w 348"/>
                <a:gd name="T11" fmla="*/ 85 h 153"/>
                <a:gd name="T12" fmla="*/ 348 w 348"/>
                <a:gd name="T13" fmla="*/ 85 h 153"/>
                <a:gd name="T14" fmla="*/ 348 w 348"/>
                <a:gd name="T1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" h="153">
                  <a:moveTo>
                    <a:pt x="348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0" y="85"/>
                  </a:lnTo>
                  <a:lnTo>
                    <a:pt x="0" y="153"/>
                  </a:lnTo>
                  <a:lnTo>
                    <a:pt x="36" y="85"/>
                  </a:lnTo>
                  <a:lnTo>
                    <a:pt x="348" y="85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FEC607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51" name="任意多边形 450"/>
            <p:cNvSpPr/>
            <p:nvPr/>
          </p:nvSpPr>
          <p:spPr>
            <a:xfrm>
              <a:off x="1398079" y="2669347"/>
              <a:ext cx="1506141" cy="3443670"/>
            </a:xfrm>
            <a:custGeom>
              <a:avLst/>
              <a:gdLst>
                <a:gd name="connsiteX0" fmla="*/ 1036320 w 1569720"/>
                <a:gd name="connsiteY0" fmla="*/ 0 h 2324100"/>
                <a:gd name="connsiteX1" fmla="*/ 0 w 1569720"/>
                <a:gd name="connsiteY1" fmla="*/ 2324100 h 2324100"/>
                <a:gd name="connsiteX2" fmla="*/ 1569720 w 1569720"/>
                <a:gd name="connsiteY2" fmla="*/ 2324100 h 2324100"/>
                <a:gd name="connsiteX3" fmla="*/ 1036320 w 1569720"/>
                <a:gd name="connsiteY3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9720" h="2324100">
                  <a:moveTo>
                    <a:pt x="1036320" y="0"/>
                  </a:moveTo>
                  <a:lnTo>
                    <a:pt x="0" y="2324100"/>
                  </a:lnTo>
                  <a:lnTo>
                    <a:pt x="1569720" y="2324100"/>
                  </a:lnTo>
                  <a:lnTo>
                    <a:pt x="1036320" y="0"/>
                  </a:lnTo>
                  <a:close/>
                </a:path>
              </a:pathLst>
            </a:custGeom>
            <a:solidFill>
              <a:srgbClr val="FEC607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60" name="TextBox 466"/>
            <p:cNvSpPr txBox="1"/>
            <p:nvPr/>
          </p:nvSpPr>
          <p:spPr bwMode="auto">
            <a:xfrm>
              <a:off x="2324624" y="2174199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262839" y="1515310"/>
            <a:ext cx="1984644" cy="4597707"/>
            <a:chOff x="2262839" y="1515310"/>
            <a:chExt cx="1984644" cy="4597707"/>
          </a:xfrm>
        </p:grpSpPr>
        <p:sp>
          <p:nvSpPr>
            <p:cNvPr id="452" name="任意多边形 451"/>
            <p:cNvSpPr/>
            <p:nvPr/>
          </p:nvSpPr>
          <p:spPr>
            <a:xfrm>
              <a:off x="2262839" y="2070939"/>
              <a:ext cx="1550010" cy="4042078"/>
            </a:xfrm>
            <a:custGeom>
              <a:avLst/>
              <a:gdLst>
                <a:gd name="connsiteX0" fmla="*/ 1028700 w 1615440"/>
                <a:gd name="connsiteY0" fmla="*/ 0 h 2727960"/>
                <a:gd name="connsiteX1" fmla="*/ 0 w 1615440"/>
                <a:gd name="connsiteY1" fmla="*/ 2727960 h 2727960"/>
                <a:gd name="connsiteX2" fmla="*/ 1615440 w 1615440"/>
                <a:gd name="connsiteY2" fmla="*/ 2727960 h 2727960"/>
                <a:gd name="connsiteX3" fmla="*/ 1028700 w 1615440"/>
                <a:gd name="connsiteY3" fmla="*/ 0 h 272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5440" h="2727960">
                  <a:moveTo>
                    <a:pt x="1028700" y="0"/>
                  </a:moveTo>
                  <a:lnTo>
                    <a:pt x="0" y="2727960"/>
                  </a:lnTo>
                  <a:lnTo>
                    <a:pt x="1615440" y="2727960"/>
                  </a:lnTo>
                  <a:lnTo>
                    <a:pt x="1028700" y="0"/>
                  </a:ln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44" name="Freeform 220"/>
            <p:cNvSpPr>
              <a:spLocks/>
            </p:cNvSpPr>
            <p:nvPr/>
          </p:nvSpPr>
          <p:spPr bwMode="auto">
            <a:xfrm>
              <a:off x="3373646" y="1515310"/>
              <a:ext cx="688775" cy="775295"/>
            </a:xfrm>
            <a:custGeom>
              <a:avLst/>
              <a:gdLst>
                <a:gd name="T0" fmla="*/ 348 w 348"/>
                <a:gd name="T1" fmla="*/ 0 h 153"/>
                <a:gd name="T2" fmla="*/ 0 w 348"/>
                <a:gd name="T3" fmla="*/ 0 h 153"/>
                <a:gd name="T4" fmla="*/ 0 w 348"/>
                <a:gd name="T5" fmla="*/ 68 h 153"/>
                <a:gd name="T6" fmla="*/ 0 w 348"/>
                <a:gd name="T7" fmla="*/ 82 h 153"/>
                <a:gd name="T8" fmla="*/ 0 w 348"/>
                <a:gd name="T9" fmla="*/ 153 h 153"/>
                <a:gd name="T10" fmla="*/ 36 w 348"/>
                <a:gd name="T11" fmla="*/ 82 h 153"/>
                <a:gd name="T12" fmla="*/ 348 w 348"/>
                <a:gd name="T13" fmla="*/ 82 h 153"/>
                <a:gd name="T14" fmla="*/ 348 w 348"/>
                <a:gd name="T1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" h="153">
                  <a:moveTo>
                    <a:pt x="348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0" y="82"/>
                  </a:lnTo>
                  <a:lnTo>
                    <a:pt x="0" y="153"/>
                  </a:lnTo>
                  <a:lnTo>
                    <a:pt x="36" y="82"/>
                  </a:lnTo>
                  <a:lnTo>
                    <a:pt x="348" y="82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A2B932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61" name="TextBox 467"/>
            <p:cNvSpPr txBox="1"/>
            <p:nvPr/>
          </p:nvSpPr>
          <p:spPr bwMode="auto">
            <a:xfrm>
              <a:off x="3251680" y="1599425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5282" y="198800"/>
            <a:ext cx="1879529" cy="711949"/>
            <a:chOff x="426846" y="2310015"/>
            <a:chExt cx="12028003" cy="4556098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 rot="10800000">
              <a:off x="5890536" y="3357563"/>
              <a:ext cx="6564313" cy="3495675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 rot="10800000">
              <a:off x="3322895" y="3778987"/>
              <a:ext cx="1933379" cy="307901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7141971" y="4202763"/>
              <a:ext cx="341313" cy="342900"/>
            </a:xfrm>
            <a:custGeom>
              <a:avLst/>
              <a:gdLst>
                <a:gd name="T0" fmla="*/ 29 w 43"/>
                <a:gd name="T1" fmla="*/ 4 h 43"/>
                <a:gd name="T2" fmla="*/ 4 w 43"/>
                <a:gd name="T3" fmla="*/ 13 h 43"/>
                <a:gd name="T4" fmla="*/ 13 w 43"/>
                <a:gd name="T5" fmla="*/ 39 h 43"/>
                <a:gd name="T6" fmla="*/ 39 w 43"/>
                <a:gd name="T7" fmla="*/ 30 h 43"/>
                <a:gd name="T8" fmla="*/ 29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9" y="4"/>
                  </a:move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9" y="30"/>
                  </a:cubicBezTo>
                  <a:cubicBezTo>
                    <a:pt x="43" y="20"/>
                    <a:pt x="39" y="9"/>
                    <a:pt x="29" y="4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0800000">
              <a:off x="5554471" y="5883925"/>
              <a:ext cx="325438" cy="325438"/>
            </a:xfrm>
            <a:custGeom>
              <a:avLst/>
              <a:gdLst>
                <a:gd name="T0" fmla="*/ 35 w 41"/>
                <a:gd name="T1" fmla="*/ 31 h 41"/>
                <a:gd name="T2" fmla="*/ 31 w 41"/>
                <a:gd name="T3" fmla="*/ 6 h 41"/>
                <a:gd name="T4" fmla="*/ 6 w 41"/>
                <a:gd name="T5" fmla="*/ 10 h 41"/>
                <a:gd name="T6" fmla="*/ 10 w 41"/>
                <a:gd name="T7" fmla="*/ 35 h 41"/>
                <a:gd name="T8" fmla="*/ 35 w 41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35" y="31"/>
                  </a:moveTo>
                  <a:cubicBezTo>
                    <a:pt x="41" y="23"/>
                    <a:pt x="39" y="11"/>
                    <a:pt x="31" y="6"/>
                  </a:cubicBezTo>
                  <a:cubicBezTo>
                    <a:pt x="23" y="0"/>
                    <a:pt x="11" y="2"/>
                    <a:pt x="6" y="10"/>
                  </a:cubicBezTo>
                  <a:cubicBezTo>
                    <a:pt x="0" y="18"/>
                    <a:pt x="2" y="30"/>
                    <a:pt x="10" y="35"/>
                  </a:cubicBezTo>
                  <a:cubicBezTo>
                    <a:pt x="18" y="41"/>
                    <a:pt x="30" y="39"/>
                    <a:pt x="35" y="31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0800000">
              <a:off x="5506846" y="5198126"/>
              <a:ext cx="301625" cy="669925"/>
            </a:xfrm>
            <a:custGeom>
              <a:avLst/>
              <a:gdLst>
                <a:gd name="T0" fmla="*/ 3 w 38"/>
                <a:gd name="T1" fmla="*/ 61 h 84"/>
                <a:gd name="T2" fmla="*/ 32 w 38"/>
                <a:gd name="T3" fmla="*/ 66 h 84"/>
                <a:gd name="T4" fmla="*/ 28 w 38"/>
                <a:gd name="T5" fmla="*/ 45 h 84"/>
                <a:gd name="T6" fmla="*/ 38 w 38"/>
                <a:gd name="T7" fmla="*/ 0 h 84"/>
                <a:gd name="T8" fmla="*/ 3 w 38"/>
                <a:gd name="T9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4">
                  <a:moveTo>
                    <a:pt x="3" y="61"/>
                  </a:moveTo>
                  <a:cubicBezTo>
                    <a:pt x="5" y="83"/>
                    <a:pt x="30" y="84"/>
                    <a:pt x="32" y="66"/>
                  </a:cubicBezTo>
                  <a:cubicBezTo>
                    <a:pt x="32" y="59"/>
                    <a:pt x="30" y="51"/>
                    <a:pt x="28" y="45"/>
                  </a:cubicBezTo>
                  <a:cubicBezTo>
                    <a:pt x="23" y="29"/>
                    <a:pt x="29" y="14"/>
                    <a:pt x="38" y="0"/>
                  </a:cubicBezTo>
                  <a:cubicBezTo>
                    <a:pt x="23" y="16"/>
                    <a:pt x="0" y="38"/>
                    <a:pt x="3" y="61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5848159" y="4378975"/>
              <a:ext cx="571500" cy="963613"/>
            </a:xfrm>
            <a:custGeom>
              <a:avLst/>
              <a:gdLst>
                <a:gd name="T0" fmla="*/ 35 w 72"/>
                <a:gd name="T1" fmla="*/ 60 h 121"/>
                <a:gd name="T2" fmla="*/ 14 w 72"/>
                <a:gd name="T3" fmla="*/ 80 h 121"/>
                <a:gd name="T4" fmla="*/ 50 w 72"/>
                <a:gd name="T5" fmla="*/ 98 h 121"/>
                <a:gd name="T6" fmla="*/ 61 w 72"/>
                <a:gd name="T7" fmla="*/ 0 h 121"/>
                <a:gd name="T8" fmla="*/ 35 w 72"/>
                <a:gd name="T9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1">
                  <a:moveTo>
                    <a:pt x="35" y="60"/>
                  </a:moveTo>
                  <a:cubicBezTo>
                    <a:pt x="28" y="65"/>
                    <a:pt x="19" y="72"/>
                    <a:pt x="14" y="80"/>
                  </a:cubicBezTo>
                  <a:cubicBezTo>
                    <a:pt x="0" y="102"/>
                    <a:pt x="29" y="121"/>
                    <a:pt x="50" y="98"/>
                  </a:cubicBezTo>
                  <a:cubicBezTo>
                    <a:pt x="72" y="74"/>
                    <a:pt x="64" y="31"/>
                    <a:pt x="61" y="0"/>
                  </a:cubicBezTo>
                  <a:cubicBezTo>
                    <a:pt x="59" y="23"/>
                    <a:pt x="54" y="45"/>
                    <a:pt x="35" y="60"/>
                  </a:cubicBezTo>
                  <a:close/>
                </a:path>
              </a:pathLst>
            </a:custGeom>
            <a:solidFill>
              <a:srgbClr val="EE0A1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0800000">
              <a:off x="8507221" y="4250388"/>
              <a:ext cx="1325563" cy="931863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0800000">
              <a:off x="7919846" y="3024838"/>
              <a:ext cx="484188" cy="485775"/>
            </a:xfrm>
            <a:custGeom>
              <a:avLst/>
              <a:gdLst>
                <a:gd name="T0" fmla="*/ 42 w 61"/>
                <a:gd name="T1" fmla="*/ 6 h 61"/>
                <a:gd name="T2" fmla="*/ 6 w 61"/>
                <a:gd name="T3" fmla="*/ 19 h 61"/>
                <a:gd name="T4" fmla="*/ 19 w 61"/>
                <a:gd name="T5" fmla="*/ 55 h 61"/>
                <a:gd name="T6" fmla="*/ 55 w 61"/>
                <a:gd name="T7" fmla="*/ 42 h 61"/>
                <a:gd name="T8" fmla="*/ 42 w 61"/>
                <a:gd name="T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42" y="6"/>
                  </a:moveTo>
                  <a:cubicBezTo>
                    <a:pt x="28" y="0"/>
                    <a:pt x="12" y="6"/>
                    <a:pt x="6" y="19"/>
                  </a:cubicBezTo>
                  <a:cubicBezTo>
                    <a:pt x="0" y="32"/>
                    <a:pt x="6" y="48"/>
                    <a:pt x="19" y="55"/>
                  </a:cubicBezTo>
                  <a:cubicBezTo>
                    <a:pt x="32" y="61"/>
                    <a:pt x="48" y="55"/>
                    <a:pt x="55" y="42"/>
                  </a:cubicBezTo>
                  <a:cubicBezTo>
                    <a:pt x="61" y="28"/>
                    <a:pt x="55" y="12"/>
                    <a:pt x="42" y="6"/>
                  </a:cubicBezTo>
                  <a:close/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0800000">
              <a:off x="5427471" y="3558238"/>
              <a:ext cx="3921125" cy="3241675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0800000">
              <a:off x="5705283" y="5382276"/>
              <a:ext cx="452438" cy="454025"/>
            </a:xfrm>
            <a:custGeom>
              <a:avLst/>
              <a:gdLst>
                <a:gd name="T0" fmla="*/ 49 w 57"/>
                <a:gd name="T1" fmla="*/ 43 h 57"/>
                <a:gd name="T2" fmla="*/ 43 w 57"/>
                <a:gd name="T3" fmla="*/ 8 h 57"/>
                <a:gd name="T4" fmla="*/ 8 w 57"/>
                <a:gd name="T5" fmla="*/ 15 h 57"/>
                <a:gd name="T6" fmla="*/ 14 w 57"/>
                <a:gd name="T7" fmla="*/ 49 h 57"/>
                <a:gd name="T8" fmla="*/ 49 w 57"/>
                <a:gd name="T9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9" y="43"/>
                  </a:moveTo>
                  <a:cubicBezTo>
                    <a:pt x="57" y="32"/>
                    <a:pt x="54" y="16"/>
                    <a:pt x="43" y="8"/>
                  </a:cubicBezTo>
                  <a:cubicBezTo>
                    <a:pt x="32" y="0"/>
                    <a:pt x="16" y="3"/>
                    <a:pt x="8" y="15"/>
                  </a:cubicBezTo>
                  <a:cubicBezTo>
                    <a:pt x="0" y="26"/>
                    <a:pt x="3" y="42"/>
                    <a:pt x="14" y="49"/>
                  </a:cubicBezTo>
                  <a:cubicBezTo>
                    <a:pt x="26" y="57"/>
                    <a:pt x="41" y="54"/>
                    <a:pt x="49" y="4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0800000">
              <a:off x="2054034" y="5142563"/>
              <a:ext cx="2952750" cy="1712913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0800000">
              <a:off x="1498408" y="6568138"/>
              <a:ext cx="2881313" cy="287338"/>
            </a:xfrm>
            <a:custGeom>
              <a:avLst/>
              <a:gdLst>
                <a:gd name="T0" fmla="*/ 0 w 363"/>
                <a:gd name="T1" fmla="*/ 0 h 36"/>
                <a:gd name="T2" fmla="*/ 363 w 363"/>
                <a:gd name="T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3" h="36">
                  <a:moveTo>
                    <a:pt x="0" y="0"/>
                  </a:moveTo>
                  <a:cubicBezTo>
                    <a:pt x="118" y="19"/>
                    <a:pt x="255" y="36"/>
                    <a:pt x="363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0800000">
              <a:off x="1244409" y="5477526"/>
              <a:ext cx="1047750" cy="1098550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0800000">
              <a:off x="426846" y="6153800"/>
              <a:ext cx="1373188" cy="630238"/>
            </a:xfrm>
            <a:custGeom>
              <a:avLst/>
              <a:gdLst>
                <a:gd name="T0" fmla="*/ 128 w 173"/>
                <a:gd name="T1" fmla="*/ 6 h 79"/>
                <a:gd name="T2" fmla="*/ 90 w 173"/>
                <a:gd name="T3" fmla="*/ 23 h 79"/>
                <a:gd name="T4" fmla="*/ 0 w 173"/>
                <a:gd name="T5" fmla="*/ 24 h 79"/>
                <a:gd name="T6" fmla="*/ 132 w 173"/>
                <a:gd name="T7" fmla="*/ 64 h 79"/>
                <a:gd name="T8" fmla="*/ 128 w 173"/>
                <a:gd name="T9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79">
                  <a:moveTo>
                    <a:pt x="128" y="6"/>
                  </a:moveTo>
                  <a:cubicBezTo>
                    <a:pt x="115" y="9"/>
                    <a:pt x="101" y="17"/>
                    <a:pt x="90" y="23"/>
                  </a:cubicBezTo>
                  <a:cubicBezTo>
                    <a:pt x="62" y="40"/>
                    <a:pt x="30" y="35"/>
                    <a:pt x="0" y="24"/>
                  </a:cubicBezTo>
                  <a:cubicBezTo>
                    <a:pt x="37" y="45"/>
                    <a:pt x="90" y="79"/>
                    <a:pt x="132" y="64"/>
                  </a:cubicBezTo>
                  <a:cubicBezTo>
                    <a:pt x="173" y="49"/>
                    <a:pt x="165" y="0"/>
                    <a:pt x="128" y="6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0800000">
              <a:off x="1911158" y="5158438"/>
              <a:ext cx="1119188" cy="509588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0800000">
              <a:off x="2330896" y="4090844"/>
              <a:ext cx="317500" cy="31908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0800000">
              <a:off x="4786672" y="4216018"/>
              <a:ext cx="419103" cy="420600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0800000">
              <a:off x="2287593" y="4315983"/>
              <a:ext cx="1571625" cy="1042988"/>
            </a:xfrm>
            <a:custGeom>
              <a:avLst/>
              <a:gdLst>
                <a:gd name="T0" fmla="*/ 98 w 198"/>
                <a:gd name="T1" fmla="*/ 52 h 131"/>
                <a:gd name="T2" fmla="*/ 0 w 198"/>
                <a:gd name="T3" fmla="*/ 0 h 131"/>
                <a:gd name="T4" fmla="*/ 58 w 198"/>
                <a:gd name="T5" fmla="*/ 98 h 131"/>
                <a:gd name="T6" fmla="*/ 149 w 198"/>
                <a:gd name="T7" fmla="*/ 115 h 131"/>
                <a:gd name="T8" fmla="*/ 98 w 198"/>
                <a:gd name="T9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31">
                  <a:moveTo>
                    <a:pt x="98" y="52"/>
                  </a:moveTo>
                  <a:cubicBezTo>
                    <a:pt x="51" y="74"/>
                    <a:pt x="37" y="14"/>
                    <a:pt x="0" y="0"/>
                  </a:cubicBezTo>
                  <a:cubicBezTo>
                    <a:pt x="35" y="24"/>
                    <a:pt x="28" y="70"/>
                    <a:pt x="58" y="98"/>
                  </a:cubicBezTo>
                  <a:cubicBezTo>
                    <a:pt x="82" y="120"/>
                    <a:pt x="122" y="131"/>
                    <a:pt x="149" y="115"/>
                  </a:cubicBezTo>
                  <a:cubicBezTo>
                    <a:pt x="198" y="86"/>
                    <a:pt x="155" y="25"/>
                    <a:pt x="98" y="52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0800000">
              <a:off x="2939065" y="3572398"/>
              <a:ext cx="817563" cy="1106488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0800000">
              <a:off x="4570911" y="4558283"/>
              <a:ext cx="1035720" cy="2232024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0800000">
              <a:off x="5776721" y="3909076"/>
              <a:ext cx="1531938" cy="2651125"/>
            </a:xfrm>
            <a:custGeom>
              <a:avLst/>
              <a:gdLst>
                <a:gd name="T0" fmla="*/ 118 w 193"/>
                <a:gd name="T1" fmla="*/ 259 h 333"/>
                <a:gd name="T2" fmla="*/ 118 w 193"/>
                <a:gd name="T3" fmla="*/ 173 h 333"/>
                <a:gd name="T4" fmla="*/ 193 w 193"/>
                <a:gd name="T5" fmla="*/ 0 h 333"/>
                <a:gd name="T6" fmla="*/ 7 w 193"/>
                <a:gd name="T7" fmla="*/ 219 h 333"/>
                <a:gd name="T8" fmla="*/ 118 w 193"/>
                <a:gd name="T9" fmla="*/ 25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33">
                  <a:moveTo>
                    <a:pt x="118" y="259"/>
                  </a:moveTo>
                  <a:cubicBezTo>
                    <a:pt x="125" y="232"/>
                    <a:pt x="121" y="199"/>
                    <a:pt x="118" y="173"/>
                  </a:cubicBezTo>
                  <a:cubicBezTo>
                    <a:pt x="111" y="105"/>
                    <a:pt x="148" y="48"/>
                    <a:pt x="193" y="0"/>
                  </a:cubicBezTo>
                  <a:cubicBezTo>
                    <a:pt x="122" y="53"/>
                    <a:pt x="13" y="125"/>
                    <a:pt x="7" y="219"/>
                  </a:cubicBezTo>
                  <a:cubicBezTo>
                    <a:pt x="0" y="308"/>
                    <a:pt x="99" y="333"/>
                    <a:pt x="118" y="259"/>
                  </a:cubicBezTo>
                  <a:close/>
                </a:path>
              </a:pathLst>
            </a:custGeom>
            <a:solidFill>
              <a:srgbClr val="FAB0B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0800000">
              <a:off x="6856221" y="3774138"/>
              <a:ext cx="261938" cy="261938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 rot="10800000">
              <a:off x="6114631" y="4442259"/>
              <a:ext cx="4531633" cy="2413217"/>
            </a:xfrm>
            <a:custGeom>
              <a:avLst/>
              <a:gdLst>
                <a:gd name="T0" fmla="*/ 185 w 827"/>
                <a:gd name="T1" fmla="*/ 43 h 439"/>
                <a:gd name="T2" fmla="*/ 319 w 827"/>
                <a:gd name="T3" fmla="*/ 335 h 439"/>
                <a:gd name="T4" fmla="*/ 486 w 827"/>
                <a:gd name="T5" fmla="*/ 172 h 439"/>
                <a:gd name="T6" fmla="*/ 827 w 827"/>
                <a:gd name="T7" fmla="*/ 0 h 439"/>
                <a:gd name="T8" fmla="*/ 248 w 827"/>
                <a:gd name="T9" fmla="*/ 0 h 439"/>
                <a:gd name="T10" fmla="*/ 185 w 827"/>
                <a:gd name="T11" fmla="*/ 4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439">
                  <a:moveTo>
                    <a:pt x="185" y="43"/>
                  </a:moveTo>
                  <a:cubicBezTo>
                    <a:pt x="0" y="200"/>
                    <a:pt x="140" y="439"/>
                    <a:pt x="319" y="335"/>
                  </a:cubicBezTo>
                  <a:cubicBezTo>
                    <a:pt x="383" y="298"/>
                    <a:pt x="441" y="227"/>
                    <a:pt x="486" y="172"/>
                  </a:cubicBezTo>
                  <a:cubicBezTo>
                    <a:pt x="574" y="66"/>
                    <a:pt x="696" y="19"/>
                    <a:pt x="82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26" y="12"/>
                    <a:pt x="205" y="26"/>
                    <a:pt x="185" y="43"/>
                  </a:cubicBezTo>
                  <a:close/>
                </a:path>
              </a:pathLst>
            </a:custGeom>
            <a:solidFill>
              <a:srgbClr val="ED008D">
                <a:alpha val="6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 rot="10800000">
              <a:off x="5498909" y="4746414"/>
              <a:ext cx="2500312" cy="2067060"/>
            </a:xfrm>
            <a:custGeom>
              <a:avLst/>
              <a:gdLst>
                <a:gd name="T0" fmla="*/ 265 w 494"/>
                <a:gd name="T1" fmla="*/ 193 h 407"/>
                <a:gd name="T2" fmla="*/ 494 w 494"/>
                <a:gd name="T3" fmla="*/ 0 h 407"/>
                <a:gd name="T4" fmla="*/ 73 w 494"/>
                <a:gd name="T5" fmla="*/ 178 h 407"/>
                <a:gd name="T6" fmla="*/ 203 w 494"/>
                <a:gd name="T7" fmla="*/ 3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4" h="407">
                  <a:moveTo>
                    <a:pt x="265" y="193"/>
                  </a:moveTo>
                  <a:cubicBezTo>
                    <a:pt x="303" y="91"/>
                    <a:pt x="396" y="37"/>
                    <a:pt x="494" y="0"/>
                  </a:cubicBezTo>
                  <a:cubicBezTo>
                    <a:pt x="355" y="25"/>
                    <a:pt x="150" y="49"/>
                    <a:pt x="73" y="178"/>
                  </a:cubicBezTo>
                  <a:cubicBezTo>
                    <a:pt x="0" y="301"/>
                    <a:pt x="123" y="407"/>
                    <a:pt x="203" y="315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 rot="10800000">
              <a:off x="9487967" y="2997886"/>
              <a:ext cx="1991044" cy="1399692"/>
            </a:xfrm>
            <a:custGeom>
              <a:avLst/>
              <a:gdLst>
                <a:gd name="T0" fmla="*/ 82 w 167"/>
                <a:gd name="T1" fmla="*/ 48 h 117"/>
                <a:gd name="T2" fmla="*/ 37 w 167"/>
                <a:gd name="T3" fmla="*/ 53 h 117"/>
                <a:gd name="T4" fmla="*/ 64 w 167"/>
                <a:gd name="T5" fmla="*/ 109 h 117"/>
                <a:gd name="T6" fmla="*/ 167 w 167"/>
                <a:gd name="T7" fmla="*/ 0 h 117"/>
                <a:gd name="T8" fmla="*/ 82 w 167"/>
                <a:gd name="T9" fmla="*/ 4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17">
                  <a:moveTo>
                    <a:pt x="82" y="48"/>
                  </a:moveTo>
                  <a:cubicBezTo>
                    <a:pt x="68" y="48"/>
                    <a:pt x="50" y="48"/>
                    <a:pt x="37" y="53"/>
                  </a:cubicBezTo>
                  <a:cubicBezTo>
                    <a:pt x="0" y="67"/>
                    <a:pt x="18" y="117"/>
                    <a:pt x="64" y="109"/>
                  </a:cubicBezTo>
                  <a:cubicBezTo>
                    <a:pt x="113" y="100"/>
                    <a:pt x="144" y="39"/>
                    <a:pt x="167" y="0"/>
                  </a:cubicBezTo>
                  <a:cubicBezTo>
                    <a:pt x="145" y="26"/>
                    <a:pt x="117" y="48"/>
                    <a:pt x="82" y="48"/>
                  </a:cubicBezTo>
                  <a:close/>
                </a:path>
              </a:pathLst>
            </a:custGeom>
            <a:solidFill>
              <a:srgbClr val="ED008D">
                <a:alpha val="29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"/>
            <p:cNvSpPr>
              <a:spLocks/>
            </p:cNvSpPr>
            <p:nvPr/>
          </p:nvSpPr>
          <p:spPr bwMode="auto">
            <a:xfrm rot="10800000">
              <a:off x="7689659" y="3754537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 rot="10800000">
              <a:off x="7366206" y="3079198"/>
              <a:ext cx="234156" cy="234156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EE0A13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 rot="10800000">
              <a:off x="4847669" y="5377611"/>
              <a:ext cx="682625" cy="1488502"/>
            </a:xfrm>
            <a:custGeom>
              <a:avLst/>
              <a:gdLst>
                <a:gd name="T0" fmla="*/ 68 w 144"/>
                <a:gd name="T1" fmla="*/ 298 h 313"/>
                <a:gd name="T2" fmla="*/ 29 w 144"/>
                <a:gd name="T3" fmla="*/ 0 h 313"/>
                <a:gd name="T4" fmla="*/ 2 w 144"/>
                <a:gd name="T5" fmla="*/ 247 h 313"/>
                <a:gd name="T6" fmla="*/ 68 w 144"/>
                <a:gd name="T7" fmla="*/ 29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313">
                  <a:moveTo>
                    <a:pt x="68" y="298"/>
                  </a:moveTo>
                  <a:cubicBezTo>
                    <a:pt x="144" y="257"/>
                    <a:pt x="90" y="96"/>
                    <a:pt x="29" y="0"/>
                  </a:cubicBezTo>
                  <a:cubicBezTo>
                    <a:pt x="52" y="143"/>
                    <a:pt x="5" y="185"/>
                    <a:pt x="2" y="247"/>
                  </a:cubicBezTo>
                  <a:cubicBezTo>
                    <a:pt x="0" y="292"/>
                    <a:pt x="40" y="313"/>
                    <a:pt x="68" y="298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 rot="10800000">
              <a:off x="2998596" y="5651514"/>
              <a:ext cx="2008060" cy="1164891"/>
            </a:xfrm>
            <a:custGeom>
              <a:avLst/>
              <a:gdLst>
                <a:gd name="T0" fmla="*/ 345 w 372"/>
                <a:gd name="T1" fmla="*/ 137 h 215"/>
                <a:gd name="T2" fmla="*/ 304 w 372"/>
                <a:gd name="T3" fmla="*/ 40 h 215"/>
                <a:gd name="T4" fmla="*/ 9 w 372"/>
                <a:gd name="T5" fmla="*/ 0 h 215"/>
                <a:gd name="T6" fmla="*/ 0 w 372"/>
                <a:gd name="T7" fmla="*/ 0 h 215"/>
                <a:gd name="T8" fmla="*/ 345 w 372"/>
                <a:gd name="T9" fmla="*/ 13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215">
                  <a:moveTo>
                    <a:pt x="345" y="137"/>
                  </a:moveTo>
                  <a:cubicBezTo>
                    <a:pt x="372" y="108"/>
                    <a:pt x="360" y="53"/>
                    <a:pt x="304" y="40"/>
                  </a:cubicBezTo>
                  <a:cubicBezTo>
                    <a:pt x="230" y="25"/>
                    <a:pt x="165" y="65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" y="103"/>
                    <a:pt x="271" y="215"/>
                    <a:pt x="345" y="137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5610034" y="4833000"/>
              <a:ext cx="1095375" cy="1893888"/>
            </a:xfrm>
            <a:custGeom>
              <a:avLst/>
              <a:gdLst>
                <a:gd name="T0" fmla="*/ 5 w 138"/>
                <a:gd name="T1" fmla="*/ 156 h 238"/>
                <a:gd name="T2" fmla="*/ 85 w 138"/>
                <a:gd name="T3" fmla="*/ 185 h 238"/>
                <a:gd name="T4" fmla="*/ 85 w 138"/>
                <a:gd name="T5" fmla="*/ 123 h 238"/>
                <a:gd name="T6" fmla="*/ 138 w 138"/>
                <a:gd name="T7" fmla="*/ 0 h 238"/>
                <a:gd name="T8" fmla="*/ 5 w 138"/>
                <a:gd name="T9" fmla="*/ 15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38">
                  <a:moveTo>
                    <a:pt x="5" y="156"/>
                  </a:moveTo>
                  <a:cubicBezTo>
                    <a:pt x="0" y="220"/>
                    <a:pt x="71" y="238"/>
                    <a:pt x="85" y="185"/>
                  </a:cubicBezTo>
                  <a:cubicBezTo>
                    <a:pt x="90" y="166"/>
                    <a:pt x="87" y="142"/>
                    <a:pt x="85" y="123"/>
                  </a:cubicBezTo>
                  <a:cubicBezTo>
                    <a:pt x="80" y="75"/>
                    <a:pt x="106" y="34"/>
                    <a:pt x="138" y="0"/>
                  </a:cubicBezTo>
                  <a:cubicBezTo>
                    <a:pt x="88" y="38"/>
                    <a:pt x="10" y="89"/>
                    <a:pt x="5" y="15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 rot="10800000">
              <a:off x="3540450" y="4618349"/>
              <a:ext cx="563325" cy="762403"/>
            </a:xfrm>
            <a:custGeom>
              <a:avLst/>
              <a:gdLst>
                <a:gd name="T0" fmla="*/ 0 w 103"/>
                <a:gd name="T1" fmla="*/ 0 h 139"/>
                <a:gd name="T2" fmla="*/ 44 w 103"/>
                <a:gd name="T3" fmla="*/ 70 h 139"/>
                <a:gd name="T4" fmla="*/ 49 w 103"/>
                <a:gd name="T5" fmla="*/ 108 h 139"/>
                <a:gd name="T6" fmla="*/ 95 w 103"/>
                <a:gd name="T7" fmla="*/ 83 h 139"/>
                <a:gd name="T8" fmla="*/ 0 w 103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cubicBezTo>
                    <a:pt x="23" y="18"/>
                    <a:pt x="42" y="41"/>
                    <a:pt x="44" y="70"/>
                  </a:cubicBezTo>
                  <a:cubicBezTo>
                    <a:pt x="44" y="82"/>
                    <a:pt x="44" y="97"/>
                    <a:pt x="49" y="108"/>
                  </a:cubicBezTo>
                  <a:cubicBezTo>
                    <a:pt x="62" y="139"/>
                    <a:pt x="103" y="122"/>
                    <a:pt x="95" y="83"/>
                  </a:cubicBezTo>
                  <a:cubicBezTo>
                    <a:pt x="86" y="43"/>
                    <a:pt x="35" y="19"/>
                    <a:pt x="0" y="0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0800000">
              <a:off x="3034918" y="5126688"/>
              <a:ext cx="1127125" cy="741363"/>
            </a:xfrm>
            <a:custGeom>
              <a:avLst/>
              <a:gdLst>
                <a:gd name="T0" fmla="*/ 70 w 142"/>
                <a:gd name="T1" fmla="*/ 37 h 93"/>
                <a:gd name="T2" fmla="*/ 0 w 142"/>
                <a:gd name="T3" fmla="*/ 0 h 93"/>
                <a:gd name="T4" fmla="*/ 42 w 142"/>
                <a:gd name="T5" fmla="*/ 70 h 93"/>
                <a:gd name="T6" fmla="*/ 106 w 142"/>
                <a:gd name="T7" fmla="*/ 82 h 93"/>
                <a:gd name="T8" fmla="*/ 70 w 142"/>
                <a:gd name="T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3">
                  <a:moveTo>
                    <a:pt x="70" y="37"/>
                  </a:moveTo>
                  <a:cubicBezTo>
                    <a:pt x="37" y="52"/>
                    <a:pt x="27" y="10"/>
                    <a:pt x="0" y="0"/>
                  </a:cubicBezTo>
                  <a:cubicBezTo>
                    <a:pt x="26" y="17"/>
                    <a:pt x="20" y="50"/>
                    <a:pt x="42" y="70"/>
                  </a:cubicBezTo>
                  <a:cubicBezTo>
                    <a:pt x="59" y="85"/>
                    <a:pt x="87" y="93"/>
                    <a:pt x="106" y="82"/>
                  </a:cubicBezTo>
                  <a:cubicBezTo>
                    <a:pt x="142" y="61"/>
                    <a:pt x="111" y="18"/>
                    <a:pt x="70" y="37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 rot="10800000">
              <a:off x="3184708" y="4951570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10800000">
              <a:off x="2991805" y="5135242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 rot="10800000">
              <a:off x="2489646" y="5896814"/>
              <a:ext cx="688552" cy="721936"/>
            </a:xfrm>
            <a:custGeom>
              <a:avLst/>
              <a:gdLst>
                <a:gd name="T0" fmla="*/ 91 w 132"/>
                <a:gd name="T1" fmla="*/ 24 h 138"/>
                <a:gd name="T2" fmla="*/ 0 w 132"/>
                <a:gd name="T3" fmla="*/ 0 h 138"/>
                <a:gd name="T4" fmla="*/ 64 w 132"/>
                <a:gd name="T5" fmla="*/ 66 h 138"/>
                <a:gd name="T6" fmla="*/ 125 w 132"/>
                <a:gd name="T7" fmla="*/ 92 h 138"/>
                <a:gd name="T8" fmla="*/ 91 w 132"/>
                <a:gd name="T9" fmla="*/ 2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8">
                  <a:moveTo>
                    <a:pt x="91" y="24"/>
                  </a:moveTo>
                  <a:cubicBezTo>
                    <a:pt x="62" y="6"/>
                    <a:pt x="28" y="23"/>
                    <a:pt x="0" y="0"/>
                  </a:cubicBezTo>
                  <a:cubicBezTo>
                    <a:pt x="20" y="27"/>
                    <a:pt x="71" y="24"/>
                    <a:pt x="64" y="66"/>
                  </a:cubicBezTo>
                  <a:cubicBezTo>
                    <a:pt x="56" y="118"/>
                    <a:pt x="114" y="138"/>
                    <a:pt x="125" y="92"/>
                  </a:cubicBezTo>
                  <a:cubicBezTo>
                    <a:pt x="132" y="67"/>
                    <a:pt x="114" y="39"/>
                    <a:pt x="91" y="24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 rot="10800000">
              <a:off x="2927815" y="5687118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 rot="10800000">
              <a:off x="2533654" y="5642433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 rot="10800000">
              <a:off x="2378479" y="5631280"/>
              <a:ext cx="68855" cy="68855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/>
            </p:cNvSpPr>
            <p:nvPr/>
          </p:nvSpPr>
          <p:spPr bwMode="auto">
            <a:xfrm rot="10800000">
              <a:off x="2054034" y="6523112"/>
              <a:ext cx="735499" cy="334887"/>
            </a:xfrm>
            <a:custGeom>
              <a:avLst/>
              <a:gdLst>
                <a:gd name="T0" fmla="*/ 104 w 141"/>
                <a:gd name="T1" fmla="*/ 5 h 64"/>
                <a:gd name="T2" fmla="*/ 73 w 141"/>
                <a:gd name="T3" fmla="*/ 18 h 64"/>
                <a:gd name="T4" fmla="*/ 0 w 141"/>
                <a:gd name="T5" fmla="*/ 19 h 64"/>
                <a:gd name="T6" fmla="*/ 108 w 141"/>
                <a:gd name="T7" fmla="*/ 51 h 64"/>
                <a:gd name="T8" fmla="*/ 104 w 141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64">
                  <a:moveTo>
                    <a:pt x="104" y="5"/>
                  </a:moveTo>
                  <a:cubicBezTo>
                    <a:pt x="94" y="6"/>
                    <a:pt x="82" y="13"/>
                    <a:pt x="73" y="18"/>
                  </a:cubicBezTo>
                  <a:cubicBezTo>
                    <a:pt x="50" y="32"/>
                    <a:pt x="24" y="28"/>
                    <a:pt x="0" y="19"/>
                  </a:cubicBezTo>
                  <a:cubicBezTo>
                    <a:pt x="30" y="36"/>
                    <a:pt x="73" y="64"/>
                    <a:pt x="108" y="51"/>
                  </a:cubicBezTo>
                  <a:cubicBezTo>
                    <a:pt x="141" y="39"/>
                    <a:pt x="134" y="0"/>
                    <a:pt x="104" y="5"/>
                  </a:cubicBezTo>
                  <a:close/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0"/>
            <p:cNvSpPr>
              <a:spLocks/>
            </p:cNvSpPr>
            <p:nvPr/>
          </p:nvSpPr>
          <p:spPr bwMode="auto">
            <a:xfrm rot="10800000">
              <a:off x="1599193" y="5118297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0F0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 rot="10800000">
              <a:off x="2805245" y="4097525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ADE5F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 rot="10800000">
              <a:off x="5163817" y="3999521"/>
              <a:ext cx="136621" cy="13662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 rot="10800000">
              <a:off x="4835256" y="3942274"/>
              <a:ext cx="192903" cy="193868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CAB5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1"/>
            <p:cNvSpPr>
              <a:spLocks/>
            </p:cNvSpPr>
            <p:nvPr/>
          </p:nvSpPr>
          <p:spPr bwMode="auto">
            <a:xfrm rot="10800000">
              <a:off x="4880670" y="5111816"/>
              <a:ext cx="365342" cy="366647"/>
            </a:xfrm>
            <a:custGeom>
              <a:avLst/>
              <a:gdLst>
                <a:gd name="T0" fmla="*/ 23 w 56"/>
                <a:gd name="T1" fmla="*/ 2 h 56"/>
                <a:gd name="T2" fmla="*/ 3 w 56"/>
                <a:gd name="T3" fmla="*/ 33 h 56"/>
                <a:gd name="T4" fmla="*/ 33 w 56"/>
                <a:gd name="T5" fmla="*/ 53 h 56"/>
                <a:gd name="T6" fmla="*/ 54 w 56"/>
                <a:gd name="T7" fmla="*/ 23 h 56"/>
                <a:gd name="T8" fmla="*/ 23 w 56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3" y="2"/>
                  </a:moveTo>
                  <a:cubicBezTo>
                    <a:pt x="10" y="5"/>
                    <a:pt x="0" y="19"/>
                    <a:pt x="3" y="33"/>
                  </a:cubicBezTo>
                  <a:cubicBezTo>
                    <a:pt x="6" y="47"/>
                    <a:pt x="19" y="56"/>
                    <a:pt x="33" y="53"/>
                  </a:cubicBezTo>
                  <a:cubicBezTo>
                    <a:pt x="47" y="50"/>
                    <a:pt x="56" y="37"/>
                    <a:pt x="54" y="23"/>
                  </a:cubicBezTo>
                  <a:cubicBezTo>
                    <a:pt x="51" y="9"/>
                    <a:pt x="37" y="0"/>
                    <a:pt x="23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 rot="10800000">
              <a:off x="5265885" y="4863232"/>
              <a:ext cx="112291" cy="112291"/>
            </a:xfrm>
            <a:custGeom>
              <a:avLst/>
              <a:gdLst>
                <a:gd name="T0" fmla="*/ 21 w 33"/>
                <a:gd name="T1" fmla="*/ 3 h 33"/>
                <a:gd name="T2" fmla="*/ 2 w 33"/>
                <a:gd name="T3" fmla="*/ 12 h 33"/>
                <a:gd name="T4" fmla="*/ 11 w 33"/>
                <a:gd name="T5" fmla="*/ 31 h 33"/>
                <a:gd name="T6" fmla="*/ 30 w 33"/>
                <a:gd name="T7" fmla="*/ 22 h 33"/>
                <a:gd name="T8" fmla="*/ 21 w 3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1" y="3"/>
                  </a:moveTo>
                  <a:cubicBezTo>
                    <a:pt x="14" y="0"/>
                    <a:pt x="5" y="4"/>
                    <a:pt x="2" y="12"/>
                  </a:cubicBezTo>
                  <a:cubicBezTo>
                    <a:pt x="0" y="19"/>
                    <a:pt x="4" y="28"/>
                    <a:pt x="11" y="31"/>
                  </a:cubicBezTo>
                  <a:cubicBezTo>
                    <a:pt x="19" y="33"/>
                    <a:pt x="27" y="30"/>
                    <a:pt x="30" y="22"/>
                  </a:cubicBezTo>
                  <a:cubicBezTo>
                    <a:pt x="33" y="14"/>
                    <a:pt x="29" y="6"/>
                    <a:pt x="21" y="3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"/>
            <p:cNvSpPr>
              <a:spLocks/>
            </p:cNvSpPr>
            <p:nvPr/>
          </p:nvSpPr>
          <p:spPr bwMode="auto">
            <a:xfrm rot="10800000">
              <a:off x="4963830" y="4876795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5A19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3"/>
            <p:cNvSpPr>
              <a:spLocks/>
            </p:cNvSpPr>
            <p:nvPr/>
          </p:nvSpPr>
          <p:spPr bwMode="auto">
            <a:xfrm rot="10800000">
              <a:off x="3901758" y="4839648"/>
              <a:ext cx="1304017" cy="1989493"/>
            </a:xfrm>
            <a:custGeom>
              <a:avLst/>
              <a:gdLst>
                <a:gd name="T0" fmla="*/ 50 w 171"/>
                <a:gd name="T1" fmla="*/ 203 h 247"/>
                <a:gd name="T2" fmla="*/ 124 w 171"/>
                <a:gd name="T3" fmla="*/ 225 h 247"/>
                <a:gd name="T4" fmla="*/ 12 w 171"/>
                <a:gd name="T5" fmla="*/ 0 h 247"/>
                <a:gd name="T6" fmla="*/ 0 w 171"/>
                <a:gd name="T7" fmla="*/ 0 h 247"/>
                <a:gd name="T8" fmla="*/ 50 w 171"/>
                <a:gd name="T9" fmla="*/ 20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47">
                  <a:moveTo>
                    <a:pt x="50" y="203"/>
                  </a:moveTo>
                  <a:cubicBezTo>
                    <a:pt x="64" y="243"/>
                    <a:pt x="105" y="247"/>
                    <a:pt x="124" y="225"/>
                  </a:cubicBezTo>
                  <a:cubicBezTo>
                    <a:pt x="171" y="169"/>
                    <a:pt x="91" y="65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103"/>
                    <a:pt x="33" y="152"/>
                    <a:pt x="50" y="203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"/>
            <p:cNvSpPr>
              <a:spLocks/>
            </p:cNvSpPr>
            <p:nvPr/>
          </p:nvSpPr>
          <p:spPr bwMode="auto">
            <a:xfrm rot="10800000">
              <a:off x="5497376" y="6338476"/>
              <a:ext cx="158550" cy="159343"/>
            </a:xfrm>
            <a:custGeom>
              <a:avLst/>
              <a:gdLst>
                <a:gd name="T0" fmla="*/ 17 w 40"/>
                <a:gd name="T1" fmla="*/ 2 h 40"/>
                <a:gd name="T2" fmla="*/ 2 w 40"/>
                <a:gd name="T3" fmla="*/ 24 h 40"/>
                <a:gd name="T4" fmla="*/ 24 w 40"/>
                <a:gd name="T5" fmla="*/ 38 h 40"/>
                <a:gd name="T6" fmla="*/ 38 w 40"/>
                <a:gd name="T7" fmla="*/ 16 h 40"/>
                <a:gd name="T8" fmla="*/ 17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17" y="2"/>
                  </a:moveTo>
                  <a:cubicBezTo>
                    <a:pt x="6" y="4"/>
                    <a:pt x="0" y="13"/>
                    <a:pt x="2" y="24"/>
                  </a:cubicBezTo>
                  <a:cubicBezTo>
                    <a:pt x="4" y="34"/>
                    <a:pt x="14" y="40"/>
                    <a:pt x="24" y="38"/>
                  </a:cubicBezTo>
                  <a:cubicBezTo>
                    <a:pt x="34" y="36"/>
                    <a:pt x="40" y="26"/>
                    <a:pt x="38" y="16"/>
                  </a:cubicBezTo>
                  <a:cubicBezTo>
                    <a:pt x="36" y="6"/>
                    <a:pt x="27" y="0"/>
                    <a:pt x="17" y="2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"/>
            <p:cNvSpPr>
              <a:spLocks/>
            </p:cNvSpPr>
            <p:nvPr/>
          </p:nvSpPr>
          <p:spPr bwMode="auto">
            <a:xfrm>
              <a:off x="8845378" y="3723344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977672" y="388897"/>
            <a:ext cx="48676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  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 flipV="1">
            <a:off x="7250113" y="2188177"/>
            <a:ext cx="7226710" cy="2736056"/>
            <a:chOff x="110672" y="2310015"/>
            <a:chExt cx="12485342" cy="4547985"/>
          </a:xfrm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6946483" y="4139585"/>
              <a:ext cx="342396" cy="344125"/>
            </a:xfrm>
            <a:custGeom>
              <a:avLst/>
              <a:gdLst>
                <a:gd name="T0" fmla="*/ 6 w 19"/>
                <a:gd name="T1" fmla="*/ 17 h 19"/>
                <a:gd name="T2" fmla="*/ 17 w 19"/>
                <a:gd name="T3" fmla="*/ 13 h 19"/>
                <a:gd name="T4" fmla="*/ 13 w 19"/>
                <a:gd name="T5" fmla="*/ 2 h 19"/>
                <a:gd name="T6" fmla="*/ 2 w 19"/>
                <a:gd name="T7" fmla="*/ 6 h 19"/>
                <a:gd name="T8" fmla="*/ 6 w 19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6" y="17"/>
                  </a:moveTo>
                  <a:cubicBezTo>
                    <a:pt x="10" y="19"/>
                    <a:pt x="15" y="17"/>
                    <a:pt x="17" y="13"/>
                  </a:cubicBezTo>
                  <a:cubicBezTo>
                    <a:pt x="19" y="9"/>
                    <a:pt x="17" y="4"/>
                    <a:pt x="13" y="2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5237963" y="4520024"/>
              <a:ext cx="2753001" cy="2337976"/>
            </a:xfrm>
            <a:custGeom>
              <a:avLst/>
              <a:gdLst>
                <a:gd name="T0" fmla="*/ 129 w 153"/>
                <a:gd name="T1" fmla="*/ 74 h 129"/>
                <a:gd name="T2" fmla="*/ 87 w 153"/>
                <a:gd name="T3" fmla="*/ 30 h 129"/>
                <a:gd name="T4" fmla="*/ 67 w 153"/>
                <a:gd name="T5" fmla="*/ 69 h 129"/>
                <a:gd name="T6" fmla="*/ 0 w 153"/>
                <a:gd name="T7" fmla="*/ 129 h 129"/>
                <a:gd name="T8" fmla="*/ 8 w 153"/>
                <a:gd name="T9" fmla="*/ 129 h 129"/>
                <a:gd name="T10" fmla="*/ 129 w 153"/>
                <a:gd name="T11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9">
                  <a:moveTo>
                    <a:pt x="129" y="74"/>
                  </a:moveTo>
                  <a:cubicBezTo>
                    <a:pt x="153" y="34"/>
                    <a:pt x="113" y="0"/>
                    <a:pt x="87" y="30"/>
                  </a:cubicBezTo>
                  <a:cubicBezTo>
                    <a:pt x="78" y="40"/>
                    <a:pt x="72" y="57"/>
                    <a:pt x="67" y="69"/>
                  </a:cubicBezTo>
                  <a:cubicBezTo>
                    <a:pt x="56" y="99"/>
                    <a:pt x="29" y="117"/>
                    <a:pt x="0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51" y="121"/>
                    <a:pt x="107" y="111"/>
                    <a:pt x="129" y="7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6676717" y="4502732"/>
              <a:ext cx="145259" cy="145259"/>
            </a:xfrm>
            <a:custGeom>
              <a:avLst/>
              <a:gdLst>
                <a:gd name="T0" fmla="*/ 1 w 8"/>
                <a:gd name="T1" fmla="*/ 2 h 8"/>
                <a:gd name="T2" fmla="*/ 2 w 8"/>
                <a:gd name="T3" fmla="*/ 7 h 8"/>
                <a:gd name="T4" fmla="*/ 7 w 8"/>
                <a:gd name="T5" fmla="*/ 5 h 8"/>
                <a:gd name="T6" fmla="*/ 5 w 8"/>
                <a:gd name="T7" fmla="*/ 1 h 8"/>
                <a:gd name="T8" fmla="*/ 1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3" y="0"/>
                    <a:pt x="1" y="1"/>
                    <a:pt x="1" y="2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5327885" y="5861939"/>
              <a:ext cx="323374" cy="325103"/>
            </a:xfrm>
            <a:custGeom>
              <a:avLst/>
              <a:gdLst>
                <a:gd name="T0" fmla="*/ 2 w 18"/>
                <a:gd name="T1" fmla="*/ 4 h 18"/>
                <a:gd name="T2" fmla="*/ 4 w 18"/>
                <a:gd name="T3" fmla="*/ 15 h 18"/>
                <a:gd name="T4" fmla="*/ 16 w 18"/>
                <a:gd name="T5" fmla="*/ 13 h 18"/>
                <a:gd name="T6" fmla="*/ 14 w 18"/>
                <a:gd name="T7" fmla="*/ 2 h 18"/>
                <a:gd name="T8" fmla="*/ 2 w 18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2" y="4"/>
                  </a:moveTo>
                  <a:cubicBezTo>
                    <a:pt x="0" y="8"/>
                    <a:pt x="1" y="13"/>
                    <a:pt x="4" y="15"/>
                  </a:cubicBezTo>
                  <a:cubicBezTo>
                    <a:pt x="8" y="18"/>
                    <a:pt x="13" y="17"/>
                    <a:pt x="16" y="13"/>
                  </a:cubicBezTo>
                  <a:cubicBezTo>
                    <a:pt x="18" y="10"/>
                    <a:pt x="17" y="5"/>
                    <a:pt x="14" y="2"/>
                  </a:cubicBezTo>
                  <a:cubicBezTo>
                    <a:pt x="10" y="0"/>
                    <a:pt x="5" y="1"/>
                    <a:pt x="2" y="4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5237963" y="6368616"/>
              <a:ext cx="162552" cy="145259"/>
            </a:xfrm>
            <a:custGeom>
              <a:avLst/>
              <a:gdLst>
                <a:gd name="T0" fmla="*/ 8 w 9"/>
                <a:gd name="T1" fmla="*/ 6 h 8"/>
                <a:gd name="T2" fmla="*/ 7 w 9"/>
                <a:gd name="T3" fmla="*/ 1 h 8"/>
                <a:gd name="T4" fmla="*/ 2 w 9"/>
                <a:gd name="T5" fmla="*/ 2 h 8"/>
                <a:gd name="T6" fmla="*/ 2 w 9"/>
                <a:gd name="T7" fmla="*/ 7 h 8"/>
                <a:gd name="T8" fmla="*/ 8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9" y="4"/>
                    <a:pt x="8" y="2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1" y="6"/>
                    <a:pt x="2" y="7"/>
                  </a:cubicBezTo>
                  <a:cubicBezTo>
                    <a:pt x="4" y="8"/>
                    <a:pt x="6" y="8"/>
                    <a:pt x="8" y="6"/>
                  </a:cubicBezTo>
                  <a:close/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2664806" y="5699388"/>
              <a:ext cx="2069938" cy="1158612"/>
            </a:xfrm>
            <a:custGeom>
              <a:avLst/>
              <a:gdLst>
                <a:gd name="T0" fmla="*/ 9 w 115"/>
                <a:gd name="T1" fmla="*/ 24 h 64"/>
                <a:gd name="T2" fmla="*/ 22 w 115"/>
                <a:gd name="T3" fmla="*/ 55 h 64"/>
                <a:gd name="T4" fmla="*/ 47 w 115"/>
                <a:gd name="T5" fmla="*/ 56 h 64"/>
                <a:gd name="T6" fmla="*/ 104 w 115"/>
                <a:gd name="T7" fmla="*/ 64 h 64"/>
                <a:gd name="T8" fmla="*/ 115 w 115"/>
                <a:gd name="T9" fmla="*/ 64 h 64"/>
                <a:gd name="T10" fmla="*/ 9 w 115"/>
                <a:gd name="T11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64">
                  <a:moveTo>
                    <a:pt x="9" y="24"/>
                  </a:moveTo>
                  <a:cubicBezTo>
                    <a:pt x="0" y="34"/>
                    <a:pt x="4" y="51"/>
                    <a:pt x="22" y="55"/>
                  </a:cubicBezTo>
                  <a:cubicBezTo>
                    <a:pt x="30" y="57"/>
                    <a:pt x="38" y="57"/>
                    <a:pt x="47" y="56"/>
                  </a:cubicBezTo>
                  <a:cubicBezTo>
                    <a:pt x="61" y="56"/>
                    <a:pt x="78" y="55"/>
                    <a:pt x="104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83" y="32"/>
                    <a:pt x="31" y="0"/>
                    <a:pt x="9" y="24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6246128" y="4374766"/>
              <a:ext cx="4352577" cy="2483234"/>
            </a:xfrm>
            <a:custGeom>
              <a:avLst/>
              <a:gdLst>
                <a:gd name="T0" fmla="*/ 182 w 242"/>
                <a:gd name="T1" fmla="*/ 128 h 137"/>
                <a:gd name="T2" fmla="*/ 139 w 242"/>
                <a:gd name="T3" fmla="*/ 33 h 137"/>
                <a:gd name="T4" fmla="*/ 86 w 242"/>
                <a:gd name="T5" fmla="*/ 86 h 137"/>
                <a:gd name="T6" fmla="*/ 0 w 242"/>
                <a:gd name="T7" fmla="*/ 137 h 137"/>
                <a:gd name="T8" fmla="*/ 170 w 242"/>
                <a:gd name="T9" fmla="*/ 137 h 137"/>
                <a:gd name="T10" fmla="*/ 182 w 242"/>
                <a:gd name="T11" fmla="*/ 12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" h="137">
                  <a:moveTo>
                    <a:pt x="182" y="128"/>
                  </a:moveTo>
                  <a:cubicBezTo>
                    <a:pt x="242" y="77"/>
                    <a:pt x="197" y="0"/>
                    <a:pt x="139" y="33"/>
                  </a:cubicBezTo>
                  <a:cubicBezTo>
                    <a:pt x="119" y="45"/>
                    <a:pt x="100" y="68"/>
                    <a:pt x="86" y="86"/>
                  </a:cubicBezTo>
                  <a:cubicBezTo>
                    <a:pt x="63" y="113"/>
                    <a:pt x="33" y="128"/>
                    <a:pt x="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4" y="134"/>
                    <a:pt x="179" y="131"/>
                    <a:pt x="182" y="128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2611199" y="6804393"/>
              <a:ext cx="1115380" cy="53607"/>
            </a:xfrm>
            <a:custGeom>
              <a:avLst/>
              <a:gdLst>
                <a:gd name="T0" fmla="*/ 0 w 62"/>
                <a:gd name="T1" fmla="*/ 3 h 3"/>
                <a:gd name="T2" fmla="*/ 62 w 62"/>
                <a:gd name="T3" fmla="*/ 3 h 3"/>
                <a:gd name="T4" fmla="*/ 0 w 6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">
                  <a:moveTo>
                    <a:pt x="0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41" y="0"/>
                    <a:pt x="20" y="0"/>
                    <a:pt x="0" y="3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9 w 12"/>
                <a:gd name="T1" fmla="*/ 9 h 11"/>
                <a:gd name="T2" fmla="*/ 10 w 12"/>
                <a:gd name="T3" fmla="*/ 2 h 11"/>
                <a:gd name="T4" fmla="*/ 3 w 12"/>
                <a:gd name="T5" fmla="*/ 2 h 11"/>
                <a:gd name="T6" fmla="*/ 2 w 12"/>
                <a:gd name="T7" fmla="*/ 9 h 11"/>
                <a:gd name="T8" fmla="*/ 9 w 12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9"/>
                  </a:move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0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4" y="11"/>
                    <a:pt x="7" y="11"/>
                    <a:pt x="9" y="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2071666" y="5934569"/>
              <a:ext cx="755692" cy="797194"/>
            </a:xfrm>
            <a:custGeom>
              <a:avLst/>
              <a:gdLst>
                <a:gd name="T0" fmla="*/ 13 w 42"/>
                <a:gd name="T1" fmla="*/ 36 h 44"/>
                <a:gd name="T2" fmla="*/ 42 w 42"/>
                <a:gd name="T3" fmla="*/ 44 h 44"/>
                <a:gd name="T4" fmla="*/ 22 w 42"/>
                <a:gd name="T5" fmla="*/ 23 h 44"/>
                <a:gd name="T6" fmla="*/ 2 w 42"/>
                <a:gd name="T7" fmla="*/ 14 h 44"/>
                <a:gd name="T8" fmla="*/ 13 w 42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4">
                  <a:moveTo>
                    <a:pt x="13" y="36"/>
                  </a:moveTo>
                  <a:cubicBezTo>
                    <a:pt x="22" y="42"/>
                    <a:pt x="34" y="37"/>
                    <a:pt x="42" y="44"/>
                  </a:cubicBezTo>
                  <a:cubicBezTo>
                    <a:pt x="36" y="35"/>
                    <a:pt x="20" y="36"/>
                    <a:pt x="22" y="23"/>
                  </a:cubicBezTo>
                  <a:cubicBezTo>
                    <a:pt x="24" y="6"/>
                    <a:pt x="6" y="0"/>
                    <a:pt x="2" y="14"/>
                  </a:cubicBezTo>
                  <a:cubicBezTo>
                    <a:pt x="0" y="22"/>
                    <a:pt x="6" y="32"/>
                    <a:pt x="13" y="36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1495819" y="6423953"/>
              <a:ext cx="989143" cy="434047"/>
            </a:xfrm>
            <a:custGeom>
              <a:avLst/>
              <a:gdLst>
                <a:gd name="T0" fmla="*/ 13 w 55"/>
                <a:gd name="T1" fmla="*/ 23 h 24"/>
                <a:gd name="T2" fmla="*/ 25 w 55"/>
                <a:gd name="T3" fmla="*/ 18 h 24"/>
                <a:gd name="T4" fmla="*/ 55 w 55"/>
                <a:gd name="T5" fmla="*/ 18 h 24"/>
                <a:gd name="T6" fmla="*/ 12 w 55"/>
                <a:gd name="T7" fmla="*/ 5 h 24"/>
                <a:gd name="T8" fmla="*/ 11 w 55"/>
                <a:gd name="T9" fmla="*/ 24 h 24"/>
                <a:gd name="T10" fmla="*/ 11 w 55"/>
                <a:gd name="T11" fmla="*/ 24 h 24"/>
                <a:gd name="T12" fmla="*/ 13 w 55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4">
                  <a:moveTo>
                    <a:pt x="13" y="23"/>
                  </a:moveTo>
                  <a:cubicBezTo>
                    <a:pt x="17" y="23"/>
                    <a:pt x="22" y="20"/>
                    <a:pt x="25" y="18"/>
                  </a:cubicBezTo>
                  <a:cubicBezTo>
                    <a:pt x="35" y="13"/>
                    <a:pt x="45" y="14"/>
                    <a:pt x="55" y="18"/>
                  </a:cubicBezTo>
                  <a:cubicBezTo>
                    <a:pt x="43" y="11"/>
                    <a:pt x="26" y="0"/>
                    <a:pt x="12" y="5"/>
                  </a:cubicBezTo>
                  <a:cubicBezTo>
                    <a:pt x="0" y="9"/>
                    <a:pt x="1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3"/>
                    <a:pt x="13" y="23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2557592" y="5699388"/>
              <a:ext cx="809299" cy="361418"/>
            </a:xfrm>
            <a:custGeom>
              <a:avLst/>
              <a:gdLst>
                <a:gd name="T0" fmla="*/ 12 w 45"/>
                <a:gd name="T1" fmla="*/ 19 h 20"/>
                <a:gd name="T2" fmla="*/ 22 w 45"/>
                <a:gd name="T3" fmla="*/ 14 h 20"/>
                <a:gd name="T4" fmla="*/ 45 w 45"/>
                <a:gd name="T5" fmla="*/ 14 h 20"/>
                <a:gd name="T6" fmla="*/ 11 w 45"/>
                <a:gd name="T7" fmla="*/ 4 h 20"/>
                <a:gd name="T8" fmla="*/ 12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2" y="19"/>
                  </a:moveTo>
                  <a:cubicBezTo>
                    <a:pt x="15" y="18"/>
                    <a:pt x="19" y="16"/>
                    <a:pt x="22" y="14"/>
                  </a:cubicBezTo>
                  <a:cubicBezTo>
                    <a:pt x="29" y="10"/>
                    <a:pt x="38" y="11"/>
                    <a:pt x="45" y="14"/>
                  </a:cubicBezTo>
                  <a:cubicBezTo>
                    <a:pt x="36" y="9"/>
                    <a:pt x="22" y="0"/>
                    <a:pt x="11" y="4"/>
                  </a:cubicBezTo>
                  <a:cubicBezTo>
                    <a:pt x="0" y="8"/>
                    <a:pt x="2" y="20"/>
                    <a:pt x="12" y="19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2107981" y="5498792"/>
              <a:ext cx="89922" cy="91651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1 h 5"/>
                <a:gd name="T4" fmla="*/ 1 w 5"/>
                <a:gd name="T5" fmla="*/ 1 h 5"/>
                <a:gd name="T6" fmla="*/ 1 w 5"/>
                <a:gd name="T7" fmla="*/ 4 h 5"/>
                <a:gd name="T8" fmla="*/ 4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4"/>
                    <a:pt x="5" y="2"/>
                    <a:pt x="4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5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/>
          </p:nvSpPr>
          <p:spPr bwMode="auto">
            <a:xfrm>
              <a:off x="2664806" y="5009408"/>
              <a:ext cx="233452" cy="236910"/>
            </a:xfrm>
            <a:custGeom>
              <a:avLst/>
              <a:gdLst>
                <a:gd name="T0" fmla="*/ 7 w 13"/>
                <a:gd name="T1" fmla="*/ 12 h 13"/>
                <a:gd name="T2" fmla="*/ 12 w 13"/>
                <a:gd name="T3" fmla="*/ 5 h 13"/>
                <a:gd name="T4" fmla="*/ 5 w 13"/>
                <a:gd name="T5" fmla="*/ 1 h 13"/>
                <a:gd name="T6" fmla="*/ 0 w 13"/>
                <a:gd name="T7" fmla="*/ 8 h 13"/>
                <a:gd name="T8" fmla="*/ 7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11" y="12"/>
                    <a:pt x="13" y="9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1"/>
                    <a:pt x="0" y="4"/>
                    <a:pt x="0" y="8"/>
                  </a:cubicBezTo>
                  <a:cubicBezTo>
                    <a:pt x="1" y="11"/>
                    <a:pt x="4" y="13"/>
                    <a:pt x="7" y="12"/>
                  </a:cubicBezTo>
                  <a:close/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4589486" y="4827835"/>
              <a:ext cx="325103" cy="326832"/>
            </a:xfrm>
            <a:custGeom>
              <a:avLst/>
              <a:gdLst>
                <a:gd name="T0" fmla="*/ 10 w 18"/>
                <a:gd name="T1" fmla="*/ 17 h 18"/>
                <a:gd name="T2" fmla="*/ 17 w 18"/>
                <a:gd name="T3" fmla="*/ 8 h 18"/>
                <a:gd name="T4" fmla="*/ 7 w 18"/>
                <a:gd name="T5" fmla="*/ 1 h 18"/>
                <a:gd name="T6" fmla="*/ 1 w 18"/>
                <a:gd name="T7" fmla="*/ 11 h 18"/>
                <a:gd name="T8" fmla="*/ 10 w 18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0" y="17"/>
                  </a:moveTo>
                  <a:cubicBezTo>
                    <a:pt x="15" y="16"/>
                    <a:pt x="18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5"/>
                    <a:pt x="6" y="18"/>
                    <a:pt x="10" y="17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3294261" y="4447395"/>
              <a:ext cx="1654913" cy="2410605"/>
            </a:xfrm>
            <a:custGeom>
              <a:avLst/>
              <a:gdLst>
                <a:gd name="T0" fmla="*/ 65 w 92"/>
                <a:gd name="T1" fmla="*/ 24 h 133"/>
                <a:gd name="T2" fmla="*/ 25 w 92"/>
                <a:gd name="T3" fmla="*/ 12 h 133"/>
                <a:gd name="T4" fmla="*/ 85 w 92"/>
                <a:gd name="T5" fmla="*/ 133 h 133"/>
                <a:gd name="T6" fmla="*/ 92 w 92"/>
                <a:gd name="T7" fmla="*/ 133 h 133"/>
                <a:gd name="T8" fmla="*/ 65 w 92"/>
                <a:gd name="T9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33">
                  <a:moveTo>
                    <a:pt x="65" y="24"/>
                  </a:moveTo>
                  <a:cubicBezTo>
                    <a:pt x="58" y="2"/>
                    <a:pt x="36" y="0"/>
                    <a:pt x="25" y="12"/>
                  </a:cubicBezTo>
                  <a:cubicBezTo>
                    <a:pt x="0" y="42"/>
                    <a:pt x="43" y="98"/>
                    <a:pt x="85" y="133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62" y="77"/>
                    <a:pt x="74" y="51"/>
                    <a:pt x="65" y="2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718414" y="5082038"/>
              <a:ext cx="1151695" cy="760880"/>
            </a:xfrm>
            <a:custGeom>
              <a:avLst/>
              <a:gdLst>
                <a:gd name="T0" fmla="*/ 32 w 64"/>
                <a:gd name="T1" fmla="*/ 25 h 42"/>
                <a:gd name="T2" fmla="*/ 64 w 64"/>
                <a:gd name="T3" fmla="*/ 42 h 42"/>
                <a:gd name="T4" fmla="*/ 45 w 64"/>
                <a:gd name="T5" fmla="*/ 10 h 42"/>
                <a:gd name="T6" fmla="*/ 16 w 64"/>
                <a:gd name="T7" fmla="*/ 5 h 42"/>
                <a:gd name="T8" fmla="*/ 32 w 64"/>
                <a:gd name="T9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2">
                  <a:moveTo>
                    <a:pt x="32" y="25"/>
                  </a:moveTo>
                  <a:cubicBezTo>
                    <a:pt x="47" y="18"/>
                    <a:pt x="52" y="37"/>
                    <a:pt x="64" y="42"/>
                  </a:cubicBezTo>
                  <a:cubicBezTo>
                    <a:pt x="52" y="34"/>
                    <a:pt x="55" y="19"/>
                    <a:pt x="45" y="10"/>
                  </a:cubicBezTo>
                  <a:cubicBezTo>
                    <a:pt x="37" y="3"/>
                    <a:pt x="24" y="0"/>
                    <a:pt x="16" y="5"/>
                  </a:cubicBezTo>
                  <a:cubicBezTo>
                    <a:pt x="0" y="14"/>
                    <a:pt x="14" y="34"/>
                    <a:pt x="32" y="2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3007202" y="4430102"/>
              <a:ext cx="593140" cy="797194"/>
            </a:xfrm>
            <a:custGeom>
              <a:avLst/>
              <a:gdLst>
                <a:gd name="T0" fmla="*/ 33 w 33"/>
                <a:gd name="T1" fmla="*/ 44 h 44"/>
                <a:gd name="T2" fmla="*/ 19 w 33"/>
                <a:gd name="T3" fmla="*/ 22 h 44"/>
                <a:gd name="T4" fmla="*/ 17 w 33"/>
                <a:gd name="T5" fmla="*/ 10 h 44"/>
                <a:gd name="T6" fmla="*/ 2 w 33"/>
                <a:gd name="T7" fmla="*/ 18 h 44"/>
                <a:gd name="T8" fmla="*/ 33 w 3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4">
                  <a:moveTo>
                    <a:pt x="33" y="44"/>
                  </a:moveTo>
                  <a:cubicBezTo>
                    <a:pt x="25" y="38"/>
                    <a:pt x="19" y="31"/>
                    <a:pt x="19" y="22"/>
                  </a:cubicBezTo>
                  <a:cubicBezTo>
                    <a:pt x="19" y="18"/>
                    <a:pt x="19" y="13"/>
                    <a:pt x="17" y="10"/>
                  </a:cubicBezTo>
                  <a:cubicBezTo>
                    <a:pt x="13" y="0"/>
                    <a:pt x="0" y="5"/>
                    <a:pt x="2" y="18"/>
                  </a:cubicBezTo>
                  <a:cubicBezTo>
                    <a:pt x="5" y="31"/>
                    <a:pt x="22" y="38"/>
                    <a:pt x="33" y="44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3"/>
            <p:cNvSpPr>
              <a:spLocks/>
            </p:cNvSpPr>
            <p:nvPr/>
          </p:nvSpPr>
          <p:spPr bwMode="auto">
            <a:xfrm>
              <a:off x="4445956" y="5082038"/>
              <a:ext cx="809299" cy="1775962"/>
            </a:xfrm>
            <a:custGeom>
              <a:avLst/>
              <a:gdLst>
                <a:gd name="T0" fmla="*/ 45 w 45"/>
                <a:gd name="T1" fmla="*/ 22 h 98"/>
                <a:gd name="T2" fmla="*/ 23 w 45"/>
                <a:gd name="T3" fmla="*/ 5 h 98"/>
                <a:gd name="T4" fmla="*/ 34 w 45"/>
                <a:gd name="T5" fmla="*/ 98 h 98"/>
                <a:gd name="T6" fmla="*/ 35 w 45"/>
                <a:gd name="T7" fmla="*/ 98 h 98"/>
                <a:gd name="T8" fmla="*/ 45 w 45"/>
                <a:gd name="T9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8">
                  <a:moveTo>
                    <a:pt x="45" y="22"/>
                  </a:moveTo>
                  <a:cubicBezTo>
                    <a:pt x="45" y="7"/>
                    <a:pt x="32" y="0"/>
                    <a:pt x="23" y="5"/>
                  </a:cubicBezTo>
                  <a:cubicBezTo>
                    <a:pt x="0" y="18"/>
                    <a:pt x="15" y="66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29" y="54"/>
                    <a:pt x="44" y="41"/>
                    <a:pt x="45" y="22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4"/>
            <p:cNvSpPr>
              <a:spLocks/>
            </p:cNvSpPr>
            <p:nvPr/>
          </p:nvSpPr>
          <p:spPr bwMode="auto">
            <a:xfrm>
              <a:off x="5274277" y="5154667"/>
              <a:ext cx="306081" cy="688250"/>
            </a:xfrm>
            <a:custGeom>
              <a:avLst/>
              <a:gdLst>
                <a:gd name="T0" fmla="*/ 16 w 17"/>
                <a:gd name="T1" fmla="*/ 10 h 38"/>
                <a:gd name="T2" fmla="*/ 3 w 17"/>
                <a:gd name="T3" fmla="*/ 8 h 38"/>
                <a:gd name="T4" fmla="*/ 5 w 17"/>
                <a:gd name="T5" fmla="*/ 17 h 38"/>
                <a:gd name="T6" fmla="*/ 0 w 17"/>
                <a:gd name="T7" fmla="*/ 38 h 38"/>
                <a:gd name="T8" fmla="*/ 16 w 17"/>
                <a:gd name="T9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8">
                  <a:moveTo>
                    <a:pt x="16" y="10"/>
                  </a:moveTo>
                  <a:cubicBezTo>
                    <a:pt x="15" y="0"/>
                    <a:pt x="3" y="0"/>
                    <a:pt x="3" y="8"/>
                  </a:cubicBezTo>
                  <a:cubicBezTo>
                    <a:pt x="3" y="11"/>
                    <a:pt x="4" y="15"/>
                    <a:pt x="5" y="17"/>
                  </a:cubicBezTo>
                  <a:cubicBezTo>
                    <a:pt x="7" y="25"/>
                    <a:pt x="4" y="31"/>
                    <a:pt x="0" y="38"/>
                  </a:cubicBezTo>
                  <a:cubicBezTo>
                    <a:pt x="7" y="30"/>
                    <a:pt x="17" y="20"/>
                    <a:pt x="16" y="1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5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1 h 9"/>
                <a:gd name="T4" fmla="*/ 2 w 10"/>
                <a:gd name="T5" fmla="*/ 1 h 9"/>
                <a:gd name="T6" fmla="*/ 2 w 10"/>
                <a:gd name="T7" fmla="*/ 8 h 9"/>
                <a:gd name="T8" fmla="*/ 9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6"/>
                    <a:pt x="10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4" y="9"/>
                    <a:pt x="7" y="9"/>
                    <a:pt x="9" y="8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6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2953595" y="4883172"/>
              <a:ext cx="89922" cy="108944"/>
            </a:xfrm>
            <a:custGeom>
              <a:avLst/>
              <a:gdLst>
                <a:gd name="T0" fmla="*/ 3 w 5"/>
                <a:gd name="T1" fmla="*/ 5 h 6"/>
                <a:gd name="T2" fmla="*/ 5 w 5"/>
                <a:gd name="T3" fmla="*/ 2 h 6"/>
                <a:gd name="T4" fmla="*/ 2 w 5"/>
                <a:gd name="T5" fmla="*/ 0 h 6"/>
                <a:gd name="T6" fmla="*/ 0 w 5"/>
                <a:gd name="T7" fmla="*/ 3 h 6"/>
                <a:gd name="T8" fmla="*/ 3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5"/>
                    <a:pt x="2" y="6"/>
                    <a:pt x="3" y="5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8"/>
            <p:cNvSpPr>
              <a:spLocks/>
            </p:cNvSpPr>
            <p:nvPr/>
          </p:nvSpPr>
          <p:spPr bwMode="auto">
            <a:xfrm>
              <a:off x="7774804" y="5227297"/>
              <a:ext cx="287059" cy="307810"/>
            </a:xfrm>
            <a:custGeom>
              <a:avLst/>
              <a:gdLst>
                <a:gd name="T0" fmla="*/ 13 w 16"/>
                <a:gd name="T1" fmla="*/ 14 h 17"/>
                <a:gd name="T2" fmla="*/ 14 w 16"/>
                <a:gd name="T3" fmla="*/ 4 h 17"/>
                <a:gd name="T4" fmla="*/ 3 w 16"/>
                <a:gd name="T5" fmla="*/ 3 h 17"/>
                <a:gd name="T6" fmla="*/ 2 w 16"/>
                <a:gd name="T7" fmla="*/ 13 h 17"/>
                <a:gd name="T8" fmla="*/ 13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3" y="14"/>
                  </a:moveTo>
                  <a:cubicBezTo>
                    <a:pt x="16" y="12"/>
                    <a:pt x="16" y="7"/>
                    <a:pt x="14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5" y="16"/>
                    <a:pt x="9" y="17"/>
                    <a:pt x="13" y="14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9"/>
            <p:cNvSpPr>
              <a:spLocks/>
            </p:cNvSpPr>
            <p:nvPr/>
          </p:nvSpPr>
          <p:spPr bwMode="auto">
            <a:xfrm>
              <a:off x="6586795" y="4085977"/>
              <a:ext cx="145259" cy="162552"/>
            </a:xfrm>
            <a:custGeom>
              <a:avLst/>
              <a:gdLst>
                <a:gd name="T0" fmla="*/ 6 w 8"/>
                <a:gd name="T1" fmla="*/ 7 h 9"/>
                <a:gd name="T2" fmla="*/ 7 w 8"/>
                <a:gd name="T3" fmla="*/ 2 h 9"/>
                <a:gd name="T4" fmla="*/ 1 w 8"/>
                <a:gd name="T5" fmla="*/ 2 h 9"/>
                <a:gd name="T6" fmla="*/ 1 w 8"/>
                <a:gd name="T7" fmla="*/ 7 h 9"/>
                <a:gd name="T8" fmla="*/ 6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6" y="7"/>
                  </a:moveTo>
                  <a:cubicBezTo>
                    <a:pt x="8" y="6"/>
                    <a:pt x="8" y="4"/>
                    <a:pt x="7" y="2"/>
                  </a:cubicBezTo>
                  <a:cubicBezTo>
                    <a:pt x="5" y="1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2" y="9"/>
                    <a:pt x="5" y="9"/>
                    <a:pt x="6" y="7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"/>
            <p:cNvSpPr>
              <a:spLocks/>
            </p:cNvSpPr>
            <p:nvPr/>
          </p:nvSpPr>
          <p:spPr bwMode="auto">
            <a:xfrm>
              <a:off x="5381492" y="4774227"/>
              <a:ext cx="1115380" cy="1938514"/>
            </a:xfrm>
            <a:custGeom>
              <a:avLst/>
              <a:gdLst>
                <a:gd name="T0" fmla="*/ 60 w 62"/>
                <a:gd name="T1" fmla="*/ 37 h 107"/>
                <a:gd name="T2" fmla="*/ 24 w 62"/>
                <a:gd name="T3" fmla="*/ 24 h 107"/>
                <a:gd name="T4" fmla="*/ 24 w 62"/>
                <a:gd name="T5" fmla="*/ 52 h 107"/>
                <a:gd name="T6" fmla="*/ 0 w 62"/>
                <a:gd name="T7" fmla="*/ 107 h 107"/>
                <a:gd name="T8" fmla="*/ 60 w 62"/>
                <a:gd name="T9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7">
                  <a:moveTo>
                    <a:pt x="60" y="37"/>
                  </a:moveTo>
                  <a:cubicBezTo>
                    <a:pt x="62" y="8"/>
                    <a:pt x="30" y="0"/>
                    <a:pt x="24" y="24"/>
                  </a:cubicBezTo>
                  <a:cubicBezTo>
                    <a:pt x="22" y="33"/>
                    <a:pt x="23" y="43"/>
                    <a:pt x="24" y="52"/>
                  </a:cubicBezTo>
                  <a:cubicBezTo>
                    <a:pt x="26" y="74"/>
                    <a:pt x="14" y="92"/>
                    <a:pt x="0" y="107"/>
                  </a:cubicBezTo>
                  <a:cubicBezTo>
                    <a:pt x="23" y="90"/>
                    <a:pt x="57" y="67"/>
                    <a:pt x="60" y="37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1"/>
            <p:cNvSpPr>
              <a:spLocks/>
            </p:cNvSpPr>
            <p:nvPr/>
          </p:nvSpPr>
          <p:spPr bwMode="auto">
            <a:xfrm>
              <a:off x="5614944" y="4303865"/>
              <a:ext cx="594869" cy="996061"/>
            </a:xfrm>
            <a:custGeom>
              <a:avLst/>
              <a:gdLst>
                <a:gd name="T0" fmla="*/ 17 w 33"/>
                <a:gd name="T1" fmla="*/ 28 h 55"/>
                <a:gd name="T2" fmla="*/ 27 w 33"/>
                <a:gd name="T3" fmla="*/ 19 h 55"/>
                <a:gd name="T4" fmla="*/ 10 w 33"/>
                <a:gd name="T5" fmla="*/ 11 h 55"/>
                <a:gd name="T6" fmla="*/ 5 w 33"/>
                <a:gd name="T7" fmla="*/ 55 h 55"/>
                <a:gd name="T8" fmla="*/ 17 w 33"/>
                <a:gd name="T9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5">
                  <a:moveTo>
                    <a:pt x="17" y="28"/>
                  </a:moveTo>
                  <a:cubicBezTo>
                    <a:pt x="20" y="26"/>
                    <a:pt x="24" y="23"/>
                    <a:pt x="27" y="19"/>
                  </a:cubicBezTo>
                  <a:cubicBezTo>
                    <a:pt x="33" y="9"/>
                    <a:pt x="20" y="0"/>
                    <a:pt x="10" y="11"/>
                  </a:cubicBezTo>
                  <a:cubicBezTo>
                    <a:pt x="0" y="21"/>
                    <a:pt x="4" y="41"/>
                    <a:pt x="5" y="55"/>
                  </a:cubicBezTo>
                  <a:cubicBezTo>
                    <a:pt x="6" y="45"/>
                    <a:pt x="9" y="35"/>
                    <a:pt x="17" y="28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3 w 10"/>
                <a:gd name="T1" fmla="*/ 9 h 10"/>
                <a:gd name="T2" fmla="*/ 9 w 10"/>
                <a:gd name="T3" fmla="*/ 7 h 10"/>
                <a:gd name="T4" fmla="*/ 7 w 10"/>
                <a:gd name="T5" fmla="*/ 0 h 10"/>
                <a:gd name="T6" fmla="*/ 0 w 10"/>
                <a:gd name="T7" fmla="*/ 3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6" y="10"/>
                    <a:pt x="8" y="9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3"/>
            <p:cNvSpPr>
              <a:spLocks/>
            </p:cNvSpPr>
            <p:nvPr/>
          </p:nvSpPr>
          <p:spPr bwMode="auto">
            <a:xfrm>
              <a:off x="8746655" y="3650201"/>
              <a:ext cx="503218" cy="508406"/>
            </a:xfrm>
            <a:custGeom>
              <a:avLst/>
              <a:gdLst>
                <a:gd name="T0" fmla="*/ 8 w 28"/>
                <a:gd name="T1" fmla="*/ 25 h 28"/>
                <a:gd name="T2" fmla="*/ 24 w 28"/>
                <a:gd name="T3" fmla="*/ 21 h 28"/>
                <a:gd name="T4" fmla="*/ 21 w 28"/>
                <a:gd name="T5" fmla="*/ 4 h 28"/>
                <a:gd name="T6" fmla="*/ 4 w 28"/>
                <a:gd name="T7" fmla="*/ 8 h 28"/>
                <a:gd name="T8" fmla="*/ 8 w 2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8" y="25"/>
                  </a:moveTo>
                  <a:cubicBezTo>
                    <a:pt x="13" y="28"/>
                    <a:pt x="21" y="26"/>
                    <a:pt x="24" y="21"/>
                  </a:cubicBezTo>
                  <a:cubicBezTo>
                    <a:pt x="28" y="15"/>
                    <a:pt x="26" y="8"/>
                    <a:pt x="21" y="4"/>
                  </a:cubicBezTo>
                  <a:cubicBezTo>
                    <a:pt x="15" y="0"/>
                    <a:pt x="7" y="2"/>
                    <a:pt x="4" y="8"/>
                  </a:cubicBezTo>
                  <a:cubicBezTo>
                    <a:pt x="0" y="13"/>
                    <a:pt x="2" y="21"/>
                    <a:pt x="8" y="25"/>
                  </a:cubicBezTo>
                  <a:close/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"/>
            <p:cNvSpPr>
              <a:spLocks/>
            </p:cNvSpPr>
            <p:nvPr/>
          </p:nvSpPr>
          <p:spPr bwMode="auto">
            <a:xfrm>
              <a:off x="8367945" y="4175899"/>
              <a:ext cx="1367854" cy="961475"/>
            </a:xfrm>
            <a:custGeom>
              <a:avLst/>
              <a:gdLst>
                <a:gd name="T0" fmla="*/ 39 w 76"/>
                <a:gd name="T1" fmla="*/ 31 h 53"/>
                <a:gd name="T2" fmla="*/ 59 w 76"/>
                <a:gd name="T3" fmla="*/ 29 h 53"/>
                <a:gd name="T4" fmla="*/ 47 w 76"/>
                <a:gd name="T5" fmla="*/ 4 h 53"/>
                <a:gd name="T6" fmla="*/ 0 w 76"/>
                <a:gd name="T7" fmla="*/ 53 h 53"/>
                <a:gd name="T8" fmla="*/ 39 w 76"/>
                <a:gd name="T9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3">
                  <a:moveTo>
                    <a:pt x="39" y="31"/>
                  </a:moveTo>
                  <a:cubicBezTo>
                    <a:pt x="45" y="31"/>
                    <a:pt x="53" y="31"/>
                    <a:pt x="59" y="29"/>
                  </a:cubicBezTo>
                  <a:cubicBezTo>
                    <a:pt x="76" y="23"/>
                    <a:pt x="67" y="0"/>
                    <a:pt x="47" y="4"/>
                  </a:cubicBezTo>
                  <a:cubicBezTo>
                    <a:pt x="25" y="8"/>
                    <a:pt x="11" y="35"/>
                    <a:pt x="0" y="53"/>
                  </a:cubicBezTo>
                  <a:cubicBezTo>
                    <a:pt x="10" y="41"/>
                    <a:pt x="23" y="31"/>
                    <a:pt x="39" y="31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9663169" y="4575361"/>
              <a:ext cx="162552" cy="181574"/>
            </a:xfrm>
            <a:custGeom>
              <a:avLst/>
              <a:gdLst>
                <a:gd name="T0" fmla="*/ 2 w 9"/>
                <a:gd name="T1" fmla="*/ 9 h 10"/>
                <a:gd name="T2" fmla="*/ 8 w 9"/>
                <a:gd name="T3" fmla="*/ 7 h 10"/>
                <a:gd name="T4" fmla="*/ 7 w 9"/>
                <a:gd name="T5" fmla="*/ 1 h 10"/>
                <a:gd name="T6" fmla="*/ 1 w 9"/>
                <a:gd name="T7" fmla="*/ 3 h 10"/>
                <a:gd name="T8" fmla="*/ 2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2" y="9"/>
                  </a:moveTo>
                  <a:cubicBezTo>
                    <a:pt x="4" y="10"/>
                    <a:pt x="7" y="9"/>
                    <a:pt x="8" y="7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7738490" y="2961950"/>
              <a:ext cx="485925" cy="435777"/>
            </a:xfrm>
            <a:custGeom>
              <a:avLst/>
              <a:gdLst>
                <a:gd name="T0" fmla="*/ 14 w 27"/>
                <a:gd name="T1" fmla="*/ 0 h 24"/>
                <a:gd name="T2" fmla="*/ 3 w 27"/>
                <a:gd name="T3" fmla="*/ 7 h 24"/>
                <a:gd name="T4" fmla="*/ 8 w 27"/>
                <a:gd name="T5" fmla="*/ 23 h 24"/>
                <a:gd name="T6" fmla="*/ 14 w 27"/>
                <a:gd name="T7" fmla="*/ 24 h 24"/>
                <a:gd name="T8" fmla="*/ 24 w 27"/>
                <a:gd name="T9" fmla="*/ 17 h 24"/>
                <a:gd name="T10" fmla="*/ 19 w 27"/>
                <a:gd name="T11" fmla="*/ 1 h 24"/>
                <a:gd name="T12" fmla="*/ 14 w 2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14" y="0"/>
                  </a:moveTo>
                  <a:cubicBezTo>
                    <a:pt x="9" y="0"/>
                    <a:pt x="5" y="2"/>
                    <a:pt x="3" y="7"/>
                  </a:cubicBezTo>
                  <a:cubicBezTo>
                    <a:pt x="0" y="13"/>
                    <a:pt x="2" y="20"/>
                    <a:pt x="8" y="23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18" y="24"/>
                    <a:pt x="22" y="21"/>
                    <a:pt x="24" y="17"/>
                  </a:cubicBezTo>
                  <a:cubicBezTo>
                    <a:pt x="27" y="11"/>
                    <a:pt x="25" y="4"/>
                    <a:pt x="19" y="1"/>
                  </a:cubicBezTo>
                  <a:cubicBezTo>
                    <a:pt x="17" y="0"/>
                    <a:pt x="15" y="0"/>
                    <a:pt x="14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7"/>
            <p:cNvSpPr>
              <a:spLocks noEditPoints="1"/>
            </p:cNvSpPr>
            <p:nvPr/>
          </p:nvSpPr>
          <p:spPr bwMode="auto">
            <a:xfrm>
              <a:off x="5184355" y="3940718"/>
              <a:ext cx="3598615" cy="2844652"/>
            </a:xfrm>
            <a:custGeom>
              <a:avLst/>
              <a:gdLst>
                <a:gd name="T0" fmla="*/ 44 w 200"/>
                <a:gd name="T1" fmla="*/ 137 h 157"/>
                <a:gd name="T2" fmla="*/ 11 w 200"/>
                <a:gd name="T3" fmla="*/ 153 h 157"/>
                <a:gd name="T4" fmla="*/ 11 w 200"/>
                <a:gd name="T5" fmla="*/ 153 h 157"/>
                <a:gd name="T6" fmla="*/ 11 w 200"/>
                <a:gd name="T7" fmla="*/ 153 h 157"/>
                <a:gd name="T8" fmla="*/ 0 w 200"/>
                <a:gd name="T9" fmla="*/ 157 h 157"/>
                <a:gd name="T10" fmla="*/ 17 w 200"/>
                <a:gd name="T11" fmla="*/ 154 h 157"/>
                <a:gd name="T12" fmla="*/ 44 w 200"/>
                <a:gd name="T13" fmla="*/ 137 h 157"/>
                <a:gd name="T14" fmla="*/ 152 w 200"/>
                <a:gd name="T15" fmla="*/ 87 h 157"/>
                <a:gd name="T16" fmla="*/ 146 w 200"/>
                <a:gd name="T17" fmla="*/ 84 h 157"/>
                <a:gd name="T18" fmla="*/ 147 w 200"/>
                <a:gd name="T19" fmla="*/ 74 h 157"/>
                <a:gd name="T20" fmla="*/ 152 w 200"/>
                <a:gd name="T21" fmla="*/ 72 h 157"/>
                <a:gd name="T22" fmla="*/ 158 w 200"/>
                <a:gd name="T23" fmla="*/ 75 h 157"/>
                <a:gd name="T24" fmla="*/ 157 w 200"/>
                <a:gd name="T25" fmla="*/ 85 h 157"/>
                <a:gd name="T26" fmla="*/ 152 w 200"/>
                <a:gd name="T27" fmla="*/ 87 h 157"/>
                <a:gd name="T28" fmla="*/ 162 w 200"/>
                <a:gd name="T29" fmla="*/ 0 h 157"/>
                <a:gd name="T30" fmla="*/ 131 w 200"/>
                <a:gd name="T31" fmla="*/ 16 h 157"/>
                <a:gd name="T32" fmla="*/ 111 w 200"/>
                <a:gd name="T33" fmla="*/ 50 h 157"/>
                <a:gd name="T34" fmla="*/ 112 w 200"/>
                <a:gd name="T35" fmla="*/ 50 h 157"/>
                <a:gd name="T36" fmla="*/ 132 w 200"/>
                <a:gd name="T37" fmla="*/ 106 h 157"/>
                <a:gd name="T38" fmla="*/ 93 w 200"/>
                <a:gd name="T39" fmla="*/ 138 h 157"/>
                <a:gd name="T40" fmla="*/ 128 w 200"/>
                <a:gd name="T41" fmla="*/ 126 h 157"/>
                <a:gd name="T42" fmla="*/ 145 w 200"/>
                <a:gd name="T43" fmla="*/ 110 h 157"/>
                <a:gd name="T44" fmla="*/ 198 w 200"/>
                <a:gd name="T45" fmla="*/ 57 h 157"/>
                <a:gd name="T46" fmla="*/ 198 w 200"/>
                <a:gd name="T47" fmla="*/ 57 h 157"/>
                <a:gd name="T48" fmla="*/ 200 w 200"/>
                <a:gd name="T49" fmla="*/ 48 h 157"/>
                <a:gd name="T50" fmla="*/ 177 w 200"/>
                <a:gd name="T51" fmla="*/ 66 h 157"/>
                <a:gd name="T52" fmla="*/ 199 w 200"/>
                <a:gd name="T53" fmla="*/ 33 h 157"/>
                <a:gd name="T54" fmla="*/ 162 w 200"/>
                <a:gd name="T5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" h="157">
                  <a:moveTo>
                    <a:pt x="44" y="137"/>
                  </a:moveTo>
                  <a:cubicBezTo>
                    <a:pt x="34" y="143"/>
                    <a:pt x="22" y="149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7" y="155"/>
                    <a:pt x="4" y="156"/>
                    <a:pt x="0" y="157"/>
                  </a:cubicBezTo>
                  <a:cubicBezTo>
                    <a:pt x="6" y="156"/>
                    <a:pt x="11" y="155"/>
                    <a:pt x="17" y="154"/>
                  </a:cubicBezTo>
                  <a:cubicBezTo>
                    <a:pt x="27" y="150"/>
                    <a:pt x="36" y="144"/>
                    <a:pt x="44" y="137"/>
                  </a:cubicBezTo>
                  <a:moveTo>
                    <a:pt x="152" y="87"/>
                  </a:moveTo>
                  <a:cubicBezTo>
                    <a:pt x="150" y="87"/>
                    <a:pt x="148" y="86"/>
                    <a:pt x="146" y="84"/>
                  </a:cubicBezTo>
                  <a:cubicBezTo>
                    <a:pt x="144" y="81"/>
                    <a:pt x="144" y="76"/>
                    <a:pt x="147" y="74"/>
                  </a:cubicBezTo>
                  <a:cubicBezTo>
                    <a:pt x="149" y="73"/>
                    <a:pt x="150" y="72"/>
                    <a:pt x="152" y="72"/>
                  </a:cubicBezTo>
                  <a:cubicBezTo>
                    <a:pt x="154" y="72"/>
                    <a:pt x="156" y="73"/>
                    <a:pt x="158" y="75"/>
                  </a:cubicBezTo>
                  <a:cubicBezTo>
                    <a:pt x="160" y="78"/>
                    <a:pt x="160" y="83"/>
                    <a:pt x="157" y="85"/>
                  </a:cubicBezTo>
                  <a:cubicBezTo>
                    <a:pt x="155" y="86"/>
                    <a:pt x="154" y="87"/>
                    <a:pt x="152" y="87"/>
                  </a:cubicBezTo>
                  <a:moveTo>
                    <a:pt x="162" y="0"/>
                  </a:moveTo>
                  <a:cubicBezTo>
                    <a:pt x="152" y="0"/>
                    <a:pt x="141" y="5"/>
                    <a:pt x="131" y="16"/>
                  </a:cubicBezTo>
                  <a:cubicBezTo>
                    <a:pt x="123" y="25"/>
                    <a:pt x="117" y="38"/>
                    <a:pt x="111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32" y="50"/>
                    <a:pt x="149" y="77"/>
                    <a:pt x="132" y="106"/>
                  </a:cubicBezTo>
                  <a:cubicBezTo>
                    <a:pt x="123" y="120"/>
                    <a:pt x="110" y="131"/>
                    <a:pt x="93" y="138"/>
                  </a:cubicBezTo>
                  <a:cubicBezTo>
                    <a:pt x="105" y="135"/>
                    <a:pt x="117" y="131"/>
                    <a:pt x="128" y="126"/>
                  </a:cubicBezTo>
                  <a:cubicBezTo>
                    <a:pt x="134" y="121"/>
                    <a:pt x="139" y="116"/>
                    <a:pt x="145" y="110"/>
                  </a:cubicBezTo>
                  <a:cubicBezTo>
                    <a:pt x="159" y="92"/>
                    <a:pt x="178" y="69"/>
                    <a:pt x="198" y="57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4"/>
                    <a:pt x="200" y="51"/>
                    <a:pt x="200" y="48"/>
                  </a:cubicBezTo>
                  <a:cubicBezTo>
                    <a:pt x="191" y="52"/>
                    <a:pt x="184" y="59"/>
                    <a:pt x="177" y="66"/>
                  </a:cubicBezTo>
                  <a:cubicBezTo>
                    <a:pt x="183" y="56"/>
                    <a:pt x="190" y="43"/>
                    <a:pt x="199" y="33"/>
                  </a:cubicBezTo>
                  <a:cubicBezTo>
                    <a:pt x="195" y="13"/>
                    <a:pt x="179" y="0"/>
                    <a:pt x="162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9"/>
            <p:cNvSpPr>
              <a:spLocks/>
            </p:cNvSpPr>
            <p:nvPr/>
          </p:nvSpPr>
          <p:spPr bwMode="auto">
            <a:xfrm>
              <a:off x="7487745" y="4973094"/>
              <a:ext cx="1258910" cy="1250264"/>
            </a:xfrm>
            <a:custGeom>
              <a:avLst/>
              <a:gdLst>
                <a:gd name="T0" fmla="*/ 70 w 70"/>
                <a:gd name="T1" fmla="*/ 0 h 69"/>
                <a:gd name="T2" fmla="*/ 70 w 70"/>
                <a:gd name="T3" fmla="*/ 0 h 69"/>
                <a:gd name="T4" fmla="*/ 17 w 70"/>
                <a:gd name="T5" fmla="*/ 53 h 69"/>
                <a:gd name="T6" fmla="*/ 0 w 70"/>
                <a:gd name="T7" fmla="*/ 69 h 69"/>
                <a:gd name="T8" fmla="*/ 62 w 70"/>
                <a:gd name="T9" fmla="*/ 20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50" y="12"/>
                    <a:pt x="31" y="35"/>
                    <a:pt x="17" y="53"/>
                  </a:cubicBezTo>
                  <a:cubicBezTo>
                    <a:pt x="11" y="59"/>
                    <a:pt x="6" y="64"/>
                    <a:pt x="0" y="69"/>
                  </a:cubicBezTo>
                  <a:cubicBezTo>
                    <a:pt x="26" y="58"/>
                    <a:pt x="49" y="43"/>
                    <a:pt x="62" y="20"/>
                  </a:cubicBezTo>
                  <a:cubicBezTo>
                    <a:pt x="66" y="13"/>
                    <a:pt x="69" y="7"/>
                    <a:pt x="70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0"/>
            <p:cNvSpPr>
              <a:spLocks/>
            </p:cNvSpPr>
            <p:nvPr/>
          </p:nvSpPr>
          <p:spPr bwMode="auto">
            <a:xfrm>
              <a:off x="7774804" y="5246319"/>
              <a:ext cx="287059" cy="271496"/>
            </a:xfrm>
            <a:custGeom>
              <a:avLst/>
              <a:gdLst>
                <a:gd name="T0" fmla="*/ 8 w 16"/>
                <a:gd name="T1" fmla="*/ 0 h 15"/>
                <a:gd name="T2" fmla="*/ 3 w 16"/>
                <a:gd name="T3" fmla="*/ 2 h 15"/>
                <a:gd name="T4" fmla="*/ 2 w 16"/>
                <a:gd name="T5" fmla="*/ 12 h 15"/>
                <a:gd name="T6" fmla="*/ 8 w 16"/>
                <a:gd name="T7" fmla="*/ 15 h 15"/>
                <a:gd name="T8" fmla="*/ 13 w 16"/>
                <a:gd name="T9" fmla="*/ 13 h 15"/>
                <a:gd name="T10" fmla="*/ 14 w 16"/>
                <a:gd name="T11" fmla="*/ 3 h 15"/>
                <a:gd name="T12" fmla="*/ 8 w 1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8" y="0"/>
                  </a:moveTo>
                  <a:cubicBezTo>
                    <a:pt x="6" y="0"/>
                    <a:pt x="5" y="1"/>
                    <a:pt x="3" y="2"/>
                  </a:cubicBezTo>
                  <a:cubicBezTo>
                    <a:pt x="0" y="4"/>
                    <a:pt x="0" y="9"/>
                    <a:pt x="2" y="12"/>
                  </a:cubicBezTo>
                  <a:cubicBezTo>
                    <a:pt x="4" y="14"/>
                    <a:pt x="6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6" y="11"/>
                    <a:pt x="16" y="6"/>
                    <a:pt x="14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FFC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1"/>
            <p:cNvSpPr>
              <a:spLocks/>
            </p:cNvSpPr>
            <p:nvPr/>
          </p:nvSpPr>
          <p:spPr bwMode="auto">
            <a:xfrm>
              <a:off x="5381492" y="67127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4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2"/>
            <p:cNvSpPr>
              <a:spLocks/>
            </p:cNvSpPr>
            <p:nvPr/>
          </p:nvSpPr>
          <p:spPr bwMode="auto">
            <a:xfrm>
              <a:off x="8367945" y="4539046"/>
              <a:ext cx="415025" cy="598328"/>
            </a:xfrm>
            <a:custGeom>
              <a:avLst/>
              <a:gdLst>
                <a:gd name="T0" fmla="*/ 22 w 23"/>
                <a:gd name="T1" fmla="*/ 0 h 33"/>
                <a:gd name="T2" fmla="*/ 0 w 23"/>
                <a:gd name="T3" fmla="*/ 33 h 33"/>
                <a:gd name="T4" fmla="*/ 23 w 23"/>
                <a:gd name="T5" fmla="*/ 15 h 33"/>
                <a:gd name="T6" fmla="*/ 22 w 2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33">
                  <a:moveTo>
                    <a:pt x="22" y="0"/>
                  </a:moveTo>
                  <a:cubicBezTo>
                    <a:pt x="13" y="10"/>
                    <a:pt x="6" y="23"/>
                    <a:pt x="0" y="33"/>
                  </a:cubicBezTo>
                  <a:cubicBezTo>
                    <a:pt x="7" y="26"/>
                    <a:pt x="14" y="19"/>
                    <a:pt x="23" y="15"/>
                  </a:cubicBezTo>
                  <a:cubicBezTo>
                    <a:pt x="23" y="10"/>
                    <a:pt x="23" y="5"/>
                    <a:pt x="2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3"/>
            <p:cNvSpPr>
              <a:spLocks/>
            </p:cNvSpPr>
            <p:nvPr/>
          </p:nvSpPr>
          <p:spPr bwMode="auto">
            <a:xfrm>
              <a:off x="7361508" y="3451334"/>
              <a:ext cx="197137" cy="181574"/>
            </a:xfrm>
            <a:custGeom>
              <a:avLst/>
              <a:gdLst>
                <a:gd name="T0" fmla="*/ 5 w 11"/>
                <a:gd name="T1" fmla="*/ 0 h 10"/>
                <a:gd name="T2" fmla="*/ 1 w 11"/>
                <a:gd name="T3" fmla="*/ 3 h 10"/>
                <a:gd name="T4" fmla="*/ 3 w 11"/>
                <a:gd name="T5" fmla="*/ 9 h 10"/>
                <a:gd name="T6" fmla="*/ 5 w 11"/>
                <a:gd name="T7" fmla="*/ 10 h 10"/>
                <a:gd name="T8" fmla="*/ 10 w 11"/>
                <a:gd name="T9" fmla="*/ 7 h 10"/>
                <a:gd name="T10" fmla="*/ 7 w 11"/>
                <a:gd name="T11" fmla="*/ 1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7" y="10"/>
                    <a:pt x="9" y="9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4"/>
            <p:cNvSpPr>
              <a:spLocks/>
            </p:cNvSpPr>
            <p:nvPr/>
          </p:nvSpPr>
          <p:spPr bwMode="auto">
            <a:xfrm>
              <a:off x="5507729" y="5372555"/>
              <a:ext cx="306081" cy="397733"/>
            </a:xfrm>
            <a:custGeom>
              <a:avLst/>
              <a:gdLst>
                <a:gd name="T0" fmla="*/ 11 w 17"/>
                <a:gd name="T1" fmla="*/ 0 h 22"/>
                <a:gd name="T2" fmla="*/ 2 w 17"/>
                <a:gd name="T3" fmla="*/ 4 h 22"/>
                <a:gd name="T4" fmla="*/ 0 w 17"/>
                <a:gd name="T5" fmla="*/ 10 h 22"/>
                <a:gd name="T6" fmla="*/ 5 w 17"/>
                <a:gd name="T7" fmla="*/ 20 h 22"/>
                <a:gd name="T8" fmla="*/ 11 w 17"/>
                <a:gd name="T9" fmla="*/ 22 h 22"/>
                <a:gd name="T10" fmla="*/ 17 w 17"/>
                <a:gd name="T11" fmla="*/ 21 h 22"/>
                <a:gd name="T12" fmla="*/ 17 w 17"/>
                <a:gd name="T13" fmla="*/ 19 h 22"/>
                <a:gd name="T14" fmla="*/ 16 w 17"/>
                <a:gd name="T15" fmla="*/ 1 h 22"/>
                <a:gd name="T16" fmla="*/ 11 w 17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1" y="0"/>
                  </a:moveTo>
                  <a:cubicBezTo>
                    <a:pt x="8" y="0"/>
                    <a:pt x="5" y="1"/>
                    <a:pt x="2" y="4"/>
                  </a:cubicBezTo>
                  <a:cubicBezTo>
                    <a:pt x="2" y="6"/>
                    <a:pt x="1" y="8"/>
                    <a:pt x="0" y="10"/>
                  </a:cubicBezTo>
                  <a:cubicBezTo>
                    <a:pt x="0" y="14"/>
                    <a:pt x="1" y="18"/>
                    <a:pt x="5" y="20"/>
                  </a:cubicBezTo>
                  <a:cubicBezTo>
                    <a:pt x="7" y="22"/>
                    <a:pt x="9" y="22"/>
                    <a:pt x="11" y="22"/>
                  </a:cubicBezTo>
                  <a:cubicBezTo>
                    <a:pt x="13" y="22"/>
                    <a:pt x="15" y="22"/>
                    <a:pt x="17" y="21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3"/>
                    <a:pt x="15" y="7"/>
                    <a:pt x="16" y="1"/>
                  </a:cubicBezTo>
                  <a:cubicBezTo>
                    <a:pt x="14" y="0"/>
                    <a:pt x="13" y="0"/>
                    <a:pt x="1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5"/>
            <p:cNvSpPr>
              <a:spLocks/>
            </p:cNvSpPr>
            <p:nvPr/>
          </p:nvSpPr>
          <p:spPr bwMode="auto">
            <a:xfrm>
              <a:off x="5507729" y="5445185"/>
              <a:ext cx="36315" cy="108944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6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1" y="4"/>
                    <a:pt x="2" y="2"/>
                    <a:pt x="2" y="0"/>
                  </a:cubicBezTo>
                </a:path>
              </a:pathLst>
            </a:custGeom>
            <a:solidFill>
              <a:srgbClr val="8A1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6"/>
            <p:cNvSpPr>
              <a:spLocks/>
            </p:cNvSpPr>
            <p:nvPr/>
          </p:nvSpPr>
          <p:spPr bwMode="auto">
            <a:xfrm>
              <a:off x="5777496" y="5389848"/>
              <a:ext cx="162552" cy="363147"/>
            </a:xfrm>
            <a:custGeom>
              <a:avLst/>
              <a:gdLst>
                <a:gd name="T0" fmla="*/ 1 w 9"/>
                <a:gd name="T1" fmla="*/ 0 h 20"/>
                <a:gd name="T2" fmla="*/ 2 w 9"/>
                <a:gd name="T3" fmla="*/ 18 h 20"/>
                <a:gd name="T4" fmla="*/ 2 w 9"/>
                <a:gd name="T5" fmla="*/ 20 h 20"/>
                <a:gd name="T6" fmla="*/ 5 w 9"/>
                <a:gd name="T7" fmla="*/ 16 h 20"/>
                <a:gd name="T8" fmla="*/ 2 w 9"/>
                <a:gd name="T9" fmla="*/ 1 h 20"/>
                <a:gd name="T10" fmla="*/ 1 w 9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6"/>
                    <a:pt x="1" y="12"/>
                    <a:pt x="2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3" y="19"/>
                    <a:pt x="4" y="18"/>
                    <a:pt x="5" y="16"/>
                  </a:cubicBezTo>
                  <a:cubicBezTo>
                    <a:pt x="9" y="11"/>
                    <a:pt x="8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7"/>
            <p:cNvSpPr>
              <a:spLocks/>
            </p:cNvSpPr>
            <p:nvPr/>
          </p:nvSpPr>
          <p:spPr bwMode="auto">
            <a:xfrm>
              <a:off x="5364200" y="6116142"/>
              <a:ext cx="197137" cy="126237"/>
            </a:xfrm>
            <a:custGeom>
              <a:avLst/>
              <a:gdLst>
                <a:gd name="T0" fmla="*/ 1 w 11"/>
                <a:gd name="T1" fmla="*/ 0 h 7"/>
                <a:gd name="T2" fmla="*/ 3 w 11"/>
                <a:gd name="T3" fmla="*/ 6 h 7"/>
                <a:gd name="T4" fmla="*/ 6 w 11"/>
                <a:gd name="T5" fmla="*/ 7 h 7"/>
                <a:gd name="T6" fmla="*/ 10 w 11"/>
                <a:gd name="T7" fmla="*/ 5 h 7"/>
                <a:gd name="T8" fmla="*/ 11 w 11"/>
                <a:gd name="T9" fmla="*/ 2 h 7"/>
                <a:gd name="T10" fmla="*/ 7 w 11"/>
                <a:gd name="T11" fmla="*/ 3 h 7"/>
                <a:gd name="T12" fmla="*/ 2 w 11"/>
                <a:gd name="T13" fmla="*/ 1 h 7"/>
                <a:gd name="T14" fmla="*/ 1 w 11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3"/>
                    <a:pt x="1" y="5"/>
                    <a:pt x="3" y="6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8" y="7"/>
                    <a:pt x="9" y="6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3"/>
                    <a:pt x="4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8"/>
            <p:cNvSpPr>
              <a:spLocks/>
            </p:cNvSpPr>
            <p:nvPr/>
          </p:nvSpPr>
          <p:spPr bwMode="auto">
            <a:xfrm>
              <a:off x="5381492" y="6060806"/>
              <a:ext cx="179844" cy="108944"/>
            </a:xfrm>
            <a:custGeom>
              <a:avLst/>
              <a:gdLst>
                <a:gd name="T0" fmla="*/ 5 w 10"/>
                <a:gd name="T1" fmla="*/ 0 h 6"/>
                <a:gd name="T2" fmla="*/ 1 w 10"/>
                <a:gd name="T3" fmla="*/ 2 h 6"/>
                <a:gd name="T4" fmla="*/ 0 w 10"/>
                <a:gd name="T5" fmla="*/ 3 h 6"/>
                <a:gd name="T6" fmla="*/ 1 w 10"/>
                <a:gd name="T7" fmla="*/ 4 h 6"/>
                <a:gd name="T8" fmla="*/ 6 w 10"/>
                <a:gd name="T9" fmla="*/ 6 h 6"/>
                <a:gd name="T10" fmla="*/ 10 w 10"/>
                <a:gd name="T11" fmla="*/ 5 h 6"/>
                <a:gd name="T12" fmla="*/ 8 w 10"/>
                <a:gd name="T13" fmla="*/ 1 h 6"/>
                <a:gd name="T14" fmla="*/ 5 w 10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9" y="6"/>
                    <a:pt x="10" y="5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9"/>
            <p:cNvSpPr>
              <a:spLocks noEditPoints="1"/>
            </p:cNvSpPr>
            <p:nvPr/>
          </p:nvSpPr>
          <p:spPr bwMode="auto">
            <a:xfrm>
              <a:off x="1782878" y="5517814"/>
              <a:ext cx="2986452" cy="1322893"/>
            </a:xfrm>
            <a:custGeom>
              <a:avLst/>
              <a:gdLst>
                <a:gd name="T0" fmla="*/ 53 w 166"/>
                <a:gd name="T1" fmla="*/ 29 h 73"/>
                <a:gd name="T2" fmla="*/ 54 w 166"/>
                <a:gd name="T3" fmla="*/ 14 h 73"/>
                <a:gd name="T4" fmla="*/ 60 w 166"/>
                <a:gd name="T5" fmla="*/ 13 h 73"/>
                <a:gd name="T6" fmla="*/ 88 w 166"/>
                <a:gd name="T7" fmla="*/ 24 h 73"/>
                <a:gd name="T8" fmla="*/ 76 w 166"/>
                <a:gd name="T9" fmla="*/ 22 h 73"/>
                <a:gd name="T10" fmla="*/ 65 w 166"/>
                <a:gd name="T11" fmla="*/ 24 h 73"/>
                <a:gd name="T12" fmla="*/ 55 w 166"/>
                <a:gd name="T13" fmla="*/ 29 h 73"/>
                <a:gd name="T14" fmla="*/ 53 w 166"/>
                <a:gd name="T15" fmla="*/ 29 h 73"/>
                <a:gd name="T16" fmla="*/ 32 w 166"/>
                <a:gd name="T17" fmla="*/ 14 h 73"/>
                <a:gd name="T18" fmla="*/ 28 w 166"/>
                <a:gd name="T19" fmla="*/ 12 h 73"/>
                <a:gd name="T20" fmla="*/ 29 w 166"/>
                <a:gd name="T21" fmla="*/ 5 h 73"/>
                <a:gd name="T22" fmla="*/ 32 w 166"/>
                <a:gd name="T23" fmla="*/ 3 h 73"/>
                <a:gd name="T24" fmla="*/ 36 w 166"/>
                <a:gd name="T25" fmla="*/ 5 h 73"/>
                <a:gd name="T26" fmla="*/ 35 w 166"/>
                <a:gd name="T27" fmla="*/ 12 h 73"/>
                <a:gd name="T28" fmla="*/ 32 w 166"/>
                <a:gd name="T29" fmla="*/ 14 h 73"/>
                <a:gd name="T30" fmla="*/ 40 w 166"/>
                <a:gd name="T31" fmla="*/ 0 h 73"/>
                <a:gd name="T32" fmla="*/ 22 w 166"/>
                <a:gd name="T33" fmla="*/ 3 h 73"/>
                <a:gd name="T34" fmla="*/ 22 w 166"/>
                <a:gd name="T35" fmla="*/ 4 h 73"/>
                <a:gd name="T36" fmla="*/ 21 w 166"/>
                <a:gd name="T37" fmla="*/ 4 h 73"/>
                <a:gd name="T38" fmla="*/ 21 w 166"/>
                <a:gd name="T39" fmla="*/ 4 h 73"/>
                <a:gd name="T40" fmla="*/ 11 w 166"/>
                <a:gd name="T41" fmla="*/ 12 h 73"/>
                <a:gd name="T42" fmla="*/ 22 w 166"/>
                <a:gd name="T43" fmla="*/ 53 h 73"/>
                <a:gd name="T44" fmla="*/ 18 w 166"/>
                <a:gd name="T45" fmla="*/ 37 h 73"/>
                <a:gd name="T46" fmla="*/ 27 w 166"/>
                <a:gd name="T47" fmla="*/ 29 h 73"/>
                <a:gd name="T48" fmla="*/ 38 w 166"/>
                <a:gd name="T49" fmla="*/ 46 h 73"/>
                <a:gd name="T50" fmla="*/ 43 w 166"/>
                <a:gd name="T51" fmla="*/ 57 h 73"/>
                <a:gd name="T52" fmla="*/ 48 w 166"/>
                <a:gd name="T53" fmla="*/ 57 h 73"/>
                <a:gd name="T54" fmla="*/ 57 w 166"/>
                <a:gd name="T55" fmla="*/ 57 h 73"/>
                <a:gd name="T56" fmla="*/ 58 w 166"/>
                <a:gd name="T57" fmla="*/ 34 h 73"/>
                <a:gd name="T58" fmla="*/ 79 w 166"/>
                <a:gd name="T59" fmla="*/ 26 h 73"/>
                <a:gd name="T60" fmla="*/ 164 w 166"/>
                <a:gd name="T61" fmla="*/ 73 h 73"/>
                <a:gd name="T62" fmla="*/ 166 w 166"/>
                <a:gd name="T63" fmla="*/ 73 h 73"/>
                <a:gd name="T64" fmla="*/ 40 w 166"/>
                <a:gd name="T6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" h="73">
                  <a:moveTo>
                    <a:pt x="53" y="29"/>
                  </a:moveTo>
                  <a:cubicBezTo>
                    <a:pt x="45" y="29"/>
                    <a:pt x="44" y="18"/>
                    <a:pt x="54" y="14"/>
                  </a:cubicBezTo>
                  <a:cubicBezTo>
                    <a:pt x="56" y="13"/>
                    <a:pt x="58" y="13"/>
                    <a:pt x="60" y="13"/>
                  </a:cubicBezTo>
                  <a:cubicBezTo>
                    <a:pt x="70" y="13"/>
                    <a:pt x="80" y="20"/>
                    <a:pt x="88" y="24"/>
                  </a:cubicBezTo>
                  <a:cubicBezTo>
                    <a:pt x="84" y="23"/>
                    <a:pt x="80" y="22"/>
                    <a:pt x="76" y="22"/>
                  </a:cubicBezTo>
                  <a:cubicBezTo>
                    <a:pt x="72" y="22"/>
                    <a:pt x="68" y="22"/>
                    <a:pt x="65" y="24"/>
                  </a:cubicBezTo>
                  <a:cubicBezTo>
                    <a:pt x="62" y="26"/>
                    <a:pt x="58" y="28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moveTo>
                    <a:pt x="32" y="14"/>
                  </a:moveTo>
                  <a:cubicBezTo>
                    <a:pt x="31" y="14"/>
                    <a:pt x="29" y="13"/>
                    <a:pt x="28" y="12"/>
                  </a:cubicBezTo>
                  <a:cubicBezTo>
                    <a:pt x="26" y="10"/>
                    <a:pt x="27" y="7"/>
                    <a:pt x="29" y="5"/>
                  </a:cubicBezTo>
                  <a:cubicBezTo>
                    <a:pt x="30" y="4"/>
                    <a:pt x="31" y="3"/>
                    <a:pt x="32" y="3"/>
                  </a:cubicBezTo>
                  <a:cubicBezTo>
                    <a:pt x="33" y="3"/>
                    <a:pt x="35" y="4"/>
                    <a:pt x="36" y="5"/>
                  </a:cubicBezTo>
                  <a:cubicBezTo>
                    <a:pt x="38" y="7"/>
                    <a:pt x="38" y="10"/>
                    <a:pt x="35" y="12"/>
                  </a:cubicBezTo>
                  <a:cubicBezTo>
                    <a:pt x="34" y="13"/>
                    <a:pt x="33" y="14"/>
                    <a:pt x="32" y="14"/>
                  </a:cubicBezTo>
                  <a:moveTo>
                    <a:pt x="40" y="0"/>
                  </a:moveTo>
                  <a:cubicBezTo>
                    <a:pt x="34" y="0"/>
                    <a:pt x="28" y="1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6"/>
                    <a:pt x="14" y="9"/>
                    <a:pt x="11" y="12"/>
                  </a:cubicBezTo>
                  <a:cubicBezTo>
                    <a:pt x="0" y="24"/>
                    <a:pt x="3" y="45"/>
                    <a:pt x="22" y="53"/>
                  </a:cubicBezTo>
                  <a:cubicBezTo>
                    <a:pt x="19" y="49"/>
                    <a:pt x="17" y="43"/>
                    <a:pt x="18" y="37"/>
                  </a:cubicBezTo>
                  <a:cubicBezTo>
                    <a:pt x="20" y="32"/>
                    <a:pt x="23" y="29"/>
                    <a:pt x="27" y="29"/>
                  </a:cubicBezTo>
                  <a:cubicBezTo>
                    <a:pt x="33" y="29"/>
                    <a:pt x="39" y="36"/>
                    <a:pt x="38" y="46"/>
                  </a:cubicBezTo>
                  <a:cubicBezTo>
                    <a:pt x="37" y="51"/>
                    <a:pt x="39" y="55"/>
                    <a:pt x="43" y="57"/>
                  </a:cubicBezTo>
                  <a:cubicBezTo>
                    <a:pt x="45" y="57"/>
                    <a:pt x="46" y="57"/>
                    <a:pt x="48" y="57"/>
                  </a:cubicBezTo>
                  <a:cubicBezTo>
                    <a:pt x="51" y="57"/>
                    <a:pt x="54" y="57"/>
                    <a:pt x="57" y="57"/>
                  </a:cubicBezTo>
                  <a:cubicBezTo>
                    <a:pt x="51" y="50"/>
                    <a:pt x="52" y="40"/>
                    <a:pt x="58" y="34"/>
                  </a:cubicBezTo>
                  <a:cubicBezTo>
                    <a:pt x="63" y="28"/>
                    <a:pt x="70" y="26"/>
                    <a:pt x="79" y="26"/>
                  </a:cubicBezTo>
                  <a:cubicBezTo>
                    <a:pt x="104" y="26"/>
                    <a:pt x="139" y="49"/>
                    <a:pt x="164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32" y="38"/>
                    <a:pt x="78" y="0"/>
                    <a:pt x="40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2251510" y="5571422"/>
              <a:ext cx="216159" cy="198866"/>
            </a:xfrm>
            <a:custGeom>
              <a:avLst/>
              <a:gdLst>
                <a:gd name="T0" fmla="*/ 6 w 12"/>
                <a:gd name="T1" fmla="*/ 0 h 11"/>
                <a:gd name="T2" fmla="*/ 3 w 12"/>
                <a:gd name="T3" fmla="*/ 2 h 11"/>
                <a:gd name="T4" fmla="*/ 2 w 12"/>
                <a:gd name="T5" fmla="*/ 9 h 11"/>
                <a:gd name="T6" fmla="*/ 6 w 12"/>
                <a:gd name="T7" fmla="*/ 11 h 11"/>
                <a:gd name="T8" fmla="*/ 9 w 12"/>
                <a:gd name="T9" fmla="*/ 9 h 11"/>
                <a:gd name="T10" fmla="*/ 10 w 12"/>
                <a:gd name="T11" fmla="*/ 2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1" y="4"/>
                    <a:pt x="0" y="7"/>
                    <a:pt x="2" y="9"/>
                  </a:cubicBezTo>
                  <a:cubicBezTo>
                    <a:pt x="3" y="10"/>
                    <a:pt x="5" y="11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2161588" y="5571422"/>
              <a:ext cx="17293" cy="1902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 noEditPoints="1"/>
            </p:cNvSpPr>
            <p:nvPr/>
          </p:nvSpPr>
          <p:spPr bwMode="auto">
            <a:xfrm>
              <a:off x="6156206" y="3904404"/>
              <a:ext cx="6439808" cy="2936304"/>
            </a:xfrm>
            <a:custGeom>
              <a:avLst/>
              <a:gdLst>
                <a:gd name="T0" fmla="*/ 15 w 358"/>
                <a:gd name="T1" fmla="*/ 160 h 162"/>
                <a:gd name="T2" fmla="*/ 0 w 358"/>
                <a:gd name="T3" fmla="*/ 162 h 162"/>
                <a:gd name="T4" fmla="*/ 6 w 358"/>
                <a:gd name="T5" fmla="*/ 162 h 162"/>
                <a:gd name="T6" fmla="*/ 15 w 358"/>
                <a:gd name="T7" fmla="*/ 160 h 162"/>
                <a:gd name="T8" fmla="*/ 199 w 358"/>
                <a:gd name="T9" fmla="*/ 46 h 162"/>
                <a:gd name="T10" fmla="*/ 197 w 358"/>
                <a:gd name="T11" fmla="*/ 46 h 162"/>
                <a:gd name="T12" fmla="*/ 196 w 358"/>
                <a:gd name="T13" fmla="*/ 40 h 162"/>
                <a:gd name="T14" fmla="*/ 199 w 358"/>
                <a:gd name="T15" fmla="*/ 38 h 162"/>
                <a:gd name="T16" fmla="*/ 202 w 358"/>
                <a:gd name="T17" fmla="*/ 38 h 162"/>
                <a:gd name="T18" fmla="*/ 203 w 358"/>
                <a:gd name="T19" fmla="*/ 44 h 162"/>
                <a:gd name="T20" fmla="*/ 199 w 358"/>
                <a:gd name="T21" fmla="*/ 46 h 162"/>
                <a:gd name="T22" fmla="*/ 267 w 358"/>
                <a:gd name="T23" fmla="*/ 0 h 162"/>
                <a:gd name="T24" fmla="*/ 229 w 358"/>
                <a:gd name="T25" fmla="*/ 12 h 162"/>
                <a:gd name="T26" fmla="*/ 181 w 358"/>
                <a:gd name="T27" fmla="*/ 52 h 162"/>
                <a:gd name="T28" fmla="*/ 187 w 358"/>
                <a:gd name="T29" fmla="*/ 154 h 162"/>
                <a:gd name="T30" fmla="*/ 175 w 358"/>
                <a:gd name="T31" fmla="*/ 162 h 162"/>
                <a:gd name="T32" fmla="*/ 260 w 358"/>
                <a:gd name="T33" fmla="*/ 162 h 162"/>
                <a:gd name="T34" fmla="*/ 289 w 358"/>
                <a:gd name="T35" fmla="*/ 143 h 162"/>
                <a:gd name="T36" fmla="*/ 267 w 358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8" h="162">
                  <a:moveTo>
                    <a:pt x="15" y="160"/>
                  </a:moveTo>
                  <a:cubicBezTo>
                    <a:pt x="10" y="161"/>
                    <a:pt x="5" y="162"/>
                    <a:pt x="0" y="162"/>
                  </a:cubicBezTo>
                  <a:cubicBezTo>
                    <a:pt x="6" y="162"/>
                    <a:pt x="6" y="162"/>
                    <a:pt x="6" y="162"/>
                  </a:cubicBezTo>
                  <a:cubicBezTo>
                    <a:pt x="9" y="162"/>
                    <a:pt x="12" y="161"/>
                    <a:pt x="15" y="160"/>
                  </a:cubicBezTo>
                  <a:moveTo>
                    <a:pt x="199" y="46"/>
                  </a:moveTo>
                  <a:cubicBezTo>
                    <a:pt x="199" y="46"/>
                    <a:pt x="198" y="46"/>
                    <a:pt x="197" y="46"/>
                  </a:cubicBezTo>
                  <a:cubicBezTo>
                    <a:pt x="195" y="44"/>
                    <a:pt x="195" y="42"/>
                    <a:pt x="196" y="40"/>
                  </a:cubicBezTo>
                  <a:cubicBezTo>
                    <a:pt x="197" y="38"/>
                    <a:pt x="198" y="38"/>
                    <a:pt x="199" y="38"/>
                  </a:cubicBezTo>
                  <a:cubicBezTo>
                    <a:pt x="200" y="38"/>
                    <a:pt x="201" y="38"/>
                    <a:pt x="202" y="38"/>
                  </a:cubicBezTo>
                  <a:cubicBezTo>
                    <a:pt x="204" y="40"/>
                    <a:pt x="204" y="42"/>
                    <a:pt x="203" y="44"/>
                  </a:cubicBezTo>
                  <a:cubicBezTo>
                    <a:pt x="202" y="46"/>
                    <a:pt x="201" y="46"/>
                    <a:pt x="199" y="46"/>
                  </a:cubicBezTo>
                  <a:moveTo>
                    <a:pt x="267" y="0"/>
                  </a:moveTo>
                  <a:cubicBezTo>
                    <a:pt x="255" y="0"/>
                    <a:pt x="242" y="4"/>
                    <a:pt x="229" y="12"/>
                  </a:cubicBezTo>
                  <a:cubicBezTo>
                    <a:pt x="212" y="21"/>
                    <a:pt x="196" y="37"/>
                    <a:pt x="181" y="52"/>
                  </a:cubicBezTo>
                  <a:cubicBezTo>
                    <a:pt x="217" y="60"/>
                    <a:pt x="233" y="115"/>
                    <a:pt x="187" y="154"/>
                  </a:cubicBezTo>
                  <a:cubicBezTo>
                    <a:pt x="184" y="157"/>
                    <a:pt x="180" y="160"/>
                    <a:pt x="175" y="162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70" y="157"/>
                    <a:pt x="280" y="151"/>
                    <a:pt x="289" y="143"/>
                  </a:cubicBezTo>
                  <a:cubicBezTo>
                    <a:pt x="358" y="85"/>
                    <a:pt x="326" y="0"/>
                    <a:pt x="26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7"/>
            <p:cNvSpPr>
              <a:spLocks/>
            </p:cNvSpPr>
            <p:nvPr/>
          </p:nvSpPr>
          <p:spPr bwMode="auto">
            <a:xfrm>
              <a:off x="9663169" y="4592654"/>
              <a:ext cx="162552" cy="145259"/>
            </a:xfrm>
            <a:custGeom>
              <a:avLst/>
              <a:gdLst>
                <a:gd name="T0" fmla="*/ 4 w 9"/>
                <a:gd name="T1" fmla="*/ 0 h 8"/>
                <a:gd name="T2" fmla="*/ 1 w 9"/>
                <a:gd name="T3" fmla="*/ 2 h 8"/>
                <a:gd name="T4" fmla="*/ 2 w 9"/>
                <a:gd name="T5" fmla="*/ 8 h 8"/>
                <a:gd name="T6" fmla="*/ 4 w 9"/>
                <a:gd name="T7" fmla="*/ 8 h 8"/>
                <a:gd name="T8" fmla="*/ 8 w 9"/>
                <a:gd name="T9" fmla="*/ 6 h 8"/>
                <a:gd name="T10" fmla="*/ 7 w 9"/>
                <a:gd name="T11" fmla="*/ 0 h 8"/>
                <a:gd name="T12" fmla="*/ 4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6" y="8"/>
                    <a:pt x="7" y="8"/>
                    <a:pt x="8" y="6"/>
                  </a:cubicBezTo>
                  <a:cubicBezTo>
                    <a:pt x="9" y="4"/>
                    <a:pt x="9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8"/>
            <p:cNvSpPr>
              <a:spLocks noEditPoints="1"/>
            </p:cNvSpPr>
            <p:nvPr/>
          </p:nvSpPr>
          <p:spPr bwMode="auto">
            <a:xfrm>
              <a:off x="1189738" y="6676426"/>
              <a:ext cx="2932845" cy="164281"/>
            </a:xfrm>
            <a:custGeom>
              <a:avLst/>
              <a:gdLst>
                <a:gd name="T0" fmla="*/ 20 w 163"/>
                <a:gd name="T1" fmla="*/ 4 h 9"/>
                <a:gd name="T2" fmla="*/ 0 w 163"/>
                <a:gd name="T3" fmla="*/ 9 h 9"/>
                <a:gd name="T4" fmla="*/ 27 w 163"/>
                <a:gd name="T5" fmla="*/ 9 h 9"/>
                <a:gd name="T6" fmla="*/ 20 w 163"/>
                <a:gd name="T7" fmla="*/ 4 h 9"/>
                <a:gd name="T8" fmla="*/ 68 w 163"/>
                <a:gd name="T9" fmla="*/ 0 h 9"/>
                <a:gd name="T10" fmla="*/ 65 w 163"/>
                <a:gd name="T11" fmla="*/ 0 h 9"/>
                <a:gd name="T12" fmla="*/ 72 w 163"/>
                <a:gd name="T13" fmla="*/ 4 h 9"/>
                <a:gd name="T14" fmla="*/ 56 w 163"/>
                <a:gd name="T15" fmla="*/ 1 h 9"/>
                <a:gd name="T16" fmla="*/ 42 w 163"/>
                <a:gd name="T17" fmla="*/ 4 h 9"/>
                <a:gd name="T18" fmla="*/ 30 w 163"/>
                <a:gd name="T19" fmla="*/ 9 h 9"/>
                <a:gd name="T20" fmla="*/ 30 w 163"/>
                <a:gd name="T21" fmla="*/ 9 h 9"/>
                <a:gd name="T22" fmla="*/ 80 w 163"/>
                <a:gd name="T23" fmla="*/ 9 h 9"/>
                <a:gd name="T24" fmla="*/ 108 w 163"/>
                <a:gd name="T25" fmla="*/ 8 h 9"/>
                <a:gd name="T26" fmla="*/ 140 w 163"/>
                <a:gd name="T27" fmla="*/ 9 h 9"/>
                <a:gd name="T28" fmla="*/ 163 w 163"/>
                <a:gd name="T29" fmla="*/ 9 h 9"/>
                <a:gd name="T30" fmla="*/ 89 w 163"/>
                <a:gd name="T31" fmla="*/ 1 h 9"/>
                <a:gd name="T32" fmla="*/ 91 w 163"/>
                <a:gd name="T33" fmla="*/ 3 h 9"/>
                <a:gd name="T34" fmla="*/ 87 w 163"/>
                <a:gd name="T35" fmla="*/ 1 h 9"/>
                <a:gd name="T36" fmla="*/ 68 w 163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9">
                  <a:moveTo>
                    <a:pt x="20" y="4"/>
                  </a:moveTo>
                  <a:cubicBezTo>
                    <a:pt x="13" y="5"/>
                    <a:pt x="6" y="7"/>
                    <a:pt x="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3" y="9"/>
                    <a:pt x="21" y="7"/>
                    <a:pt x="20" y="4"/>
                  </a:cubicBezTo>
                  <a:moveTo>
                    <a:pt x="68" y="0"/>
                  </a:moveTo>
                  <a:cubicBezTo>
                    <a:pt x="67" y="0"/>
                    <a:pt x="66" y="0"/>
                    <a:pt x="65" y="0"/>
                  </a:cubicBezTo>
                  <a:cubicBezTo>
                    <a:pt x="67" y="1"/>
                    <a:pt x="70" y="3"/>
                    <a:pt x="72" y="4"/>
                  </a:cubicBezTo>
                  <a:cubicBezTo>
                    <a:pt x="66" y="2"/>
                    <a:pt x="61" y="1"/>
                    <a:pt x="56" y="1"/>
                  </a:cubicBezTo>
                  <a:cubicBezTo>
                    <a:pt x="51" y="1"/>
                    <a:pt x="47" y="1"/>
                    <a:pt x="42" y="4"/>
                  </a:cubicBezTo>
                  <a:cubicBezTo>
                    <a:pt x="39" y="6"/>
                    <a:pt x="34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9" y="8"/>
                    <a:pt x="98" y="8"/>
                    <a:pt x="108" y="8"/>
                  </a:cubicBezTo>
                  <a:cubicBezTo>
                    <a:pt x="118" y="8"/>
                    <a:pt x="129" y="8"/>
                    <a:pt x="140" y="9"/>
                  </a:cubicBezTo>
                  <a:cubicBezTo>
                    <a:pt x="163" y="9"/>
                    <a:pt x="163" y="9"/>
                    <a:pt x="163" y="9"/>
                  </a:cubicBezTo>
                  <a:cubicBezTo>
                    <a:pt x="139" y="6"/>
                    <a:pt x="114" y="2"/>
                    <a:pt x="89" y="1"/>
                  </a:cubicBezTo>
                  <a:cubicBezTo>
                    <a:pt x="90" y="1"/>
                    <a:pt x="91" y="2"/>
                    <a:pt x="91" y="3"/>
                  </a:cubicBezTo>
                  <a:cubicBezTo>
                    <a:pt x="90" y="2"/>
                    <a:pt x="89" y="1"/>
                    <a:pt x="87" y="1"/>
                  </a:cubicBezTo>
                  <a:cubicBezTo>
                    <a:pt x="81" y="0"/>
                    <a:pt x="74" y="0"/>
                    <a:pt x="68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9"/>
            <p:cNvSpPr>
              <a:spLocks/>
            </p:cNvSpPr>
            <p:nvPr/>
          </p:nvSpPr>
          <p:spPr bwMode="auto">
            <a:xfrm>
              <a:off x="2628492" y="6821685"/>
              <a:ext cx="1080795" cy="19022"/>
            </a:xfrm>
            <a:custGeom>
              <a:avLst/>
              <a:gdLst>
                <a:gd name="T0" fmla="*/ 28 w 60"/>
                <a:gd name="T1" fmla="*/ 0 h 1"/>
                <a:gd name="T2" fmla="*/ 0 w 60"/>
                <a:gd name="T3" fmla="*/ 1 h 1"/>
                <a:gd name="T4" fmla="*/ 60 w 60"/>
                <a:gd name="T5" fmla="*/ 1 h 1"/>
                <a:gd name="T6" fmla="*/ 28 w 6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">
                  <a:moveTo>
                    <a:pt x="28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9" y="0"/>
                    <a:pt x="38" y="0"/>
                    <a:pt x="28" y="0"/>
                  </a:cubicBezTo>
                </a:path>
              </a:pathLst>
            </a:custGeom>
            <a:solidFill>
              <a:srgbClr val="ED0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0"/>
            <p:cNvSpPr>
              <a:spLocks/>
            </p:cNvSpPr>
            <p:nvPr/>
          </p:nvSpPr>
          <p:spPr bwMode="auto">
            <a:xfrm>
              <a:off x="2754728" y="6695448"/>
              <a:ext cx="72629" cy="3631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1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1"/>
            <p:cNvSpPr>
              <a:spLocks/>
            </p:cNvSpPr>
            <p:nvPr/>
          </p:nvSpPr>
          <p:spPr bwMode="auto">
            <a:xfrm>
              <a:off x="1549426" y="6676426"/>
              <a:ext cx="935536" cy="164281"/>
            </a:xfrm>
            <a:custGeom>
              <a:avLst/>
              <a:gdLst>
                <a:gd name="T0" fmla="*/ 45 w 52"/>
                <a:gd name="T1" fmla="*/ 0 h 9"/>
                <a:gd name="T2" fmla="*/ 0 w 52"/>
                <a:gd name="T3" fmla="*/ 4 h 9"/>
                <a:gd name="T4" fmla="*/ 7 w 52"/>
                <a:gd name="T5" fmla="*/ 9 h 9"/>
                <a:gd name="T6" fmla="*/ 10 w 52"/>
                <a:gd name="T7" fmla="*/ 9 h 9"/>
                <a:gd name="T8" fmla="*/ 10 w 52"/>
                <a:gd name="T9" fmla="*/ 9 h 9"/>
                <a:gd name="T10" fmla="*/ 22 w 52"/>
                <a:gd name="T11" fmla="*/ 4 h 9"/>
                <a:gd name="T12" fmla="*/ 36 w 52"/>
                <a:gd name="T13" fmla="*/ 1 h 9"/>
                <a:gd name="T14" fmla="*/ 52 w 52"/>
                <a:gd name="T15" fmla="*/ 4 h 9"/>
                <a:gd name="T16" fmla="*/ 45 w 5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9">
                  <a:moveTo>
                    <a:pt x="45" y="0"/>
                  </a:moveTo>
                  <a:cubicBezTo>
                    <a:pt x="30" y="0"/>
                    <a:pt x="15" y="1"/>
                    <a:pt x="0" y="4"/>
                  </a:cubicBezTo>
                  <a:cubicBezTo>
                    <a:pt x="1" y="7"/>
                    <a:pt x="3" y="9"/>
                    <a:pt x="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9" y="6"/>
                    <a:pt x="22" y="4"/>
                  </a:cubicBezTo>
                  <a:cubicBezTo>
                    <a:pt x="27" y="1"/>
                    <a:pt x="31" y="1"/>
                    <a:pt x="36" y="1"/>
                  </a:cubicBezTo>
                  <a:cubicBezTo>
                    <a:pt x="41" y="1"/>
                    <a:pt x="46" y="2"/>
                    <a:pt x="52" y="4"/>
                  </a:cubicBezTo>
                  <a:cubicBezTo>
                    <a:pt x="50" y="3"/>
                    <a:pt x="47" y="1"/>
                    <a:pt x="45" y="0"/>
                  </a:cubicBezTo>
                </a:path>
              </a:pathLst>
            </a:custGeom>
            <a:solidFill>
              <a:srgbClr val="B88E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2"/>
            <p:cNvSpPr>
              <a:spLocks/>
            </p:cNvSpPr>
            <p:nvPr/>
          </p:nvSpPr>
          <p:spPr bwMode="auto">
            <a:xfrm>
              <a:off x="1189738" y="4955801"/>
              <a:ext cx="287059" cy="254203"/>
            </a:xfrm>
            <a:custGeom>
              <a:avLst/>
              <a:gdLst>
                <a:gd name="T0" fmla="*/ 8 w 16"/>
                <a:gd name="T1" fmla="*/ 0 h 14"/>
                <a:gd name="T2" fmla="*/ 3 w 16"/>
                <a:gd name="T3" fmla="*/ 2 h 14"/>
                <a:gd name="T4" fmla="*/ 3 w 16"/>
                <a:gd name="T5" fmla="*/ 12 h 14"/>
                <a:gd name="T6" fmla="*/ 8 w 16"/>
                <a:gd name="T7" fmla="*/ 14 h 14"/>
                <a:gd name="T8" fmla="*/ 13 w 16"/>
                <a:gd name="T9" fmla="*/ 12 h 14"/>
                <a:gd name="T10" fmla="*/ 13 w 16"/>
                <a:gd name="T11" fmla="*/ 2 h 14"/>
                <a:gd name="T12" fmla="*/ 8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8" y="0"/>
                  </a:moveTo>
                  <a:cubicBezTo>
                    <a:pt x="6" y="0"/>
                    <a:pt x="5" y="0"/>
                    <a:pt x="3" y="2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4" y="13"/>
                    <a:pt x="6" y="14"/>
                    <a:pt x="8" y="14"/>
                  </a:cubicBezTo>
                  <a:cubicBezTo>
                    <a:pt x="10" y="14"/>
                    <a:pt x="11" y="14"/>
                    <a:pt x="13" y="12"/>
                  </a:cubicBezTo>
                  <a:cubicBezTo>
                    <a:pt x="16" y="10"/>
                    <a:pt x="16" y="5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3"/>
            <p:cNvSpPr>
              <a:spLocks/>
            </p:cNvSpPr>
            <p:nvPr/>
          </p:nvSpPr>
          <p:spPr bwMode="auto">
            <a:xfrm>
              <a:off x="937264" y="5607736"/>
              <a:ext cx="990873" cy="888846"/>
            </a:xfrm>
            <a:custGeom>
              <a:avLst/>
              <a:gdLst>
                <a:gd name="T0" fmla="*/ 15 w 55"/>
                <a:gd name="T1" fmla="*/ 0 h 49"/>
                <a:gd name="T2" fmla="*/ 2 w 55"/>
                <a:gd name="T3" fmla="*/ 11 h 49"/>
                <a:gd name="T4" fmla="*/ 18 w 55"/>
                <a:gd name="T5" fmla="*/ 42 h 49"/>
                <a:gd name="T6" fmla="*/ 52 w 55"/>
                <a:gd name="T7" fmla="*/ 49 h 49"/>
                <a:gd name="T8" fmla="*/ 55 w 55"/>
                <a:gd name="T9" fmla="*/ 49 h 49"/>
                <a:gd name="T10" fmla="*/ 30 w 55"/>
                <a:gd name="T11" fmla="*/ 23 h 49"/>
                <a:gd name="T12" fmla="*/ 15 w 55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9">
                  <a:moveTo>
                    <a:pt x="15" y="0"/>
                  </a:moveTo>
                  <a:cubicBezTo>
                    <a:pt x="10" y="0"/>
                    <a:pt x="4" y="3"/>
                    <a:pt x="2" y="11"/>
                  </a:cubicBezTo>
                  <a:cubicBezTo>
                    <a:pt x="0" y="22"/>
                    <a:pt x="7" y="35"/>
                    <a:pt x="18" y="42"/>
                  </a:cubicBezTo>
                  <a:cubicBezTo>
                    <a:pt x="28" y="48"/>
                    <a:pt x="41" y="45"/>
                    <a:pt x="52" y="49"/>
                  </a:cubicBezTo>
                  <a:cubicBezTo>
                    <a:pt x="53" y="49"/>
                    <a:pt x="54" y="49"/>
                    <a:pt x="55" y="49"/>
                  </a:cubicBezTo>
                  <a:cubicBezTo>
                    <a:pt x="45" y="41"/>
                    <a:pt x="27" y="40"/>
                    <a:pt x="30" y="23"/>
                  </a:cubicBezTo>
                  <a:cubicBezTo>
                    <a:pt x="32" y="9"/>
                    <a:pt x="23" y="0"/>
                    <a:pt x="15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4"/>
            <p:cNvSpPr>
              <a:spLocks/>
            </p:cNvSpPr>
            <p:nvPr/>
          </p:nvSpPr>
          <p:spPr bwMode="auto">
            <a:xfrm>
              <a:off x="1872800" y="6496582"/>
              <a:ext cx="126237" cy="72629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3 w 7"/>
                <a:gd name="T5" fmla="*/ 0 h 4"/>
                <a:gd name="T6" fmla="*/ 0 w 7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2" y="1"/>
                    <a:pt x="4" y="2"/>
                    <a:pt x="7" y="4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9FD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5"/>
            <p:cNvSpPr>
              <a:spLocks/>
            </p:cNvSpPr>
            <p:nvPr/>
          </p:nvSpPr>
          <p:spPr bwMode="auto">
            <a:xfrm>
              <a:off x="110672" y="6223357"/>
              <a:ext cx="1385147" cy="508406"/>
            </a:xfrm>
            <a:custGeom>
              <a:avLst/>
              <a:gdLst>
                <a:gd name="T0" fmla="*/ 28 w 77"/>
                <a:gd name="T1" fmla="*/ 0 h 28"/>
                <a:gd name="T2" fmla="*/ 17 w 77"/>
                <a:gd name="T3" fmla="*/ 2 h 28"/>
                <a:gd name="T4" fmla="*/ 16 w 77"/>
                <a:gd name="T5" fmla="*/ 28 h 28"/>
                <a:gd name="T6" fmla="*/ 19 w 77"/>
                <a:gd name="T7" fmla="*/ 28 h 28"/>
                <a:gd name="T8" fmla="*/ 36 w 77"/>
                <a:gd name="T9" fmla="*/ 20 h 28"/>
                <a:gd name="T10" fmla="*/ 55 w 77"/>
                <a:gd name="T11" fmla="*/ 15 h 28"/>
                <a:gd name="T12" fmla="*/ 77 w 77"/>
                <a:gd name="T13" fmla="*/ 20 h 28"/>
                <a:gd name="T14" fmla="*/ 28 w 77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28">
                  <a:moveTo>
                    <a:pt x="28" y="0"/>
                  </a:moveTo>
                  <a:cubicBezTo>
                    <a:pt x="24" y="0"/>
                    <a:pt x="21" y="1"/>
                    <a:pt x="17" y="2"/>
                  </a:cubicBezTo>
                  <a:cubicBezTo>
                    <a:pt x="0" y="8"/>
                    <a:pt x="2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5" y="27"/>
                    <a:pt x="31" y="23"/>
                    <a:pt x="36" y="20"/>
                  </a:cubicBezTo>
                  <a:cubicBezTo>
                    <a:pt x="42" y="17"/>
                    <a:pt x="49" y="15"/>
                    <a:pt x="55" y="15"/>
                  </a:cubicBezTo>
                  <a:cubicBezTo>
                    <a:pt x="62" y="15"/>
                    <a:pt x="70" y="17"/>
                    <a:pt x="77" y="20"/>
                  </a:cubicBezTo>
                  <a:cubicBezTo>
                    <a:pt x="63" y="12"/>
                    <a:pt x="45" y="0"/>
                    <a:pt x="28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6"/>
            <p:cNvSpPr>
              <a:spLocks/>
            </p:cNvSpPr>
            <p:nvPr/>
          </p:nvSpPr>
          <p:spPr bwMode="auto">
            <a:xfrm>
              <a:off x="1622056" y="5190982"/>
              <a:ext cx="1132673" cy="416755"/>
            </a:xfrm>
            <a:custGeom>
              <a:avLst/>
              <a:gdLst>
                <a:gd name="T0" fmla="*/ 23 w 63"/>
                <a:gd name="T1" fmla="*/ 0 h 23"/>
                <a:gd name="T2" fmla="*/ 14 w 63"/>
                <a:gd name="T3" fmla="*/ 1 h 23"/>
                <a:gd name="T4" fmla="*/ 14 w 63"/>
                <a:gd name="T5" fmla="*/ 23 h 23"/>
                <a:gd name="T6" fmla="*/ 16 w 63"/>
                <a:gd name="T7" fmla="*/ 22 h 23"/>
                <a:gd name="T8" fmla="*/ 30 w 63"/>
                <a:gd name="T9" fmla="*/ 16 h 23"/>
                <a:gd name="T10" fmla="*/ 45 w 63"/>
                <a:gd name="T11" fmla="*/ 12 h 23"/>
                <a:gd name="T12" fmla="*/ 63 w 63"/>
                <a:gd name="T13" fmla="*/ 16 h 23"/>
                <a:gd name="T14" fmla="*/ 23 w 63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23">
                  <a:moveTo>
                    <a:pt x="23" y="0"/>
                  </a:moveTo>
                  <a:cubicBezTo>
                    <a:pt x="20" y="0"/>
                    <a:pt x="17" y="0"/>
                    <a:pt x="14" y="1"/>
                  </a:cubicBezTo>
                  <a:cubicBezTo>
                    <a:pt x="0" y="7"/>
                    <a:pt x="2" y="23"/>
                    <a:pt x="14" y="23"/>
                  </a:cubicBezTo>
                  <a:cubicBezTo>
                    <a:pt x="14" y="23"/>
                    <a:pt x="15" y="22"/>
                    <a:pt x="16" y="22"/>
                  </a:cubicBezTo>
                  <a:cubicBezTo>
                    <a:pt x="21" y="22"/>
                    <a:pt x="26" y="18"/>
                    <a:pt x="30" y="16"/>
                  </a:cubicBezTo>
                  <a:cubicBezTo>
                    <a:pt x="35" y="13"/>
                    <a:pt x="40" y="12"/>
                    <a:pt x="45" y="12"/>
                  </a:cubicBezTo>
                  <a:cubicBezTo>
                    <a:pt x="51" y="12"/>
                    <a:pt x="57" y="14"/>
                    <a:pt x="63" y="16"/>
                  </a:cubicBezTo>
                  <a:cubicBezTo>
                    <a:pt x="52" y="10"/>
                    <a:pt x="37" y="0"/>
                    <a:pt x="2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7"/>
            <p:cNvSpPr>
              <a:spLocks/>
            </p:cNvSpPr>
            <p:nvPr/>
          </p:nvSpPr>
          <p:spPr bwMode="auto">
            <a:xfrm>
              <a:off x="990871" y="4864150"/>
              <a:ext cx="126237" cy="108944"/>
            </a:xfrm>
            <a:custGeom>
              <a:avLst/>
              <a:gdLst>
                <a:gd name="T0" fmla="*/ 3 w 7"/>
                <a:gd name="T1" fmla="*/ 0 h 6"/>
                <a:gd name="T2" fmla="*/ 1 w 7"/>
                <a:gd name="T3" fmla="*/ 0 h 6"/>
                <a:gd name="T4" fmla="*/ 1 w 7"/>
                <a:gd name="T5" fmla="*/ 5 h 6"/>
                <a:gd name="T6" fmla="*/ 3 w 7"/>
                <a:gd name="T7" fmla="*/ 6 h 6"/>
                <a:gd name="T8" fmla="*/ 5 w 7"/>
                <a:gd name="T9" fmla="*/ 5 h 6"/>
                <a:gd name="T10" fmla="*/ 5 w 7"/>
                <a:gd name="T11" fmla="*/ 1 h 6"/>
                <a:gd name="T12" fmla="*/ 3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7" y="4"/>
                    <a:pt x="7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E0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8"/>
            <p:cNvSpPr>
              <a:spLocks/>
            </p:cNvSpPr>
            <p:nvPr/>
          </p:nvSpPr>
          <p:spPr bwMode="auto">
            <a:xfrm>
              <a:off x="1746563" y="4175899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8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1 w 18"/>
                <a:gd name="T9" fmla="*/ 16 h 16"/>
                <a:gd name="T10" fmla="*/ 18 w 18"/>
                <a:gd name="T11" fmla="*/ 6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5" y="15"/>
                    <a:pt x="18" y="11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9"/>
            <p:cNvSpPr>
              <a:spLocks/>
            </p:cNvSpPr>
            <p:nvPr/>
          </p:nvSpPr>
          <p:spPr bwMode="auto">
            <a:xfrm>
              <a:off x="4445956" y="3921696"/>
              <a:ext cx="449611" cy="416755"/>
            </a:xfrm>
            <a:custGeom>
              <a:avLst/>
              <a:gdLst>
                <a:gd name="T0" fmla="*/ 13 w 25"/>
                <a:gd name="T1" fmla="*/ 0 h 23"/>
                <a:gd name="T2" fmla="*/ 10 w 25"/>
                <a:gd name="T3" fmla="*/ 0 h 23"/>
                <a:gd name="T4" fmla="*/ 1 w 25"/>
                <a:gd name="T5" fmla="*/ 14 h 23"/>
                <a:gd name="T6" fmla="*/ 13 w 25"/>
                <a:gd name="T7" fmla="*/ 23 h 23"/>
                <a:gd name="T8" fmla="*/ 15 w 25"/>
                <a:gd name="T9" fmla="*/ 23 h 23"/>
                <a:gd name="T10" fmla="*/ 24 w 25"/>
                <a:gd name="T11" fmla="*/ 10 h 23"/>
                <a:gd name="T12" fmla="*/ 13 w 25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3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4" y="2"/>
                    <a:pt x="0" y="8"/>
                    <a:pt x="1" y="14"/>
                  </a:cubicBezTo>
                  <a:cubicBezTo>
                    <a:pt x="2" y="20"/>
                    <a:pt x="7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21" y="22"/>
                    <a:pt x="25" y="16"/>
                    <a:pt x="24" y="10"/>
                  </a:cubicBezTo>
                  <a:cubicBezTo>
                    <a:pt x="23" y="4"/>
                    <a:pt x="18" y="0"/>
                    <a:pt x="13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0"/>
            <p:cNvSpPr>
              <a:spLocks noEditPoints="1"/>
            </p:cNvSpPr>
            <p:nvPr/>
          </p:nvSpPr>
          <p:spPr bwMode="auto">
            <a:xfrm>
              <a:off x="3043517" y="3487649"/>
              <a:ext cx="1978287" cy="3353058"/>
            </a:xfrm>
            <a:custGeom>
              <a:avLst/>
              <a:gdLst>
                <a:gd name="T0" fmla="*/ 87 w 110"/>
                <a:gd name="T1" fmla="*/ 136 h 185"/>
                <a:gd name="T2" fmla="*/ 106 w 110"/>
                <a:gd name="T3" fmla="*/ 185 h 185"/>
                <a:gd name="T4" fmla="*/ 110 w 110"/>
                <a:gd name="T5" fmla="*/ 185 h 185"/>
                <a:gd name="T6" fmla="*/ 87 w 110"/>
                <a:gd name="T7" fmla="*/ 136 h 185"/>
                <a:gd name="T8" fmla="*/ 36 w 110"/>
                <a:gd name="T9" fmla="*/ 0 h 185"/>
                <a:gd name="T10" fmla="*/ 13 w 110"/>
                <a:gd name="T11" fmla="*/ 10 h 185"/>
                <a:gd name="T12" fmla="*/ 5 w 110"/>
                <a:gd name="T13" fmla="*/ 57 h 185"/>
                <a:gd name="T14" fmla="*/ 8 w 110"/>
                <a:gd name="T15" fmla="*/ 56 h 185"/>
                <a:gd name="T16" fmla="*/ 15 w 110"/>
                <a:gd name="T17" fmla="*/ 62 h 185"/>
                <a:gd name="T18" fmla="*/ 17 w 110"/>
                <a:gd name="T19" fmla="*/ 74 h 185"/>
                <a:gd name="T20" fmla="*/ 31 w 110"/>
                <a:gd name="T21" fmla="*/ 96 h 185"/>
                <a:gd name="T22" fmla="*/ 18 w 110"/>
                <a:gd name="T23" fmla="*/ 89 h 185"/>
                <a:gd name="T24" fmla="*/ 21 w 110"/>
                <a:gd name="T25" fmla="*/ 94 h 185"/>
                <a:gd name="T26" fmla="*/ 27 w 110"/>
                <a:gd name="T27" fmla="*/ 98 h 185"/>
                <a:gd name="T28" fmla="*/ 37 w 110"/>
                <a:gd name="T29" fmla="*/ 118 h 185"/>
                <a:gd name="T30" fmla="*/ 52 w 110"/>
                <a:gd name="T31" fmla="*/ 136 h 185"/>
                <a:gd name="T32" fmla="*/ 39 w 110"/>
                <a:gd name="T33" fmla="*/ 65 h 185"/>
                <a:gd name="T34" fmla="*/ 55 w 110"/>
                <a:gd name="T35" fmla="*/ 58 h 185"/>
                <a:gd name="T36" fmla="*/ 75 w 110"/>
                <a:gd name="T37" fmla="*/ 68 h 185"/>
                <a:gd name="T38" fmla="*/ 68 w 110"/>
                <a:gd name="T39" fmla="*/ 26 h 185"/>
                <a:gd name="T40" fmla="*/ 36 w 110"/>
                <a:gd name="T4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185">
                  <a:moveTo>
                    <a:pt x="87" y="136"/>
                  </a:moveTo>
                  <a:cubicBezTo>
                    <a:pt x="90" y="150"/>
                    <a:pt x="95" y="166"/>
                    <a:pt x="106" y="185"/>
                  </a:cubicBezTo>
                  <a:cubicBezTo>
                    <a:pt x="110" y="185"/>
                    <a:pt x="110" y="185"/>
                    <a:pt x="110" y="185"/>
                  </a:cubicBezTo>
                  <a:cubicBezTo>
                    <a:pt x="99" y="167"/>
                    <a:pt x="92" y="151"/>
                    <a:pt x="87" y="136"/>
                  </a:cubicBezTo>
                  <a:moveTo>
                    <a:pt x="36" y="0"/>
                  </a:moveTo>
                  <a:cubicBezTo>
                    <a:pt x="27" y="0"/>
                    <a:pt x="19" y="4"/>
                    <a:pt x="13" y="10"/>
                  </a:cubicBezTo>
                  <a:cubicBezTo>
                    <a:pt x="2" y="23"/>
                    <a:pt x="0" y="39"/>
                    <a:pt x="5" y="57"/>
                  </a:cubicBezTo>
                  <a:cubicBezTo>
                    <a:pt x="6" y="57"/>
                    <a:pt x="7" y="56"/>
                    <a:pt x="8" y="56"/>
                  </a:cubicBezTo>
                  <a:cubicBezTo>
                    <a:pt x="11" y="56"/>
                    <a:pt x="14" y="58"/>
                    <a:pt x="15" y="62"/>
                  </a:cubicBezTo>
                  <a:cubicBezTo>
                    <a:pt x="17" y="65"/>
                    <a:pt x="17" y="70"/>
                    <a:pt x="17" y="74"/>
                  </a:cubicBezTo>
                  <a:cubicBezTo>
                    <a:pt x="17" y="83"/>
                    <a:pt x="23" y="90"/>
                    <a:pt x="31" y="96"/>
                  </a:cubicBezTo>
                  <a:cubicBezTo>
                    <a:pt x="27" y="94"/>
                    <a:pt x="22" y="92"/>
                    <a:pt x="18" y="89"/>
                  </a:cubicBezTo>
                  <a:cubicBezTo>
                    <a:pt x="19" y="91"/>
                    <a:pt x="20" y="92"/>
                    <a:pt x="21" y="94"/>
                  </a:cubicBezTo>
                  <a:cubicBezTo>
                    <a:pt x="23" y="95"/>
                    <a:pt x="25" y="97"/>
                    <a:pt x="27" y="98"/>
                  </a:cubicBezTo>
                  <a:cubicBezTo>
                    <a:pt x="33" y="104"/>
                    <a:pt x="34" y="111"/>
                    <a:pt x="37" y="118"/>
                  </a:cubicBezTo>
                  <a:cubicBezTo>
                    <a:pt x="42" y="124"/>
                    <a:pt x="47" y="130"/>
                    <a:pt x="52" y="136"/>
                  </a:cubicBezTo>
                  <a:cubicBezTo>
                    <a:pt x="34" y="110"/>
                    <a:pt x="24" y="83"/>
                    <a:pt x="39" y="65"/>
                  </a:cubicBezTo>
                  <a:cubicBezTo>
                    <a:pt x="43" y="60"/>
                    <a:pt x="49" y="58"/>
                    <a:pt x="55" y="58"/>
                  </a:cubicBezTo>
                  <a:cubicBezTo>
                    <a:pt x="63" y="58"/>
                    <a:pt x="70" y="61"/>
                    <a:pt x="75" y="68"/>
                  </a:cubicBezTo>
                  <a:cubicBezTo>
                    <a:pt x="74" y="53"/>
                    <a:pt x="73" y="40"/>
                    <a:pt x="68" y="26"/>
                  </a:cubicBezTo>
                  <a:cubicBezTo>
                    <a:pt x="62" y="8"/>
                    <a:pt x="49" y="0"/>
                    <a:pt x="36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3420498" y="5190982"/>
              <a:ext cx="288788" cy="435777"/>
            </a:xfrm>
            <a:custGeom>
              <a:avLst/>
              <a:gdLst>
                <a:gd name="T0" fmla="*/ 0 w 16"/>
                <a:gd name="T1" fmla="*/ 0 h 24"/>
                <a:gd name="T2" fmla="*/ 16 w 16"/>
                <a:gd name="T3" fmla="*/ 24 h 24"/>
                <a:gd name="T4" fmla="*/ 6 w 16"/>
                <a:gd name="T5" fmla="*/ 4 h 24"/>
                <a:gd name="T6" fmla="*/ 0 w 16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5" y="8"/>
                    <a:pt x="10" y="16"/>
                    <a:pt x="16" y="24"/>
                  </a:cubicBezTo>
                  <a:cubicBezTo>
                    <a:pt x="13" y="17"/>
                    <a:pt x="12" y="10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3133439" y="4502732"/>
              <a:ext cx="466903" cy="724565"/>
            </a:xfrm>
            <a:custGeom>
              <a:avLst/>
              <a:gdLst>
                <a:gd name="T0" fmla="*/ 3 w 26"/>
                <a:gd name="T1" fmla="*/ 0 h 40"/>
                <a:gd name="T2" fmla="*/ 0 w 26"/>
                <a:gd name="T3" fmla="*/ 1 h 40"/>
                <a:gd name="T4" fmla="*/ 13 w 26"/>
                <a:gd name="T5" fmla="*/ 33 h 40"/>
                <a:gd name="T6" fmla="*/ 26 w 26"/>
                <a:gd name="T7" fmla="*/ 40 h 40"/>
                <a:gd name="T8" fmla="*/ 12 w 26"/>
                <a:gd name="T9" fmla="*/ 18 h 40"/>
                <a:gd name="T10" fmla="*/ 10 w 26"/>
                <a:gd name="T11" fmla="*/ 6 h 40"/>
                <a:gd name="T12" fmla="*/ 3 w 2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12"/>
                    <a:pt x="7" y="22"/>
                    <a:pt x="13" y="33"/>
                  </a:cubicBezTo>
                  <a:cubicBezTo>
                    <a:pt x="17" y="36"/>
                    <a:pt x="22" y="38"/>
                    <a:pt x="26" y="40"/>
                  </a:cubicBezTo>
                  <a:cubicBezTo>
                    <a:pt x="18" y="34"/>
                    <a:pt x="12" y="27"/>
                    <a:pt x="12" y="18"/>
                  </a:cubicBezTo>
                  <a:cubicBezTo>
                    <a:pt x="12" y="14"/>
                    <a:pt x="12" y="9"/>
                    <a:pt x="10" y="6"/>
                  </a:cubicBezTo>
                  <a:cubicBezTo>
                    <a:pt x="9" y="2"/>
                    <a:pt x="6" y="0"/>
                    <a:pt x="3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909115" y="4321158"/>
              <a:ext cx="1367854" cy="816216"/>
            </a:xfrm>
            <a:custGeom>
              <a:avLst/>
              <a:gdLst>
                <a:gd name="T0" fmla="*/ 31 w 76"/>
                <a:gd name="T1" fmla="*/ 0 h 45"/>
                <a:gd name="T2" fmla="*/ 18 w 76"/>
                <a:gd name="T3" fmla="*/ 3 h 45"/>
                <a:gd name="T4" fmla="*/ 28 w 76"/>
                <a:gd name="T5" fmla="*/ 35 h 45"/>
                <a:gd name="T6" fmla="*/ 41 w 76"/>
                <a:gd name="T7" fmla="*/ 32 h 45"/>
                <a:gd name="T8" fmla="*/ 49 w 76"/>
                <a:gd name="T9" fmla="*/ 29 h 45"/>
                <a:gd name="T10" fmla="*/ 58 w 76"/>
                <a:gd name="T11" fmla="*/ 32 h 45"/>
                <a:gd name="T12" fmla="*/ 60 w 76"/>
                <a:gd name="T13" fmla="*/ 31 h 45"/>
                <a:gd name="T14" fmla="*/ 60 w 76"/>
                <a:gd name="T15" fmla="*/ 31 h 45"/>
                <a:gd name="T16" fmla="*/ 63 w 76"/>
                <a:gd name="T17" fmla="*/ 33 h 45"/>
                <a:gd name="T18" fmla="*/ 63 w 76"/>
                <a:gd name="T19" fmla="*/ 35 h 45"/>
                <a:gd name="T20" fmla="*/ 71 w 76"/>
                <a:gd name="T21" fmla="*/ 44 h 45"/>
                <a:gd name="T22" fmla="*/ 76 w 76"/>
                <a:gd name="T23" fmla="*/ 45 h 45"/>
                <a:gd name="T24" fmla="*/ 72 w 76"/>
                <a:gd name="T25" fmla="*/ 37 h 45"/>
                <a:gd name="T26" fmla="*/ 63 w 76"/>
                <a:gd name="T27" fmla="*/ 24 h 45"/>
                <a:gd name="T28" fmla="*/ 64 w 76"/>
                <a:gd name="T29" fmla="*/ 17 h 45"/>
                <a:gd name="T30" fmla="*/ 59 w 76"/>
                <a:gd name="T31" fmla="*/ 11 h 45"/>
                <a:gd name="T32" fmla="*/ 31 w 76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45">
                  <a:moveTo>
                    <a:pt x="31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0" y="14"/>
                    <a:pt x="10" y="35"/>
                    <a:pt x="28" y="35"/>
                  </a:cubicBezTo>
                  <a:cubicBezTo>
                    <a:pt x="32" y="35"/>
                    <a:pt x="36" y="34"/>
                    <a:pt x="41" y="32"/>
                  </a:cubicBezTo>
                  <a:cubicBezTo>
                    <a:pt x="44" y="30"/>
                    <a:pt x="47" y="29"/>
                    <a:pt x="49" y="29"/>
                  </a:cubicBezTo>
                  <a:cubicBezTo>
                    <a:pt x="53" y="29"/>
                    <a:pt x="56" y="31"/>
                    <a:pt x="58" y="32"/>
                  </a:cubicBezTo>
                  <a:cubicBezTo>
                    <a:pt x="59" y="32"/>
                    <a:pt x="59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3" y="32"/>
                    <a:pt x="63" y="33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6" y="38"/>
                    <a:pt x="68" y="41"/>
                    <a:pt x="71" y="44"/>
                  </a:cubicBezTo>
                  <a:cubicBezTo>
                    <a:pt x="73" y="45"/>
                    <a:pt x="74" y="45"/>
                    <a:pt x="76" y="45"/>
                  </a:cubicBezTo>
                  <a:cubicBezTo>
                    <a:pt x="75" y="43"/>
                    <a:pt x="73" y="40"/>
                    <a:pt x="72" y="37"/>
                  </a:cubicBezTo>
                  <a:cubicBezTo>
                    <a:pt x="68" y="33"/>
                    <a:pt x="64" y="29"/>
                    <a:pt x="63" y="24"/>
                  </a:cubicBezTo>
                  <a:cubicBezTo>
                    <a:pt x="63" y="21"/>
                    <a:pt x="63" y="18"/>
                    <a:pt x="64" y="17"/>
                  </a:cubicBezTo>
                  <a:cubicBezTo>
                    <a:pt x="62" y="15"/>
                    <a:pt x="61" y="13"/>
                    <a:pt x="59" y="11"/>
                  </a:cubicBezTo>
                  <a:cubicBezTo>
                    <a:pt x="51" y="4"/>
                    <a:pt x="41" y="0"/>
                    <a:pt x="31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3187046" y="5118353"/>
              <a:ext cx="250744" cy="198866"/>
            </a:xfrm>
            <a:custGeom>
              <a:avLst/>
              <a:gdLst>
                <a:gd name="T0" fmla="*/ 0 w 14"/>
                <a:gd name="T1" fmla="*/ 0 h 11"/>
                <a:gd name="T2" fmla="*/ 14 w 14"/>
                <a:gd name="T3" fmla="*/ 11 h 11"/>
                <a:gd name="T4" fmla="*/ 5 w 14"/>
                <a:gd name="T5" fmla="*/ 1 h 11"/>
                <a:gd name="T6" fmla="*/ 0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cubicBezTo>
                    <a:pt x="4" y="5"/>
                    <a:pt x="9" y="9"/>
                    <a:pt x="14" y="11"/>
                  </a:cubicBezTo>
                  <a:cubicBezTo>
                    <a:pt x="10" y="8"/>
                    <a:pt x="7" y="5"/>
                    <a:pt x="5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3043517" y="4628969"/>
              <a:ext cx="160822" cy="363147"/>
            </a:xfrm>
            <a:custGeom>
              <a:avLst/>
              <a:gdLst>
                <a:gd name="T0" fmla="*/ 1 w 9"/>
                <a:gd name="T1" fmla="*/ 0 h 20"/>
                <a:gd name="T2" fmla="*/ 0 w 9"/>
                <a:gd name="T3" fmla="*/ 7 h 20"/>
                <a:gd name="T4" fmla="*/ 9 w 9"/>
                <a:gd name="T5" fmla="*/ 20 h 20"/>
                <a:gd name="T6" fmla="*/ 1 w 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cubicBezTo>
                    <a:pt x="0" y="1"/>
                    <a:pt x="0" y="4"/>
                    <a:pt x="0" y="7"/>
                  </a:cubicBezTo>
                  <a:cubicBezTo>
                    <a:pt x="1" y="12"/>
                    <a:pt x="5" y="16"/>
                    <a:pt x="9" y="20"/>
                  </a:cubicBezTo>
                  <a:cubicBezTo>
                    <a:pt x="7" y="13"/>
                    <a:pt x="5" y="6"/>
                    <a:pt x="1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2953595" y="4883172"/>
              <a:ext cx="89922" cy="72629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0 h 4"/>
                <a:gd name="T4" fmla="*/ 0 w 5"/>
                <a:gd name="T5" fmla="*/ 1 h 4"/>
                <a:gd name="T6" fmla="*/ 5 w 5"/>
                <a:gd name="T7" fmla="*/ 4 h 4"/>
                <a:gd name="T8" fmla="*/ 5 w 5"/>
                <a:gd name="T9" fmla="*/ 2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00A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2251510" y="3451334"/>
              <a:ext cx="809299" cy="1015083"/>
            </a:xfrm>
            <a:custGeom>
              <a:avLst/>
              <a:gdLst>
                <a:gd name="T0" fmla="*/ 14 w 45"/>
                <a:gd name="T1" fmla="*/ 0 h 56"/>
                <a:gd name="T2" fmla="*/ 2 w 45"/>
                <a:gd name="T3" fmla="*/ 19 h 56"/>
                <a:gd name="T4" fmla="*/ 45 w 45"/>
                <a:gd name="T5" fmla="*/ 56 h 56"/>
                <a:gd name="T6" fmla="*/ 26 w 45"/>
                <a:gd name="T7" fmla="*/ 24 h 56"/>
                <a:gd name="T8" fmla="*/ 23 w 45"/>
                <a:gd name="T9" fmla="*/ 8 h 56"/>
                <a:gd name="T10" fmla="*/ 14 w 4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6">
                  <a:moveTo>
                    <a:pt x="14" y="0"/>
                  </a:moveTo>
                  <a:cubicBezTo>
                    <a:pt x="7" y="0"/>
                    <a:pt x="0" y="8"/>
                    <a:pt x="2" y="19"/>
                  </a:cubicBezTo>
                  <a:cubicBezTo>
                    <a:pt x="6" y="37"/>
                    <a:pt x="30" y="48"/>
                    <a:pt x="45" y="56"/>
                  </a:cubicBezTo>
                  <a:cubicBezTo>
                    <a:pt x="35" y="48"/>
                    <a:pt x="26" y="38"/>
                    <a:pt x="26" y="24"/>
                  </a:cubicBezTo>
                  <a:cubicBezTo>
                    <a:pt x="25" y="19"/>
                    <a:pt x="25" y="13"/>
                    <a:pt x="23" y="8"/>
                  </a:cubicBezTo>
                  <a:cubicBezTo>
                    <a:pt x="21" y="3"/>
                    <a:pt x="17" y="0"/>
                    <a:pt x="1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 noEditPoints="1"/>
            </p:cNvSpPr>
            <p:nvPr/>
          </p:nvSpPr>
          <p:spPr bwMode="auto">
            <a:xfrm>
              <a:off x="4464978" y="4357473"/>
              <a:ext cx="916514" cy="2464212"/>
            </a:xfrm>
            <a:custGeom>
              <a:avLst/>
              <a:gdLst>
                <a:gd name="T0" fmla="*/ 36 w 51"/>
                <a:gd name="T1" fmla="*/ 93 h 136"/>
                <a:gd name="T2" fmla="*/ 33 w 51"/>
                <a:gd name="T3" fmla="*/ 127 h 136"/>
                <a:gd name="T4" fmla="*/ 38 w 51"/>
                <a:gd name="T5" fmla="*/ 136 h 136"/>
                <a:gd name="T6" fmla="*/ 36 w 51"/>
                <a:gd name="T7" fmla="*/ 93 h 136"/>
                <a:gd name="T8" fmla="*/ 16 w 51"/>
                <a:gd name="T9" fmla="*/ 43 h 136"/>
                <a:gd name="T10" fmla="*/ 8 w 51"/>
                <a:gd name="T11" fmla="*/ 37 h 136"/>
                <a:gd name="T12" fmla="*/ 14 w 51"/>
                <a:gd name="T13" fmla="*/ 27 h 136"/>
                <a:gd name="T14" fmla="*/ 16 w 51"/>
                <a:gd name="T15" fmla="*/ 27 h 136"/>
                <a:gd name="T16" fmla="*/ 24 w 51"/>
                <a:gd name="T17" fmla="*/ 34 h 136"/>
                <a:gd name="T18" fmla="*/ 17 w 51"/>
                <a:gd name="T19" fmla="*/ 43 h 136"/>
                <a:gd name="T20" fmla="*/ 16 w 51"/>
                <a:gd name="T21" fmla="*/ 43 h 136"/>
                <a:gd name="T22" fmla="*/ 28 w 51"/>
                <a:gd name="T23" fmla="*/ 20 h 136"/>
                <a:gd name="T24" fmla="*/ 26 w 51"/>
                <a:gd name="T25" fmla="*/ 19 h 136"/>
                <a:gd name="T26" fmla="*/ 26 w 51"/>
                <a:gd name="T27" fmla="*/ 15 h 136"/>
                <a:gd name="T28" fmla="*/ 28 w 51"/>
                <a:gd name="T29" fmla="*/ 14 h 136"/>
                <a:gd name="T30" fmla="*/ 30 w 51"/>
                <a:gd name="T31" fmla="*/ 15 h 136"/>
                <a:gd name="T32" fmla="*/ 30 w 51"/>
                <a:gd name="T33" fmla="*/ 19 h 136"/>
                <a:gd name="T34" fmla="*/ 28 w 51"/>
                <a:gd name="T35" fmla="*/ 20 h 136"/>
                <a:gd name="T36" fmla="*/ 14 w 51"/>
                <a:gd name="T37" fmla="*/ 20 h 136"/>
                <a:gd name="T38" fmla="*/ 11 w 51"/>
                <a:gd name="T39" fmla="*/ 19 h 136"/>
                <a:gd name="T40" fmla="*/ 11 w 51"/>
                <a:gd name="T41" fmla="*/ 12 h 136"/>
                <a:gd name="T42" fmla="*/ 14 w 51"/>
                <a:gd name="T43" fmla="*/ 11 h 136"/>
                <a:gd name="T44" fmla="*/ 18 w 51"/>
                <a:gd name="T45" fmla="*/ 12 h 136"/>
                <a:gd name="T46" fmla="*/ 18 w 51"/>
                <a:gd name="T47" fmla="*/ 19 h 136"/>
                <a:gd name="T48" fmla="*/ 14 w 51"/>
                <a:gd name="T49" fmla="*/ 20 h 136"/>
                <a:gd name="T50" fmla="*/ 30 w 51"/>
                <a:gd name="T51" fmla="*/ 0 h 136"/>
                <a:gd name="T52" fmla="*/ 21 w 51"/>
                <a:gd name="T53" fmla="*/ 2 h 136"/>
                <a:gd name="T54" fmla="*/ 11 w 51"/>
                <a:gd name="T55" fmla="*/ 76 h 136"/>
                <a:gd name="T56" fmla="*/ 22 w 51"/>
                <a:gd name="T57" fmla="*/ 45 h 136"/>
                <a:gd name="T58" fmla="*/ 29 w 51"/>
                <a:gd name="T59" fmla="*/ 44 h 136"/>
                <a:gd name="T60" fmla="*/ 43 w 51"/>
                <a:gd name="T61" fmla="*/ 56 h 136"/>
                <a:gd name="T62" fmla="*/ 50 w 51"/>
                <a:gd name="T63" fmla="*/ 25 h 136"/>
                <a:gd name="T64" fmla="*/ 30 w 51"/>
                <a:gd name="T6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36">
                  <a:moveTo>
                    <a:pt x="36" y="93"/>
                  </a:moveTo>
                  <a:cubicBezTo>
                    <a:pt x="34" y="102"/>
                    <a:pt x="32" y="113"/>
                    <a:pt x="33" y="127"/>
                  </a:cubicBezTo>
                  <a:cubicBezTo>
                    <a:pt x="35" y="130"/>
                    <a:pt x="37" y="133"/>
                    <a:pt x="38" y="136"/>
                  </a:cubicBezTo>
                  <a:cubicBezTo>
                    <a:pt x="36" y="119"/>
                    <a:pt x="35" y="105"/>
                    <a:pt x="36" y="93"/>
                  </a:cubicBezTo>
                  <a:moveTo>
                    <a:pt x="16" y="43"/>
                  </a:moveTo>
                  <a:cubicBezTo>
                    <a:pt x="12" y="43"/>
                    <a:pt x="8" y="41"/>
                    <a:pt x="8" y="37"/>
                  </a:cubicBezTo>
                  <a:cubicBezTo>
                    <a:pt x="7" y="32"/>
                    <a:pt x="10" y="28"/>
                    <a:pt x="14" y="27"/>
                  </a:cubicBezTo>
                  <a:cubicBezTo>
                    <a:pt x="15" y="27"/>
                    <a:pt x="15" y="27"/>
                    <a:pt x="16" y="27"/>
                  </a:cubicBezTo>
                  <a:cubicBezTo>
                    <a:pt x="20" y="27"/>
                    <a:pt x="23" y="30"/>
                    <a:pt x="24" y="34"/>
                  </a:cubicBezTo>
                  <a:cubicBezTo>
                    <a:pt x="25" y="38"/>
                    <a:pt x="22" y="42"/>
                    <a:pt x="17" y="43"/>
                  </a:cubicBezTo>
                  <a:cubicBezTo>
                    <a:pt x="17" y="43"/>
                    <a:pt x="16" y="43"/>
                    <a:pt x="16" y="43"/>
                  </a:cubicBezTo>
                  <a:moveTo>
                    <a:pt x="28" y="20"/>
                  </a:moveTo>
                  <a:cubicBezTo>
                    <a:pt x="27" y="20"/>
                    <a:pt x="27" y="19"/>
                    <a:pt x="26" y="19"/>
                  </a:cubicBezTo>
                  <a:cubicBezTo>
                    <a:pt x="25" y="18"/>
                    <a:pt x="25" y="16"/>
                    <a:pt x="26" y="15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1" y="16"/>
                    <a:pt x="31" y="18"/>
                    <a:pt x="30" y="19"/>
                  </a:cubicBezTo>
                  <a:cubicBezTo>
                    <a:pt x="30" y="19"/>
                    <a:pt x="29" y="20"/>
                    <a:pt x="28" y="20"/>
                  </a:cubicBezTo>
                  <a:moveTo>
                    <a:pt x="14" y="20"/>
                  </a:moveTo>
                  <a:cubicBezTo>
                    <a:pt x="13" y="20"/>
                    <a:pt x="12" y="20"/>
                    <a:pt x="11" y="19"/>
                  </a:cubicBezTo>
                  <a:cubicBezTo>
                    <a:pt x="9" y="17"/>
                    <a:pt x="10" y="14"/>
                    <a:pt x="11" y="12"/>
                  </a:cubicBezTo>
                  <a:cubicBezTo>
                    <a:pt x="12" y="11"/>
                    <a:pt x="13" y="11"/>
                    <a:pt x="14" y="11"/>
                  </a:cubicBezTo>
                  <a:cubicBezTo>
                    <a:pt x="16" y="11"/>
                    <a:pt x="17" y="12"/>
                    <a:pt x="18" y="12"/>
                  </a:cubicBezTo>
                  <a:cubicBezTo>
                    <a:pt x="19" y="14"/>
                    <a:pt x="19" y="17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moveTo>
                    <a:pt x="30" y="0"/>
                  </a:moveTo>
                  <a:cubicBezTo>
                    <a:pt x="27" y="0"/>
                    <a:pt x="24" y="0"/>
                    <a:pt x="21" y="2"/>
                  </a:cubicBezTo>
                  <a:cubicBezTo>
                    <a:pt x="0" y="13"/>
                    <a:pt x="1" y="44"/>
                    <a:pt x="11" y="76"/>
                  </a:cubicBezTo>
                  <a:cubicBezTo>
                    <a:pt x="10" y="62"/>
                    <a:pt x="13" y="50"/>
                    <a:pt x="22" y="45"/>
                  </a:cubicBezTo>
                  <a:cubicBezTo>
                    <a:pt x="24" y="44"/>
                    <a:pt x="27" y="44"/>
                    <a:pt x="29" y="44"/>
                  </a:cubicBezTo>
                  <a:cubicBezTo>
                    <a:pt x="35" y="44"/>
                    <a:pt x="41" y="48"/>
                    <a:pt x="43" y="56"/>
                  </a:cubicBezTo>
                  <a:cubicBezTo>
                    <a:pt x="47" y="45"/>
                    <a:pt x="50" y="35"/>
                    <a:pt x="50" y="25"/>
                  </a:cubicBezTo>
                  <a:cubicBezTo>
                    <a:pt x="51" y="9"/>
                    <a:pt x="40" y="0"/>
                    <a:pt x="30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4589486" y="4846857"/>
              <a:ext cx="325103" cy="290518"/>
            </a:xfrm>
            <a:custGeom>
              <a:avLst/>
              <a:gdLst>
                <a:gd name="T0" fmla="*/ 9 w 18"/>
                <a:gd name="T1" fmla="*/ 0 h 16"/>
                <a:gd name="T2" fmla="*/ 7 w 18"/>
                <a:gd name="T3" fmla="*/ 0 h 16"/>
                <a:gd name="T4" fmla="*/ 1 w 18"/>
                <a:gd name="T5" fmla="*/ 10 h 16"/>
                <a:gd name="T6" fmla="*/ 9 w 18"/>
                <a:gd name="T7" fmla="*/ 16 h 16"/>
                <a:gd name="T8" fmla="*/ 10 w 18"/>
                <a:gd name="T9" fmla="*/ 16 h 16"/>
                <a:gd name="T10" fmla="*/ 17 w 18"/>
                <a:gd name="T11" fmla="*/ 7 h 16"/>
                <a:gd name="T12" fmla="*/ 9 w 1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5" y="15"/>
                    <a:pt x="18" y="11"/>
                    <a:pt x="17" y="7"/>
                  </a:cubicBezTo>
                  <a:cubicBezTo>
                    <a:pt x="16" y="3"/>
                    <a:pt x="13" y="0"/>
                    <a:pt x="9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625801" y="4556339"/>
              <a:ext cx="179844" cy="164281"/>
            </a:xfrm>
            <a:custGeom>
              <a:avLst/>
              <a:gdLst>
                <a:gd name="T0" fmla="*/ 5 w 10"/>
                <a:gd name="T1" fmla="*/ 0 h 9"/>
                <a:gd name="T2" fmla="*/ 2 w 10"/>
                <a:gd name="T3" fmla="*/ 1 h 9"/>
                <a:gd name="T4" fmla="*/ 2 w 10"/>
                <a:gd name="T5" fmla="*/ 8 h 9"/>
                <a:gd name="T6" fmla="*/ 5 w 10"/>
                <a:gd name="T7" fmla="*/ 9 h 9"/>
                <a:gd name="T8" fmla="*/ 9 w 10"/>
                <a:gd name="T9" fmla="*/ 8 h 9"/>
                <a:gd name="T10" fmla="*/ 9 w 10"/>
                <a:gd name="T11" fmla="*/ 1 h 9"/>
                <a:gd name="T12" fmla="*/ 5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7" y="9"/>
                    <a:pt x="8" y="9"/>
                    <a:pt x="9" y="8"/>
                  </a:cubicBezTo>
                  <a:cubicBezTo>
                    <a:pt x="10" y="6"/>
                    <a:pt x="10" y="3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914589" y="4611676"/>
              <a:ext cx="107215" cy="108944"/>
            </a:xfrm>
            <a:custGeom>
              <a:avLst/>
              <a:gdLst>
                <a:gd name="T0" fmla="*/ 3 w 6"/>
                <a:gd name="T1" fmla="*/ 0 h 6"/>
                <a:gd name="T2" fmla="*/ 1 w 6"/>
                <a:gd name="T3" fmla="*/ 1 h 6"/>
                <a:gd name="T4" fmla="*/ 1 w 6"/>
                <a:gd name="T5" fmla="*/ 5 h 6"/>
                <a:gd name="T6" fmla="*/ 3 w 6"/>
                <a:gd name="T7" fmla="*/ 6 h 6"/>
                <a:gd name="T8" fmla="*/ 5 w 6"/>
                <a:gd name="T9" fmla="*/ 5 h 6"/>
                <a:gd name="T10" fmla="*/ 5 w 6"/>
                <a:gd name="T11" fmla="*/ 1 h 6"/>
                <a:gd name="T12" fmla="*/ 3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2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4"/>
            <p:cNvSpPr>
              <a:spLocks/>
            </p:cNvSpPr>
            <p:nvPr/>
          </p:nvSpPr>
          <p:spPr bwMode="auto">
            <a:xfrm>
              <a:off x="5471414" y="4411080"/>
              <a:ext cx="306081" cy="816216"/>
            </a:xfrm>
            <a:custGeom>
              <a:avLst/>
              <a:gdLst>
                <a:gd name="T0" fmla="*/ 8 w 17"/>
                <a:gd name="T1" fmla="*/ 0 h 45"/>
                <a:gd name="T2" fmla="*/ 0 w 17"/>
                <a:gd name="T3" fmla="*/ 8 h 45"/>
                <a:gd name="T4" fmla="*/ 3 w 17"/>
                <a:gd name="T5" fmla="*/ 21 h 45"/>
                <a:gd name="T6" fmla="*/ 0 w 17"/>
                <a:gd name="T7" fmla="*/ 44 h 45"/>
                <a:gd name="T8" fmla="*/ 1 w 17"/>
                <a:gd name="T9" fmla="*/ 45 h 45"/>
                <a:gd name="T10" fmla="*/ 12 w 17"/>
                <a:gd name="T11" fmla="*/ 32 h 45"/>
                <a:gd name="T12" fmla="*/ 17 w 17"/>
                <a:gd name="T13" fmla="*/ 6 h 45"/>
                <a:gd name="T14" fmla="*/ 8 w 17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5">
                  <a:moveTo>
                    <a:pt x="8" y="0"/>
                  </a:moveTo>
                  <a:cubicBezTo>
                    <a:pt x="4" y="0"/>
                    <a:pt x="1" y="3"/>
                    <a:pt x="0" y="8"/>
                  </a:cubicBezTo>
                  <a:cubicBezTo>
                    <a:pt x="0" y="13"/>
                    <a:pt x="2" y="18"/>
                    <a:pt x="3" y="21"/>
                  </a:cubicBezTo>
                  <a:cubicBezTo>
                    <a:pt x="5" y="29"/>
                    <a:pt x="3" y="37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5" y="41"/>
                    <a:pt x="9" y="36"/>
                    <a:pt x="12" y="32"/>
                  </a:cubicBezTo>
                  <a:cubicBezTo>
                    <a:pt x="11" y="22"/>
                    <a:pt x="12" y="13"/>
                    <a:pt x="17" y="6"/>
                  </a:cubicBezTo>
                  <a:cubicBezTo>
                    <a:pt x="15" y="2"/>
                    <a:pt x="11" y="0"/>
                    <a:pt x="8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5"/>
            <p:cNvSpPr>
              <a:spLocks/>
            </p:cNvSpPr>
            <p:nvPr/>
          </p:nvSpPr>
          <p:spPr bwMode="auto">
            <a:xfrm>
              <a:off x="5417807" y="5210004"/>
              <a:ext cx="72629" cy="107215"/>
            </a:xfrm>
            <a:custGeom>
              <a:avLst/>
              <a:gdLst>
                <a:gd name="T0" fmla="*/ 3 w 4"/>
                <a:gd name="T1" fmla="*/ 0 h 6"/>
                <a:gd name="T2" fmla="*/ 0 w 4"/>
                <a:gd name="T3" fmla="*/ 6 h 6"/>
                <a:gd name="T4" fmla="*/ 4 w 4"/>
                <a:gd name="T5" fmla="*/ 1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3" y="2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5A1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6"/>
            <p:cNvSpPr>
              <a:spLocks/>
            </p:cNvSpPr>
            <p:nvPr/>
          </p:nvSpPr>
          <p:spPr bwMode="auto">
            <a:xfrm>
              <a:off x="5670281" y="4520024"/>
              <a:ext cx="143530" cy="472091"/>
            </a:xfrm>
            <a:custGeom>
              <a:avLst/>
              <a:gdLst>
                <a:gd name="T0" fmla="*/ 6 w 8"/>
                <a:gd name="T1" fmla="*/ 0 h 26"/>
                <a:gd name="T2" fmla="*/ 1 w 8"/>
                <a:gd name="T3" fmla="*/ 26 h 26"/>
                <a:gd name="T4" fmla="*/ 7 w 8"/>
                <a:gd name="T5" fmla="*/ 5 h 26"/>
                <a:gd name="T6" fmla="*/ 6 w 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6">
                  <a:moveTo>
                    <a:pt x="6" y="0"/>
                  </a:moveTo>
                  <a:cubicBezTo>
                    <a:pt x="1" y="7"/>
                    <a:pt x="0" y="16"/>
                    <a:pt x="1" y="26"/>
                  </a:cubicBezTo>
                  <a:cubicBezTo>
                    <a:pt x="5" y="19"/>
                    <a:pt x="8" y="12"/>
                    <a:pt x="7" y="5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BE0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7"/>
            <p:cNvSpPr>
              <a:spLocks/>
            </p:cNvSpPr>
            <p:nvPr/>
          </p:nvSpPr>
          <p:spPr bwMode="auto">
            <a:xfrm>
              <a:off x="4518586" y="3523964"/>
              <a:ext cx="233452" cy="235181"/>
            </a:xfrm>
            <a:custGeom>
              <a:avLst/>
              <a:gdLst>
                <a:gd name="T0" fmla="*/ 7 w 13"/>
                <a:gd name="T1" fmla="*/ 0 h 13"/>
                <a:gd name="T2" fmla="*/ 2 w 13"/>
                <a:gd name="T3" fmla="*/ 2 h 13"/>
                <a:gd name="T4" fmla="*/ 2 w 13"/>
                <a:gd name="T5" fmla="*/ 11 h 13"/>
                <a:gd name="T6" fmla="*/ 7 w 13"/>
                <a:gd name="T7" fmla="*/ 13 h 13"/>
                <a:gd name="T8" fmla="*/ 11 w 13"/>
                <a:gd name="T9" fmla="*/ 11 h 13"/>
                <a:gd name="T10" fmla="*/ 11 w 13"/>
                <a:gd name="T11" fmla="*/ 2 h 13"/>
                <a:gd name="T12" fmla="*/ 7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3" y="8"/>
                    <a:pt x="13" y="4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8"/>
            <p:cNvSpPr>
              <a:spLocks/>
            </p:cNvSpPr>
            <p:nvPr/>
          </p:nvSpPr>
          <p:spPr bwMode="auto">
            <a:xfrm>
              <a:off x="4895567" y="3596593"/>
              <a:ext cx="162552" cy="145259"/>
            </a:xfrm>
            <a:custGeom>
              <a:avLst/>
              <a:gdLst>
                <a:gd name="T0" fmla="*/ 5 w 9"/>
                <a:gd name="T1" fmla="*/ 0 h 8"/>
                <a:gd name="T2" fmla="*/ 2 w 9"/>
                <a:gd name="T3" fmla="*/ 1 h 8"/>
                <a:gd name="T4" fmla="*/ 2 w 9"/>
                <a:gd name="T5" fmla="*/ 7 h 8"/>
                <a:gd name="T6" fmla="*/ 5 w 9"/>
                <a:gd name="T7" fmla="*/ 8 h 8"/>
                <a:gd name="T8" fmla="*/ 8 w 9"/>
                <a:gd name="T9" fmla="*/ 7 h 8"/>
                <a:gd name="T10" fmla="*/ 8 w 9"/>
                <a:gd name="T11" fmla="*/ 1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CAB5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9"/>
            <p:cNvSpPr>
              <a:spLocks/>
            </p:cNvSpPr>
            <p:nvPr/>
          </p:nvSpPr>
          <p:spPr bwMode="auto">
            <a:xfrm>
              <a:off x="2142566" y="3977033"/>
              <a:ext cx="145259" cy="145259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1 h 8"/>
                <a:gd name="T4" fmla="*/ 1 w 8"/>
                <a:gd name="T5" fmla="*/ 5 h 8"/>
                <a:gd name="T6" fmla="*/ 4 w 8"/>
                <a:gd name="T7" fmla="*/ 8 h 8"/>
                <a:gd name="T8" fmla="*/ 5 w 8"/>
                <a:gd name="T9" fmla="*/ 8 h 8"/>
                <a:gd name="T10" fmla="*/ 8 w 8"/>
                <a:gd name="T11" fmla="*/ 3 h 8"/>
                <a:gd name="T12" fmla="*/ 4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8" y="5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solidFill>
              <a:srgbClr val="ADE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0"/>
            <p:cNvSpPr>
              <a:spLocks/>
            </p:cNvSpPr>
            <p:nvPr/>
          </p:nvSpPr>
          <p:spPr bwMode="auto">
            <a:xfrm>
              <a:off x="8926499" y="4737913"/>
              <a:ext cx="359689" cy="126237"/>
            </a:xfrm>
            <a:custGeom>
              <a:avLst/>
              <a:gdLst>
                <a:gd name="T0" fmla="*/ 20 w 20"/>
                <a:gd name="T1" fmla="*/ 0 h 7"/>
                <a:gd name="T2" fmla="*/ 8 w 20"/>
                <a:gd name="T3" fmla="*/ 0 h 7"/>
                <a:gd name="T4" fmla="*/ 0 w 20"/>
                <a:gd name="T5" fmla="*/ 1 h 7"/>
                <a:gd name="T6" fmla="*/ 2 w 20"/>
                <a:gd name="T7" fmla="*/ 3 h 7"/>
                <a:gd name="T8" fmla="*/ 7 w 20"/>
                <a:gd name="T9" fmla="*/ 7 h 7"/>
                <a:gd name="T10" fmla="*/ 15 w 20"/>
                <a:gd name="T11" fmla="*/ 5 h 7"/>
                <a:gd name="T12" fmla="*/ 16 w 20"/>
                <a:gd name="T13" fmla="*/ 5 h 7"/>
                <a:gd name="T14" fmla="*/ 20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20" y="0"/>
                  </a:moveTo>
                  <a:cubicBezTo>
                    <a:pt x="16" y="0"/>
                    <a:pt x="11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5" y="6"/>
                    <a:pt x="7" y="7"/>
                  </a:cubicBezTo>
                  <a:cubicBezTo>
                    <a:pt x="10" y="6"/>
                    <a:pt x="13" y="5"/>
                    <a:pt x="15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3"/>
                    <a:pt x="19" y="2"/>
                    <a:pt x="20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1"/>
            <p:cNvSpPr>
              <a:spLocks/>
            </p:cNvSpPr>
            <p:nvPr/>
          </p:nvSpPr>
          <p:spPr bwMode="auto">
            <a:xfrm>
              <a:off x="9052736" y="4827835"/>
              <a:ext cx="143530" cy="36315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3 w 8"/>
                <a:gd name="T5" fmla="*/ 2 h 2"/>
                <a:gd name="T6" fmla="*/ 8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6" y="0"/>
                    <a:pt x="3" y="1"/>
                    <a:pt x="0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2"/>
            <p:cNvSpPr>
              <a:spLocks/>
            </p:cNvSpPr>
            <p:nvPr/>
          </p:nvSpPr>
          <p:spPr bwMode="auto">
            <a:xfrm>
              <a:off x="8890185" y="4483710"/>
              <a:ext cx="413296" cy="273225"/>
            </a:xfrm>
            <a:custGeom>
              <a:avLst/>
              <a:gdLst>
                <a:gd name="T0" fmla="*/ 12 w 23"/>
                <a:gd name="T1" fmla="*/ 0 h 15"/>
                <a:gd name="T2" fmla="*/ 5 w 23"/>
                <a:gd name="T3" fmla="*/ 2 h 15"/>
                <a:gd name="T4" fmla="*/ 2 w 23"/>
                <a:gd name="T5" fmla="*/ 15 h 15"/>
                <a:gd name="T6" fmla="*/ 10 w 23"/>
                <a:gd name="T7" fmla="*/ 14 h 15"/>
                <a:gd name="T8" fmla="*/ 22 w 23"/>
                <a:gd name="T9" fmla="*/ 14 h 15"/>
                <a:gd name="T10" fmla="*/ 20 w 23"/>
                <a:gd name="T11" fmla="*/ 4 h 15"/>
                <a:gd name="T12" fmla="*/ 12 w 2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5">
                  <a:moveTo>
                    <a:pt x="12" y="0"/>
                  </a:moveTo>
                  <a:cubicBezTo>
                    <a:pt x="9" y="0"/>
                    <a:pt x="7" y="1"/>
                    <a:pt x="5" y="2"/>
                  </a:cubicBezTo>
                  <a:cubicBezTo>
                    <a:pt x="1" y="6"/>
                    <a:pt x="0" y="11"/>
                    <a:pt x="2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8" y="14"/>
                    <a:pt x="22" y="14"/>
                  </a:cubicBezTo>
                  <a:cubicBezTo>
                    <a:pt x="23" y="11"/>
                    <a:pt x="22" y="7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solidFill>
              <a:srgbClr val="F34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3"/>
            <p:cNvSpPr>
              <a:spLocks/>
            </p:cNvSpPr>
            <p:nvPr/>
          </p:nvSpPr>
          <p:spPr bwMode="auto">
            <a:xfrm>
              <a:off x="7235272" y="2889321"/>
              <a:ext cx="216159" cy="181574"/>
            </a:xfrm>
            <a:custGeom>
              <a:avLst/>
              <a:gdLst>
                <a:gd name="T0" fmla="*/ 6 w 12"/>
                <a:gd name="T1" fmla="*/ 0 h 10"/>
                <a:gd name="T2" fmla="*/ 2 w 12"/>
                <a:gd name="T3" fmla="*/ 1 h 10"/>
                <a:gd name="T4" fmla="*/ 2 w 12"/>
                <a:gd name="T5" fmla="*/ 8 h 10"/>
                <a:gd name="T6" fmla="*/ 6 w 12"/>
                <a:gd name="T7" fmla="*/ 10 h 10"/>
                <a:gd name="T8" fmla="*/ 9 w 12"/>
                <a:gd name="T9" fmla="*/ 9 h 10"/>
                <a:gd name="T10" fmla="*/ 10 w 12"/>
                <a:gd name="T11" fmla="*/ 2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4" y="10"/>
                    <a:pt x="6" y="10"/>
                  </a:cubicBezTo>
                  <a:cubicBezTo>
                    <a:pt x="7" y="10"/>
                    <a:pt x="8" y="10"/>
                    <a:pt x="9" y="9"/>
                  </a:cubicBezTo>
                  <a:cubicBezTo>
                    <a:pt x="11" y="7"/>
                    <a:pt x="12" y="4"/>
                    <a:pt x="10" y="2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solidFill>
              <a:srgbClr val="FFE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4"/>
            <p:cNvSpPr>
              <a:spLocks noEditPoints="1"/>
            </p:cNvSpPr>
            <p:nvPr/>
          </p:nvSpPr>
          <p:spPr bwMode="auto">
            <a:xfrm>
              <a:off x="6083577" y="4085977"/>
              <a:ext cx="989143" cy="2047458"/>
            </a:xfrm>
            <a:custGeom>
              <a:avLst/>
              <a:gdLst>
                <a:gd name="T0" fmla="*/ 10 w 55"/>
                <a:gd name="T1" fmla="*/ 43 h 113"/>
                <a:gd name="T2" fmla="*/ 8 w 55"/>
                <a:gd name="T3" fmla="*/ 42 h 113"/>
                <a:gd name="T4" fmla="*/ 5 w 55"/>
                <a:gd name="T5" fmla="*/ 36 h 113"/>
                <a:gd name="T6" fmla="*/ 10 w 55"/>
                <a:gd name="T7" fmla="*/ 33 h 113"/>
                <a:gd name="T8" fmla="*/ 12 w 55"/>
                <a:gd name="T9" fmla="*/ 33 h 113"/>
                <a:gd name="T10" fmla="*/ 14 w 55"/>
                <a:gd name="T11" fmla="*/ 40 h 113"/>
                <a:gd name="T12" fmla="*/ 10 w 55"/>
                <a:gd name="T13" fmla="*/ 43 h 113"/>
                <a:gd name="T14" fmla="*/ 37 w 55"/>
                <a:gd name="T15" fmla="*/ 30 h 113"/>
                <a:gd name="T16" fmla="*/ 35 w 55"/>
                <a:gd name="T17" fmla="*/ 30 h 113"/>
                <a:gd name="T18" fmla="*/ 34 w 55"/>
                <a:gd name="T19" fmla="*/ 25 h 113"/>
                <a:gd name="T20" fmla="*/ 37 w 55"/>
                <a:gd name="T21" fmla="*/ 23 h 113"/>
                <a:gd name="T22" fmla="*/ 38 w 55"/>
                <a:gd name="T23" fmla="*/ 24 h 113"/>
                <a:gd name="T24" fmla="*/ 40 w 55"/>
                <a:gd name="T25" fmla="*/ 28 h 113"/>
                <a:gd name="T26" fmla="*/ 37 w 55"/>
                <a:gd name="T27" fmla="*/ 30 h 113"/>
                <a:gd name="T28" fmla="*/ 32 w 55"/>
                <a:gd name="T29" fmla="*/ 8 h 113"/>
                <a:gd name="T30" fmla="*/ 29 w 55"/>
                <a:gd name="T31" fmla="*/ 7 h 113"/>
                <a:gd name="T32" fmla="*/ 29 w 55"/>
                <a:gd name="T33" fmla="*/ 2 h 113"/>
                <a:gd name="T34" fmla="*/ 32 w 55"/>
                <a:gd name="T35" fmla="*/ 1 h 113"/>
                <a:gd name="T36" fmla="*/ 35 w 55"/>
                <a:gd name="T37" fmla="*/ 2 h 113"/>
                <a:gd name="T38" fmla="*/ 34 w 55"/>
                <a:gd name="T39" fmla="*/ 7 h 113"/>
                <a:gd name="T40" fmla="*/ 32 w 55"/>
                <a:gd name="T41" fmla="*/ 8 h 113"/>
                <a:gd name="T42" fmla="*/ 26 w 55"/>
                <a:gd name="T43" fmla="*/ 0 h 113"/>
                <a:gd name="T44" fmla="*/ 4 w 55"/>
                <a:gd name="T45" fmla="*/ 19 h 113"/>
                <a:gd name="T46" fmla="*/ 3 w 55"/>
                <a:gd name="T47" fmla="*/ 48 h 113"/>
                <a:gd name="T48" fmla="*/ 21 w 55"/>
                <a:gd name="T49" fmla="*/ 75 h 113"/>
                <a:gd name="T50" fmla="*/ 0 w 55"/>
                <a:gd name="T51" fmla="*/ 113 h 113"/>
                <a:gd name="T52" fmla="*/ 18 w 55"/>
                <a:gd name="T53" fmla="*/ 98 h 113"/>
                <a:gd name="T54" fmla="*/ 20 w 55"/>
                <a:gd name="T55" fmla="*/ 93 h 113"/>
                <a:gd name="T56" fmla="*/ 40 w 55"/>
                <a:gd name="T57" fmla="*/ 54 h 113"/>
                <a:gd name="T58" fmla="*/ 53 w 55"/>
                <a:gd name="T59" fmla="*/ 44 h 113"/>
                <a:gd name="T60" fmla="*/ 54 w 55"/>
                <a:gd name="T61" fmla="*/ 37 h 113"/>
                <a:gd name="T62" fmla="*/ 52 w 55"/>
                <a:gd name="T63" fmla="*/ 19 h 113"/>
                <a:gd name="T64" fmla="*/ 49 w 55"/>
                <a:gd name="T65" fmla="*/ 13 h 113"/>
                <a:gd name="T66" fmla="*/ 26 w 55"/>
                <a:gd name="T6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113">
                  <a:moveTo>
                    <a:pt x="10" y="43"/>
                  </a:moveTo>
                  <a:cubicBezTo>
                    <a:pt x="9" y="43"/>
                    <a:pt x="9" y="43"/>
                    <a:pt x="8" y="42"/>
                  </a:cubicBezTo>
                  <a:cubicBezTo>
                    <a:pt x="6" y="41"/>
                    <a:pt x="5" y="39"/>
                    <a:pt x="5" y="36"/>
                  </a:cubicBezTo>
                  <a:cubicBezTo>
                    <a:pt x="6" y="34"/>
                    <a:pt x="8" y="33"/>
                    <a:pt x="10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4" y="34"/>
                    <a:pt x="15" y="37"/>
                    <a:pt x="14" y="40"/>
                  </a:cubicBezTo>
                  <a:cubicBezTo>
                    <a:pt x="14" y="41"/>
                    <a:pt x="12" y="43"/>
                    <a:pt x="10" y="43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5" y="30"/>
                  </a:cubicBezTo>
                  <a:cubicBezTo>
                    <a:pt x="33" y="29"/>
                    <a:pt x="33" y="27"/>
                    <a:pt x="34" y="25"/>
                  </a:cubicBezTo>
                  <a:cubicBezTo>
                    <a:pt x="34" y="24"/>
                    <a:pt x="35" y="23"/>
                    <a:pt x="37" y="23"/>
                  </a:cubicBezTo>
                  <a:cubicBezTo>
                    <a:pt x="37" y="23"/>
                    <a:pt x="38" y="23"/>
                    <a:pt x="38" y="24"/>
                  </a:cubicBezTo>
                  <a:cubicBezTo>
                    <a:pt x="40" y="24"/>
                    <a:pt x="41" y="26"/>
                    <a:pt x="40" y="28"/>
                  </a:cubicBezTo>
                  <a:cubicBezTo>
                    <a:pt x="39" y="29"/>
                    <a:pt x="38" y="30"/>
                    <a:pt x="37" y="30"/>
                  </a:cubicBezTo>
                  <a:moveTo>
                    <a:pt x="32" y="8"/>
                  </a:moveTo>
                  <a:cubicBezTo>
                    <a:pt x="31" y="8"/>
                    <a:pt x="30" y="8"/>
                    <a:pt x="29" y="7"/>
                  </a:cubicBezTo>
                  <a:cubicBezTo>
                    <a:pt x="28" y="5"/>
                    <a:pt x="28" y="3"/>
                    <a:pt x="29" y="2"/>
                  </a:cubicBezTo>
                  <a:cubicBezTo>
                    <a:pt x="30" y="1"/>
                    <a:pt x="31" y="1"/>
                    <a:pt x="32" y="1"/>
                  </a:cubicBezTo>
                  <a:cubicBezTo>
                    <a:pt x="33" y="1"/>
                    <a:pt x="34" y="1"/>
                    <a:pt x="35" y="2"/>
                  </a:cubicBezTo>
                  <a:cubicBezTo>
                    <a:pt x="36" y="4"/>
                    <a:pt x="36" y="6"/>
                    <a:pt x="34" y="7"/>
                  </a:cubicBezTo>
                  <a:cubicBezTo>
                    <a:pt x="34" y="8"/>
                    <a:pt x="33" y="8"/>
                    <a:pt x="32" y="8"/>
                  </a:cubicBezTo>
                  <a:moveTo>
                    <a:pt x="26" y="0"/>
                  </a:moveTo>
                  <a:cubicBezTo>
                    <a:pt x="17" y="0"/>
                    <a:pt x="7" y="6"/>
                    <a:pt x="4" y="19"/>
                  </a:cubicBezTo>
                  <a:cubicBezTo>
                    <a:pt x="2" y="28"/>
                    <a:pt x="2" y="39"/>
                    <a:pt x="3" y="48"/>
                  </a:cubicBezTo>
                  <a:cubicBezTo>
                    <a:pt x="12" y="49"/>
                    <a:pt x="22" y="59"/>
                    <a:pt x="21" y="75"/>
                  </a:cubicBezTo>
                  <a:cubicBezTo>
                    <a:pt x="20" y="89"/>
                    <a:pt x="11" y="102"/>
                    <a:pt x="0" y="113"/>
                  </a:cubicBezTo>
                  <a:cubicBezTo>
                    <a:pt x="6" y="108"/>
                    <a:pt x="12" y="103"/>
                    <a:pt x="18" y="98"/>
                  </a:cubicBezTo>
                  <a:cubicBezTo>
                    <a:pt x="19" y="96"/>
                    <a:pt x="20" y="95"/>
                    <a:pt x="20" y="93"/>
                  </a:cubicBezTo>
                  <a:cubicBezTo>
                    <a:pt x="25" y="81"/>
                    <a:pt x="31" y="64"/>
                    <a:pt x="40" y="54"/>
                  </a:cubicBezTo>
                  <a:cubicBezTo>
                    <a:pt x="44" y="49"/>
                    <a:pt x="49" y="46"/>
                    <a:pt x="53" y="44"/>
                  </a:cubicBezTo>
                  <a:cubicBezTo>
                    <a:pt x="54" y="42"/>
                    <a:pt x="54" y="40"/>
                    <a:pt x="54" y="37"/>
                  </a:cubicBezTo>
                  <a:cubicBezTo>
                    <a:pt x="55" y="30"/>
                    <a:pt x="54" y="24"/>
                    <a:pt x="52" y="19"/>
                  </a:cubicBezTo>
                  <a:cubicBezTo>
                    <a:pt x="50" y="17"/>
                    <a:pt x="49" y="15"/>
                    <a:pt x="49" y="13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5"/>
            <p:cNvSpPr>
              <a:spLocks/>
            </p:cNvSpPr>
            <p:nvPr/>
          </p:nvSpPr>
          <p:spPr bwMode="auto">
            <a:xfrm>
              <a:off x="6965505" y="4321158"/>
              <a:ext cx="53607" cy="108944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2"/>
                    <a:pt x="1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6"/>
            <p:cNvSpPr>
              <a:spLocks/>
            </p:cNvSpPr>
            <p:nvPr/>
          </p:nvSpPr>
          <p:spPr bwMode="auto">
            <a:xfrm>
              <a:off x="6406950" y="4883172"/>
              <a:ext cx="629455" cy="978768"/>
            </a:xfrm>
            <a:custGeom>
              <a:avLst/>
              <a:gdLst>
                <a:gd name="T0" fmla="*/ 35 w 35"/>
                <a:gd name="T1" fmla="*/ 0 h 54"/>
                <a:gd name="T2" fmla="*/ 22 w 35"/>
                <a:gd name="T3" fmla="*/ 10 h 54"/>
                <a:gd name="T4" fmla="*/ 2 w 35"/>
                <a:gd name="T5" fmla="*/ 49 h 54"/>
                <a:gd name="T6" fmla="*/ 0 w 35"/>
                <a:gd name="T7" fmla="*/ 54 h 54"/>
                <a:gd name="T8" fmla="*/ 35 w 3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4">
                  <a:moveTo>
                    <a:pt x="35" y="0"/>
                  </a:moveTo>
                  <a:cubicBezTo>
                    <a:pt x="31" y="2"/>
                    <a:pt x="26" y="5"/>
                    <a:pt x="22" y="10"/>
                  </a:cubicBezTo>
                  <a:cubicBezTo>
                    <a:pt x="13" y="20"/>
                    <a:pt x="7" y="37"/>
                    <a:pt x="2" y="49"/>
                  </a:cubicBezTo>
                  <a:cubicBezTo>
                    <a:pt x="2" y="51"/>
                    <a:pt x="1" y="52"/>
                    <a:pt x="0" y="54"/>
                  </a:cubicBezTo>
                  <a:cubicBezTo>
                    <a:pt x="17" y="38"/>
                    <a:pt x="31" y="20"/>
                    <a:pt x="35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7"/>
            <p:cNvSpPr>
              <a:spLocks/>
            </p:cNvSpPr>
            <p:nvPr/>
          </p:nvSpPr>
          <p:spPr bwMode="auto">
            <a:xfrm>
              <a:off x="6676717" y="4502732"/>
              <a:ext cx="145259" cy="126237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4 w 8"/>
                <a:gd name="T7" fmla="*/ 7 h 7"/>
                <a:gd name="T8" fmla="*/ 7 w 8"/>
                <a:gd name="T9" fmla="*/ 5 h 7"/>
                <a:gd name="T10" fmla="*/ 5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6586795" y="4103270"/>
              <a:ext cx="145259" cy="127966"/>
            </a:xfrm>
            <a:custGeom>
              <a:avLst/>
              <a:gdLst>
                <a:gd name="T0" fmla="*/ 4 w 8"/>
                <a:gd name="T1" fmla="*/ 0 h 7"/>
                <a:gd name="T2" fmla="*/ 1 w 8"/>
                <a:gd name="T3" fmla="*/ 1 h 7"/>
                <a:gd name="T4" fmla="*/ 1 w 8"/>
                <a:gd name="T5" fmla="*/ 6 h 7"/>
                <a:gd name="T6" fmla="*/ 4 w 8"/>
                <a:gd name="T7" fmla="*/ 7 h 7"/>
                <a:gd name="T8" fmla="*/ 6 w 8"/>
                <a:gd name="T9" fmla="*/ 6 h 7"/>
                <a:gd name="T10" fmla="*/ 7 w 8"/>
                <a:gd name="T11" fmla="*/ 1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A8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0"/>
            <p:cNvSpPr>
              <a:spLocks/>
            </p:cNvSpPr>
            <p:nvPr/>
          </p:nvSpPr>
          <p:spPr bwMode="auto">
            <a:xfrm>
              <a:off x="6173499" y="4684305"/>
              <a:ext cx="179844" cy="179844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3 h 10"/>
                <a:gd name="T4" fmla="*/ 3 w 10"/>
                <a:gd name="T5" fmla="*/ 9 h 10"/>
                <a:gd name="T6" fmla="*/ 5 w 10"/>
                <a:gd name="T7" fmla="*/ 10 h 10"/>
                <a:gd name="T8" fmla="*/ 9 w 10"/>
                <a:gd name="T9" fmla="*/ 7 h 10"/>
                <a:gd name="T10" fmla="*/ 7 w 10"/>
                <a:gd name="T11" fmla="*/ 0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1" y="1"/>
                    <a:pt x="0" y="3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7" y="10"/>
                    <a:pt x="9" y="8"/>
                    <a:pt x="9" y="7"/>
                  </a:cubicBezTo>
                  <a:cubicBezTo>
                    <a:pt x="10" y="4"/>
                    <a:pt x="9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/>
            </p:cNvSpPr>
            <p:nvPr/>
          </p:nvSpPr>
          <p:spPr bwMode="auto">
            <a:xfrm>
              <a:off x="5921025" y="3325098"/>
              <a:ext cx="738399" cy="1105005"/>
            </a:xfrm>
            <a:custGeom>
              <a:avLst/>
              <a:gdLst>
                <a:gd name="T0" fmla="*/ 25 w 41"/>
                <a:gd name="T1" fmla="*/ 0 h 61"/>
                <a:gd name="T2" fmla="*/ 12 w 41"/>
                <a:gd name="T3" fmla="*/ 6 h 61"/>
                <a:gd name="T4" fmla="*/ 5 w 41"/>
                <a:gd name="T5" fmla="*/ 60 h 61"/>
                <a:gd name="T6" fmla="*/ 6 w 41"/>
                <a:gd name="T7" fmla="*/ 61 h 61"/>
                <a:gd name="T8" fmla="*/ 22 w 41"/>
                <a:gd name="T9" fmla="*/ 31 h 61"/>
                <a:gd name="T10" fmla="*/ 35 w 41"/>
                <a:gd name="T11" fmla="*/ 18 h 61"/>
                <a:gd name="T12" fmla="*/ 25 w 41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1">
                  <a:moveTo>
                    <a:pt x="25" y="0"/>
                  </a:moveTo>
                  <a:cubicBezTo>
                    <a:pt x="21" y="0"/>
                    <a:pt x="16" y="2"/>
                    <a:pt x="12" y="6"/>
                  </a:cubicBezTo>
                  <a:cubicBezTo>
                    <a:pt x="0" y="19"/>
                    <a:pt x="2" y="42"/>
                    <a:pt x="5" y="60"/>
                  </a:cubicBezTo>
                  <a:cubicBezTo>
                    <a:pt x="5" y="60"/>
                    <a:pt x="6" y="61"/>
                    <a:pt x="6" y="61"/>
                  </a:cubicBezTo>
                  <a:cubicBezTo>
                    <a:pt x="8" y="49"/>
                    <a:pt x="12" y="38"/>
                    <a:pt x="22" y="31"/>
                  </a:cubicBezTo>
                  <a:cubicBezTo>
                    <a:pt x="26" y="27"/>
                    <a:pt x="32" y="23"/>
                    <a:pt x="35" y="18"/>
                  </a:cubicBezTo>
                  <a:cubicBezTo>
                    <a:pt x="41" y="8"/>
                    <a:pt x="34" y="0"/>
                    <a:pt x="25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2"/>
            <p:cNvSpPr>
              <a:spLocks/>
            </p:cNvSpPr>
            <p:nvPr/>
          </p:nvSpPr>
          <p:spPr bwMode="auto">
            <a:xfrm>
              <a:off x="6010947" y="4411080"/>
              <a:ext cx="19022" cy="145259"/>
            </a:xfrm>
            <a:custGeom>
              <a:avLst/>
              <a:gdLst>
                <a:gd name="T0" fmla="*/ 0 w 1"/>
                <a:gd name="T1" fmla="*/ 0 h 8"/>
                <a:gd name="T2" fmla="*/ 1 w 1"/>
                <a:gd name="T3" fmla="*/ 8 h 8"/>
                <a:gd name="T4" fmla="*/ 1 w 1"/>
                <a:gd name="T5" fmla="*/ 1 h 8"/>
                <a:gd name="T6" fmla="*/ 0 w 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cubicBezTo>
                    <a:pt x="0" y="3"/>
                    <a:pt x="0" y="6"/>
                    <a:pt x="1" y="8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EE0A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3"/>
            <p:cNvSpPr>
              <a:spLocks/>
            </p:cNvSpPr>
            <p:nvPr/>
          </p:nvSpPr>
          <p:spPr bwMode="auto">
            <a:xfrm>
              <a:off x="6659424" y="3705537"/>
              <a:ext cx="269766" cy="235181"/>
            </a:xfrm>
            <a:custGeom>
              <a:avLst/>
              <a:gdLst>
                <a:gd name="T0" fmla="*/ 7 w 15"/>
                <a:gd name="T1" fmla="*/ 0 h 13"/>
                <a:gd name="T2" fmla="*/ 1 w 15"/>
                <a:gd name="T3" fmla="*/ 4 h 13"/>
                <a:gd name="T4" fmla="*/ 5 w 15"/>
                <a:gd name="T5" fmla="*/ 13 h 13"/>
                <a:gd name="T6" fmla="*/ 7 w 15"/>
                <a:gd name="T7" fmla="*/ 13 h 13"/>
                <a:gd name="T8" fmla="*/ 13 w 15"/>
                <a:gd name="T9" fmla="*/ 9 h 13"/>
                <a:gd name="T10" fmla="*/ 9 w 15"/>
                <a:gd name="T11" fmla="*/ 0 h 13"/>
                <a:gd name="T12" fmla="*/ 7 w 1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0" y="8"/>
                    <a:pt x="1" y="11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10" y="13"/>
                    <a:pt x="12" y="12"/>
                    <a:pt x="13" y="9"/>
                  </a:cubicBezTo>
                  <a:cubicBezTo>
                    <a:pt x="15" y="5"/>
                    <a:pt x="13" y="2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FA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4"/>
            <p:cNvSpPr>
              <a:spLocks/>
            </p:cNvSpPr>
            <p:nvPr/>
          </p:nvSpPr>
          <p:spPr bwMode="auto">
            <a:xfrm>
              <a:off x="10275331" y="2310015"/>
              <a:ext cx="684792" cy="615621"/>
            </a:xfrm>
            <a:custGeom>
              <a:avLst/>
              <a:gdLst>
                <a:gd name="T0" fmla="*/ 19 w 38"/>
                <a:gd name="T1" fmla="*/ 0 h 34"/>
                <a:gd name="T2" fmla="*/ 5 w 38"/>
                <a:gd name="T3" fmla="*/ 8 h 34"/>
                <a:gd name="T4" fmla="*/ 10 w 38"/>
                <a:gd name="T5" fmla="*/ 31 h 34"/>
                <a:gd name="T6" fmla="*/ 19 w 38"/>
                <a:gd name="T7" fmla="*/ 34 h 34"/>
                <a:gd name="T8" fmla="*/ 33 w 38"/>
                <a:gd name="T9" fmla="*/ 26 h 34"/>
                <a:gd name="T10" fmla="*/ 28 w 38"/>
                <a:gd name="T11" fmla="*/ 3 h 34"/>
                <a:gd name="T12" fmla="*/ 19 w 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4">
                  <a:moveTo>
                    <a:pt x="19" y="0"/>
                  </a:moveTo>
                  <a:cubicBezTo>
                    <a:pt x="13" y="0"/>
                    <a:pt x="8" y="3"/>
                    <a:pt x="5" y="8"/>
                  </a:cubicBezTo>
                  <a:cubicBezTo>
                    <a:pt x="0" y="16"/>
                    <a:pt x="2" y="26"/>
                    <a:pt x="10" y="31"/>
                  </a:cubicBezTo>
                  <a:cubicBezTo>
                    <a:pt x="13" y="33"/>
                    <a:pt x="16" y="34"/>
                    <a:pt x="19" y="34"/>
                  </a:cubicBezTo>
                  <a:cubicBezTo>
                    <a:pt x="25" y="34"/>
                    <a:pt x="30" y="31"/>
                    <a:pt x="33" y="26"/>
                  </a:cubicBezTo>
                  <a:cubicBezTo>
                    <a:pt x="38" y="18"/>
                    <a:pt x="36" y="8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5"/>
            <p:cNvSpPr>
              <a:spLocks/>
            </p:cNvSpPr>
            <p:nvPr/>
          </p:nvSpPr>
          <p:spPr bwMode="auto">
            <a:xfrm>
              <a:off x="9735799" y="3088187"/>
              <a:ext cx="1871072" cy="1250264"/>
            </a:xfrm>
            <a:custGeom>
              <a:avLst/>
              <a:gdLst>
                <a:gd name="T0" fmla="*/ 71 w 104"/>
                <a:gd name="T1" fmla="*/ 0 h 69"/>
                <a:gd name="T2" fmla="*/ 65 w 104"/>
                <a:gd name="T3" fmla="*/ 0 h 69"/>
                <a:gd name="T4" fmla="*/ 0 w 104"/>
                <a:gd name="T5" fmla="*/ 69 h 69"/>
                <a:gd name="T6" fmla="*/ 54 w 104"/>
                <a:gd name="T7" fmla="*/ 38 h 69"/>
                <a:gd name="T8" fmla="*/ 82 w 104"/>
                <a:gd name="T9" fmla="*/ 35 h 69"/>
                <a:gd name="T10" fmla="*/ 71 w 10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9">
                  <a:moveTo>
                    <a:pt x="71" y="0"/>
                  </a:moveTo>
                  <a:cubicBezTo>
                    <a:pt x="69" y="0"/>
                    <a:pt x="67" y="0"/>
                    <a:pt x="65" y="0"/>
                  </a:cubicBezTo>
                  <a:cubicBezTo>
                    <a:pt x="34" y="6"/>
                    <a:pt x="15" y="44"/>
                    <a:pt x="0" y="69"/>
                  </a:cubicBezTo>
                  <a:cubicBezTo>
                    <a:pt x="14" y="52"/>
                    <a:pt x="31" y="39"/>
                    <a:pt x="54" y="38"/>
                  </a:cubicBezTo>
                  <a:cubicBezTo>
                    <a:pt x="62" y="38"/>
                    <a:pt x="74" y="39"/>
                    <a:pt x="82" y="35"/>
                  </a:cubicBezTo>
                  <a:cubicBezTo>
                    <a:pt x="104" y="27"/>
                    <a:pt x="95" y="0"/>
                    <a:pt x="71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6"/>
            <p:cNvSpPr>
              <a:spLocks/>
            </p:cNvSpPr>
            <p:nvPr/>
          </p:nvSpPr>
          <p:spPr bwMode="auto">
            <a:xfrm>
              <a:off x="11535970" y="3560279"/>
              <a:ext cx="250744" cy="217888"/>
            </a:xfrm>
            <a:custGeom>
              <a:avLst/>
              <a:gdLst>
                <a:gd name="T0" fmla="*/ 7 w 14"/>
                <a:gd name="T1" fmla="*/ 0 h 12"/>
                <a:gd name="T2" fmla="*/ 2 w 14"/>
                <a:gd name="T3" fmla="*/ 3 h 12"/>
                <a:gd name="T4" fmla="*/ 3 w 14"/>
                <a:gd name="T5" fmla="*/ 11 h 12"/>
                <a:gd name="T6" fmla="*/ 7 w 14"/>
                <a:gd name="T7" fmla="*/ 12 h 12"/>
                <a:gd name="T8" fmla="*/ 12 w 14"/>
                <a:gd name="T9" fmla="*/ 10 h 12"/>
                <a:gd name="T10" fmla="*/ 10 w 14"/>
                <a:gd name="T11" fmla="*/ 1 h 12"/>
                <a:gd name="T12" fmla="*/ 7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1" y="10"/>
                    <a:pt x="3" y="11"/>
                  </a:cubicBezTo>
                  <a:cubicBezTo>
                    <a:pt x="4" y="12"/>
                    <a:pt x="6" y="12"/>
                    <a:pt x="7" y="12"/>
                  </a:cubicBezTo>
                  <a:cubicBezTo>
                    <a:pt x="9" y="12"/>
                    <a:pt x="11" y="11"/>
                    <a:pt x="12" y="10"/>
                  </a:cubicBezTo>
                  <a:cubicBezTo>
                    <a:pt x="14" y="7"/>
                    <a:pt x="13" y="3"/>
                    <a:pt x="10" y="1"/>
                  </a:cubicBezTo>
                  <a:cubicBezTo>
                    <a:pt x="9" y="1"/>
                    <a:pt x="8" y="0"/>
                    <a:pt x="7" y="0"/>
                  </a:cubicBezTo>
                </a:path>
              </a:pathLst>
            </a:custGeom>
            <a:solidFill>
              <a:srgbClr val="F9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944277" y="2448268"/>
              <a:ext cx="11429868" cy="4404858"/>
              <a:chOff x="944277" y="2448268"/>
              <a:chExt cx="11429868" cy="4404858"/>
            </a:xfrm>
          </p:grpSpPr>
          <p:sp>
            <p:nvSpPr>
              <p:cNvPr id="194" name="Freeform 35"/>
              <p:cNvSpPr>
                <a:spLocks/>
              </p:cNvSpPr>
              <p:nvPr/>
            </p:nvSpPr>
            <p:spPr bwMode="auto">
              <a:xfrm>
                <a:off x="9663169" y="4516367"/>
                <a:ext cx="162552" cy="181574"/>
              </a:xfrm>
              <a:custGeom>
                <a:avLst/>
                <a:gdLst>
                  <a:gd name="T0" fmla="*/ 2 w 9"/>
                  <a:gd name="T1" fmla="*/ 9 h 10"/>
                  <a:gd name="T2" fmla="*/ 8 w 9"/>
                  <a:gd name="T3" fmla="*/ 7 h 10"/>
                  <a:gd name="T4" fmla="*/ 7 w 9"/>
                  <a:gd name="T5" fmla="*/ 1 h 10"/>
                  <a:gd name="T6" fmla="*/ 1 w 9"/>
                  <a:gd name="T7" fmla="*/ 3 h 10"/>
                  <a:gd name="T8" fmla="*/ 2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2" y="9"/>
                    </a:moveTo>
                    <a:cubicBezTo>
                      <a:pt x="4" y="10"/>
                      <a:pt x="7" y="9"/>
                      <a:pt x="8" y="7"/>
                    </a:cubicBezTo>
                    <a:cubicBezTo>
                      <a:pt x="9" y="5"/>
                      <a:pt x="9" y="3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5"/>
                      <a:pt x="0" y="7"/>
                      <a:pt x="2" y="9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4"/>
              <p:cNvSpPr>
                <a:spLocks/>
              </p:cNvSpPr>
              <p:nvPr/>
            </p:nvSpPr>
            <p:spPr bwMode="auto">
              <a:xfrm>
                <a:off x="2161588" y="5512428"/>
                <a:ext cx="17293" cy="1902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</a:path>
                </a:pathLst>
              </a:custGeom>
              <a:solidFill>
                <a:srgbClr val="9FD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7"/>
              <p:cNvSpPr>
                <a:spLocks/>
              </p:cNvSpPr>
              <p:nvPr/>
            </p:nvSpPr>
            <p:spPr bwMode="auto">
              <a:xfrm>
                <a:off x="9663169" y="4533660"/>
                <a:ext cx="162552" cy="145259"/>
              </a:xfrm>
              <a:custGeom>
                <a:avLst/>
                <a:gdLst>
                  <a:gd name="T0" fmla="*/ 4 w 9"/>
                  <a:gd name="T1" fmla="*/ 0 h 8"/>
                  <a:gd name="T2" fmla="*/ 1 w 9"/>
                  <a:gd name="T3" fmla="*/ 2 h 8"/>
                  <a:gd name="T4" fmla="*/ 2 w 9"/>
                  <a:gd name="T5" fmla="*/ 8 h 8"/>
                  <a:gd name="T6" fmla="*/ 4 w 9"/>
                  <a:gd name="T7" fmla="*/ 8 h 8"/>
                  <a:gd name="T8" fmla="*/ 8 w 9"/>
                  <a:gd name="T9" fmla="*/ 6 h 8"/>
                  <a:gd name="T10" fmla="*/ 7 w 9"/>
                  <a:gd name="T11" fmla="*/ 0 h 8"/>
                  <a:gd name="T12" fmla="*/ 4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2" y="0"/>
                      <a:pt x="1" y="2"/>
                    </a:cubicBezTo>
                    <a:cubicBezTo>
                      <a:pt x="0" y="4"/>
                      <a:pt x="0" y="6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6" y="8"/>
                      <a:pt x="7" y="8"/>
                      <a:pt x="8" y="6"/>
                    </a:cubicBezTo>
                    <a:cubicBezTo>
                      <a:pt x="9" y="4"/>
                      <a:pt x="9" y="2"/>
                      <a:pt x="7" y="0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ED0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60"/>
              <p:cNvSpPr>
                <a:spLocks/>
              </p:cNvSpPr>
              <p:nvPr/>
            </p:nvSpPr>
            <p:spPr bwMode="auto">
              <a:xfrm>
                <a:off x="2754728" y="6636454"/>
                <a:ext cx="72629" cy="36315"/>
              </a:xfrm>
              <a:custGeom>
                <a:avLst/>
                <a:gdLst>
                  <a:gd name="T0" fmla="*/ 0 w 4"/>
                  <a:gd name="T1" fmla="*/ 0 h 2"/>
                  <a:gd name="T2" fmla="*/ 4 w 4"/>
                  <a:gd name="T3" fmla="*/ 2 h 2"/>
                  <a:gd name="T4" fmla="*/ 2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cubicBezTo>
                      <a:pt x="2" y="0"/>
                      <a:pt x="3" y="1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B88E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82"/>
              <p:cNvSpPr>
                <a:spLocks noEditPoints="1"/>
              </p:cNvSpPr>
              <p:nvPr/>
            </p:nvSpPr>
            <p:spPr bwMode="auto">
              <a:xfrm>
                <a:off x="9830642" y="3814812"/>
                <a:ext cx="977662" cy="956571"/>
              </a:xfrm>
              <a:custGeom>
                <a:avLst/>
                <a:gdLst>
                  <a:gd name="T0" fmla="*/ 9 w 52"/>
                  <a:gd name="T1" fmla="*/ 10 h 52"/>
                  <a:gd name="T2" fmla="*/ 4 w 52"/>
                  <a:gd name="T3" fmla="*/ 10 h 52"/>
                  <a:gd name="T4" fmla="*/ 2 w 52"/>
                  <a:gd name="T5" fmla="*/ 10 h 52"/>
                  <a:gd name="T6" fmla="*/ 0 w 52"/>
                  <a:gd name="T7" fmla="*/ 14 h 52"/>
                  <a:gd name="T8" fmla="*/ 2 w 52"/>
                  <a:gd name="T9" fmla="*/ 17 h 52"/>
                  <a:gd name="T10" fmla="*/ 9 w 52"/>
                  <a:gd name="T11" fmla="*/ 10 h 52"/>
                  <a:gd name="T12" fmla="*/ 33 w 52"/>
                  <a:gd name="T13" fmla="*/ 0 h 52"/>
                  <a:gd name="T14" fmla="*/ 20 w 52"/>
                  <a:gd name="T15" fmla="*/ 7 h 52"/>
                  <a:gd name="T16" fmla="*/ 36 w 52"/>
                  <a:gd name="T17" fmla="*/ 25 h 52"/>
                  <a:gd name="T18" fmla="*/ 19 w 52"/>
                  <a:gd name="T19" fmla="*/ 43 h 52"/>
                  <a:gd name="T20" fmla="*/ 18 w 52"/>
                  <a:gd name="T21" fmla="*/ 43 h 52"/>
                  <a:gd name="T22" fmla="*/ 13 w 52"/>
                  <a:gd name="T23" fmla="*/ 43 h 52"/>
                  <a:gd name="T24" fmla="*/ 13 w 52"/>
                  <a:gd name="T25" fmla="*/ 44 h 52"/>
                  <a:gd name="T26" fmla="*/ 13 w 52"/>
                  <a:gd name="T27" fmla="*/ 50 h 52"/>
                  <a:gd name="T28" fmla="*/ 25 w 52"/>
                  <a:gd name="T29" fmla="*/ 52 h 52"/>
                  <a:gd name="T30" fmla="*/ 25 w 52"/>
                  <a:gd name="T31" fmla="*/ 52 h 52"/>
                  <a:gd name="T32" fmla="*/ 52 w 52"/>
                  <a:gd name="T33" fmla="*/ 24 h 52"/>
                  <a:gd name="T34" fmla="*/ 39 w 52"/>
                  <a:gd name="T35" fmla="*/ 2 h 52"/>
                  <a:gd name="T36" fmla="*/ 33 w 52"/>
                  <a:gd name="T3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52">
                    <a:moveTo>
                      <a:pt x="9" y="10"/>
                    </a:moveTo>
                    <a:cubicBezTo>
                      <a:pt x="7" y="10"/>
                      <a:pt x="5" y="10"/>
                      <a:pt x="4" y="10"/>
                    </a:cubicBezTo>
                    <a:cubicBezTo>
                      <a:pt x="3" y="10"/>
                      <a:pt x="3" y="10"/>
                      <a:pt x="2" y="10"/>
                    </a:cubicBezTo>
                    <a:cubicBezTo>
                      <a:pt x="1" y="11"/>
                      <a:pt x="0" y="13"/>
                      <a:pt x="0" y="14"/>
                    </a:cubicBezTo>
                    <a:cubicBezTo>
                      <a:pt x="1" y="15"/>
                      <a:pt x="2" y="16"/>
                      <a:pt x="2" y="17"/>
                    </a:cubicBezTo>
                    <a:cubicBezTo>
                      <a:pt x="4" y="14"/>
                      <a:pt x="6" y="12"/>
                      <a:pt x="9" y="10"/>
                    </a:cubicBezTo>
                    <a:moveTo>
                      <a:pt x="33" y="0"/>
                    </a:moveTo>
                    <a:cubicBezTo>
                      <a:pt x="29" y="3"/>
                      <a:pt x="24" y="6"/>
                      <a:pt x="20" y="7"/>
                    </a:cubicBezTo>
                    <a:cubicBezTo>
                      <a:pt x="29" y="8"/>
                      <a:pt x="36" y="15"/>
                      <a:pt x="36" y="25"/>
                    </a:cubicBezTo>
                    <a:cubicBezTo>
                      <a:pt x="37" y="35"/>
                      <a:pt x="29" y="43"/>
                      <a:pt x="19" y="43"/>
                    </a:cubicBezTo>
                    <a:cubicBezTo>
                      <a:pt x="19" y="43"/>
                      <a:pt x="18" y="43"/>
                      <a:pt x="18" y="43"/>
                    </a:cubicBezTo>
                    <a:cubicBezTo>
                      <a:pt x="16" y="43"/>
                      <a:pt x="15" y="43"/>
                      <a:pt x="13" y="43"/>
                    </a:cubicBezTo>
                    <a:cubicBezTo>
                      <a:pt x="13" y="43"/>
                      <a:pt x="13" y="43"/>
                      <a:pt x="13" y="44"/>
                    </a:cubicBezTo>
                    <a:cubicBezTo>
                      <a:pt x="13" y="46"/>
                      <a:pt x="13" y="48"/>
                      <a:pt x="13" y="50"/>
                    </a:cubicBezTo>
                    <a:cubicBezTo>
                      <a:pt x="16" y="51"/>
                      <a:pt x="20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40" y="52"/>
                      <a:pt x="52" y="39"/>
                      <a:pt x="52" y="24"/>
                    </a:cubicBezTo>
                    <a:cubicBezTo>
                      <a:pt x="51" y="15"/>
                      <a:pt x="46" y="7"/>
                      <a:pt x="39" y="2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86"/>
              <p:cNvSpPr>
                <a:spLocks noEditPoints="1"/>
              </p:cNvSpPr>
              <p:nvPr/>
            </p:nvSpPr>
            <p:spPr bwMode="auto">
              <a:xfrm>
                <a:off x="10164477" y="2918837"/>
                <a:ext cx="1057146" cy="1041431"/>
              </a:xfrm>
              <a:custGeom>
                <a:avLst/>
                <a:gdLst>
                  <a:gd name="T0" fmla="*/ 13 w 56"/>
                  <a:gd name="T1" fmla="*/ 28 h 57"/>
                  <a:gd name="T2" fmla="*/ 0 w 56"/>
                  <a:gd name="T3" fmla="*/ 35 h 57"/>
                  <a:gd name="T4" fmla="*/ 2 w 56"/>
                  <a:gd name="T5" fmla="*/ 41 h 57"/>
                  <a:gd name="T6" fmla="*/ 15 w 56"/>
                  <a:gd name="T7" fmla="*/ 33 h 57"/>
                  <a:gd name="T8" fmla="*/ 13 w 56"/>
                  <a:gd name="T9" fmla="*/ 28 h 57"/>
                  <a:gd name="T10" fmla="*/ 23 w 56"/>
                  <a:gd name="T11" fmla="*/ 0 h 57"/>
                  <a:gd name="T12" fmla="*/ 19 w 56"/>
                  <a:gd name="T13" fmla="*/ 1 h 57"/>
                  <a:gd name="T14" fmla="*/ 20 w 56"/>
                  <a:gd name="T15" fmla="*/ 7 h 57"/>
                  <a:gd name="T16" fmla="*/ 24 w 56"/>
                  <a:gd name="T17" fmla="*/ 4 h 57"/>
                  <a:gd name="T18" fmla="*/ 23 w 56"/>
                  <a:gd name="T19" fmla="*/ 0 h 57"/>
                  <a:gd name="T20" fmla="*/ 28 w 56"/>
                  <a:gd name="T21" fmla="*/ 0 h 57"/>
                  <a:gd name="T22" fmla="*/ 26 w 56"/>
                  <a:gd name="T23" fmla="*/ 0 h 57"/>
                  <a:gd name="T24" fmla="*/ 28 w 56"/>
                  <a:gd name="T25" fmla="*/ 3 h 57"/>
                  <a:gd name="T26" fmla="*/ 32 w 56"/>
                  <a:gd name="T27" fmla="*/ 3 h 57"/>
                  <a:gd name="T28" fmla="*/ 52 w 56"/>
                  <a:gd name="T29" fmla="*/ 23 h 57"/>
                  <a:gd name="T30" fmla="*/ 32 w 56"/>
                  <a:gd name="T31" fmla="*/ 43 h 57"/>
                  <a:gd name="T32" fmla="*/ 25 w 56"/>
                  <a:gd name="T33" fmla="*/ 42 h 57"/>
                  <a:gd name="T34" fmla="*/ 15 w 56"/>
                  <a:gd name="T35" fmla="*/ 54 h 57"/>
                  <a:gd name="T36" fmla="*/ 21 w 56"/>
                  <a:gd name="T37" fmla="*/ 56 h 57"/>
                  <a:gd name="T38" fmla="*/ 28 w 56"/>
                  <a:gd name="T39" fmla="*/ 57 h 57"/>
                  <a:gd name="T40" fmla="*/ 56 w 56"/>
                  <a:gd name="T41" fmla="*/ 28 h 57"/>
                  <a:gd name="T42" fmla="*/ 49 w 56"/>
                  <a:gd name="T43" fmla="*/ 9 h 57"/>
                  <a:gd name="T44" fmla="*/ 40 w 56"/>
                  <a:gd name="T45" fmla="*/ 2 h 57"/>
                  <a:gd name="T46" fmla="*/ 28 w 56"/>
                  <a:gd name="T4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" h="57">
                    <a:moveTo>
                      <a:pt x="13" y="28"/>
                    </a:moveTo>
                    <a:cubicBezTo>
                      <a:pt x="9" y="31"/>
                      <a:pt x="5" y="34"/>
                      <a:pt x="0" y="35"/>
                    </a:cubicBezTo>
                    <a:cubicBezTo>
                      <a:pt x="0" y="37"/>
                      <a:pt x="1" y="39"/>
                      <a:pt x="2" y="41"/>
                    </a:cubicBezTo>
                    <a:cubicBezTo>
                      <a:pt x="7" y="40"/>
                      <a:pt x="11" y="37"/>
                      <a:pt x="15" y="33"/>
                    </a:cubicBezTo>
                    <a:cubicBezTo>
                      <a:pt x="14" y="32"/>
                      <a:pt x="13" y="30"/>
                      <a:pt x="13" y="28"/>
                    </a:cubicBezTo>
                    <a:moveTo>
                      <a:pt x="23" y="0"/>
                    </a:moveTo>
                    <a:cubicBezTo>
                      <a:pt x="21" y="0"/>
                      <a:pt x="20" y="1"/>
                      <a:pt x="19" y="1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1" y="6"/>
                      <a:pt x="23" y="5"/>
                      <a:pt x="24" y="4"/>
                    </a:cubicBezTo>
                    <a:cubicBezTo>
                      <a:pt x="24" y="3"/>
                      <a:pt x="23" y="1"/>
                      <a:pt x="23" y="0"/>
                    </a:cubicBezTo>
                    <a:moveTo>
                      <a:pt x="28" y="0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27" y="1"/>
                      <a:pt x="28" y="2"/>
                      <a:pt x="28" y="3"/>
                    </a:cubicBezTo>
                    <a:cubicBezTo>
                      <a:pt x="29" y="3"/>
                      <a:pt x="31" y="3"/>
                      <a:pt x="32" y="3"/>
                    </a:cubicBezTo>
                    <a:cubicBezTo>
                      <a:pt x="43" y="3"/>
                      <a:pt x="52" y="12"/>
                      <a:pt x="52" y="23"/>
                    </a:cubicBezTo>
                    <a:cubicBezTo>
                      <a:pt x="52" y="34"/>
                      <a:pt x="43" y="43"/>
                      <a:pt x="32" y="43"/>
                    </a:cubicBezTo>
                    <a:cubicBezTo>
                      <a:pt x="30" y="43"/>
                      <a:pt x="27" y="43"/>
                      <a:pt x="25" y="42"/>
                    </a:cubicBezTo>
                    <a:cubicBezTo>
                      <a:pt x="22" y="46"/>
                      <a:pt x="19" y="50"/>
                      <a:pt x="15" y="54"/>
                    </a:cubicBezTo>
                    <a:cubicBezTo>
                      <a:pt x="17" y="55"/>
                      <a:pt x="19" y="56"/>
                      <a:pt x="21" y="56"/>
                    </a:cubicBezTo>
                    <a:cubicBezTo>
                      <a:pt x="23" y="57"/>
                      <a:pt x="25" y="57"/>
                      <a:pt x="28" y="57"/>
                    </a:cubicBezTo>
                    <a:cubicBezTo>
                      <a:pt x="43" y="57"/>
                      <a:pt x="56" y="44"/>
                      <a:pt x="56" y="28"/>
                    </a:cubicBezTo>
                    <a:cubicBezTo>
                      <a:pt x="56" y="21"/>
                      <a:pt x="53" y="14"/>
                      <a:pt x="49" y="9"/>
                    </a:cubicBezTo>
                    <a:cubicBezTo>
                      <a:pt x="45" y="7"/>
                      <a:pt x="42" y="5"/>
                      <a:pt x="40" y="2"/>
                    </a:cubicBezTo>
                    <a:cubicBezTo>
                      <a:pt x="36" y="0"/>
                      <a:pt x="32" y="0"/>
                      <a:pt x="2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87"/>
              <p:cNvSpPr>
                <a:spLocks noEditPoints="1"/>
              </p:cNvSpPr>
              <p:nvPr/>
            </p:nvSpPr>
            <p:spPr bwMode="auto">
              <a:xfrm>
                <a:off x="10466518" y="3011408"/>
                <a:ext cx="627930" cy="624859"/>
              </a:xfrm>
              <a:custGeom>
                <a:avLst/>
                <a:gdLst>
                  <a:gd name="T0" fmla="*/ 9 w 33"/>
                  <a:gd name="T1" fmla="*/ 3 h 34"/>
                  <a:gd name="T2" fmla="*/ 4 w 33"/>
                  <a:gd name="T3" fmla="*/ 6 h 34"/>
                  <a:gd name="T4" fmla="*/ 0 w 33"/>
                  <a:gd name="T5" fmla="*/ 19 h 34"/>
                  <a:gd name="T6" fmla="*/ 2 w 33"/>
                  <a:gd name="T7" fmla="*/ 25 h 34"/>
                  <a:gd name="T8" fmla="*/ 9 w 33"/>
                  <a:gd name="T9" fmla="*/ 6 h 34"/>
                  <a:gd name="T10" fmla="*/ 9 w 33"/>
                  <a:gd name="T11" fmla="*/ 3 h 34"/>
                  <a:gd name="T12" fmla="*/ 17 w 33"/>
                  <a:gd name="T13" fmla="*/ 0 h 34"/>
                  <a:gd name="T14" fmla="*/ 13 w 33"/>
                  <a:gd name="T15" fmla="*/ 1 h 34"/>
                  <a:gd name="T16" fmla="*/ 15 w 33"/>
                  <a:gd name="T17" fmla="*/ 14 h 34"/>
                  <a:gd name="T18" fmla="*/ 14 w 33"/>
                  <a:gd name="T19" fmla="*/ 20 h 34"/>
                  <a:gd name="T20" fmla="*/ 16 w 33"/>
                  <a:gd name="T21" fmla="*/ 23 h 34"/>
                  <a:gd name="T22" fmla="*/ 13 w 33"/>
                  <a:gd name="T23" fmla="*/ 27 h 34"/>
                  <a:gd name="T24" fmla="*/ 11 w 33"/>
                  <a:gd name="T25" fmla="*/ 33 h 34"/>
                  <a:gd name="T26" fmla="*/ 17 w 33"/>
                  <a:gd name="T27" fmla="*/ 34 h 34"/>
                  <a:gd name="T28" fmla="*/ 33 w 33"/>
                  <a:gd name="T29" fmla="*/ 17 h 34"/>
                  <a:gd name="T30" fmla="*/ 17 w 33"/>
                  <a:gd name="T3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4">
                    <a:moveTo>
                      <a:pt x="9" y="3"/>
                    </a:moveTo>
                    <a:cubicBezTo>
                      <a:pt x="7" y="4"/>
                      <a:pt x="5" y="5"/>
                      <a:pt x="4" y="6"/>
                    </a:cubicBezTo>
                    <a:cubicBezTo>
                      <a:pt x="4" y="11"/>
                      <a:pt x="2" y="15"/>
                      <a:pt x="0" y="19"/>
                    </a:cubicBezTo>
                    <a:cubicBezTo>
                      <a:pt x="0" y="21"/>
                      <a:pt x="1" y="23"/>
                      <a:pt x="2" y="25"/>
                    </a:cubicBezTo>
                    <a:cubicBezTo>
                      <a:pt x="6" y="20"/>
                      <a:pt x="9" y="13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moveTo>
                      <a:pt x="17" y="0"/>
                    </a:moveTo>
                    <a:cubicBezTo>
                      <a:pt x="15" y="0"/>
                      <a:pt x="14" y="1"/>
                      <a:pt x="13" y="1"/>
                    </a:cubicBezTo>
                    <a:cubicBezTo>
                      <a:pt x="14" y="5"/>
                      <a:pt x="15" y="10"/>
                      <a:pt x="15" y="14"/>
                    </a:cubicBezTo>
                    <a:cubicBezTo>
                      <a:pt x="15" y="16"/>
                      <a:pt x="15" y="18"/>
                      <a:pt x="14" y="20"/>
                    </a:cubicBezTo>
                    <a:cubicBezTo>
                      <a:pt x="15" y="21"/>
                      <a:pt x="16" y="22"/>
                      <a:pt x="16" y="23"/>
                    </a:cubicBezTo>
                    <a:cubicBezTo>
                      <a:pt x="16" y="25"/>
                      <a:pt x="15" y="26"/>
                      <a:pt x="13" y="27"/>
                    </a:cubicBezTo>
                    <a:cubicBezTo>
                      <a:pt x="12" y="29"/>
                      <a:pt x="12" y="31"/>
                      <a:pt x="11" y="33"/>
                    </a:cubicBezTo>
                    <a:cubicBezTo>
                      <a:pt x="13" y="34"/>
                      <a:pt x="15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6"/>
              <p:cNvSpPr>
                <a:spLocks noEditPoints="1"/>
              </p:cNvSpPr>
              <p:nvPr/>
            </p:nvSpPr>
            <p:spPr bwMode="auto">
              <a:xfrm>
                <a:off x="8145571" y="4315124"/>
                <a:ext cx="683566" cy="748288"/>
              </a:xfrm>
              <a:custGeom>
                <a:avLst/>
                <a:gdLst>
                  <a:gd name="T0" fmla="*/ 27 w 36"/>
                  <a:gd name="T1" fmla="*/ 22 h 41"/>
                  <a:gd name="T2" fmla="*/ 22 w 36"/>
                  <a:gd name="T3" fmla="*/ 28 h 41"/>
                  <a:gd name="T4" fmla="*/ 28 w 36"/>
                  <a:gd name="T5" fmla="*/ 41 h 41"/>
                  <a:gd name="T6" fmla="*/ 33 w 36"/>
                  <a:gd name="T7" fmla="*/ 39 h 41"/>
                  <a:gd name="T8" fmla="*/ 27 w 36"/>
                  <a:gd name="T9" fmla="*/ 24 h 41"/>
                  <a:gd name="T10" fmla="*/ 27 w 36"/>
                  <a:gd name="T11" fmla="*/ 22 h 41"/>
                  <a:gd name="T12" fmla="*/ 31 w 36"/>
                  <a:gd name="T13" fmla="*/ 2 h 41"/>
                  <a:gd name="T14" fmla="*/ 24 w 36"/>
                  <a:gd name="T15" fmla="*/ 11 h 41"/>
                  <a:gd name="T16" fmla="*/ 28 w 36"/>
                  <a:gd name="T17" fmla="*/ 18 h 41"/>
                  <a:gd name="T18" fmla="*/ 36 w 36"/>
                  <a:gd name="T19" fmla="*/ 4 h 41"/>
                  <a:gd name="T20" fmla="*/ 31 w 36"/>
                  <a:gd name="T21" fmla="*/ 2 h 41"/>
                  <a:gd name="T22" fmla="*/ 23 w 36"/>
                  <a:gd name="T23" fmla="*/ 0 h 41"/>
                  <a:gd name="T24" fmla="*/ 3 w 36"/>
                  <a:gd name="T25" fmla="*/ 14 h 41"/>
                  <a:gd name="T26" fmla="*/ 17 w 36"/>
                  <a:gd name="T27" fmla="*/ 40 h 41"/>
                  <a:gd name="T28" fmla="*/ 21 w 36"/>
                  <a:gd name="T29" fmla="*/ 41 h 41"/>
                  <a:gd name="T30" fmla="*/ 18 w 36"/>
                  <a:gd name="T31" fmla="*/ 30 h 41"/>
                  <a:gd name="T32" fmla="*/ 16 w 36"/>
                  <a:gd name="T33" fmla="*/ 30 h 41"/>
                  <a:gd name="T34" fmla="*/ 13 w 36"/>
                  <a:gd name="T35" fmla="*/ 29 h 41"/>
                  <a:gd name="T36" fmla="*/ 6 w 36"/>
                  <a:gd name="T37" fmla="*/ 15 h 41"/>
                  <a:gd name="T38" fmla="*/ 16 w 36"/>
                  <a:gd name="T39" fmla="*/ 7 h 41"/>
                  <a:gd name="T40" fmla="*/ 20 w 36"/>
                  <a:gd name="T41" fmla="*/ 8 h 41"/>
                  <a:gd name="T42" fmla="*/ 20 w 36"/>
                  <a:gd name="T43" fmla="*/ 8 h 41"/>
                  <a:gd name="T44" fmla="*/ 24 w 36"/>
                  <a:gd name="T45" fmla="*/ 0 h 41"/>
                  <a:gd name="T46" fmla="*/ 23 w 36"/>
                  <a:gd name="T4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41">
                    <a:moveTo>
                      <a:pt x="27" y="22"/>
                    </a:moveTo>
                    <a:cubicBezTo>
                      <a:pt x="26" y="25"/>
                      <a:pt x="24" y="27"/>
                      <a:pt x="22" y="28"/>
                    </a:cubicBezTo>
                    <a:cubicBezTo>
                      <a:pt x="23" y="33"/>
                      <a:pt x="25" y="37"/>
                      <a:pt x="28" y="41"/>
                    </a:cubicBezTo>
                    <a:cubicBezTo>
                      <a:pt x="29" y="40"/>
                      <a:pt x="31" y="40"/>
                      <a:pt x="33" y="39"/>
                    </a:cubicBezTo>
                    <a:cubicBezTo>
                      <a:pt x="29" y="35"/>
                      <a:pt x="27" y="30"/>
                      <a:pt x="27" y="24"/>
                    </a:cubicBezTo>
                    <a:cubicBezTo>
                      <a:pt x="27" y="23"/>
                      <a:pt x="27" y="23"/>
                      <a:pt x="27" y="22"/>
                    </a:cubicBezTo>
                    <a:moveTo>
                      <a:pt x="31" y="2"/>
                    </a:moveTo>
                    <a:cubicBezTo>
                      <a:pt x="28" y="4"/>
                      <a:pt x="26" y="7"/>
                      <a:pt x="24" y="11"/>
                    </a:cubicBezTo>
                    <a:cubicBezTo>
                      <a:pt x="26" y="13"/>
                      <a:pt x="27" y="15"/>
                      <a:pt x="28" y="18"/>
                    </a:cubicBezTo>
                    <a:cubicBezTo>
                      <a:pt x="29" y="12"/>
                      <a:pt x="32" y="8"/>
                      <a:pt x="36" y="4"/>
                    </a:cubicBezTo>
                    <a:cubicBezTo>
                      <a:pt x="35" y="3"/>
                      <a:pt x="33" y="2"/>
                      <a:pt x="31" y="2"/>
                    </a:cubicBezTo>
                    <a:moveTo>
                      <a:pt x="23" y="0"/>
                    </a:moveTo>
                    <a:cubicBezTo>
                      <a:pt x="14" y="0"/>
                      <a:pt x="6" y="5"/>
                      <a:pt x="3" y="14"/>
                    </a:cubicBezTo>
                    <a:cubicBezTo>
                      <a:pt x="0" y="25"/>
                      <a:pt x="6" y="37"/>
                      <a:pt x="17" y="40"/>
                    </a:cubicBezTo>
                    <a:cubicBezTo>
                      <a:pt x="18" y="41"/>
                      <a:pt x="20" y="41"/>
                      <a:pt x="21" y="41"/>
                    </a:cubicBezTo>
                    <a:cubicBezTo>
                      <a:pt x="20" y="38"/>
                      <a:pt x="18" y="34"/>
                      <a:pt x="18" y="30"/>
                    </a:cubicBezTo>
                    <a:cubicBezTo>
                      <a:pt x="17" y="30"/>
                      <a:pt x="17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7" y="27"/>
                      <a:pt x="4" y="21"/>
                      <a:pt x="6" y="15"/>
                    </a:cubicBezTo>
                    <a:cubicBezTo>
                      <a:pt x="7" y="11"/>
                      <a:pt x="12" y="7"/>
                      <a:pt x="16" y="7"/>
                    </a:cubicBezTo>
                    <a:cubicBezTo>
                      <a:pt x="18" y="7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5"/>
                      <a:pt x="22" y="2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7"/>
              <p:cNvSpPr>
                <a:spLocks noEditPoints="1"/>
              </p:cNvSpPr>
              <p:nvPr/>
            </p:nvSpPr>
            <p:spPr bwMode="auto">
              <a:xfrm>
                <a:off x="7183806" y="3157982"/>
                <a:ext cx="1096886" cy="1064571"/>
              </a:xfrm>
              <a:custGeom>
                <a:avLst/>
                <a:gdLst>
                  <a:gd name="T0" fmla="*/ 41 w 58"/>
                  <a:gd name="T1" fmla="*/ 3 h 58"/>
                  <a:gd name="T2" fmla="*/ 40 w 58"/>
                  <a:gd name="T3" fmla="*/ 5 h 58"/>
                  <a:gd name="T4" fmla="*/ 47 w 58"/>
                  <a:gd name="T5" fmla="*/ 11 h 58"/>
                  <a:gd name="T6" fmla="*/ 55 w 58"/>
                  <a:gd name="T7" fmla="*/ 29 h 58"/>
                  <a:gd name="T8" fmla="*/ 47 w 58"/>
                  <a:gd name="T9" fmla="*/ 47 h 58"/>
                  <a:gd name="T10" fmla="*/ 29 w 58"/>
                  <a:gd name="T11" fmla="*/ 55 h 58"/>
                  <a:gd name="T12" fmla="*/ 11 w 58"/>
                  <a:gd name="T13" fmla="*/ 47 h 58"/>
                  <a:gd name="T14" fmla="*/ 3 w 58"/>
                  <a:gd name="T15" fmla="*/ 29 h 58"/>
                  <a:gd name="T16" fmla="*/ 4 w 58"/>
                  <a:gd name="T17" fmla="*/ 21 h 58"/>
                  <a:gd name="T18" fmla="*/ 2 w 58"/>
                  <a:gd name="T19" fmla="*/ 19 h 58"/>
                  <a:gd name="T20" fmla="*/ 0 w 58"/>
                  <a:gd name="T21" fmla="*/ 29 h 58"/>
                  <a:gd name="T22" fmla="*/ 9 w 58"/>
                  <a:gd name="T23" fmla="*/ 49 h 58"/>
                  <a:gd name="T24" fmla="*/ 29 w 58"/>
                  <a:gd name="T25" fmla="*/ 58 h 58"/>
                  <a:gd name="T26" fmla="*/ 49 w 58"/>
                  <a:gd name="T27" fmla="*/ 49 h 58"/>
                  <a:gd name="T28" fmla="*/ 58 w 58"/>
                  <a:gd name="T29" fmla="*/ 29 h 58"/>
                  <a:gd name="T30" fmla="*/ 49 w 58"/>
                  <a:gd name="T31" fmla="*/ 9 h 58"/>
                  <a:gd name="T32" fmla="*/ 41 w 58"/>
                  <a:gd name="T33" fmla="*/ 3 h 58"/>
                  <a:gd name="T34" fmla="*/ 29 w 58"/>
                  <a:gd name="T35" fmla="*/ 0 h 58"/>
                  <a:gd name="T36" fmla="*/ 9 w 58"/>
                  <a:gd name="T37" fmla="*/ 9 h 58"/>
                  <a:gd name="T38" fmla="*/ 3 w 58"/>
                  <a:gd name="T39" fmla="*/ 17 h 58"/>
                  <a:gd name="T40" fmla="*/ 5 w 58"/>
                  <a:gd name="T41" fmla="*/ 19 h 58"/>
                  <a:gd name="T42" fmla="*/ 11 w 58"/>
                  <a:gd name="T43" fmla="*/ 11 h 58"/>
                  <a:gd name="T44" fmla="*/ 29 w 58"/>
                  <a:gd name="T45" fmla="*/ 3 h 58"/>
                  <a:gd name="T46" fmla="*/ 38 w 58"/>
                  <a:gd name="T47" fmla="*/ 5 h 58"/>
                  <a:gd name="T48" fmla="*/ 38 w 58"/>
                  <a:gd name="T49" fmla="*/ 2 h 58"/>
                  <a:gd name="T50" fmla="*/ 29 w 58"/>
                  <a:gd name="T5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58">
                    <a:moveTo>
                      <a:pt x="41" y="3"/>
                    </a:moveTo>
                    <a:cubicBezTo>
                      <a:pt x="40" y="4"/>
                      <a:pt x="40" y="4"/>
                      <a:pt x="40" y="5"/>
                    </a:cubicBezTo>
                    <a:cubicBezTo>
                      <a:pt x="43" y="7"/>
                      <a:pt x="45" y="8"/>
                      <a:pt x="47" y="11"/>
                    </a:cubicBezTo>
                    <a:cubicBezTo>
                      <a:pt x="52" y="15"/>
                      <a:pt x="55" y="22"/>
                      <a:pt x="55" y="29"/>
                    </a:cubicBezTo>
                    <a:cubicBezTo>
                      <a:pt x="55" y="36"/>
                      <a:pt x="52" y="43"/>
                      <a:pt x="47" y="47"/>
                    </a:cubicBezTo>
                    <a:cubicBezTo>
                      <a:pt x="43" y="52"/>
                      <a:pt x="36" y="55"/>
                      <a:pt x="29" y="55"/>
                    </a:cubicBezTo>
                    <a:cubicBezTo>
                      <a:pt x="22" y="55"/>
                      <a:pt x="15" y="52"/>
                      <a:pt x="11" y="47"/>
                    </a:cubicBezTo>
                    <a:cubicBezTo>
                      <a:pt x="6" y="43"/>
                      <a:pt x="3" y="36"/>
                      <a:pt x="3" y="29"/>
                    </a:cubicBezTo>
                    <a:cubicBezTo>
                      <a:pt x="3" y="26"/>
                      <a:pt x="3" y="23"/>
                      <a:pt x="4" y="21"/>
                    </a:cubicBezTo>
                    <a:cubicBezTo>
                      <a:pt x="3" y="20"/>
                      <a:pt x="3" y="20"/>
                      <a:pt x="2" y="19"/>
                    </a:cubicBezTo>
                    <a:cubicBezTo>
                      <a:pt x="1" y="22"/>
                      <a:pt x="0" y="26"/>
                      <a:pt x="0" y="29"/>
                    </a:cubicBezTo>
                    <a:cubicBezTo>
                      <a:pt x="0" y="37"/>
                      <a:pt x="3" y="44"/>
                      <a:pt x="9" y="49"/>
                    </a:cubicBezTo>
                    <a:cubicBezTo>
                      <a:pt x="14" y="55"/>
                      <a:pt x="21" y="58"/>
                      <a:pt x="29" y="58"/>
                    </a:cubicBezTo>
                    <a:cubicBezTo>
                      <a:pt x="37" y="58"/>
                      <a:pt x="44" y="55"/>
                      <a:pt x="49" y="49"/>
                    </a:cubicBezTo>
                    <a:cubicBezTo>
                      <a:pt x="55" y="44"/>
                      <a:pt x="58" y="37"/>
                      <a:pt x="58" y="29"/>
                    </a:cubicBezTo>
                    <a:cubicBezTo>
                      <a:pt x="58" y="21"/>
                      <a:pt x="55" y="14"/>
                      <a:pt x="49" y="9"/>
                    </a:cubicBezTo>
                    <a:cubicBezTo>
                      <a:pt x="47" y="6"/>
                      <a:pt x="44" y="4"/>
                      <a:pt x="41" y="3"/>
                    </a:cubicBezTo>
                    <a:moveTo>
                      <a:pt x="29" y="0"/>
                    </a:moveTo>
                    <a:cubicBezTo>
                      <a:pt x="21" y="0"/>
                      <a:pt x="14" y="3"/>
                      <a:pt x="9" y="9"/>
                    </a:cubicBezTo>
                    <a:cubicBezTo>
                      <a:pt x="6" y="11"/>
                      <a:pt x="4" y="14"/>
                      <a:pt x="3" y="17"/>
                    </a:cubicBezTo>
                    <a:cubicBezTo>
                      <a:pt x="4" y="18"/>
                      <a:pt x="4" y="18"/>
                      <a:pt x="5" y="19"/>
                    </a:cubicBezTo>
                    <a:cubicBezTo>
                      <a:pt x="6" y="16"/>
                      <a:pt x="8" y="13"/>
                      <a:pt x="11" y="11"/>
                    </a:cubicBezTo>
                    <a:cubicBezTo>
                      <a:pt x="15" y="6"/>
                      <a:pt x="22" y="3"/>
                      <a:pt x="29" y="3"/>
                    </a:cubicBezTo>
                    <a:cubicBezTo>
                      <a:pt x="32" y="3"/>
                      <a:pt x="35" y="4"/>
                      <a:pt x="38" y="5"/>
                    </a:cubicBezTo>
                    <a:cubicBezTo>
                      <a:pt x="38" y="4"/>
                      <a:pt x="38" y="3"/>
                      <a:pt x="38" y="2"/>
                    </a:cubicBezTo>
                    <a:cubicBezTo>
                      <a:pt x="35" y="1"/>
                      <a:pt x="32" y="0"/>
                      <a:pt x="2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9"/>
              <p:cNvSpPr>
                <a:spLocks/>
              </p:cNvSpPr>
              <p:nvPr/>
            </p:nvSpPr>
            <p:spPr bwMode="auto">
              <a:xfrm>
                <a:off x="8884774" y="3119408"/>
                <a:ext cx="262301" cy="532288"/>
              </a:xfrm>
              <a:custGeom>
                <a:avLst/>
                <a:gdLst>
                  <a:gd name="T0" fmla="*/ 9 w 14"/>
                  <a:gd name="T1" fmla="*/ 0 h 29"/>
                  <a:gd name="T2" fmla="*/ 4 w 14"/>
                  <a:gd name="T3" fmla="*/ 3 h 29"/>
                  <a:gd name="T4" fmla="*/ 0 w 14"/>
                  <a:gd name="T5" fmla="*/ 14 h 29"/>
                  <a:gd name="T6" fmla="*/ 4 w 14"/>
                  <a:gd name="T7" fmla="*/ 25 h 29"/>
                  <a:gd name="T8" fmla="*/ 14 w 14"/>
                  <a:gd name="T9" fmla="*/ 29 h 29"/>
                  <a:gd name="T10" fmla="*/ 13 w 14"/>
                  <a:gd name="T11" fmla="*/ 28 h 29"/>
                  <a:gd name="T12" fmla="*/ 5 w 14"/>
                  <a:gd name="T13" fmla="*/ 24 h 29"/>
                  <a:gd name="T14" fmla="*/ 1 w 14"/>
                  <a:gd name="T15" fmla="*/ 14 h 29"/>
                  <a:gd name="T16" fmla="*/ 5 w 14"/>
                  <a:gd name="T17" fmla="*/ 5 h 29"/>
                  <a:gd name="T18" fmla="*/ 9 w 14"/>
                  <a:gd name="T19" fmla="*/ 2 h 29"/>
                  <a:gd name="T20" fmla="*/ 9 w 1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9">
                    <a:moveTo>
                      <a:pt x="9" y="0"/>
                    </a:moveTo>
                    <a:cubicBezTo>
                      <a:pt x="7" y="1"/>
                      <a:pt x="6" y="2"/>
                      <a:pt x="4" y="3"/>
                    </a:cubicBezTo>
                    <a:cubicBezTo>
                      <a:pt x="2" y="6"/>
                      <a:pt x="0" y="10"/>
                      <a:pt x="0" y="14"/>
                    </a:cubicBezTo>
                    <a:cubicBezTo>
                      <a:pt x="0" y="18"/>
                      <a:pt x="2" y="22"/>
                      <a:pt x="4" y="25"/>
                    </a:cubicBezTo>
                    <a:cubicBezTo>
                      <a:pt x="7" y="27"/>
                      <a:pt x="10" y="29"/>
                      <a:pt x="14" y="29"/>
                    </a:cubicBezTo>
                    <a:cubicBezTo>
                      <a:pt x="14" y="29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3" y="21"/>
                      <a:pt x="1" y="18"/>
                      <a:pt x="1" y="14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6" y="3"/>
                      <a:pt x="8" y="2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>
                <a:spLocks noEditPoints="1"/>
              </p:cNvSpPr>
              <p:nvPr/>
            </p:nvSpPr>
            <p:spPr bwMode="auto">
              <a:xfrm>
                <a:off x="4982089" y="3929410"/>
                <a:ext cx="1939421" cy="1882285"/>
              </a:xfrm>
              <a:custGeom>
                <a:avLst/>
                <a:gdLst>
                  <a:gd name="T0" fmla="*/ 64 w 103"/>
                  <a:gd name="T1" fmla="*/ 96 h 103"/>
                  <a:gd name="T2" fmla="*/ 52 w 103"/>
                  <a:gd name="T3" fmla="*/ 98 h 103"/>
                  <a:gd name="T4" fmla="*/ 48 w 103"/>
                  <a:gd name="T5" fmla="*/ 98 h 103"/>
                  <a:gd name="T6" fmla="*/ 51 w 103"/>
                  <a:gd name="T7" fmla="*/ 103 h 103"/>
                  <a:gd name="T8" fmla="*/ 52 w 103"/>
                  <a:gd name="T9" fmla="*/ 103 h 103"/>
                  <a:gd name="T10" fmla="*/ 69 w 103"/>
                  <a:gd name="T11" fmla="*/ 100 h 103"/>
                  <a:gd name="T12" fmla="*/ 64 w 103"/>
                  <a:gd name="T13" fmla="*/ 96 h 103"/>
                  <a:gd name="T14" fmla="*/ 5 w 103"/>
                  <a:gd name="T15" fmla="*/ 30 h 103"/>
                  <a:gd name="T16" fmla="*/ 0 w 103"/>
                  <a:gd name="T17" fmla="*/ 51 h 103"/>
                  <a:gd name="T18" fmla="*/ 15 w 103"/>
                  <a:gd name="T19" fmla="*/ 88 h 103"/>
                  <a:gd name="T20" fmla="*/ 44 w 103"/>
                  <a:gd name="T21" fmla="*/ 102 h 103"/>
                  <a:gd name="T22" fmla="*/ 42 w 103"/>
                  <a:gd name="T23" fmla="*/ 97 h 103"/>
                  <a:gd name="T24" fmla="*/ 19 w 103"/>
                  <a:gd name="T25" fmla="*/ 84 h 103"/>
                  <a:gd name="T26" fmla="*/ 5 w 103"/>
                  <a:gd name="T27" fmla="*/ 51 h 103"/>
                  <a:gd name="T28" fmla="*/ 10 w 103"/>
                  <a:gd name="T29" fmla="*/ 31 h 103"/>
                  <a:gd name="T30" fmla="*/ 5 w 103"/>
                  <a:gd name="T31" fmla="*/ 30 h 103"/>
                  <a:gd name="T32" fmla="*/ 93 w 103"/>
                  <a:gd name="T33" fmla="*/ 28 h 103"/>
                  <a:gd name="T34" fmla="*/ 92 w 103"/>
                  <a:gd name="T35" fmla="*/ 28 h 103"/>
                  <a:gd name="T36" fmla="*/ 97 w 103"/>
                  <a:gd name="T37" fmla="*/ 41 h 103"/>
                  <a:gd name="T38" fmla="*/ 103 w 103"/>
                  <a:gd name="T39" fmla="*/ 44 h 103"/>
                  <a:gd name="T40" fmla="*/ 98 w 103"/>
                  <a:gd name="T41" fmla="*/ 28 h 103"/>
                  <a:gd name="T42" fmla="*/ 93 w 103"/>
                  <a:gd name="T43" fmla="*/ 28 h 103"/>
                  <a:gd name="T44" fmla="*/ 58 w 103"/>
                  <a:gd name="T45" fmla="*/ 0 h 103"/>
                  <a:gd name="T46" fmla="*/ 56 w 103"/>
                  <a:gd name="T47" fmla="*/ 5 h 103"/>
                  <a:gd name="T48" fmla="*/ 85 w 103"/>
                  <a:gd name="T49" fmla="*/ 19 h 103"/>
                  <a:gd name="T50" fmla="*/ 89 w 103"/>
                  <a:gd name="T51" fmla="*/ 23 h 103"/>
                  <a:gd name="T52" fmla="*/ 93 w 103"/>
                  <a:gd name="T53" fmla="*/ 23 h 103"/>
                  <a:gd name="T54" fmla="*/ 95 w 103"/>
                  <a:gd name="T55" fmla="*/ 23 h 103"/>
                  <a:gd name="T56" fmla="*/ 88 w 103"/>
                  <a:gd name="T57" fmla="*/ 15 h 103"/>
                  <a:gd name="T58" fmla="*/ 58 w 103"/>
                  <a:gd name="T59" fmla="*/ 0 h 103"/>
                  <a:gd name="T60" fmla="*/ 52 w 103"/>
                  <a:gd name="T61" fmla="*/ 0 h 103"/>
                  <a:gd name="T62" fmla="*/ 15 w 103"/>
                  <a:gd name="T63" fmla="*/ 15 h 103"/>
                  <a:gd name="T64" fmla="*/ 7 w 103"/>
                  <a:gd name="T65" fmla="*/ 26 h 103"/>
                  <a:gd name="T66" fmla="*/ 13 w 103"/>
                  <a:gd name="T67" fmla="*/ 26 h 103"/>
                  <a:gd name="T68" fmla="*/ 19 w 103"/>
                  <a:gd name="T69" fmla="*/ 19 h 103"/>
                  <a:gd name="T70" fmla="*/ 51 w 103"/>
                  <a:gd name="T71" fmla="*/ 5 h 103"/>
                  <a:gd name="T72" fmla="*/ 53 w 103"/>
                  <a:gd name="T73" fmla="*/ 0 h 103"/>
                  <a:gd name="T74" fmla="*/ 52 w 103"/>
                  <a:gd name="T7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64" y="96"/>
                    </a:moveTo>
                    <a:cubicBezTo>
                      <a:pt x="60" y="97"/>
                      <a:pt x="56" y="98"/>
                      <a:pt x="52" y="98"/>
                    </a:cubicBezTo>
                    <a:cubicBezTo>
                      <a:pt x="51" y="98"/>
                      <a:pt x="49" y="98"/>
                      <a:pt x="48" y="98"/>
                    </a:cubicBezTo>
                    <a:cubicBezTo>
                      <a:pt x="49" y="100"/>
                      <a:pt x="50" y="101"/>
                      <a:pt x="51" y="103"/>
                    </a:cubicBezTo>
                    <a:cubicBezTo>
                      <a:pt x="51" y="103"/>
                      <a:pt x="51" y="103"/>
                      <a:pt x="52" y="103"/>
                    </a:cubicBezTo>
                    <a:cubicBezTo>
                      <a:pt x="58" y="103"/>
                      <a:pt x="64" y="102"/>
                      <a:pt x="69" y="100"/>
                    </a:cubicBezTo>
                    <a:cubicBezTo>
                      <a:pt x="68" y="99"/>
                      <a:pt x="66" y="98"/>
                      <a:pt x="64" y="96"/>
                    </a:cubicBezTo>
                    <a:moveTo>
                      <a:pt x="5" y="30"/>
                    </a:moveTo>
                    <a:cubicBezTo>
                      <a:pt x="2" y="36"/>
                      <a:pt x="0" y="44"/>
                      <a:pt x="0" y="51"/>
                    </a:cubicBezTo>
                    <a:cubicBezTo>
                      <a:pt x="0" y="66"/>
                      <a:pt x="6" y="79"/>
                      <a:pt x="15" y="88"/>
                    </a:cubicBezTo>
                    <a:cubicBezTo>
                      <a:pt x="23" y="96"/>
                      <a:pt x="33" y="101"/>
                      <a:pt x="44" y="102"/>
                    </a:cubicBezTo>
                    <a:cubicBezTo>
                      <a:pt x="43" y="101"/>
                      <a:pt x="43" y="99"/>
                      <a:pt x="42" y="97"/>
                    </a:cubicBezTo>
                    <a:cubicBezTo>
                      <a:pt x="33" y="95"/>
                      <a:pt x="25" y="91"/>
                      <a:pt x="19" y="84"/>
                    </a:cubicBezTo>
                    <a:cubicBezTo>
                      <a:pt x="10" y="76"/>
                      <a:pt x="5" y="64"/>
                      <a:pt x="5" y="51"/>
                    </a:cubicBezTo>
                    <a:cubicBezTo>
                      <a:pt x="5" y="44"/>
                      <a:pt x="7" y="37"/>
                      <a:pt x="10" y="31"/>
                    </a:cubicBezTo>
                    <a:cubicBezTo>
                      <a:pt x="8" y="30"/>
                      <a:pt x="7" y="30"/>
                      <a:pt x="5" y="30"/>
                    </a:cubicBezTo>
                    <a:moveTo>
                      <a:pt x="93" y="28"/>
                    </a:moveTo>
                    <a:cubicBezTo>
                      <a:pt x="93" y="28"/>
                      <a:pt x="93" y="28"/>
                      <a:pt x="92" y="28"/>
                    </a:cubicBezTo>
                    <a:cubicBezTo>
                      <a:pt x="94" y="32"/>
                      <a:pt x="96" y="36"/>
                      <a:pt x="97" y="41"/>
                    </a:cubicBezTo>
                    <a:cubicBezTo>
                      <a:pt x="99" y="42"/>
                      <a:pt x="101" y="43"/>
                      <a:pt x="103" y="44"/>
                    </a:cubicBezTo>
                    <a:cubicBezTo>
                      <a:pt x="102" y="38"/>
                      <a:pt x="100" y="33"/>
                      <a:pt x="98" y="28"/>
                    </a:cubicBezTo>
                    <a:cubicBezTo>
                      <a:pt x="96" y="28"/>
                      <a:pt x="95" y="28"/>
                      <a:pt x="93" y="28"/>
                    </a:cubicBezTo>
                    <a:moveTo>
                      <a:pt x="58" y="0"/>
                    </a:moveTo>
                    <a:cubicBezTo>
                      <a:pt x="57" y="2"/>
                      <a:pt x="57" y="4"/>
                      <a:pt x="56" y="5"/>
                    </a:cubicBezTo>
                    <a:cubicBezTo>
                      <a:pt x="67" y="6"/>
                      <a:pt x="77" y="11"/>
                      <a:pt x="85" y="19"/>
                    </a:cubicBezTo>
                    <a:cubicBezTo>
                      <a:pt x="86" y="20"/>
                      <a:pt x="87" y="21"/>
                      <a:pt x="89" y="23"/>
                    </a:cubicBezTo>
                    <a:cubicBezTo>
                      <a:pt x="90" y="23"/>
                      <a:pt x="92" y="23"/>
                      <a:pt x="93" y="23"/>
                    </a:cubicBezTo>
                    <a:cubicBezTo>
                      <a:pt x="94" y="23"/>
                      <a:pt x="94" y="23"/>
                      <a:pt x="95" y="23"/>
                    </a:cubicBezTo>
                    <a:cubicBezTo>
                      <a:pt x="93" y="20"/>
                      <a:pt x="91" y="17"/>
                      <a:pt x="88" y="15"/>
                    </a:cubicBezTo>
                    <a:cubicBezTo>
                      <a:pt x="80" y="7"/>
                      <a:pt x="70" y="2"/>
                      <a:pt x="58" y="0"/>
                    </a:cubicBezTo>
                    <a:moveTo>
                      <a:pt x="52" y="0"/>
                    </a:moveTo>
                    <a:cubicBezTo>
                      <a:pt x="38" y="0"/>
                      <a:pt x="25" y="6"/>
                      <a:pt x="15" y="15"/>
                    </a:cubicBezTo>
                    <a:cubicBezTo>
                      <a:pt x="12" y="18"/>
                      <a:pt x="9" y="22"/>
                      <a:pt x="7" y="26"/>
                    </a:cubicBezTo>
                    <a:cubicBezTo>
                      <a:pt x="9" y="26"/>
                      <a:pt x="11" y="26"/>
                      <a:pt x="13" y="26"/>
                    </a:cubicBezTo>
                    <a:cubicBezTo>
                      <a:pt x="14" y="24"/>
                      <a:pt x="16" y="21"/>
                      <a:pt x="19" y="19"/>
                    </a:cubicBezTo>
                    <a:cubicBezTo>
                      <a:pt x="27" y="10"/>
                      <a:pt x="39" y="5"/>
                      <a:pt x="51" y="5"/>
                    </a:cubicBezTo>
                    <a:cubicBezTo>
                      <a:pt x="52" y="3"/>
                      <a:pt x="53" y="2"/>
                      <a:pt x="53" y="0"/>
                    </a:cubicBezTo>
                    <a:cubicBezTo>
                      <a:pt x="53" y="0"/>
                      <a:pt x="52" y="0"/>
                      <a:pt x="52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>
                <a:spLocks noEditPoints="1"/>
              </p:cNvSpPr>
              <p:nvPr/>
            </p:nvSpPr>
            <p:spPr bwMode="auto">
              <a:xfrm>
                <a:off x="5284130" y="4222553"/>
                <a:ext cx="1335339" cy="1296000"/>
              </a:xfrm>
              <a:custGeom>
                <a:avLst/>
                <a:gdLst>
                  <a:gd name="T0" fmla="*/ 28 w 71"/>
                  <a:gd name="T1" fmla="*/ 67 h 71"/>
                  <a:gd name="T2" fmla="*/ 28 w 71"/>
                  <a:gd name="T3" fmla="*/ 70 h 71"/>
                  <a:gd name="T4" fmla="*/ 36 w 71"/>
                  <a:gd name="T5" fmla="*/ 71 h 71"/>
                  <a:gd name="T6" fmla="*/ 41 w 71"/>
                  <a:gd name="T7" fmla="*/ 71 h 71"/>
                  <a:gd name="T8" fmla="*/ 39 w 71"/>
                  <a:gd name="T9" fmla="*/ 67 h 71"/>
                  <a:gd name="T10" fmla="*/ 36 w 71"/>
                  <a:gd name="T11" fmla="*/ 68 h 71"/>
                  <a:gd name="T12" fmla="*/ 28 w 71"/>
                  <a:gd name="T13" fmla="*/ 67 h 71"/>
                  <a:gd name="T14" fmla="*/ 68 w 71"/>
                  <a:gd name="T15" fmla="*/ 37 h 71"/>
                  <a:gd name="T16" fmla="*/ 59 w 71"/>
                  <a:gd name="T17" fmla="*/ 58 h 71"/>
                  <a:gd name="T18" fmla="*/ 48 w 71"/>
                  <a:gd name="T19" fmla="*/ 65 h 71"/>
                  <a:gd name="T20" fmla="*/ 51 w 71"/>
                  <a:gd name="T21" fmla="*/ 68 h 71"/>
                  <a:gd name="T22" fmla="*/ 61 w 71"/>
                  <a:gd name="T23" fmla="*/ 61 h 71"/>
                  <a:gd name="T24" fmla="*/ 71 w 71"/>
                  <a:gd name="T25" fmla="*/ 39 h 71"/>
                  <a:gd name="T26" fmla="*/ 68 w 71"/>
                  <a:gd name="T27" fmla="*/ 37 h 71"/>
                  <a:gd name="T28" fmla="*/ 64 w 71"/>
                  <a:gd name="T29" fmla="*/ 14 h 71"/>
                  <a:gd name="T30" fmla="*/ 61 w 71"/>
                  <a:gd name="T31" fmla="*/ 15 h 71"/>
                  <a:gd name="T32" fmla="*/ 65 w 71"/>
                  <a:gd name="T33" fmla="*/ 23 h 71"/>
                  <a:gd name="T34" fmla="*/ 69 w 71"/>
                  <a:gd name="T35" fmla="*/ 23 h 71"/>
                  <a:gd name="T36" fmla="*/ 64 w 71"/>
                  <a:gd name="T37" fmla="*/ 14 h 71"/>
                  <a:gd name="T38" fmla="*/ 13 w 71"/>
                  <a:gd name="T39" fmla="*/ 13 h 71"/>
                  <a:gd name="T40" fmla="*/ 7 w 71"/>
                  <a:gd name="T41" fmla="*/ 14 h 71"/>
                  <a:gd name="T42" fmla="*/ 0 w 71"/>
                  <a:gd name="T43" fmla="*/ 35 h 71"/>
                  <a:gd name="T44" fmla="*/ 11 w 71"/>
                  <a:gd name="T45" fmla="*/ 61 h 71"/>
                  <a:gd name="T46" fmla="*/ 23 w 71"/>
                  <a:gd name="T47" fmla="*/ 69 h 71"/>
                  <a:gd name="T48" fmla="*/ 22 w 71"/>
                  <a:gd name="T49" fmla="*/ 65 h 71"/>
                  <a:gd name="T50" fmla="*/ 13 w 71"/>
                  <a:gd name="T51" fmla="*/ 58 h 71"/>
                  <a:gd name="T52" fmla="*/ 4 w 71"/>
                  <a:gd name="T53" fmla="*/ 35 h 71"/>
                  <a:gd name="T54" fmla="*/ 13 w 71"/>
                  <a:gd name="T55" fmla="*/ 13 h 71"/>
                  <a:gd name="T56" fmla="*/ 13 w 71"/>
                  <a:gd name="T57" fmla="*/ 13 h 71"/>
                  <a:gd name="T58" fmla="*/ 24 w 71"/>
                  <a:gd name="T59" fmla="*/ 2 h 71"/>
                  <a:gd name="T60" fmla="*/ 13 w 71"/>
                  <a:gd name="T61" fmla="*/ 8 h 71"/>
                  <a:gd name="T62" fmla="*/ 24 w 71"/>
                  <a:gd name="T63" fmla="*/ 2 h 71"/>
                  <a:gd name="T64" fmla="*/ 36 w 71"/>
                  <a:gd name="T65" fmla="*/ 0 h 71"/>
                  <a:gd name="T66" fmla="*/ 33 w 71"/>
                  <a:gd name="T67" fmla="*/ 0 h 71"/>
                  <a:gd name="T68" fmla="*/ 31 w 71"/>
                  <a:gd name="T69" fmla="*/ 2 h 71"/>
                  <a:gd name="T70" fmla="*/ 28 w 71"/>
                  <a:gd name="T71" fmla="*/ 4 h 71"/>
                  <a:gd name="T72" fmla="*/ 36 w 71"/>
                  <a:gd name="T73" fmla="*/ 3 h 71"/>
                  <a:gd name="T74" fmla="*/ 56 w 71"/>
                  <a:gd name="T75" fmla="*/ 11 h 71"/>
                  <a:gd name="T76" fmla="*/ 60 w 71"/>
                  <a:gd name="T77" fmla="*/ 9 h 71"/>
                  <a:gd name="T78" fmla="*/ 36 w 71"/>
                  <a:gd name="T7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1" h="71">
                    <a:moveTo>
                      <a:pt x="28" y="67"/>
                    </a:moveTo>
                    <a:cubicBezTo>
                      <a:pt x="28" y="68"/>
                      <a:pt x="28" y="69"/>
                      <a:pt x="28" y="70"/>
                    </a:cubicBezTo>
                    <a:cubicBezTo>
                      <a:pt x="31" y="71"/>
                      <a:pt x="33" y="71"/>
                      <a:pt x="36" y="71"/>
                    </a:cubicBezTo>
                    <a:cubicBezTo>
                      <a:pt x="37" y="71"/>
                      <a:pt x="39" y="71"/>
                      <a:pt x="41" y="71"/>
                    </a:cubicBezTo>
                    <a:cubicBezTo>
                      <a:pt x="40" y="70"/>
                      <a:pt x="39" y="69"/>
                      <a:pt x="39" y="67"/>
                    </a:cubicBezTo>
                    <a:cubicBezTo>
                      <a:pt x="38" y="68"/>
                      <a:pt x="37" y="68"/>
                      <a:pt x="36" y="68"/>
                    </a:cubicBezTo>
                    <a:cubicBezTo>
                      <a:pt x="33" y="68"/>
                      <a:pt x="30" y="67"/>
                      <a:pt x="28" y="67"/>
                    </a:cubicBezTo>
                    <a:moveTo>
                      <a:pt x="68" y="37"/>
                    </a:moveTo>
                    <a:cubicBezTo>
                      <a:pt x="67" y="45"/>
                      <a:pt x="64" y="53"/>
                      <a:pt x="59" y="58"/>
                    </a:cubicBezTo>
                    <a:cubicBezTo>
                      <a:pt x="55" y="61"/>
                      <a:pt x="52" y="64"/>
                      <a:pt x="48" y="65"/>
                    </a:cubicBezTo>
                    <a:cubicBezTo>
                      <a:pt x="49" y="66"/>
                      <a:pt x="50" y="67"/>
                      <a:pt x="51" y="68"/>
                    </a:cubicBezTo>
                    <a:cubicBezTo>
                      <a:pt x="55" y="66"/>
                      <a:pt x="58" y="63"/>
                      <a:pt x="61" y="61"/>
                    </a:cubicBezTo>
                    <a:cubicBezTo>
                      <a:pt x="67" y="55"/>
                      <a:pt x="70" y="48"/>
                      <a:pt x="71" y="39"/>
                    </a:cubicBezTo>
                    <a:cubicBezTo>
                      <a:pt x="70" y="38"/>
                      <a:pt x="69" y="38"/>
                      <a:pt x="68" y="37"/>
                    </a:cubicBezTo>
                    <a:moveTo>
                      <a:pt x="64" y="14"/>
                    </a:moveTo>
                    <a:cubicBezTo>
                      <a:pt x="63" y="14"/>
                      <a:pt x="62" y="15"/>
                      <a:pt x="61" y="15"/>
                    </a:cubicBezTo>
                    <a:cubicBezTo>
                      <a:pt x="63" y="17"/>
                      <a:pt x="64" y="20"/>
                      <a:pt x="65" y="23"/>
                    </a:cubicBezTo>
                    <a:cubicBezTo>
                      <a:pt x="67" y="23"/>
                      <a:pt x="68" y="23"/>
                      <a:pt x="69" y="23"/>
                    </a:cubicBezTo>
                    <a:cubicBezTo>
                      <a:pt x="68" y="20"/>
                      <a:pt x="66" y="17"/>
                      <a:pt x="64" y="14"/>
                    </a:cubicBezTo>
                    <a:moveTo>
                      <a:pt x="13" y="13"/>
                    </a:moveTo>
                    <a:cubicBezTo>
                      <a:pt x="11" y="13"/>
                      <a:pt x="9" y="14"/>
                      <a:pt x="7" y="14"/>
                    </a:cubicBezTo>
                    <a:cubicBezTo>
                      <a:pt x="3" y="20"/>
                      <a:pt x="0" y="27"/>
                      <a:pt x="0" y="35"/>
                    </a:cubicBezTo>
                    <a:cubicBezTo>
                      <a:pt x="0" y="45"/>
                      <a:pt x="4" y="54"/>
                      <a:pt x="11" y="61"/>
                    </a:cubicBezTo>
                    <a:cubicBezTo>
                      <a:pt x="14" y="64"/>
                      <a:pt x="18" y="67"/>
                      <a:pt x="23" y="69"/>
                    </a:cubicBezTo>
                    <a:cubicBezTo>
                      <a:pt x="23" y="67"/>
                      <a:pt x="23" y="66"/>
                      <a:pt x="22" y="65"/>
                    </a:cubicBezTo>
                    <a:cubicBezTo>
                      <a:pt x="19" y="63"/>
                      <a:pt x="16" y="61"/>
                      <a:pt x="13" y="58"/>
                    </a:cubicBezTo>
                    <a:cubicBezTo>
                      <a:pt x="7" y="52"/>
                      <a:pt x="4" y="44"/>
                      <a:pt x="4" y="35"/>
                    </a:cubicBezTo>
                    <a:cubicBezTo>
                      <a:pt x="4" y="27"/>
                      <a:pt x="7" y="19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moveTo>
                      <a:pt x="24" y="2"/>
                    </a:moveTo>
                    <a:cubicBezTo>
                      <a:pt x="20" y="3"/>
                      <a:pt x="16" y="5"/>
                      <a:pt x="13" y="8"/>
                    </a:cubicBezTo>
                    <a:cubicBezTo>
                      <a:pt x="17" y="7"/>
                      <a:pt x="21" y="4"/>
                      <a:pt x="24" y="2"/>
                    </a:cubicBezTo>
                    <a:moveTo>
                      <a:pt x="36" y="0"/>
                    </a:moveTo>
                    <a:cubicBezTo>
                      <a:pt x="35" y="0"/>
                      <a:pt x="34" y="0"/>
                      <a:pt x="33" y="0"/>
                    </a:cubicBezTo>
                    <a:cubicBezTo>
                      <a:pt x="32" y="1"/>
                      <a:pt x="32" y="1"/>
                      <a:pt x="31" y="2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31" y="4"/>
                      <a:pt x="33" y="3"/>
                      <a:pt x="36" y="3"/>
                    </a:cubicBezTo>
                    <a:cubicBezTo>
                      <a:pt x="44" y="3"/>
                      <a:pt x="51" y="6"/>
                      <a:pt x="56" y="11"/>
                    </a:cubicBezTo>
                    <a:cubicBezTo>
                      <a:pt x="58" y="10"/>
                      <a:pt x="59" y="10"/>
                      <a:pt x="60" y="9"/>
                    </a:cubicBezTo>
                    <a:cubicBezTo>
                      <a:pt x="54" y="4"/>
                      <a:pt x="45" y="0"/>
                      <a:pt x="36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21"/>
              <p:cNvSpPr>
                <a:spLocks noEditPoints="1"/>
              </p:cNvSpPr>
              <p:nvPr/>
            </p:nvSpPr>
            <p:spPr bwMode="auto">
              <a:xfrm>
                <a:off x="5522583" y="4438553"/>
                <a:ext cx="874329" cy="840859"/>
              </a:xfrm>
              <a:custGeom>
                <a:avLst/>
                <a:gdLst>
                  <a:gd name="T0" fmla="*/ 15 w 46"/>
                  <a:gd name="T1" fmla="*/ 43 h 46"/>
                  <a:gd name="T2" fmla="*/ 15 w 46"/>
                  <a:gd name="T3" fmla="*/ 45 h 46"/>
                  <a:gd name="T4" fmla="*/ 23 w 46"/>
                  <a:gd name="T5" fmla="*/ 46 h 46"/>
                  <a:gd name="T6" fmla="*/ 24 w 46"/>
                  <a:gd name="T7" fmla="*/ 46 h 46"/>
                  <a:gd name="T8" fmla="*/ 24 w 46"/>
                  <a:gd name="T9" fmla="*/ 44 h 46"/>
                  <a:gd name="T10" fmla="*/ 23 w 46"/>
                  <a:gd name="T11" fmla="*/ 44 h 46"/>
                  <a:gd name="T12" fmla="*/ 15 w 46"/>
                  <a:gd name="T13" fmla="*/ 43 h 46"/>
                  <a:gd name="T14" fmla="*/ 46 w 46"/>
                  <a:gd name="T15" fmla="*/ 23 h 46"/>
                  <a:gd name="T16" fmla="*/ 44 w 46"/>
                  <a:gd name="T17" fmla="*/ 23 h 46"/>
                  <a:gd name="T18" fmla="*/ 44 w 46"/>
                  <a:gd name="T19" fmla="*/ 23 h 46"/>
                  <a:gd name="T20" fmla="*/ 38 w 46"/>
                  <a:gd name="T21" fmla="*/ 38 h 46"/>
                  <a:gd name="T22" fmla="*/ 29 w 46"/>
                  <a:gd name="T23" fmla="*/ 43 h 46"/>
                  <a:gd name="T24" fmla="*/ 30 w 46"/>
                  <a:gd name="T25" fmla="*/ 45 h 46"/>
                  <a:gd name="T26" fmla="*/ 39 w 46"/>
                  <a:gd name="T27" fmla="*/ 40 h 46"/>
                  <a:gd name="T28" fmla="*/ 46 w 46"/>
                  <a:gd name="T29" fmla="*/ 23 h 46"/>
                  <a:gd name="T30" fmla="*/ 46 w 46"/>
                  <a:gd name="T31" fmla="*/ 23 h 46"/>
                  <a:gd name="T32" fmla="*/ 39 w 46"/>
                  <a:gd name="T33" fmla="*/ 7 h 46"/>
                  <a:gd name="T34" fmla="*/ 37 w 46"/>
                  <a:gd name="T35" fmla="*/ 8 h 46"/>
                  <a:gd name="T36" fmla="*/ 38 w 46"/>
                  <a:gd name="T37" fmla="*/ 9 h 46"/>
                  <a:gd name="T38" fmla="*/ 41 w 46"/>
                  <a:gd name="T39" fmla="*/ 14 h 46"/>
                  <a:gd name="T40" fmla="*/ 43 w 46"/>
                  <a:gd name="T41" fmla="*/ 13 h 46"/>
                  <a:gd name="T42" fmla="*/ 39 w 46"/>
                  <a:gd name="T43" fmla="*/ 7 h 46"/>
                  <a:gd name="T44" fmla="*/ 39 w 46"/>
                  <a:gd name="T45" fmla="*/ 7 h 46"/>
                  <a:gd name="T46" fmla="*/ 23 w 46"/>
                  <a:gd name="T47" fmla="*/ 0 h 46"/>
                  <a:gd name="T48" fmla="*/ 6 w 46"/>
                  <a:gd name="T49" fmla="*/ 7 h 46"/>
                  <a:gd name="T50" fmla="*/ 0 w 46"/>
                  <a:gd name="T51" fmla="*/ 23 h 46"/>
                  <a:gd name="T52" fmla="*/ 6 w 46"/>
                  <a:gd name="T53" fmla="*/ 40 h 46"/>
                  <a:gd name="T54" fmla="*/ 10 w 46"/>
                  <a:gd name="T55" fmla="*/ 43 h 46"/>
                  <a:gd name="T56" fmla="*/ 10 w 46"/>
                  <a:gd name="T57" fmla="*/ 40 h 46"/>
                  <a:gd name="T58" fmla="*/ 8 w 46"/>
                  <a:gd name="T59" fmla="*/ 38 h 46"/>
                  <a:gd name="T60" fmla="*/ 2 w 46"/>
                  <a:gd name="T61" fmla="*/ 23 h 46"/>
                  <a:gd name="T62" fmla="*/ 8 w 46"/>
                  <a:gd name="T63" fmla="*/ 9 h 46"/>
                  <a:gd name="T64" fmla="*/ 23 w 46"/>
                  <a:gd name="T65" fmla="*/ 3 h 46"/>
                  <a:gd name="T66" fmla="*/ 32 w 46"/>
                  <a:gd name="T67" fmla="*/ 5 h 46"/>
                  <a:gd name="T68" fmla="*/ 34 w 46"/>
                  <a:gd name="T69" fmla="*/ 4 h 46"/>
                  <a:gd name="T70" fmla="*/ 23 w 46"/>
                  <a:gd name="T7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" h="46">
                    <a:moveTo>
                      <a:pt x="15" y="43"/>
                    </a:moveTo>
                    <a:cubicBezTo>
                      <a:pt x="15" y="44"/>
                      <a:pt x="15" y="44"/>
                      <a:pt x="15" y="45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3" y="46"/>
                      <a:pt x="23" y="46"/>
                      <a:pt x="24" y="46"/>
                    </a:cubicBezTo>
                    <a:cubicBezTo>
                      <a:pt x="24" y="46"/>
                      <a:pt x="24" y="45"/>
                      <a:pt x="24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0" y="44"/>
                      <a:pt x="18" y="44"/>
                      <a:pt x="15" y="43"/>
                    </a:cubicBezTo>
                    <a:moveTo>
                      <a:pt x="46" y="23"/>
                    </a:moveTo>
                    <a:cubicBezTo>
                      <a:pt x="45" y="23"/>
                      <a:pt x="44" y="23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29"/>
                      <a:pt x="41" y="34"/>
                      <a:pt x="38" y="38"/>
                    </a:cubicBezTo>
                    <a:cubicBezTo>
                      <a:pt x="35" y="40"/>
                      <a:pt x="32" y="42"/>
                      <a:pt x="29" y="43"/>
                    </a:cubicBezTo>
                    <a:cubicBezTo>
                      <a:pt x="29" y="44"/>
                      <a:pt x="29" y="45"/>
                      <a:pt x="30" y="45"/>
                    </a:cubicBezTo>
                    <a:cubicBezTo>
                      <a:pt x="33" y="44"/>
                      <a:pt x="36" y="42"/>
                      <a:pt x="39" y="40"/>
                    </a:cubicBezTo>
                    <a:cubicBezTo>
                      <a:pt x="43" y="36"/>
                      <a:pt x="46" y="30"/>
                      <a:pt x="46" y="23"/>
                    </a:cubicBezTo>
                    <a:cubicBezTo>
                      <a:pt x="46" y="23"/>
                      <a:pt x="46" y="23"/>
                      <a:pt x="46" y="23"/>
                    </a:cubicBezTo>
                    <a:moveTo>
                      <a:pt x="39" y="7"/>
                    </a:moveTo>
                    <a:cubicBezTo>
                      <a:pt x="38" y="7"/>
                      <a:pt x="38" y="8"/>
                      <a:pt x="37" y="8"/>
                    </a:cubicBezTo>
                    <a:cubicBezTo>
                      <a:pt x="37" y="8"/>
                      <a:pt x="37" y="9"/>
                      <a:pt x="38" y="9"/>
                    </a:cubicBezTo>
                    <a:cubicBezTo>
                      <a:pt x="39" y="10"/>
                      <a:pt x="40" y="12"/>
                      <a:pt x="41" y="14"/>
                    </a:cubicBezTo>
                    <a:cubicBezTo>
                      <a:pt x="42" y="14"/>
                      <a:pt x="43" y="14"/>
                      <a:pt x="43" y="13"/>
                    </a:cubicBezTo>
                    <a:cubicBezTo>
                      <a:pt x="42" y="11"/>
                      <a:pt x="41" y="9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moveTo>
                      <a:pt x="23" y="0"/>
                    </a:moveTo>
                    <a:cubicBezTo>
                      <a:pt x="16" y="0"/>
                      <a:pt x="11" y="3"/>
                      <a:pt x="6" y="7"/>
                    </a:cubicBezTo>
                    <a:cubicBezTo>
                      <a:pt x="2" y="11"/>
                      <a:pt x="0" y="17"/>
                      <a:pt x="0" y="23"/>
                    </a:cubicBezTo>
                    <a:cubicBezTo>
                      <a:pt x="0" y="30"/>
                      <a:pt x="2" y="36"/>
                      <a:pt x="6" y="40"/>
                    </a:cubicBezTo>
                    <a:cubicBezTo>
                      <a:pt x="8" y="41"/>
                      <a:pt x="9" y="42"/>
                      <a:pt x="10" y="43"/>
                    </a:cubicBezTo>
                    <a:cubicBezTo>
                      <a:pt x="10" y="42"/>
                      <a:pt x="10" y="41"/>
                      <a:pt x="10" y="40"/>
                    </a:cubicBezTo>
                    <a:cubicBezTo>
                      <a:pt x="9" y="39"/>
                      <a:pt x="9" y="39"/>
                      <a:pt x="8" y="38"/>
                    </a:cubicBezTo>
                    <a:cubicBezTo>
                      <a:pt x="4" y="34"/>
                      <a:pt x="2" y="29"/>
                      <a:pt x="2" y="23"/>
                    </a:cubicBezTo>
                    <a:cubicBezTo>
                      <a:pt x="2" y="18"/>
                      <a:pt x="4" y="13"/>
                      <a:pt x="8" y="9"/>
                    </a:cubicBezTo>
                    <a:cubicBezTo>
                      <a:pt x="12" y="5"/>
                      <a:pt x="17" y="3"/>
                      <a:pt x="23" y="3"/>
                    </a:cubicBezTo>
                    <a:cubicBezTo>
                      <a:pt x="26" y="3"/>
                      <a:pt x="30" y="4"/>
                      <a:pt x="32" y="5"/>
                    </a:cubicBezTo>
                    <a:cubicBezTo>
                      <a:pt x="33" y="5"/>
                      <a:pt x="34" y="4"/>
                      <a:pt x="34" y="4"/>
                    </a:cubicBezTo>
                    <a:cubicBezTo>
                      <a:pt x="31" y="2"/>
                      <a:pt x="27" y="0"/>
                      <a:pt x="23" y="0"/>
                    </a:cubicBezTo>
                  </a:path>
                </a:pathLst>
              </a:cu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22"/>
              <p:cNvSpPr>
                <a:spLocks noEditPoints="1"/>
              </p:cNvSpPr>
              <p:nvPr/>
            </p:nvSpPr>
            <p:spPr bwMode="auto">
              <a:xfrm>
                <a:off x="11094442" y="6691124"/>
                <a:ext cx="675621" cy="162002"/>
              </a:xfrm>
              <a:custGeom>
                <a:avLst/>
                <a:gdLst>
                  <a:gd name="T0" fmla="*/ 34 w 36"/>
                  <a:gd name="T1" fmla="*/ 7 h 9"/>
                  <a:gd name="T2" fmla="*/ 33 w 36"/>
                  <a:gd name="T3" fmla="*/ 9 h 9"/>
                  <a:gd name="T4" fmla="*/ 36 w 36"/>
                  <a:gd name="T5" fmla="*/ 9 h 9"/>
                  <a:gd name="T6" fmla="*/ 34 w 36"/>
                  <a:gd name="T7" fmla="*/ 7 h 9"/>
                  <a:gd name="T8" fmla="*/ 6 w 36"/>
                  <a:gd name="T9" fmla="*/ 2 h 9"/>
                  <a:gd name="T10" fmla="*/ 0 w 36"/>
                  <a:gd name="T11" fmla="*/ 6 h 9"/>
                  <a:gd name="T12" fmla="*/ 2 w 36"/>
                  <a:gd name="T13" fmla="*/ 9 h 9"/>
                  <a:gd name="T14" fmla="*/ 4 w 36"/>
                  <a:gd name="T15" fmla="*/ 9 h 9"/>
                  <a:gd name="T16" fmla="*/ 7 w 36"/>
                  <a:gd name="T17" fmla="*/ 7 h 9"/>
                  <a:gd name="T18" fmla="*/ 6 w 36"/>
                  <a:gd name="T19" fmla="*/ 2 h 9"/>
                  <a:gd name="T20" fmla="*/ 9 w 36"/>
                  <a:gd name="T21" fmla="*/ 0 h 9"/>
                  <a:gd name="T22" fmla="*/ 7 w 36"/>
                  <a:gd name="T23" fmla="*/ 1 h 9"/>
                  <a:gd name="T24" fmla="*/ 10 w 36"/>
                  <a:gd name="T25" fmla="*/ 9 h 9"/>
                  <a:gd name="T26" fmla="*/ 12 w 36"/>
                  <a:gd name="T27" fmla="*/ 9 h 9"/>
                  <a:gd name="T28" fmla="*/ 12 w 36"/>
                  <a:gd name="T29" fmla="*/ 7 h 9"/>
                  <a:gd name="T30" fmla="*/ 9 w 3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9">
                    <a:moveTo>
                      <a:pt x="34" y="7"/>
                    </a:moveTo>
                    <a:cubicBezTo>
                      <a:pt x="34" y="8"/>
                      <a:pt x="33" y="9"/>
                      <a:pt x="3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8"/>
                      <a:pt x="34" y="7"/>
                    </a:cubicBezTo>
                    <a:moveTo>
                      <a:pt x="6" y="2"/>
                    </a:moveTo>
                    <a:cubicBezTo>
                      <a:pt x="4" y="3"/>
                      <a:pt x="2" y="4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5" y="9"/>
                      <a:pt x="7" y="8"/>
                      <a:pt x="7" y="7"/>
                    </a:cubicBezTo>
                    <a:cubicBezTo>
                      <a:pt x="8" y="5"/>
                      <a:pt x="8" y="3"/>
                      <a:pt x="6" y="2"/>
                    </a:cubicBezTo>
                    <a:moveTo>
                      <a:pt x="9" y="0"/>
                    </a:moveTo>
                    <a:cubicBezTo>
                      <a:pt x="8" y="0"/>
                      <a:pt x="8" y="1"/>
                      <a:pt x="7" y="1"/>
                    </a:cubicBezTo>
                    <a:cubicBezTo>
                      <a:pt x="10" y="3"/>
                      <a:pt x="11" y="6"/>
                      <a:pt x="10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8"/>
                      <a:pt x="12" y="7"/>
                    </a:cubicBezTo>
                    <a:cubicBezTo>
                      <a:pt x="12" y="4"/>
                      <a:pt x="11" y="2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23"/>
              <p:cNvSpPr>
                <a:spLocks/>
              </p:cNvSpPr>
              <p:nvPr/>
            </p:nvSpPr>
            <p:spPr bwMode="auto">
              <a:xfrm>
                <a:off x="11436228" y="5881121"/>
                <a:ext cx="882280" cy="933431"/>
              </a:xfrm>
              <a:custGeom>
                <a:avLst/>
                <a:gdLst>
                  <a:gd name="T0" fmla="*/ 22 w 47"/>
                  <a:gd name="T1" fmla="*/ 0 h 51"/>
                  <a:gd name="T2" fmla="*/ 0 w 47"/>
                  <a:gd name="T3" fmla="*/ 13 h 51"/>
                  <a:gd name="T4" fmla="*/ 4 w 47"/>
                  <a:gd name="T5" fmla="*/ 14 h 51"/>
                  <a:gd name="T6" fmla="*/ 19 w 47"/>
                  <a:gd name="T7" fmla="*/ 3 h 51"/>
                  <a:gd name="T8" fmla="*/ 36 w 47"/>
                  <a:gd name="T9" fmla="*/ 20 h 51"/>
                  <a:gd name="T10" fmla="*/ 19 w 47"/>
                  <a:gd name="T11" fmla="*/ 37 h 51"/>
                  <a:gd name="T12" fmla="*/ 19 w 47"/>
                  <a:gd name="T13" fmla="*/ 39 h 51"/>
                  <a:gd name="T14" fmla="*/ 16 w 47"/>
                  <a:gd name="T15" fmla="*/ 51 h 51"/>
                  <a:gd name="T16" fmla="*/ 22 w 47"/>
                  <a:gd name="T17" fmla="*/ 51 h 51"/>
                  <a:gd name="T18" fmla="*/ 33 w 47"/>
                  <a:gd name="T19" fmla="*/ 49 h 51"/>
                  <a:gd name="T20" fmla="*/ 47 w 47"/>
                  <a:gd name="T21" fmla="*/ 20 h 51"/>
                  <a:gd name="T22" fmla="*/ 46 w 47"/>
                  <a:gd name="T23" fmla="*/ 18 h 51"/>
                  <a:gd name="T24" fmla="*/ 35 w 47"/>
                  <a:gd name="T25" fmla="*/ 4 h 51"/>
                  <a:gd name="T26" fmla="*/ 22 w 47"/>
                  <a:gd name="T2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51">
                    <a:moveTo>
                      <a:pt x="22" y="0"/>
                    </a:moveTo>
                    <a:cubicBezTo>
                      <a:pt x="13" y="0"/>
                      <a:pt x="5" y="5"/>
                      <a:pt x="0" y="13"/>
                    </a:cubicBezTo>
                    <a:cubicBezTo>
                      <a:pt x="1" y="13"/>
                      <a:pt x="2" y="14"/>
                      <a:pt x="4" y="14"/>
                    </a:cubicBezTo>
                    <a:cubicBezTo>
                      <a:pt x="6" y="8"/>
                      <a:pt x="12" y="3"/>
                      <a:pt x="19" y="3"/>
                    </a:cubicBezTo>
                    <a:cubicBezTo>
                      <a:pt x="29" y="3"/>
                      <a:pt x="36" y="11"/>
                      <a:pt x="36" y="20"/>
                    </a:cubicBezTo>
                    <a:cubicBezTo>
                      <a:pt x="36" y="30"/>
                      <a:pt x="29" y="37"/>
                      <a:pt x="19" y="37"/>
                    </a:cubicBezTo>
                    <a:cubicBezTo>
                      <a:pt x="19" y="38"/>
                      <a:pt x="19" y="38"/>
                      <a:pt x="19" y="39"/>
                    </a:cubicBezTo>
                    <a:cubicBezTo>
                      <a:pt x="19" y="43"/>
                      <a:pt x="18" y="47"/>
                      <a:pt x="16" y="51"/>
                    </a:cubicBezTo>
                    <a:cubicBezTo>
                      <a:pt x="18" y="51"/>
                      <a:pt x="20" y="51"/>
                      <a:pt x="22" y="51"/>
                    </a:cubicBezTo>
                    <a:cubicBezTo>
                      <a:pt x="26" y="51"/>
                      <a:pt x="29" y="51"/>
                      <a:pt x="33" y="49"/>
                    </a:cubicBezTo>
                    <a:cubicBezTo>
                      <a:pt x="34" y="38"/>
                      <a:pt x="39" y="27"/>
                      <a:pt x="47" y="20"/>
                    </a:cubicBezTo>
                    <a:cubicBezTo>
                      <a:pt x="47" y="19"/>
                      <a:pt x="47" y="18"/>
                      <a:pt x="46" y="18"/>
                    </a:cubicBezTo>
                    <a:cubicBezTo>
                      <a:pt x="41" y="14"/>
                      <a:pt x="38" y="9"/>
                      <a:pt x="35" y="4"/>
                    </a:cubicBezTo>
                    <a:cubicBezTo>
                      <a:pt x="31" y="2"/>
                      <a:pt x="27" y="0"/>
                      <a:pt x="2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24"/>
              <p:cNvSpPr>
                <a:spLocks/>
              </p:cNvSpPr>
              <p:nvPr/>
            </p:nvSpPr>
            <p:spPr bwMode="auto">
              <a:xfrm>
                <a:off x="11523659" y="5973693"/>
                <a:ext cx="516652" cy="516859"/>
              </a:xfrm>
              <a:custGeom>
                <a:avLst/>
                <a:gdLst>
                  <a:gd name="T0" fmla="*/ 13 w 27"/>
                  <a:gd name="T1" fmla="*/ 0 h 28"/>
                  <a:gd name="T2" fmla="*/ 0 w 27"/>
                  <a:gd name="T3" fmla="*/ 10 h 28"/>
                  <a:gd name="T4" fmla="*/ 2 w 27"/>
                  <a:gd name="T5" fmla="*/ 11 h 28"/>
                  <a:gd name="T6" fmla="*/ 2 w 27"/>
                  <a:gd name="T7" fmla="*/ 11 h 28"/>
                  <a:gd name="T8" fmla="*/ 10 w 27"/>
                  <a:gd name="T9" fmla="*/ 3 h 28"/>
                  <a:gd name="T10" fmla="*/ 18 w 27"/>
                  <a:gd name="T11" fmla="*/ 11 h 28"/>
                  <a:gd name="T12" fmla="*/ 10 w 27"/>
                  <a:gd name="T13" fmla="*/ 19 h 28"/>
                  <a:gd name="T14" fmla="*/ 10 w 27"/>
                  <a:gd name="T15" fmla="*/ 19 h 28"/>
                  <a:gd name="T16" fmla="*/ 14 w 27"/>
                  <a:gd name="T17" fmla="*/ 28 h 28"/>
                  <a:gd name="T18" fmla="*/ 27 w 27"/>
                  <a:gd name="T19" fmla="*/ 14 h 28"/>
                  <a:gd name="T20" fmla="*/ 13 w 27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8">
                    <a:moveTo>
                      <a:pt x="13" y="0"/>
                    </a:moveTo>
                    <a:cubicBezTo>
                      <a:pt x="7" y="0"/>
                      <a:pt x="1" y="4"/>
                      <a:pt x="0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6"/>
                      <a:pt x="6" y="3"/>
                      <a:pt x="10" y="3"/>
                    </a:cubicBezTo>
                    <a:cubicBezTo>
                      <a:pt x="15" y="3"/>
                      <a:pt x="18" y="6"/>
                      <a:pt x="18" y="11"/>
                    </a:cubicBezTo>
                    <a:cubicBezTo>
                      <a:pt x="18" y="15"/>
                      <a:pt x="15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21"/>
                      <a:pt x="13" y="24"/>
                      <a:pt x="14" y="28"/>
                    </a:cubicBezTo>
                    <a:cubicBezTo>
                      <a:pt x="21" y="27"/>
                      <a:pt x="27" y="21"/>
                      <a:pt x="27" y="14"/>
                    </a:cubicBezTo>
                    <a:cubicBezTo>
                      <a:pt x="27" y="6"/>
                      <a:pt x="21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25"/>
              <p:cNvSpPr>
                <a:spLocks noEditPoints="1"/>
              </p:cNvSpPr>
              <p:nvPr/>
            </p:nvSpPr>
            <p:spPr bwMode="auto">
              <a:xfrm>
                <a:off x="10561899" y="6050836"/>
                <a:ext cx="643827" cy="709714"/>
              </a:xfrm>
              <a:custGeom>
                <a:avLst/>
                <a:gdLst>
                  <a:gd name="T0" fmla="*/ 31 w 34"/>
                  <a:gd name="T1" fmla="*/ 33 h 39"/>
                  <a:gd name="T2" fmla="*/ 29 w 34"/>
                  <a:gd name="T3" fmla="*/ 33 h 39"/>
                  <a:gd name="T4" fmla="*/ 27 w 34"/>
                  <a:gd name="T5" fmla="*/ 34 h 39"/>
                  <a:gd name="T6" fmla="*/ 22 w 34"/>
                  <a:gd name="T7" fmla="*/ 39 h 39"/>
                  <a:gd name="T8" fmla="*/ 24 w 34"/>
                  <a:gd name="T9" fmla="*/ 39 h 39"/>
                  <a:gd name="T10" fmla="*/ 31 w 34"/>
                  <a:gd name="T11" fmla="*/ 35 h 39"/>
                  <a:gd name="T12" fmla="*/ 32 w 34"/>
                  <a:gd name="T13" fmla="*/ 35 h 39"/>
                  <a:gd name="T14" fmla="*/ 34 w 34"/>
                  <a:gd name="T15" fmla="*/ 33 h 39"/>
                  <a:gd name="T16" fmla="*/ 31 w 34"/>
                  <a:gd name="T17" fmla="*/ 33 h 39"/>
                  <a:gd name="T18" fmla="*/ 20 w 34"/>
                  <a:gd name="T19" fmla="*/ 0 h 39"/>
                  <a:gd name="T20" fmla="*/ 5 w 34"/>
                  <a:gd name="T21" fmla="*/ 7 h 39"/>
                  <a:gd name="T22" fmla="*/ 0 w 34"/>
                  <a:gd name="T23" fmla="*/ 18 h 39"/>
                  <a:gd name="T24" fmla="*/ 2 w 34"/>
                  <a:gd name="T25" fmla="*/ 23 h 39"/>
                  <a:gd name="T26" fmla="*/ 4 w 34"/>
                  <a:gd name="T27" fmla="*/ 31 h 39"/>
                  <a:gd name="T28" fmla="*/ 7 w 34"/>
                  <a:gd name="T29" fmla="*/ 35 h 39"/>
                  <a:gd name="T30" fmla="*/ 13 w 34"/>
                  <a:gd name="T31" fmla="*/ 38 h 39"/>
                  <a:gd name="T32" fmla="*/ 11 w 34"/>
                  <a:gd name="T33" fmla="*/ 30 h 39"/>
                  <a:gd name="T34" fmla="*/ 30 w 34"/>
                  <a:gd name="T35" fmla="*/ 4 h 39"/>
                  <a:gd name="T36" fmla="*/ 20 w 34"/>
                  <a:gd name="T3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9">
                    <a:moveTo>
                      <a:pt x="31" y="33"/>
                    </a:moveTo>
                    <a:cubicBezTo>
                      <a:pt x="30" y="33"/>
                      <a:pt x="30" y="33"/>
                      <a:pt x="29" y="33"/>
                    </a:cubicBezTo>
                    <a:cubicBezTo>
                      <a:pt x="28" y="34"/>
                      <a:pt x="28" y="34"/>
                      <a:pt x="27" y="34"/>
                    </a:cubicBezTo>
                    <a:cubicBezTo>
                      <a:pt x="25" y="35"/>
                      <a:pt x="23" y="37"/>
                      <a:pt x="22" y="39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6" y="36"/>
                      <a:pt x="28" y="35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4"/>
                      <a:pt x="33" y="34"/>
                      <a:pt x="34" y="33"/>
                    </a:cubicBezTo>
                    <a:cubicBezTo>
                      <a:pt x="33" y="33"/>
                      <a:pt x="32" y="33"/>
                      <a:pt x="31" y="33"/>
                    </a:cubicBezTo>
                    <a:moveTo>
                      <a:pt x="20" y="0"/>
                    </a:moveTo>
                    <a:cubicBezTo>
                      <a:pt x="14" y="0"/>
                      <a:pt x="9" y="3"/>
                      <a:pt x="5" y="7"/>
                    </a:cubicBezTo>
                    <a:cubicBezTo>
                      <a:pt x="2" y="11"/>
                      <a:pt x="1" y="14"/>
                      <a:pt x="0" y="18"/>
                    </a:cubicBezTo>
                    <a:cubicBezTo>
                      <a:pt x="1" y="20"/>
                      <a:pt x="2" y="21"/>
                      <a:pt x="2" y="23"/>
                    </a:cubicBezTo>
                    <a:cubicBezTo>
                      <a:pt x="3" y="26"/>
                      <a:pt x="4" y="28"/>
                      <a:pt x="4" y="31"/>
                    </a:cubicBezTo>
                    <a:cubicBezTo>
                      <a:pt x="5" y="32"/>
                      <a:pt x="6" y="34"/>
                      <a:pt x="7" y="35"/>
                    </a:cubicBezTo>
                    <a:cubicBezTo>
                      <a:pt x="9" y="36"/>
                      <a:pt x="11" y="37"/>
                      <a:pt x="13" y="38"/>
                    </a:cubicBezTo>
                    <a:cubicBezTo>
                      <a:pt x="12" y="35"/>
                      <a:pt x="11" y="33"/>
                      <a:pt x="11" y="30"/>
                    </a:cubicBezTo>
                    <a:cubicBezTo>
                      <a:pt x="11" y="17"/>
                      <a:pt x="19" y="7"/>
                      <a:pt x="30" y="4"/>
                    </a:cubicBezTo>
                    <a:cubicBezTo>
                      <a:pt x="27" y="2"/>
                      <a:pt x="23" y="0"/>
                      <a:pt x="2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26"/>
              <p:cNvSpPr>
                <a:spLocks/>
              </p:cNvSpPr>
              <p:nvPr/>
            </p:nvSpPr>
            <p:spPr bwMode="auto">
              <a:xfrm>
                <a:off x="12056207" y="5240838"/>
                <a:ext cx="317938" cy="995145"/>
              </a:xfrm>
              <a:custGeom>
                <a:avLst/>
                <a:gdLst>
                  <a:gd name="T0" fmla="*/ 17 w 17"/>
                  <a:gd name="T1" fmla="*/ 0 h 54"/>
                  <a:gd name="T2" fmla="*/ 0 w 17"/>
                  <a:gd name="T3" fmla="*/ 27 h 54"/>
                  <a:gd name="T4" fmla="*/ 2 w 17"/>
                  <a:gd name="T5" fmla="*/ 39 h 54"/>
                  <a:gd name="T6" fmla="*/ 13 w 17"/>
                  <a:gd name="T7" fmla="*/ 53 h 54"/>
                  <a:gd name="T8" fmla="*/ 15 w 17"/>
                  <a:gd name="T9" fmla="*/ 54 h 54"/>
                  <a:gd name="T10" fmla="*/ 17 w 17"/>
                  <a:gd name="T11" fmla="*/ 52 h 54"/>
                  <a:gd name="T12" fmla="*/ 17 w 17"/>
                  <a:gd name="T13" fmla="*/ 50 h 54"/>
                  <a:gd name="T14" fmla="*/ 10 w 17"/>
                  <a:gd name="T15" fmla="*/ 34 h 54"/>
                  <a:gd name="T16" fmla="*/ 17 w 17"/>
                  <a:gd name="T17" fmla="*/ 19 h 54"/>
                  <a:gd name="T18" fmla="*/ 17 w 1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54">
                    <a:moveTo>
                      <a:pt x="17" y="0"/>
                    </a:moveTo>
                    <a:cubicBezTo>
                      <a:pt x="7" y="5"/>
                      <a:pt x="0" y="15"/>
                      <a:pt x="0" y="27"/>
                    </a:cubicBezTo>
                    <a:cubicBezTo>
                      <a:pt x="0" y="31"/>
                      <a:pt x="1" y="35"/>
                      <a:pt x="2" y="39"/>
                    </a:cubicBezTo>
                    <a:cubicBezTo>
                      <a:pt x="5" y="44"/>
                      <a:pt x="8" y="49"/>
                      <a:pt x="13" y="53"/>
                    </a:cubicBezTo>
                    <a:cubicBezTo>
                      <a:pt x="14" y="53"/>
                      <a:pt x="15" y="53"/>
                      <a:pt x="15" y="54"/>
                    </a:cubicBezTo>
                    <a:cubicBezTo>
                      <a:pt x="16" y="53"/>
                      <a:pt x="16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3" y="46"/>
                      <a:pt x="10" y="40"/>
                      <a:pt x="10" y="34"/>
                    </a:cubicBezTo>
                    <a:cubicBezTo>
                      <a:pt x="10" y="28"/>
                      <a:pt x="13" y="23"/>
                      <a:pt x="17" y="19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27"/>
              <p:cNvSpPr>
                <a:spLocks noEditPoints="1"/>
              </p:cNvSpPr>
              <p:nvPr/>
            </p:nvSpPr>
            <p:spPr bwMode="auto">
              <a:xfrm>
                <a:off x="5697449" y="6120267"/>
                <a:ext cx="1716865" cy="732859"/>
              </a:xfrm>
              <a:custGeom>
                <a:avLst/>
                <a:gdLst>
                  <a:gd name="T0" fmla="*/ 90 w 91"/>
                  <a:gd name="T1" fmla="*/ 39 h 40"/>
                  <a:gd name="T2" fmla="*/ 86 w 91"/>
                  <a:gd name="T3" fmla="*/ 40 h 40"/>
                  <a:gd name="T4" fmla="*/ 86 w 91"/>
                  <a:gd name="T5" fmla="*/ 40 h 40"/>
                  <a:gd name="T6" fmla="*/ 91 w 91"/>
                  <a:gd name="T7" fmla="*/ 40 h 40"/>
                  <a:gd name="T8" fmla="*/ 91 w 91"/>
                  <a:gd name="T9" fmla="*/ 39 h 40"/>
                  <a:gd name="T10" fmla="*/ 90 w 91"/>
                  <a:gd name="T11" fmla="*/ 39 h 40"/>
                  <a:gd name="T12" fmla="*/ 87 w 91"/>
                  <a:gd name="T13" fmla="*/ 26 h 40"/>
                  <a:gd name="T14" fmla="*/ 82 w 91"/>
                  <a:gd name="T15" fmla="*/ 26 h 40"/>
                  <a:gd name="T16" fmla="*/ 86 w 91"/>
                  <a:gd name="T17" fmla="*/ 37 h 40"/>
                  <a:gd name="T18" fmla="*/ 90 w 91"/>
                  <a:gd name="T19" fmla="*/ 37 h 40"/>
                  <a:gd name="T20" fmla="*/ 90 w 91"/>
                  <a:gd name="T21" fmla="*/ 37 h 40"/>
                  <a:gd name="T22" fmla="*/ 87 w 91"/>
                  <a:gd name="T23" fmla="*/ 26 h 40"/>
                  <a:gd name="T24" fmla="*/ 74 w 91"/>
                  <a:gd name="T25" fmla="*/ 10 h 40"/>
                  <a:gd name="T26" fmla="*/ 68 w 91"/>
                  <a:gd name="T27" fmla="*/ 11 h 40"/>
                  <a:gd name="T28" fmla="*/ 75 w 91"/>
                  <a:gd name="T29" fmla="*/ 16 h 40"/>
                  <a:gd name="T30" fmla="*/ 80 w 91"/>
                  <a:gd name="T31" fmla="*/ 23 h 40"/>
                  <a:gd name="T32" fmla="*/ 85 w 91"/>
                  <a:gd name="T33" fmla="*/ 22 h 40"/>
                  <a:gd name="T34" fmla="*/ 78 w 91"/>
                  <a:gd name="T35" fmla="*/ 13 h 40"/>
                  <a:gd name="T36" fmla="*/ 74 w 91"/>
                  <a:gd name="T37" fmla="*/ 10 h 40"/>
                  <a:gd name="T38" fmla="*/ 26 w 91"/>
                  <a:gd name="T39" fmla="*/ 4 h 40"/>
                  <a:gd name="T40" fmla="*/ 13 w 91"/>
                  <a:gd name="T41" fmla="*/ 13 h 40"/>
                  <a:gd name="T42" fmla="*/ 0 w 91"/>
                  <a:gd name="T43" fmla="*/ 40 h 40"/>
                  <a:gd name="T44" fmla="*/ 4 w 91"/>
                  <a:gd name="T45" fmla="*/ 40 h 40"/>
                  <a:gd name="T46" fmla="*/ 16 w 91"/>
                  <a:gd name="T47" fmla="*/ 16 h 40"/>
                  <a:gd name="T48" fmla="*/ 31 w 91"/>
                  <a:gd name="T49" fmla="*/ 7 h 40"/>
                  <a:gd name="T50" fmla="*/ 26 w 91"/>
                  <a:gd name="T51" fmla="*/ 4 h 40"/>
                  <a:gd name="T52" fmla="*/ 45 w 91"/>
                  <a:gd name="T53" fmla="*/ 0 h 40"/>
                  <a:gd name="T54" fmla="*/ 32 w 91"/>
                  <a:gd name="T55" fmla="*/ 2 h 40"/>
                  <a:gd name="T56" fmla="*/ 39 w 91"/>
                  <a:gd name="T57" fmla="*/ 5 h 40"/>
                  <a:gd name="T58" fmla="*/ 45 w 91"/>
                  <a:gd name="T59" fmla="*/ 4 h 40"/>
                  <a:gd name="T60" fmla="*/ 61 w 91"/>
                  <a:gd name="T61" fmla="*/ 7 h 40"/>
                  <a:gd name="T62" fmla="*/ 68 w 91"/>
                  <a:gd name="T63" fmla="*/ 6 h 40"/>
                  <a:gd name="T64" fmla="*/ 45 w 91"/>
                  <a:gd name="T6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40">
                    <a:moveTo>
                      <a:pt x="90" y="39"/>
                    </a:moveTo>
                    <a:cubicBezTo>
                      <a:pt x="89" y="39"/>
                      <a:pt x="87" y="40"/>
                      <a:pt x="86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1" y="40"/>
                      <a:pt x="91" y="40"/>
                      <a:pt x="91" y="39"/>
                    </a:cubicBezTo>
                    <a:cubicBezTo>
                      <a:pt x="90" y="39"/>
                      <a:pt x="90" y="39"/>
                      <a:pt x="90" y="39"/>
                    </a:cubicBezTo>
                    <a:moveTo>
                      <a:pt x="87" y="26"/>
                    </a:moveTo>
                    <a:cubicBezTo>
                      <a:pt x="85" y="26"/>
                      <a:pt x="83" y="26"/>
                      <a:pt x="82" y="26"/>
                    </a:cubicBezTo>
                    <a:cubicBezTo>
                      <a:pt x="84" y="30"/>
                      <a:pt x="85" y="34"/>
                      <a:pt x="86" y="37"/>
                    </a:cubicBezTo>
                    <a:cubicBezTo>
                      <a:pt x="87" y="37"/>
                      <a:pt x="89" y="37"/>
                      <a:pt x="90" y="37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3"/>
                      <a:pt x="88" y="29"/>
                      <a:pt x="87" y="26"/>
                    </a:cubicBezTo>
                    <a:moveTo>
                      <a:pt x="74" y="10"/>
                    </a:moveTo>
                    <a:cubicBezTo>
                      <a:pt x="72" y="10"/>
                      <a:pt x="70" y="11"/>
                      <a:pt x="68" y="11"/>
                    </a:cubicBezTo>
                    <a:cubicBezTo>
                      <a:pt x="71" y="13"/>
                      <a:pt x="73" y="14"/>
                      <a:pt x="75" y="16"/>
                    </a:cubicBezTo>
                    <a:cubicBezTo>
                      <a:pt x="77" y="18"/>
                      <a:pt x="78" y="21"/>
                      <a:pt x="80" y="23"/>
                    </a:cubicBezTo>
                    <a:cubicBezTo>
                      <a:pt x="81" y="23"/>
                      <a:pt x="83" y="22"/>
                      <a:pt x="85" y="22"/>
                    </a:cubicBezTo>
                    <a:cubicBezTo>
                      <a:pt x="83" y="19"/>
                      <a:pt x="80" y="16"/>
                      <a:pt x="78" y="13"/>
                    </a:cubicBezTo>
                    <a:cubicBezTo>
                      <a:pt x="76" y="12"/>
                      <a:pt x="75" y="11"/>
                      <a:pt x="74" y="10"/>
                    </a:cubicBezTo>
                    <a:moveTo>
                      <a:pt x="26" y="4"/>
                    </a:moveTo>
                    <a:cubicBezTo>
                      <a:pt x="21" y="6"/>
                      <a:pt x="17" y="9"/>
                      <a:pt x="13" y="13"/>
                    </a:cubicBezTo>
                    <a:cubicBezTo>
                      <a:pt x="6" y="20"/>
                      <a:pt x="1" y="30"/>
                      <a:pt x="0" y="40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5" y="31"/>
                      <a:pt x="10" y="23"/>
                      <a:pt x="16" y="16"/>
                    </a:cubicBezTo>
                    <a:cubicBezTo>
                      <a:pt x="20" y="12"/>
                      <a:pt x="25" y="9"/>
                      <a:pt x="31" y="7"/>
                    </a:cubicBezTo>
                    <a:cubicBezTo>
                      <a:pt x="29" y="6"/>
                      <a:pt x="27" y="5"/>
                      <a:pt x="26" y="4"/>
                    </a:cubicBezTo>
                    <a:moveTo>
                      <a:pt x="45" y="0"/>
                    </a:moveTo>
                    <a:cubicBezTo>
                      <a:pt x="41" y="0"/>
                      <a:pt x="36" y="0"/>
                      <a:pt x="32" y="2"/>
                    </a:cubicBezTo>
                    <a:cubicBezTo>
                      <a:pt x="34" y="3"/>
                      <a:pt x="37" y="4"/>
                      <a:pt x="39" y="5"/>
                    </a:cubicBezTo>
                    <a:cubicBezTo>
                      <a:pt x="41" y="4"/>
                      <a:pt x="43" y="4"/>
                      <a:pt x="45" y="4"/>
                    </a:cubicBezTo>
                    <a:cubicBezTo>
                      <a:pt x="51" y="4"/>
                      <a:pt x="56" y="5"/>
                      <a:pt x="61" y="7"/>
                    </a:cubicBezTo>
                    <a:cubicBezTo>
                      <a:pt x="63" y="7"/>
                      <a:pt x="66" y="6"/>
                      <a:pt x="68" y="6"/>
                    </a:cubicBezTo>
                    <a:cubicBezTo>
                      <a:pt x="61" y="2"/>
                      <a:pt x="54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28"/>
              <p:cNvSpPr>
                <a:spLocks/>
              </p:cNvSpPr>
              <p:nvPr/>
            </p:nvSpPr>
            <p:spPr bwMode="auto">
              <a:xfrm>
                <a:off x="8034293" y="6521409"/>
                <a:ext cx="437167" cy="331717"/>
              </a:xfrm>
              <a:custGeom>
                <a:avLst/>
                <a:gdLst>
                  <a:gd name="T0" fmla="*/ 11 w 23"/>
                  <a:gd name="T1" fmla="*/ 0 h 18"/>
                  <a:gd name="T2" fmla="*/ 0 w 23"/>
                  <a:gd name="T3" fmla="*/ 11 h 18"/>
                  <a:gd name="T4" fmla="*/ 3 w 23"/>
                  <a:gd name="T5" fmla="*/ 18 h 18"/>
                  <a:gd name="T6" fmla="*/ 5 w 23"/>
                  <a:gd name="T7" fmla="*/ 18 h 18"/>
                  <a:gd name="T8" fmla="*/ 4 w 23"/>
                  <a:gd name="T9" fmla="*/ 16 h 18"/>
                  <a:gd name="T10" fmla="*/ 8 w 23"/>
                  <a:gd name="T11" fmla="*/ 12 h 18"/>
                  <a:gd name="T12" fmla="*/ 12 w 23"/>
                  <a:gd name="T13" fmla="*/ 16 h 18"/>
                  <a:gd name="T14" fmla="*/ 11 w 23"/>
                  <a:gd name="T15" fmla="*/ 18 h 18"/>
                  <a:gd name="T16" fmla="*/ 20 w 23"/>
                  <a:gd name="T17" fmla="*/ 18 h 18"/>
                  <a:gd name="T18" fmla="*/ 23 w 23"/>
                  <a:gd name="T19" fmla="*/ 11 h 18"/>
                  <a:gd name="T20" fmla="*/ 1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4"/>
                      <a:pt x="1" y="16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7"/>
                      <a:pt x="4" y="16"/>
                    </a:cubicBezTo>
                    <a:cubicBezTo>
                      <a:pt x="4" y="14"/>
                      <a:pt x="6" y="12"/>
                      <a:pt x="8" y="12"/>
                    </a:cubicBezTo>
                    <a:cubicBezTo>
                      <a:pt x="10" y="12"/>
                      <a:pt x="12" y="14"/>
                      <a:pt x="12" y="16"/>
                    </a:cubicBezTo>
                    <a:cubicBezTo>
                      <a:pt x="12" y="17"/>
                      <a:pt x="12" y="18"/>
                      <a:pt x="11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6"/>
                      <a:pt x="23" y="14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29"/>
              <p:cNvSpPr>
                <a:spLocks noEditPoints="1"/>
              </p:cNvSpPr>
              <p:nvPr/>
            </p:nvSpPr>
            <p:spPr bwMode="auto">
              <a:xfrm>
                <a:off x="9226560" y="6706552"/>
                <a:ext cx="190763" cy="146574"/>
              </a:xfrm>
              <a:custGeom>
                <a:avLst/>
                <a:gdLst>
                  <a:gd name="T0" fmla="*/ 2 w 10"/>
                  <a:gd name="T1" fmla="*/ 5 h 8"/>
                  <a:gd name="T2" fmla="*/ 0 w 10"/>
                  <a:gd name="T3" fmla="*/ 8 h 8"/>
                  <a:gd name="T4" fmla="*/ 2 w 10"/>
                  <a:gd name="T5" fmla="*/ 8 h 8"/>
                  <a:gd name="T6" fmla="*/ 2 w 10"/>
                  <a:gd name="T7" fmla="*/ 5 h 8"/>
                  <a:gd name="T8" fmla="*/ 10 w 10"/>
                  <a:gd name="T9" fmla="*/ 0 h 8"/>
                  <a:gd name="T10" fmla="*/ 6 w 10"/>
                  <a:gd name="T11" fmla="*/ 1 h 8"/>
                  <a:gd name="T12" fmla="*/ 5 w 10"/>
                  <a:gd name="T13" fmla="*/ 2 h 8"/>
                  <a:gd name="T14" fmla="*/ 6 w 10"/>
                  <a:gd name="T15" fmla="*/ 8 h 8"/>
                  <a:gd name="T16" fmla="*/ 9 w 10"/>
                  <a:gd name="T17" fmla="*/ 8 h 8"/>
                  <a:gd name="T18" fmla="*/ 10 w 10"/>
                  <a:gd name="T19" fmla="*/ 6 h 8"/>
                  <a:gd name="T20" fmla="*/ 10 w 10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8">
                    <a:moveTo>
                      <a:pt x="2" y="5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6"/>
                      <a:pt x="2" y="5"/>
                    </a:cubicBezTo>
                    <a:moveTo>
                      <a:pt x="10" y="0"/>
                    </a:moveTo>
                    <a:cubicBezTo>
                      <a:pt x="8" y="0"/>
                      <a:pt x="7" y="0"/>
                      <a:pt x="6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4"/>
                      <a:pt x="5" y="6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30"/>
              <p:cNvSpPr>
                <a:spLocks noEditPoints="1"/>
              </p:cNvSpPr>
              <p:nvPr/>
            </p:nvSpPr>
            <p:spPr bwMode="auto">
              <a:xfrm>
                <a:off x="8622478" y="5503124"/>
                <a:ext cx="945868" cy="933431"/>
              </a:xfrm>
              <a:custGeom>
                <a:avLst/>
                <a:gdLst>
                  <a:gd name="T0" fmla="*/ 40 w 50"/>
                  <a:gd name="T1" fmla="*/ 43 h 51"/>
                  <a:gd name="T2" fmla="*/ 25 w 50"/>
                  <a:gd name="T3" fmla="*/ 49 h 51"/>
                  <a:gd name="T4" fmla="*/ 24 w 50"/>
                  <a:gd name="T5" fmla="*/ 49 h 51"/>
                  <a:gd name="T6" fmla="*/ 24 w 50"/>
                  <a:gd name="T7" fmla="*/ 51 h 51"/>
                  <a:gd name="T8" fmla="*/ 25 w 50"/>
                  <a:gd name="T9" fmla="*/ 51 h 51"/>
                  <a:gd name="T10" fmla="*/ 37 w 50"/>
                  <a:gd name="T11" fmla="*/ 48 h 51"/>
                  <a:gd name="T12" fmla="*/ 40 w 50"/>
                  <a:gd name="T13" fmla="*/ 43 h 51"/>
                  <a:gd name="T14" fmla="*/ 2 w 50"/>
                  <a:gd name="T15" fmla="*/ 24 h 51"/>
                  <a:gd name="T16" fmla="*/ 0 w 50"/>
                  <a:gd name="T17" fmla="*/ 25 h 51"/>
                  <a:gd name="T18" fmla="*/ 0 w 50"/>
                  <a:gd name="T19" fmla="*/ 26 h 51"/>
                  <a:gd name="T20" fmla="*/ 7 w 50"/>
                  <a:gd name="T21" fmla="*/ 44 h 51"/>
                  <a:gd name="T22" fmla="*/ 21 w 50"/>
                  <a:gd name="T23" fmla="*/ 51 h 51"/>
                  <a:gd name="T24" fmla="*/ 22 w 50"/>
                  <a:gd name="T25" fmla="*/ 48 h 51"/>
                  <a:gd name="T26" fmla="*/ 9 w 50"/>
                  <a:gd name="T27" fmla="*/ 42 h 51"/>
                  <a:gd name="T28" fmla="*/ 2 w 50"/>
                  <a:gd name="T29" fmla="*/ 26 h 51"/>
                  <a:gd name="T30" fmla="*/ 2 w 50"/>
                  <a:gd name="T31" fmla="*/ 24 h 51"/>
                  <a:gd name="T32" fmla="*/ 25 w 50"/>
                  <a:gd name="T33" fmla="*/ 0 h 51"/>
                  <a:gd name="T34" fmla="*/ 7 w 50"/>
                  <a:gd name="T35" fmla="*/ 8 h 51"/>
                  <a:gd name="T36" fmla="*/ 0 w 50"/>
                  <a:gd name="T37" fmla="*/ 23 h 51"/>
                  <a:gd name="T38" fmla="*/ 2 w 50"/>
                  <a:gd name="T39" fmla="*/ 22 h 51"/>
                  <a:gd name="T40" fmla="*/ 9 w 50"/>
                  <a:gd name="T41" fmla="*/ 10 h 51"/>
                  <a:gd name="T42" fmla="*/ 25 w 50"/>
                  <a:gd name="T43" fmla="*/ 3 h 51"/>
                  <a:gd name="T44" fmla="*/ 41 w 50"/>
                  <a:gd name="T45" fmla="*/ 10 h 51"/>
                  <a:gd name="T46" fmla="*/ 48 w 50"/>
                  <a:gd name="T47" fmla="*/ 26 h 51"/>
                  <a:gd name="T48" fmla="*/ 45 w 50"/>
                  <a:gd name="T49" fmla="*/ 37 h 51"/>
                  <a:gd name="T50" fmla="*/ 49 w 50"/>
                  <a:gd name="T51" fmla="*/ 34 h 51"/>
                  <a:gd name="T52" fmla="*/ 50 w 50"/>
                  <a:gd name="T53" fmla="*/ 26 h 51"/>
                  <a:gd name="T54" fmla="*/ 43 w 50"/>
                  <a:gd name="T55" fmla="*/ 8 h 51"/>
                  <a:gd name="T56" fmla="*/ 25 w 50"/>
                  <a:gd name="T5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51">
                    <a:moveTo>
                      <a:pt x="40" y="43"/>
                    </a:moveTo>
                    <a:cubicBezTo>
                      <a:pt x="36" y="47"/>
                      <a:pt x="31" y="49"/>
                      <a:pt x="25" y="49"/>
                    </a:cubicBezTo>
                    <a:cubicBezTo>
                      <a:pt x="25" y="49"/>
                      <a:pt x="25" y="49"/>
                      <a:pt x="24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9" y="51"/>
                      <a:pt x="33" y="50"/>
                      <a:pt x="37" y="48"/>
                    </a:cubicBezTo>
                    <a:cubicBezTo>
                      <a:pt x="38" y="46"/>
                      <a:pt x="38" y="45"/>
                      <a:pt x="40" y="43"/>
                    </a:cubicBezTo>
                    <a:moveTo>
                      <a:pt x="2" y="24"/>
                    </a:moveTo>
                    <a:cubicBezTo>
                      <a:pt x="1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33"/>
                      <a:pt x="3" y="39"/>
                      <a:pt x="7" y="44"/>
                    </a:cubicBezTo>
                    <a:cubicBezTo>
                      <a:pt x="11" y="47"/>
                      <a:pt x="16" y="50"/>
                      <a:pt x="21" y="51"/>
                    </a:cubicBezTo>
                    <a:cubicBezTo>
                      <a:pt x="22" y="50"/>
                      <a:pt x="22" y="49"/>
                      <a:pt x="22" y="48"/>
                    </a:cubicBezTo>
                    <a:cubicBezTo>
                      <a:pt x="17" y="48"/>
                      <a:pt x="12" y="45"/>
                      <a:pt x="9" y="42"/>
                    </a:cubicBezTo>
                    <a:cubicBezTo>
                      <a:pt x="5" y="38"/>
                      <a:pt x="2" y="32"/>
                      <a:pt x="2" y="26"/>
                    </a:cubicBezTo>
                    <a:cubicBezTo>
                      <a:pt x="2" y="25"/>
                      <a:pt x="2" y="25"/>
                      <a:pt x="2" y="24"/>
                    </a:cubicBezTo>
                    <a:moveTo>
                      <a:pt x="25" y="0"/>
                    </a:moveTo>
                    <a:cubicBezTo>
                      <a:pt x="18" y="0"/>
                      <a:pt x="12" y="3"/>
                      <a:pt x="7" y="8"/>
                    </a:cubicBezTo>
                    <a:cubicBezTo>
                      <a:pt x="3" y="12"/>
                      <a:pt x="0" y="17"/>
                      <a:pt x="0" y="23"/>
                    </a:cubicBezTo>
                    <a:cubicBezTo>
                      <a:pt x="1" y="23"/>
                      <a:pt x="2" y="22"/>
                      <a:pt x="2" y="22"/>
                    </a:cubicBezTo>
                    <a:cubicBezTo>
                      <a:pt x="3" y="17"/>
                      <a:pt x="5" y="13"/>
                      <a:pt x="9" y="10"/>
                    </a:cubicBezTo>
                    <a:cubicBezTo>
                      <a:pt x="13" y="5"/>
                      <a:pt x="19" y="3"/>
                      <a:pt x="25" y="3"/>
                    </a:cubicBezTo>
                    <a:cubicBezTo>
                      <a:pt x="31" y="3"/>
                      <a:pt x="37" y="5"/>
                      <a:pt x="41" y="10"/>
                    </a:cubicBezTo>
                    <a:cubicBezTo>
                      <a:pt x="45" y="14"/>
                      <a:pt x="48" y="19"/>
                      <a:pt x="48" y="26"/>
                    </a:cubicBezTo>
                    <a:cubicBezTo>
                      <a:pt x="48" y="30"/>
                      <a:pt x="47" y="34"/>
                      <a:pt x="45" y="37"/>
                    </a:cubicBezTo>
                    <a:cubicBezTo>
                      <a:pt x="46" y="36"/>
                      <a:pt x="47" y="35"/>
                      <a:pt x="49" y="34"/>
                    </a:cubicBezTo>
                    <a:cubicBezTo>
                      <a:pt x="50" y="31"/>
                      <a:pt x="50" y="29"/>
                      <a:pt x="50" y="26"/>
                    </a:cubicBezTo>
                    <a:cubicBezTo>
                      <a:pt x="50" y="19"/>
                      <a:pt x="47" y="12"/>
                      <a:pt x="43" y="8"/>
                    </a:cubicBezTo>
                    <a:cubicBezTo>
                      <a:pt x="38" y="3"/>
                      <a:pt x="32" y="0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31"/>
              <p:cNvSpPr>
                <a:spLocks noEditPoints="1"/>
              </p:cNvSpPr>
              <p:nvPr/>
            </p:nvSpPr>
            <p:spPr bwMode="auto">
              <a:xfrm>
                <a:off x="8789393" y="5680550"/>
                <a:ext cx="604082" cy="570857"/>
              </a:xfrm>
              <a:custGeom>
                <a:avLst/>
                <a:gdLst>
                  <a:gd name="T0" fmla="*/ 0 w 32"/>
                  <a:gd name="T1" fmla="*/ 15 h 31"/>
                  <a:gd name="T2" fmla="*/ 0 w 32"/>
                  <a:gd name="T3" fmla="*/ 16 h 31"/>
                  <a:gd name="T4" fmla="*/ 5 w 32"/>
                  <a:gd name="T5" fmla="*/ 27 h 31"/>
                  <a:gd name="T6" fmla="*/ 14 w 32"/>
                  <a:gd name="T7" fmla="*/ 31 h 31"/>
                  <a:gd name="T8" fmla="*/ 14 w 32"/>
                  <a:gd name="T9" fmla="*/ 30 h 31"/>
                  <a:gd name="T10" fmla="*/ 6 w 32"/>
                  <a:gd name="T11" fmla="*/ 26 h 31"/>
                  <a:gd name="T12" fmla="*/ 2 w 32"/>
                  <a:gd name="T13" fmla="*/ 16 h 31"/>
                  <a:gd name="T14" fmla="*/ 2 w 32"/>
                  <a:gd name="T15" fmla="*/ 15 h 31"/>
                  <a:gd name="T16" fmla="*/ 0 w 32"/>
                  <a:gd name="T17" fmla="*/ 15 h 31"/>
                  <a:gd name="T18" fmla="*/ 16 w 32"/>
                  <a:gd name="T19" fmla="*/ 0 h 31"/>
                  <a:gd name="T20" fmla="*/ 5 w 32"/>
                  <a:gd name="T21" fmla="*/ 5 h 31"/>
                  <a:gd name="T22" fmla="*/ 1 w 32"/>
                  <a:gd name="T23" fmla="*/ 13 h 31"/>
                  <a:gd name="T24" fmla="*/ 2 w 32"/>
                  <a:gd name="T25" fmla="*/ 13 h 31"/>
                  <a:gd name="T26" fmla="*/ 6 w 32"/>
                  <a:gd name="T27" fmla="*/ 6 h 31"/>
                  <a:gd name="T28" fmla="*/ 16 w 32"/>
                  <a:gd name="T29" fmla="*/ 2 h 31"/>
                  <a:gd name="T30" fmla="*/ 26 w 32"/>
                  <a:gd name="T31" fmla="*/ 6 h 31"/>
                  <a:gd name="T32" fmla="*/ 30 w 32"/>
                  <a:gd name="T33" fmla="*/ 16 h 31"/>
                  <a:gd name="T34" fmla="*/ 26 w 32"/>
                  <a:gd name="T35" fmla="*/ 26 h 31"/>
                  <a:gd name="T36" fmla="*/ 16 w 32"/>
                  <a:gd name="T37" fmla="*/ 30 h 31"/>
                  <a:gd name="T38" fmla="*/ 16 w 32"/>
                  <a:gd name="T39" fmla="*/ 31 h 31"/>
                  <a:gd name="T40" fmla="*/ 27 w 32"/>
                  <a:gd name="T41" fmla="*/ 27 h 31"/>
                  <a:gd name="T42" fmla="*/ 32 w 32"/>
                  <a:gd name="T43" fmla="*/ 16 h 31"/>
                  <a:gd name="T44" fmla="*/ 27 w 32"/>
                  <a:gd name="T45" fmla="*/ 5 h 31"/>
                  <a:gd name="T46" fmla="*/ 16 w 32"/>
                  <a:gd name="T4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31"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20"/>
                      <a:pt x="2" y="24"/>
                      <a:pt x="5" y="27"/>
                    </a:cubicBezTo>
                    <a:cubicBezTo>
                      <a:pt x="7" y="29"/>
                      <a:pt x="11" y="31"/>
                      <a:pt x="14" y="31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1" y="29"/>
                      <a:pt x="8" y="28"/>
                      <a:pt x="6" y="26"/>
                    </a:cubicBezTo>
                    <a:cubicBezTo>
                      <a:pt x="4" y="23"/>
                      <a:pt x="2" y="20"/>
                      <a:pt x="2" y="16"/>
                    </a:cubicBezTo>
                    <a:cubicBezTo>
                      <a:pt x="2" y="16"/>
                      <a:pt x="2" y="15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moveTo>
                      <a:pt x="16" y="0"/>
                    </a:moveTo>
                    <a:cubicBezTo>
                      <a:pt x="12" y="0"/>
                      <a:pt x="8" y="2"/>
                      <a:pt x="5" y="5"/>
                    </a:cubicBezTo>
                    <a:cubicBezTo>
                      <a:pt x="3" y="7"/>
                      <a:pt x="1" y="10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0"/>
                      <a:pt x="4" y="8"/>
                      <a:pt x="6" y="6"/>
                    </a:cubicBezTo>
                    <a:cubicBezTo>
                      <a:pt x="9" y="3"/>
                      <a:pt x="12" y="2"/>
                      <a:pt x="16" y="2"/>
                    </a:cubicBezTo>
                    <a:cubicBezTo>
                      <a:pt x="20" y="2"/>
                      <a:pt x="23" y="3"/>
                      <a:pt x="26" y="6"/>
                    </a:cubicBezTo>
                    <a:cubicBezTo>
                      <a:pt x="28" y="8"/>
                      <a:pt x="30" y="12"/>
                      <a:pt x="30" y="16"/>
                    </a:cubicBezTo>
                    <a:cubicBezTo>
                      <a:pt x="30" y="20"/>
                      <a:pt x="28" y="23"/>
                      <a:pt x="26" y="26"/>
                    </a:cubicBezTo>
                    <a:cubicBezTo>
                      <a:pt x="23" y="28"/>
                      <a:pt x="20" y="30"/>
                      <a:pt x="16" y="30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20" y="31"/>
                      <a:pt x="24" y="29"/>
                      <a:pt x="27" y="27"/>
                    </a:cubicBezTo>
                    <a:cubicBezTo>
                      <a:pt x="30" y="24"/>
                      <a:pt x="32" y="20"/>
                      <a:pt x="32" y="16"/>
                    </a:cubicBezTo>
                    <a:cubicBezTo>
                      <a:pt x="32" y="11"/>
                      <a:pt x="30" y="8"/>
                      <a:pt x="27" y="5"/>
                    </a:cubicBezTo>
                    <a:cubicBezTo>
                      <a:pt x="24" y="2"/>
                      <a:pt x="20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32"/>
              <p:cNvSpPr>
                <a:spLocks noEditPoints="1"/>
              </p:cNvSpPr>
              <p:nvPr/>
            </p:nvSpPr>
            <p:spPr bwMode="auto">
              <a:xfrm>
                <a:off x="8018396" y="4129982"/>
                <a:ext cx="1319442" cy="1280571"/>
              </a:xfrm>
              <a:custGeom>
                <a:avLst/>
                <a:gdLst>
                  <a:gd name="T0" fmla="*/ 62 w 70"/>
                  <a:gd name="T1" fmla="*/ 57 h 70"/>
                  <a:gd name="T2" fmla="*/ 59 w 70"/>
                  <a:gd name="T3" fmla="*/ 57 h 70"/>
                  <a:gd name="T4" fmla="*/ 58 w 70"/>
                  <a:gd name="T5" fmla="*/ 57 h 70"/>
                  <a:gd name="T6" fmla="*/ 57 w 70"/>
                  <a:gd name="T7" fmla="*/ 57 h 70"/>
                  <a:gd name="T8" fmla="*/ 52 w 70"/>
                  <a:gd name="T9" fmla="*/ 61 h 70"/>
                  <a:gd name="T10" fmla="*/ 57 w 70"/>
                  <a:gd name="T11" fmla="*/ 62 h 70"/>
                  <a:gd name="T12" fmla="*/ 57 w 70"/>
                  <a:gd name="T13" fmla="*/ 62 h 70"/>
                  <a:gd name="T14" fmla="*/ 60 w 70"/>
                  <a:gd name="T15" fmla="*/ 59 h 70"/>
                  <a:gd name="T16" fmla="*/ 62 w 70"/>
                  <a:gd name="T17" fmla="*/ 57 h 70"/>
                  <a:gd name="T18" fmla="*/ 66 w 70"/>
                  <a:gd name="T19" fmla="*/ 20 h 70"/>
                  <a:gd name="T20" fmla="*/ 65 w 70"/>
                  <a:gd name="T21" fmla="*/ 20 h 70"/>
                  <a:gd name="T22" fmla="*/ 63 w 70"/>
                  <a:gd name="T23" fmla="*/ 20 h 70"/>
                  <a:gd name="T24" fmla="*/ 67 w 70"/>
                  <a:gd name="T25" fmla="*/ 35 h 70"/>
                  <a:gd name="T26" fmla="*/ 65 w 70"/>
                  <a:gd name="T27" fmla="*/ 46 h 70"/>
                  <a:gd name="T28" fmla="*/ 66 w 70"/>
                  <a:gd name="T29" fmla="*/ 46 h 70"/>
                  <a:gd name="T30" fmla="*/ 66 w 70"/>
                  <a:gd name="T31" fmla="*/ 46 h 70"/>
                  <a:gd name="T32" fmla="*/ 68 w 70"/>
                  <a:gd name="T33" fmla="*/ 45 h 70"/>
                  <a:gd name="T34" fmla="*/ 70 w 70"/>
                  <a:gd name="T35" fmla="*/ 35 h 70"/>
                  <a:gd name="T36" fmla="*/ 67 w 70"/>
                  <a:gd name="T37" fmla="*/ 20 h 70"/>
                  <a:gd name="T38" fmla="*/ 66 w 70"/>
                  <a:gd name="T39" fmla="*/ 20 h 70"/>
                  <a:gd name="T40" fmla="*/ 54 w 70"/>
                  <a:gd name="T41" fmla="*/ 5 h 70"/>
                  <a:gd name="T42" fmla="*/ 49 w 70"/>
                  <a:gd name="T43" fmla="*/ 6 h 70"/>
                  <a:gd name="T44" fmla="*/ 54 w 70"/>
                  <a:gd name="T45" fmla="*/ 10 h 70"/>
                  <a:gd name="T46" fmla="*/ 57 w 70"/>
                  <a:gd name="T47" fmla="*/ 9 h 70"/>
                  <a:gd name="T48" fmla="*/ 58 w 70"/>
                  <a:gd name="T49" fmla="*/ 9 h 70"/>
                  <a:gd name="T50" fmla="*/ 59 w 70"/>
                  <a:gd name="T51" fmla="*/ 9 h 70"/>
                  <a:gd name="T52" fmla="*/ 54 w 70"/>
                  <a:gd name="T53" fmla="*/ 5 h 70"/>
                  <a:gd name="T54" fmla="*/ 35 w 70"/>
                  <a:gd name="T55" fmla="*/ 0 h 70"/>
                  <a:gd name="T56" fmla="*/ 10 w 70"/>
                  <a:gd name="T57" fmla="*/ 10 h 70"/>
                  <a:gd name="T58" fmla="*/ 0 w 70"/>
                  <a:gd name="T59" fmla="*/ 35 h 70"/>
                  <a:gd name="T60" fmla="*/ 10 w 70"/>
                  <a:gd name="T61" fmla="*/ 59 h 70"/>
                  <a:gd name="T62" fmla="*/ 35 w 70"/>
                  <a:gd name="T63" fmla="*/ 70 h 70"/>
                  <a:gd name="T64" fmla="*/ 44 w 70"/>
                  <a:gd name="T65" fmla="*/ 69 h 70"/>
                  <a:gd name="T66" fmla="*/ 40 w 70"/>
                  <a:gd name="T67" fmla="*/ 66 h 70"/>
                  <a:gd name="T68" fmla="*/ 35 w 70"/>
                  <a:gd name="T69" fmla="*/ 66 h 70"/>
                  <a:gd name="T70" fmla="*/ 13 w 70"/>
                  <a:gd name="T71" fmla="*/ 57 h 70"/>
                  <a:gd name="T72" fmla="*/ 3 w 70"/>
                  <a:gd name="T73" fmla="*/ 35 h 70"/>
                  <a:gd name="T74" fmla="*/ 13 w 70"/>
                  <a:gd name="T75" fmla="*/ 12 h 70"/>
                  <a:gd name="T76" fmla="*/ 35 w 70"/>
                  <a:gd name="T77" fmla="*/ 3 h 70"/>
                  <a:gd name="T78" fmla="*/ 37 w 70"/>
                  <a:gd name="T79" fmla="*/ 3 h 70"/>
                  <a:gd name="T80" fmla="*/ 40 w 70"/>
                  <a:gd name="T81" fmla="*/ 0 h 70"/>
                  <a:gd name="T82" fmla="*/ 35 w 70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" h="70">
                    <a:moveTo>
                      <a:pt x="62" y="57"/>
                    </a:moveTo>
                    <a:cubicBezTo>
                      <a:pt x="61" y="57"/>
                      <a:pt x="60" y="57"/>
                      <a:pt x="59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7" y="57"/>
                      <a:pt x="57" y="57"/>
                    </a:cubicBezTo>
                    <a:cubicBezTo>
                      <a:pt x="56" y="59"/>
                      <a:pt x="54" y="60"/>
                      <a:pt x="52" y="61"/>
                    </a:cubicBezTo>
                    <a:cubicBezTo>
                      <a:pt x="54" y="61"/>
                      <a:pt x="55" y="62"/>
                      <a:pt x="57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8" y="61"/>
                      <a:pt x="59" y="60"/>
                      <a:pt x="60" y="59"/>
                    </a:cubicBezTo>
                    <a:cubicBezTo>
                      <a:pt x="61" y="59"/>
                      <a:pt x="61" y="58"/>
                      <a:pt x="62" y="57"/>
                    </a:cubicBezTo>
                    <a:moveTo>
                      <a:pt x="66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20"/>
                      <a:pt x="64" y="20"/>
                      <a:pt x="63" y="20"/>
                    </a:cubicBezTo>
                    <a:cubicBezTo>
                      <a:pt x="65" y="25"/>
                      <a:pt x="67" y="30"/>
                      <a:pt x="67" y="35"/>
                    </a:cubicBezTo>
                    <a:cubicBezTo>
                      <a:pt x="67" y="39"/>
                      <a:pt x="66" y="42"/>
                      <a:pt x="65" y="46"/>
                    </a:cubicBezTo>
                    <a:cubicBezTo>
                      <a:pt x="65" y="46"/>
                      <a:pt x="65" y="46"/>
                      <a:pt x="66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6"/>
                      <a:pt x="68" y="45"/>
                    </a:cubicBezTo>
                    <a:cubicBezTo>
                      <a:pt x="69" y="42"/>
                      <a:pt x="70" y="38"/>
                      <a:pt x="70" y="35"/>
                    </a:cubicBezTo>
                    <a:cubicBezTo>
                      <a:pt x="70" y="29"/>
                      <a:pt x="69" y="25"/>
                      <a:pt x="67" y="20"/>
                    </a:cubicBezTo>
                    <a:cubicBezTo>
                      <a:pt x="66" y="20"/>
                      <a:pt x="66" y="20"/>
                      <a:pt x="66" y="20"/>
                    </a:cubicBezTo>
                    <a:moveTo>
                      <a:pt x="54" y="5"/>
                    </a:moveTo>
                    <a:cubicBezTo>
                      <a:pt x="52" y="5"/>
                      <a:pt x="50" y="6"/>
                      <a:pt x="49" y="6"/>
                    </a:cubicBezTo>
                    <a:cubicBezTo>
                      <a:pt x="51" y="7"/>
                      <a:pt x="52" y="8"/>
                      <a:pt x="54" y="10"/>
                    </a:cubicBezTo>
                    <a:cubicBezTo>
                      <a:pt x="55" y="9"/>
                      <a:pt x="56" y="9"/>
                      <a:pt x="57" y="9"/>
                    </a:cubicBezTo>
                    <a:cubicBezTo>
                      <a:pt x="57" y="9"/>
                      <a:pt x="58" y="9"/>
                      <a:pt x="58" y="9"/>
                    </a:cubicBezTo>
                    <a:cubicBezTo>
                      <a:pt x="58" y="9"/>
                      <a:pt x="59" y="9"/>
                      <a:pt x="59" y="9"/>
                    </a:cubicBezTo>
                    <a:cubicBezTo>
                      <a:pt x="57" y="8"/>
                      <a:pt x="56" y="6"/>
                      <a:pt x="54" y="5"/>
                    </a:cubicBezTo>
                    <a:moveTo>
                      <a:pt x="35" y="0"/>
                    </a:moveTo>
                    <a:cubicBezTo>
                      <a:pt x="25" y="0"/>
                      <a:pt x="17" y="4"/>
                      <a:pt x="10" y="10"/>
                    </a:cubicBezTo>
                    <a:cubicBezTo>
                      <a:pt x="4" y="16"/>
                      <a:pt x="0" y="25"/>
                      <a:pt x="0" y="35"/>
                    </a:cubicBezTo>
                    <a:cubicBezTo>
                      <a:pt x="0" y="44"/>
                      <a:pt x="4" y="53"/>
                      <a:pt x="10" y="59"/>
                    </a:cubicBezTo>
                    <a:cubicBezTo>
                      <a:pt x="17" y="66"/>
                      <a:pt x="25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2" y="68"/>
                      <a:pt x="41" y="67"/>
                      <a:pt x="40" y="66"/>
                    </a:cubicBezTo>
                    <a:cubicBezTo>
                      <a:pt x="38" y="66"/>
                      <a:pt x="37" y="66"/>
                      <a:pt x="35" y="66"/>
                    </a:cubicBezTo>
                    <a:cubicBezTo>
                      <a:pt x="26" y="66"/>
                      <a:pt x="18" y="63"/>
                      <a:pt x="13" y="57"/>
                    </a:cubicBezTo>
                    <a:cubicBezTo>
                      <a:pt x="7" y="51"/>
                      <a:pt x="3" y="43"/>
                      <a:pt x="3" y="35"/>
                    </a:cubicBezTo>
                    <a:cubicBezTo>
                      <a:pt x="3" y="26"/>
                      <a:pt x="7" y="18"/>
                      <a:pt x="13" y="12"/>
                    </a:cubicBezTo>
                    <a:cubicBezTo>
                      <a:pt x="18" y="7"/>
                      <a:pt x="26" y="3"/>
                      <a:pt x="35" y="3"/>
                    </a:cubicBezTo>
                    <a:cubicBezTo>
                      <a:pt x="35" y="3"/>
                      <a:pt x="36" y="3"/>
                      <a:pt x="37" y="3"/>
                    </a:cubicBezTo>
                    <a:cubicBezTo>
                      <a:pt x="38" y="2"/>
                      <a:pt x="39" y="1"/>
                      <a:pt x="40" y="0"/>
                    </a:cubicBezTo>
                    <a:cubicBezTo>
                      <a:pt x="38" y="0"/>
                      <a:pt x="37" y="0"/>
                      <a:pt x="3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3"/>
              <p:cNvSpPr>
                <a:spLocks/>
              </p:cNvSpPr>
              <p:nvPr/>
            </p:nvSpPr>
            <p:spPr bwMode="auto">
              <a:xfrm>
                <a:off x="10228064" y="5171407"/>
                <a:ext cx="842535" cy="879428"/>
              </a:xfrm>
              <a:custGeom>
                <a:avLst/>
                <a:gdLst>
                  <a:gd name="T0" fmla="*/ 26 w 45"/>
                  <a:gd name="T1" fmla="*/ 0 h 48"/>
                  <a:gd name="T2" fmla="*/ 19 w 45"/>
                  <a:gd name="T3" fmla="*/ 2 h 48"/>
                  <a:gd name="T4" fmla="*/ 4 w 45"/>
                  <a:gd name="T5" fmla="*/ 31 h 48"/>
                  <a:gd name="T6" fmla="*/ 26 w 45"/>
                  <a:gd name="T7" fmla="*/ 48 h 48"/>
                  <a:gd name="T8" fmla="*/ 33 w 45"/>
                  <a:gd name="T9" fmla="*/ 46 h 48"/>
                  <a:gd name="T10" fmla="*/ 45 w 45"/>
                  <a:gd name="T11" fmla="*/ 37 h 48"/>
                  <a:gd name="T12" fmla="*/ 36 w 45"/>
                  <a:gd name="T13" fmla="*/ 29 h 48"/>
                  <a:gd name="T14" fmla="*/ 26 w 45"/>
                  <a:gd name="T15" fmla="*/ 41 h 48"/>
                  <a:gd name="T16" fmla="*/ 21 w 45"/>
                  <a:gd name="T17" fmla="*/ 41 h 48"/>
                  <a:gd name="T18" fmla="*/ 6 w 45"/>
                  <a:gd name="T19" fmla="*/ 31 h 48"/>
                  <a:gd name="T20" fmla="*/ 16 w 45"/>
                  <a:gd name="T21" fmla="*/ 11 h 48"/>
                  <a:gd name="T22" fmla="*/ 21 w 45"/>
                  <a:gd name="T23" fmla="*/ 10 h 48"/>
                  <a:gd name="T24" fmla="*/ 30 w 45"/>
                  <a:gd name="T25" fmla="*/ 13 h 48"/>
                  <a:gd name="T26" fmla="*/ 30 w 45"/>
                  <a:gd name="T27" fmla="*/ 10 h 48"/>
                  <a:gd name="T28" fmla="*/ 31 w 45"/>
                  <a:gd name="T29" fmla="*/ 1 h 48"/>
                  <a:gd name="T30" fmla="*/ 26 w 45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" h="48">
                    <a:moveTo>
                      <a:pt x="26" y="0"/>
                    </a:moveTo>
                    <a:cubicBezTo>
                      <a:pt x="24" y="0"/>
                      <a:pt x="21" y="1"/>
                      <a:pt x="19" y="2"/>
                    </a:cubicBezTo>
                    <a:cubicBezTo>
                      <a:pt x="6" y="6"/>
                      <a:pt x="0" y="19"/>
                      <a:pt x="4" y="31"/>
                    </a:cubicBezTo>
                    <a:cubicBezTo>
                      <a:pt x="7" y="41"/>
                      <a:pt x="16" y="48"/>
                      <a:pt x="26" y="48"/>
                    </a:cubicBezTo>
                    <a:cubicBezTo>
                      <a:pt x="28" y="48"/>
                      <a:pt x="31" y="47"/>
                      <a:pt x="33" y="46"/>
                    </a:cubicBezTo>
                    <a:cubicBezTo>
                      <a:pt x="38" y="45"/>
                      <a:pt x="43" y="42"/>
                      <a:pt x="45" y="37"/>
                    </a:cubicBezTo>
                    <a:cubicBezTo>
                      <a:pt x="42" y="35"/>
                      <a:pt x="39" y="32"/>
                      <a:pt x="36" y="29"/>
                    </a:cubicBezTo>
                    <a:cubicBezTo>
                      <a:pt x="35" y="34"/>
                      <a:pt x="31" y="39"/>
                      <a:pt x="26" y="41"/>
                    </a:cubicBezTo>
                    <a:cubicBezTo>
                      <a:pt x="24" y="41"/>
                      <a:pt x="22" y="41"/>
                      <a:pt x="21" y="41"/>
                    </a:cubicBezTo>
                    <a:cubicBezTo>
                      <a:pt x="14" y="41"/>
                      <a:pt x="8" y="37"/>
                      <a:pt x="6" y="31"/>
                    </a:cubicBezTo>
                    <a:cubicBezTo>
                      <a:pt x="3" y="22"/>
                      <a:pt x="8" y="13"/>
                      <a:pt x="16" y="11"/>
                    </a:cubicBezTo>
                    <a:cubicBezTo>
                      <a:pt x="17" y="10"/>
                      <a:pt x="19" y="10"/>
                      <a:pt x="21" y="10"/>
                    </a:cubicBezTo>
                    <a:cubicBezTo>
                      <a:pt x="24" y="10"/>
                      <a:pt x="28" y="11"/>
                      <a:pt x="30" y="13"/>
                    </a:cubicBezTo>
                    <a:cubicBezTo>
                      <a:pt x="30" y="12"/>
                      <a:pt x="30" y="11"/>
                      <a:pt x="30" y="10"/>
                    </a:cubicBezTo>
                    <a:cubicBezTo>
                      <a:pt x="30" y="7"/>
                      <a:pt x="31" y="4"/>
                      <a:pt x="31" y="1"/>
                    </a:cubicBezTo>
                    <a:cubicBezTo>
                      <a:pt x="30" y="1"/>
                      <a:pt x="28" y="0"/>
                      <a:pt x="26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35"/>
              <p:cNvSpPr>
                <a:spLocks/>
              </p:cNvSpPr>
              <p:nvPr/>
            </p:nvSpPr>
            <p:spPr bwMode="auto">
              <a:xfrm>
                <a:off x="10657280" y="5533981"/>
                <a:ext cx="174866" cy="146574"/>
              </a:xfrm>
              <a:custGeom>
                <a:avLst/>
                <a:gdLst>
                  <a:gd name="T0" fmla="*/ 5 w 9"/>
                  <a:gd name="T1" fmla="*/ 0 h 8"/>
                  <a:gd name="T2" fmla="*/ 3 w 9"/>
                  <a:gd name="T3" fmla="*/ 0 h 8"/>
                  <a:gd name="T4" fmla="*/ 1 w 9"/>
                  <a:gd name="T5" fmla="*/ 5 h 8"/>
                  <a:gd name="T6" fmla="*/ 5 w 9"/>
                  <a:gd name="T7" fmla="*/ 8 h 8"/>
                  <a:gd name="T8" fmla="*/ 6 w 9"/>
                  <a:gd name="T9" fmla="*/ 8 h 8"/>
                  <a:gd name="T10" fmla="*/ 9 w 9"/>
                  <a:gd name="T11" fmla="*/ 3 h 8"/>
                  <a:gd name="T12" fmla="*/ 5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5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8" y="7"/>
                      <a:pt x="9" y="5"/>
                      <a:pt x="9" y="3"/>
                    </a:cubicBezTo>
                    <a:cubicBezTo>
                      <a:pt x="8" y="1"/>
                      <a:pt x="6" y="0"/>
                      <a:pt x="5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36"/>
              <p:cNvSpPr>
                <a:spLocks/>
              </p:cNvSpPr>
              <p:nvPr/>
            </p:nvSpPr>
            <p:spPr bwMode="auto">
              <a:xfrm>
                <a:off x="9830642" y="6289981"/>
                <a:ext cx="262301" cy="123429"/>
              </a:xfrm>
              <a:custGeom>
                <a:avLst/>
                <a:gdLst>
                  <a:gd name="T0" fmla="*/ 0 w 14"/>
                  <a:gd name="T1" fmla="*/ 0 h 7"/>
                  <a:gd name="T2" fmla="*/ 1 w 14"/>
                  <a:gd name="T3" fmla="*/ 3 h 7"/>
                  <a:gd name="T4" fmla="*/ 11 w 14"/>
                  <a:gd name="T5" fmla="*/ 7 h 7"/>
                  <a:gd name="T6" fmla="*/ 13 w 14"/>
                  <a:gd name="T7" fmla="*/ 6 h 7"/>
                  <a:gd name="T8" fmla="*/ 14 w 14"/>
                  <a:gd name="T9" fmla="*/ 5 h 7"/>
                  <a:gd name="T10" fmla="*/ 0 w 14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5" y="3"/>
                      <a:pt x="8" y="5"/>
                      <a:pt x="11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3" y="6"/>
                      <a:pt x="13" y="5"/>
                      <a:pt x="14" y="5"/>
                    </a:cubicBezTo>
                    <a:cubicBezTo>
                      <a:pt x="10" y="2"/>
                      <a:pt x="5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37"/>
              <p:cNvSpPr>
                <a:spLocks/>
              </p:cNvSpPr>
              <p:nvPr/>
            </p:nvSpPr>
            <p:spPr bwMode="auto">
              <a:xfrm>
                <a:off x="9695516" y="5117410"/>
                <a:ext cx="492804" cy="478286"/>
              </a:xfrm>
              <a:custGeom>
                <a:avLst/>
                <a:gdLst>
                  <a:gd name="T0" fmla="*/ 14 w 26"/>
                  <a:gd name="T1" fmla="*/ 0 h 26"/>
                  <a:gd name="T2" fmla="*/ 14 w 26"/>
                  <a:gd name="T3" fmla="*/ 1 h 26"/>
                  <a:gd name="T4" fmla="*/ 21 w 26"/>
                  <a:gd name="T5" fmla="*/ 5 h 26"/>
                  <a:gd name="T6" fmla="*/ 24 w 26"/>
                  <a:gd name="T7" fmla="*/ 13 h 26"/>
                  <a:gd name="T8" fmla="*/ 21 w 26"/>
                  <a:gd name="T9" fmla="*/ 21 h 26"/>
                  <a:gd name="T10" fmla="*/ 13 w 26"/>
                  <a:gd name="T11" fmla="*/ 25 h 26"/>
                  <a:gd name="T12" fmla="*/ 4 w 26"/>
                  <a:gd name="T13" fmla="*/ 21 h 26"/>
                  <a:gd name="T14" fmla="*/ 1 w 26"/>
                  <a:gd name="T15" fmla="*/ 14 h 26"/>
                  <a:gd name="T16" fmla="*/ 0 w 26"/>
                  <a:gd name="T17" fmla="*/ 15 h 26"/>
                  <a:gd name="T18" fmla="*/ 3 w 26"/>
                  <a:gd name="T19" fmla="*/ 22 h 26"/>
                  <a:gd name="T20" fmla="*/ 13 w 26"/>
                  <a:gd name="T21" fmla="*/ 26 h 26"/>
                  <a:gd name="T22" fmla="*/ 22 w 26"/>
                  <a:gd name="T23" fmla="*/ 22 h 26"/>
                  <a:gd name="T24" fmla="*/ 26 w 26"/>
                  <a:gd name="T25" fmla="*/ 13 h 26"/>
                  <a:gd name="T26" fmla="*/ 22 w 26"/>
                  <a:gd name="T27" fmla="*/ 4 h 26"/>
                  <a:gd name="T28" fmla="*/ 14 w 26"/>
                  <a:gd name="T2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26">
                    <a:moveTo>
                      <a:pt x="14" y="0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7" y="2"/>
                      <a:pt x="19" y="3"/>
                      <a:pt x="21" y="5"/>
                    </a:cubicBezTo>
                    <a:cubicBezTo>
                      <a:pt x="23" y="7"/>
                      <a:pt x="24" y="10"/>
                      <a:pt x="24" y="13"/>
                    </a:cubicBezTo>
                    <a:cubicBezTo>
                      <a:pt x="24" y="16"/>
                      <a:pt x="23" y="19"/>
                      <a:pt x="21" y="21"/>
                    </a:cubicBezTo>
                    <a:cubicBezTo>
                      <a:pt x="19" y="23"/>
                      <a:pt x="16" y="25"/>
                      <a:pt x="13" y="25"/>
                    </a:cubicBezTo>
                    <a:cubicBezTo>
                      <a:pt x="9" y="25"/>
                      <a:pt x="6" y="23"/>
                      <a:pt x="4" y="21"/>
                    </a:cubicBezTo>
                    <a:cubicBezTo>
                      <a:pt x="2" y="20"/>
                      <a:pt x="1" y="17"/>
                      <a:pt x="1" y="14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8"/>
                      <a:pt x="2" y="20"/>
                      <a:pt x="3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19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9"/>
                      <a:pt x="24" y="6"/>
                      <a:pt x="22" y="4"/>
                    </a:cubicBezTo>
                    <a:cubicBezTo>
                      <a:pt x="20" y="2"/>
                      <a:pt x="17" y="1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41"/>
              <p:cNvSpPr>
                <a:spLocks/>
              </p:cNvSpPr>
              <p:nvPr/>
            </p:nvSpPr>
            <p:spPr bwMode="auto">
              <a:xfrm>
                <a:off x="10777887" y="5186836"/>
                <a:ext cx="397422" cy="663428"/>
              </a:xfrm>
              <a:custGeom>
                <a:avLst/>
                <a:gdLst>
                  <a:gd name="T0" fmla="*/ 1 w 21"/>
                  <a:gd name="T1" fmla="*/ 0 h 36"/>
                  <a:gd name="T2" fmla="*/ 0 w 21"/>
                  <a:gd name="T3" fmla="*/ 9 h 36"/>
                  <a:gd name="T4" fmla="*/ 0 w 21"/>
                  <a:gd name="T5" fmla="*/ 12 h 36"/>
                  <a:gd name="T6" fmla="*/ 6 w 21"/>
                  <a:gd name="T7" fmla="*/ 20 h 36"/>
                  <a:gd name="T8" fmla="*/ 6 w 21"/>
                  <a:gd name="T9" fmla="*/ 28 h 36"/>
                  <a:gd name="T10" fmla="*/ 15 w 21"/>
                  <a:gd name="T11" fmla="*/ 36 h 36"/>
                  <a:gd name="T12" fmla="*/ 18 w 21"/>
                  <a:gd name="T13" fmla="*/ 16 h 36"/>
                  <a:gd name="T14" fmla="*/ 1 w 21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6">
                    <a:moveTo>
                      <a:pt x="1" y="0"/>
                    </a:moveTo>
                    <a:cubicBezTo>
                      <a:pt x="1" y="3"/>
                      <a:pt x="0" y="6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3" y="14"/>
                      <a:pt x="5" y="17"/>
                      <a:pt x="6" y="20"/>
                    </a:cubicBezTo>
                    <a:cubicBezTo>
                      <a:pt x="7" y="23"/>
                      <a:pt x="7" y="25"/>
                      <a:pt x="6" y="28"/>
                    </a:cubicBezTo>
                    <a:cubicBezTo>
                      <a:pt x="9" y="31"/>
                      <a:pt x="12" y="34"/>
                      <a:pt x="15" y="36"/>
                    </a:cubicBezTo>
                    <a:cubicBezTo>
                      <a:pt x="19" y="31"/>
                      <a:pt x="21" y="23"/>
                      <a:pt x="18" y="16"/>
                    </a:cubicBezTo>
                    <a:cubicBezTo>
                      <a:pt x="16" y="8"/>
                      <a:pt x="9" y="2"/>
                      <a:pt x="1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42"/>
              <p:cNvSpPr>
                <a:spLocks/>
              </p:cNvSpPr>
              <p:nvPr/>
            </p:nvSpPr>
            <p:spPr bwMode="auto">
              <a:xfrm>
                <a:off x="10808298" y="5464550"/>
                <a:ext cx="79484" cy="200571"/>
              </a:xfrm>
              <a:custGeom>
                <a:avLst/>
                <a:gdLst>
                  <a:gd name="T0" fmla="*/ 0 w 4"/>
                  <a:gd name="T1" fmla="*/ 0 h 11"/>
                  <a:gd name="T2" fmla="*/ 4 w 4"/>
                  <a:gd name="T3" fmla="*/ 11 h 11"/>
                  <a:gd name="T4" fmla="*/ 3 w 4"/>
                  <a:gd name="T5" fmla="*/ 5 h 11"/>
                  <a:gd name="T6" fmla="*/ 0 w 4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1">
                    <a:moveTo>
                      <a:pt x="0" y="0"/>
                    </a:moveTo>
                    <a:cubicBezTo>
                      <a:pt x="0" y="4"/>
                      <a:pt x="2" y="7"/>
                      <a:pt x="4" y="11"/>
                    </a:cubicBezTo>
                    <a:cubicBezTo>
                      <a:pt x="4" y="9"/>
                      <a:pt x="4" y="7"/>
                      <a:pt x="3" y="5"/>
                    </a:cubicBezTo>
                    <a:cubicBezTo>
                      <a:pt x="2" y="3"/>
                      <a:pt x="1" y="1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43"/>
              <p:cNvSpPr>
                <a:spLocks noEditPoints="1"/>
              </p:cNvSpPr>
              <p:nvPr/>
            </p:nvSpPr>
            <p:spPr bwMode="auto">
              <a:xfrm>
                <a:off x="11245465" y="5240838"/>
                <a:ext cx="659724" cy="624859"/>
              </a:xfrm>
              <a:custGeom>
                <a:avLst/>
                <a:gdLst>
                  <a:gd name="T0" fmla="*/ 13 w 35"/>
                  <a:gd name="T1" fmla="*/ 31 h 34"/>
                  <a:gd name="T2" fmla="*/ 7 w 35"/>
                  <a:gd name="T3" fmla="*/ 25 h 34"/>
                  <a:gd name="T4" fmla="*/ 13 w 35"/>
                  <a:gd name="T5" fmla="*/ 19 h 34"/>
                  <a:gd name="T6" fmla="*/ 19 w 35"/>
                  <a:gd name="T7" fmla="*/ 25 h 34"/>
                  <a:gd name="T8" fmla="*/ 13 w 35"/>
                  <a:gd name="T9" fmla="*/ 31 h 34"/>
                  <a:gd name="T10" fmla="*/ 17 w 35"/>
                  <a:gd name="T11" fmla="*/ 0 h 34"/>
                  <a:gd name="T12" fmla="*/ 0 w 35"/>
                  <a:gd name="T13" fmla="*/ 17 h 34"/>
                  <a:gd name="T14" fmla="*/ 17 w 35"/>
                  <a:gd name="T15" fmla="*/ 34 h 34"/>
                  <a:gd name="T16" fmla="*/ 35 w 35"/>
                  <a:gd name="T17" fmla="*/ 17 h 34"/>
                  <a:gd name="T18" fmla="*/ 17 w 35"/>
                  <a:gd name="T1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3" y="31"/>
                    </a:moveTo>
                    <a:cubicBezTo>
                      <a:pt x="10" y="31"/>
                      <a:pt x="7" y="28"/>
                      <a:pt x="7" y="25"/>
                    </a:cubicBezTo>
                    <a:cubicBezTo>
                      <a:pt x="7" y="22"/>
                      <a:pt x="10" y="19"/>
                      <a:pt x="13" y="19"/>
                    </a:cubicBezTo>
                    <a:cubicBezTo>
                      <a:pt x="16" y="19"/>
                      <a:pt x="19" y="22"/>
                      <a:pt x="19" y="25"/>
                    </a:cubicBezTo>
                    <a:cubicBezTo>
                      <a:pt x="19" y="28"/>
                      <a:pt x="16" y="31"/>
                      <a:pt x="13" y="31"/>
                    </a:cubicBezTo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EditPoints="1"/>
              </p:cNvSpPr>
              <p:nvPr/>
            </p:nvSpPr>
            <p:spPr bwMode="auto">
              <a:xfrm>
                <a:off x="8773496" y="3944839"/>
                <a:ext cx="1303545" cy="1558285"/>
              </a:xfrm>
              <a:custGeom>
                <a:avLst/>
                <a:gdLst>
                  <a:gd name="T0" fmla="*/ 58 w 69"/>
                  <a:gd name="T1" fmla="*/ 15 h 85"/>
                  <a:gd name="T2" fmla="*/ 56 w 69"/>
                  <a:gd name="T3" fmla="*/ 24 h 85"/>
                  <a:gd name="T4" fmla="*/ 69 w 69"/>
                  <a:gd name="T5" fmla="*/ 41 h 85"/>
                  <a:gd name="T6" fmla="*/ 69 w 69"/>
                  <a:gd name="T7" fmla="*/ 37 h 85"/>
                  <a:gd name="T8" fmla="*/ 60 w 69"/>
                  <a:gd name="T9" fmla="*/ 24 h 85"/>
                  <a:gd name="T10" fmla="*/ 61 w 69"/>
                  <a:gd name="T11" fmla="*/ 18 h 85"/>
                  <a:gd name="T12" fmla="*/ 58 w 69"/>
                  <a:gd name="T13" fmla="*/ 15 h 85"/>
                  <a:gd name="T14" fmla="*/ 27 w 69"/>
                  <a:gd name="T15" fmla="*/ 0 h 85"/>
                  <a:gd name="T16" fmla="*/ 25 w 69"/>
                  <a:gd name="T17" fmla="*/ 0 h 85"/>
                  <a:gd name="T18" fmla="*/ 0 w 69"/>
                  <a:gd name="T19" fmla="*/ 10 h 85"/>
                  <a:gd name="T20" fmla="*/ 14 w 69"/>
                  <a:gd name="T21" fmla="*/ 15 h 85"/>
                  <a:gd name="T22" fmla="*/ 16 w 69"/>
                  <a:gd name="T23" fmla="*/ 15 h 85"/>
                  <a:gd name="T24" fmla="*/ 17 w 69"/>
                  <a:gd name="T25" fmla="*/ 15 h 85"/>
                  <a:gd name="T26" fmla="*/ 45 w 69"/>
                  <a:gd name="T27" fmla="*/ 42 h 85"/>
                  <a:gd name="T28" fmla="*/ 18 w 69"/>
                  <a:gd name="T29" fmla="*/ 72 h 85"/>
                  <a:gd name="T30" fmla="*/ 17 w 69"/>
                  <a:gd name="T31" fmla="*/ 72 h 85"/>
                  <a:gd name="T32" fmla="*/ 4 w 69"/>
                  <a:gd name="T33" fmla="*/ 79 h 85"/>
                  <a:gd name="T34" fmla="*/ 27 w 69"/>
                  <a:gd name="T35" fmla="*/ 85 h 85"/>
                  <a:gd name="T36" fmla="*/ 28 w 69"/>
                  <a:gd name="T37" fmla="*/ 85 h 85"/>
                  <a:gd name="T38" fmla="*/ 49 w 69"/>
                  <a:gd name="T39" fmla="*/ 79 h 85"/>
                  <a:gd name="T40" fmla="*/ 49 w 69"/>
                  <a:gd name="T41" fmla="*/ 77 h 85"/>
                  <a:gd name="T42" fmla="*/ 52 w 69"/>
                  <a:gd name="T43" fmla="*/ 68 h 85"/>
                  <a:gd name="T44" fmla="*/ 62 w 69"/>
                  <a:gd name="T45" fmla="*/ 64 h 85"/>
                  <a:gd name="T46" fmla="*/ 63 w 69"/>
                  <a:gd name="T47" fmla="*/ 64 h 85"/>
                  <a:gd name="T48" fmla="*/ 69 w 69"/>
                  <a:gd name="T49" fmla="*/ 48 h 85"/>
                  <a:gd name="T50" fmla="*/ 54 w 69"/>
                  <a:gd name="T51" fmla="*/ 24 h 85"/>
                  <a:gd name="T52" fmla="*/ 56 w 69"/>
                  <a:gd name="T53" fmla="*/ 12 h 85"/>
                  <a:gd name="T54" fmla="*/ 49 w 69"/>
                  <a:gd name="T55" fmla="*/ 7 h 85"/>
                  <a:gd name="T56" fmla="*/ 36 w 69"/>
                  <a:gd name="T57" fmla="*/ 1 h 85"/>
                  <a:gd name="T58" fmla="*/ 27 w 69"/>
                  <a:gd name="T5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9" h="85">
                    <a:moveTo>
                      <a:pt x="58" y="15"/>
                    </a:moveTo>
                    <a:cubicBezTo>
                      <a:pt x="57" y="17"/>
                      <a:pt x="56" y="21"/>
                      <a:pt x="56" y="24"/>
                    </a:cubicBezTo>
                    <a:cubicBezTo>
                      <a:pt x="56" y="32"/>
                      <a:pt x="62" y="39"/>
                      <a:pt x="69" y="41"/>
                    </a:cubicBezTo>
                    <a:cubicBezTo>
                      <a:pt x="69" y="40"/>
                      <a:pt x="69" y="38"/>
                      <a:pt x="69" y="37"/>
                    </a:cubicBezTo>
                    <a:cubicBezTo>
                      <a:pt x="64" y="35"/>
                      <a:pt x="60" y="30"/>
                      <a:pt x="60" y="24"/>
                    </a:cubicBezTo>
                    <a:cubicBezTo>
                      <a:pt x="60" y="22"/>
                      <a:pt x="60" y="19"/>
                      <a:pt x="61" y="18"/>
                    </a:cubicBezTo>
                    <a:cubicBezTo>
                      <a:pt x="60" y="17"/>
                      <a:pt x="59" y="16"/>
                      <a:pt x="58" y="15"/>
                    </a:cubicBezTo>
                    <a:moveTo>
                      <a:pt x="27" y="0"/>
                    </a:moveTo>
                    <a:cubicBezTo>
                      <a:pt x="26" y="0"/>
                      <a:pt x="26" y="0"/>
                      <a:pt x="25" y="0"/>
                    </a:cubicBezTo>
                    <a:cubicBezTo>
                      <a:pt x="16" y="1"/>
                      <a:pt x="7" y="4"/>
                      <a:pt x="0" y="10"/>
                    </a:cubicBezTo>
                    <a:cubicBezTo>
                      <a:pt x="5" y="11"/>
                      <a:pt x="10" y="12"/>
                      <a:pt x="14" y="15"/>
                    </a:cubicBezTo>
                    <a:cubicBezTo>
                      <a:pt x="14" y="15"/>
                      <a:pt x="15" y="15"/>
                      <a:pt x="16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32" y="15"/>
                      <a:pt x="44" y="27"/>
                      <a:pt x="45" y="42"/>
                    </a:cubicBezTo>
                    <a:cubicBezTo>
                      <a:pt x="45" y="58"/>
                      <a:pt x="33" y="71"/>
                      <a:pt x="18" y="72"/>
                    </a:cubicBezTo>
                    <a:cubicBezTo>
                      <a:pt x="18" y="72"/>
                      <a:pt x="17" y="72"/>
                      <a:pt x="17" y="72"/>
                    </a:cubicBezTo>
                    <a:cubicBezTo>
                      <a:pt x="14" y="75"/>
                      <a:pt x="9" y="77"/>
                      <a:pt x="4" y="79"/>
                    </a:cubicBezTo>
                    <a:cubicBezTo>
                      <a:pt x="10" y="83"/>
                      <a:pt x="18" y="85"/>
                      <a:pt x="27" y="85"/>
                    </a:cubicBezTo>
                    <a:cubicBezTo>
                      <a:pt x="27" y="85"/>
                      <a:pt x="28" y="85"/>
                      <a:pt x="28" y="85"/>
                    </a:cubicBezTo>
                    <a:cubicBezTo>
                      <a:pt x="36" y="85"/>
                      <a:pt x="43" y="83"/>
                      <a:pt x="49" y="79"/>
                    </a:cubicBezTo>
                    <a:cubicBezTo>
                      <a:pt x="49" y="79"/>
                      <a:pt x="49" y="78"/>
                      <a:pt x="49" y="77"/>
                    </a:cubicBezTo>
                    <a:cubicBezTo>
                      <a:pt x="49" y="73"/>
                      <a:pt x="50" y="70"/>
                      <a:pt x="52" y="68"/>
                    </a:cubicBezTo>
                    <a:cubicBezTo>
                      <a:pt x="55" y="66"/>
                      <a:pt x="58" y="64"/>
                      <a:pt x="62" y="64"/>
                    </a:cubicBezTo>
                    <a:cubicBezTo>
                      <a:pt x="62" y="64"/>
                      <a:pt x="63" y="64"/>
                      <a:pt x="63" y="64"/>
                    </a:cubicBezTo>
                    <a:cubicBezTo>
                      <a:pt x="66" y="59"/>
                      <a:pt x="68" y="54"/>
                      <a:pt x="69" y="48"/>
                    </a:cubicBezTo>
                    <a:cubicBezTo>
                      <a:pt x="60" y="43"/>
                      <a:pt x="54" y="34"/>
                      <a:pt x="54" y="24"/>
                    </a:cubicBezTo>
                    <a:cubicBezTo>
                      <a:pt x="53" y="20"/>
                      <a:pt x="54" y="16"/>
                      <a:pt x="56" y="12"/>
                    </a:cubicBezTo>
                    <a:cubicBezTo>
                      <a:pt x="54" y="10"/>
                      <a:pt x="52" y="8"/>
                      <a:pt x="49" y="7"/>
                    </a:cubicBezTo>
                    <a:cubicBezTo>
                      <a:pt x="45" y="6"/>
                      <a:pt x="40" y="4"/>
                      <a:pt x="36" y="1"/>
                    </a:cubicBezTo>
                    <a:cubicBezTo>
                      <a:pt x="33" y="1"/>
                      <a:pt x="30" y="0"/>
                      <a:pt x="2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46"/>
              <p:cNvSpPr>
                <a:spLocks/>
              </p:cNvSpPr>
              <p:nvPr/>
            </p:nvSpPr>
            <p:spPr bwMode="auto">
              <a:xfrm>
                <a:off x="9775000" y="4168551"/>
                <a:ext cx="302041" cy="655716"/>
              </a:xfrm>
              <a:custGeom>
                <a:avLst/>
                <a:gdLst>
                  <a:gd name="T0" fmla="*/ 3 w 16"/>
                  <a:gd name="T1" fmla="*/ 0 h 36"/>
                  <a:gd name="T2" fmla="*/ 1 w 16"/>
                  <a:gd name="T3" fmla="*/ 12 h 36"/>
                  <a:gd name="T4" fmla="*/ 16 w 16"/>
                  <a:gd name="T5" fmla="*/ 36 h 36"/>
                  <a:gd name="T6" fmla="*/ 16 w 16"/>
                  <a:gd name="T7" fmla="*/ 30 h 36"/>
                  <a:gd name="T8" fmla="*/ 16 w 16"/>
                  <a:gd name="T9" fmla="*/ 29 h 36"/>
                  <a:gd name="T10" fmla="*/ 3 w 16"/>
                  <a:gd name="T11" fmla="*/ 12 h 36"/>
                  <a:gd name="T12" fmla="*/ 5 w 16"/>
                  <a:gd name="T13" fmla="*/ 3 h 36"/>
                  <a:gd name="T14" fmla="*/ 3 w 16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36">
                    <a:moveTo>
                      <a:pt x="3" y="0"/>
                    </a:moveTo>
                    <a:cubicBezTo>
                      <a:pt x="1" y="4"/>
                      <a:pt x="0" y="8"/>
                      <a:pt x="1" y="12"/>
                    </a:cubicBezTo>
                    <a:cubicBezTo>
                      <a:pt x="1" y="22"/>
                      <a:pt x="7" y="31"/>
                      <a:pt x="16" y="36"/>
                    </a:cubicBezTo>
                    <a:cubicBezTo>
                      <a:pt x="16" y="34"/>
                      <a:pt x="16" y="32"/>
                      <a:pt x="16" y="30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9" y="27"/>
                      <a:pt x="3" y="20"/>
                      <a:pt x="3" y="12"/>
                    </a:cubicBezTo>
                    <a:cubicBezTo>
                      <a:pt x="3" y="9"/>
                      <a:pt x="4" y="5"/>
                      <a:pt x="5" y="3"/>
                    </a:cubicBezTo>
                    <a:cubicBezTo>
                      <a:pt x="5" y="2"/>
                      <a:pt x="4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47"/>
              <p:cNvSpPr>
                <a:spLocks/>
              </p:cNvSpPr>
              <p:nvPr/>
            </p:nvSpPr>
            <p:spPr bwMode="auto">
              <a:xfrm>
                <a:off x="9902175" y="4276551"/>
                <a:ext cx="174866" cy="347145"/>
              </a:xfrm>
              <a:custGeom>
                <a:avLst/>
                <a:gdLst>
                  <a:gd name="T0" fmla="*/ 1 w 9"/>
                  <a:gd name="T1" fmla="*/ 0 h 19"/>
                  <a:gd name="T2" fmla="*/ 0 w 9"/>
                  <a:gd name="T3" fmla="*/ 6 h 19"/>
                  <a:gd name="T4" fmla="*/ 9 w 9"/>
                  <a:gd name="T5" fmla="*/ 19 h 19"/>
                  <a:gd name="T6" fmla="*/ 1 w 9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9">
                    <a:moveTo>
                      <a:pt x="1" y="0"/>
                    </a:moveTo>
                    <a:cubicBezTo>
                      <a:pt x="0" y="1"/>
                      <a:pt x="0" y="4"/>
                      <a:pt x="0" y="6"/>
                    </a:cubicBezTo>
                    <a:cubicBezTo>
                      <a:pt x="0" y="12"/>
                      <a:pt x="4" y="17"/>
                      <a:pt x="9" y="19"/>
                    </a:cubicBezTo>
                    <a:cubicBezTo>
                      <a:pt x="8" y="12"/>
                      <a:pt x="5" y="5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48"/>
              <p:cNvSpPr>
                <a:spLocks noEditPoints="1"/>
              </p:cNvSpPr>
              <p:nvPr/>
            </p:nvSpPr>
            <p:spPr bwMode="auto">
              <a:xfrm>
                <a:off x="8471455" y="4183979"/>
                <a:ext cx="524598" cy="1149431"/>
              </a:xfrm>
              <a:custGeom>
                <a:avLst/>
                <a:gdLst>
                  <a:gd name="T0" fmla="*/ 11 w 28"/>
                  <a:gd name="T1" fmla="*/ 48 h 63"/>
                  <a:gd name="T2" fmla="*/ 6 w 28"/>
                  <a:gd name="T3" fmla="*/ 48 h 63"/>
                  <a:gd name="T4" fmla="*/ 4 w 28"/>
                  <a:gd name="T5" fmla="*/ 48 h 63"/>
                  <a:gd name="T6" fmla="*/ 16 w 28"/>
                  <a:gd name="T7" fmla="*/ 63 h 63"/>
                  <a:gd name="T8" fmla="*/ 28 w 28"/>
                  <a:gd name="T9" fmla="*/ 58 h 63"/>
                  <a:gd name="T10" fmla="*/ 11 w 28"/>
                  <a:gd name="T11" fmla="*/ 48 h 63"/>
                  <a:gd name="T12" fmla="*/ 3 w 28"/>
                  <a:gd name="T13" fmla="*/ 15 h 63"/>
                  <a:gd name="T14" fmla="*/ 0 w 28"/>
                  <a:gd name="T15" fmla="*/ 31 h 63"/>
                  <a:gd name="T16" fmla="*/ 1 w 28"/>
                  <a:gd name="T17" fmla="*/ 37 h 63"/>
                  <a:gd name="T18" fmla="*/ 5 w 28"/>
                  <a:gd name="T19" fmla="*/ 35 h 63"/>
                  <a:gd name="T20" fmla="*/ 4 w 28"/>
                  <a:gd name="T21" fmla="*/ 31 h 63"/>
                  <a:gd name="T22" fmla="*/ 7 w 28"/>
                  <a:gd name="T23" fmla="*/ 18 h 63"/>
                  <a:gd name="T24" fmla="*/ 3 w 28"/>
                  <a:gd name="T25" fmla="*/ 15 h 63"/>
                  <a:gd name="T26" fmla="*/ 13 w 28"/>
                  <a:gd name="T27" fmla="*/ 0 h 63"/>
                  <a:gd name="T28" fmla="*/ 7 w 28"/>
                  <a:gd name="T29" fmla="*/ 7 h 63"/>
                  <a:gd name="T30" fmla="*/ 12 w 28"/>
                  <a:gd name="T31" fmla="*/ 8 h 63"/>
                  <a:gd name="T32" fmla="*/ 14 w 28"/>
                  <a:gd name="T33" fmla="*/ 9 h 63"/>
                  <a:gd name="T34" fmla="*/ 25 w 28"/>
                  <a:gd name="T35" fmla="*/ 3 h 63"/>
                  <a:gd name="T36" fmla="*/ 13 w 28"/>
                  <a:gd name="T3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3">
                    <a:moveTo>
                      <a:pt x="11" y="48"/>
                    </a:moveTo>
                    <a:cubicBezTo>
                      <a:pt x="9" y="48"/>
                      <a:pt x="7" y="48"/>
                      <a:pt x="6" y="48"/>
                    </a:cubicBezTo>
                    <a:cubicBezTo>
                      <a:pt x="5" y="48"/>
                      <a:pt x="5" y="48"/>
                      <a:pt x="4" y="48"/>
                    </a:cubicBezTo>
                    <a:cubicBezTo>
                      <a:pt x="7" y="54"/>
                      <a:pt x="11" y="59"/>
                      <a:pt x="16" y="63"/>
                    </a:cubicBezTo>
                    <a:cubicBezTo>
                      <a:pt x="20" y="62"/>
                      <a:pt x="25" y="61"/>
                      <a:pt x="28" y="58"/>
                    </a:cubicBezTo>
                    <a:cubicBezTo>
                      <a:pt x="21" y="57"/>
                      <a:pt x="15" y="53"/>
                      <a:pt x="11" y="48"/>
                    </a:cubicBezTo>
                    <a:moveTo>
                      <a:pt x="3" y="15"/>
                    </a:moveTo>
                    <a:cubicBezTo>
                      <a:pt x="1" y="20"/>
                      <a:pt x="0" y="26"/>
                      <a:pt x="0" y="31"/>
                    </a:cubicBezTo>
                    <a:cubicBezTo>
                      <a:pt x="0" y="33"/>
                      <a:pt x="1" y="35"/>
                      <a:pt x="1" y="37"/>
                    </a:cubicBezTo>
                    <a:cubicBezTo>
                      <a:pt x="2" y="36"/>
                      <a:pt x="4" y="36"/>
                      <a:pt x="5" y="35"/>
                    </a:cubicBezTo>
                    <a:cubicBezTo>
                      <a:pt x="5" y="34"/>
                      <a:pt x="4" y="33"/>
                      <a:pt x="4" y="31"/>
                    </a:cubicBezTo>
                    <a:cubicBezTo>
                      <a:pt x="4" y="26"/>
                      <a:pt x="5" y="22"/>
                      <a:pt x="7" y="18"/>
                    </a:cubicBezTo>
                    <a:cubicBezTo>
                      <a:pt x="6" y="17"/>
                      <a:pt x="5" y="16"/>
                      <a:pt x="3" y="15"/>
                    </a:cubicBezTo>
                    <a:moveTo>
                      <a:pt x="13" y="0"/>
                    </a:moveTo>
                    <a:cubicBezTo>
                      <a:pt x="11" y="2"/>
                      <a:pt x="9" y="4"/>
                      <a:pt x="7" y="7"/>
                    </a:cubicBezTo>
                    <a:cubicBezTo>
                      <a:pt x="9" y="7"/>
                      <a:pt x="10" y="7"/>
                      <a:pt x="12" y="8"/>
                    </a:cubicBezTo>
                    <a:cubicBezTo>
                      <a:pt x="13" y="8"/>
                      <a:pt x="14" y="8"/>
                      <a:pt x="14" y="9"/>
                    </a:cubicBezTo>
                    <a:cubicBezTo>
                      <a:pt x="17" y="6"/>
                      <a:pt x="21" y="4"/>
                      <a:pt x="25" y="3"/>
                    </a:cubicBezTo>
                    <a:cubicBezTo>
                      <a:pt x="21" y="1"/>
                      <a:pt x="17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49"/>
              <p:cNvSpPr>
                <a:spLocks noEditPoints="1"/>
              </p:cNvSpPr>
              <p:nvPr/>
            </p:nvSpPr>
            <p:spPr bwMode="auto">
              <a:xfrm>
                <a:off x="8487352" y="4315124"/>
                <a:ext cx="246404" cy="748288"/>
              </a:xfrm>
              <a:custGeom>
                <a:avLst/>
                <a:gdLst>
                  <a:gd name="T0" fmla="*/ 4 w 13"/>
                  <a:gd name="T1" fmla="*/ 28 h 41"/>
                  <a:gd name="T2" fmla="*/ 0 w 13"/>
                  <a:gd name="T3" fmla="*/ 30 h 41"/>
                  <a:gd name="T4" fmla="*/ 3 w 13"/>
                  <a:gd name="T5" fmla="*/ 41 h 41"/>
                  <a:gd name="T6" fmla="*/ 5 w 13"/>
                  <a:gd name="T7" fmla="*/ 41 h 41"/>
                  <a:gd name="T8" fmla="*/ 10 w 13"/>
                  <a:gd name="T9" fmla="*/ 41 h 41"/>
                  <a:gd name="T10" fmla="*/ 4 w 13"/>
                  <a:gd name="T11" fmla="*/ 28 h 41"/>
                  <a:gd name="T12" fmla="*/ 6 w 13"/>
                  <a:gd name="T13" fmla="*/ 0 h 41"/>
                  <a:gd name="T14" fmla="*/ 2 w 13"/>
                  <a:gd name="T15" fmla="*/ 8 h 41"/>
                  <a:gd name="T16" fmla="*/ 6 w 13"/>
                  <a:gd name="T17" fmla="*/ 11 h 41"/>
                  <a:gd name="T18" fmla="*/ 13 w 13"/>
                  <a:gd name="T19" fmla="*/ 2 h 41"/>
                  <a:gd name="T20" fmla="*/ 11 w 13"/>
                  <a:gd name="T21" fmla="*/ 1 h 41"/>
                  <a:gd name="T22" fmla="*/ 6 w 13"/>
                  <a:gd name="T2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41">
                    <a:moveTo>
                      <a:pt x="4" y="28"/>
                    </a:moveTo>
                    <a:cubicBezTo>
                      <a:pt x="3" y="29"/>
                      <a:pt x="1" y="29"/>
                      <a:pt x="0" y="30"/>
                    </a:cubicBezTo>
                    <a:cubicBezTo>
                      <a:pt x="0" y="34"/>
                      <a:pt x="2" y="38"/>
                      <a:pt x="3" y="41"/>
                    </a:cubicBezTo>
                    <a:cubicBezTo>
                      <a:pt x="4" y="41"/>
                      <a:pt x="4" y="41"/>
                      <a:pt x="5" y="41"/>
                    </a:cubicBezTo>
                    <a:cubicBezTo>
                      <a:pt x="6" y="41"/>
                      <a:pt x="8" y="41"/>
                      <a:pt x="10" y="41"/>
                    </a:cubicBezTo>
                    <a:cubicBezTo>
                      <a:pt x="7" y="37"/>
                      <a:pt x="5" y="33"/>
                      <a:pt x="4" y="28"/>
                    </a:cubicBezTo>
                    <a:moveTo>
                      <a:pt x="6" y="0"/>
                    </a:moveTo>
                    <a:cubicBezTo>
                      <a:pt x="4" y="2"/>
                      <a:pt x="3" y="5"/>
                      <a:pt x="2" y="8"/>
                    </a:cubicBezTo>
                    <a:cubicBezTo>
                      <a:pt x="4" y="9"/>
                      <a:pt x="5" y="10"/>
                      <a:pt x="6" y="11"/>
                    </a:cubicBezTo>
                    <a:cubicBezTo>
                      <a:pt x="8" y="7"/>
                      <a:pt x="10" y="4"/>
                      <a:pt x="13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9" y="0"/>
                      <a:pt x="8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50"/>
              <p:cNvSpPr>
                <a:spLocks noEditPoints="1"/>
              </p:cNvSpPr>
              <p:nvPr/>
            </p:nvSpPr>
            <p:spPr bwMode="auto">
              <a:xfrm>
                <a:off x="8717859" y="4129982"/>
                <a:ext cx="373580" cy="1257431"/>
              </a:xfrm>
              <a:custGeom>
                <a:avLst/>
                <a:gdLst>
                  <a:gd name="T0" fmla="*/ 15 w 20"/>
                  <a:gd name="T1" fmla="*/ 61 h 69"/>
                  <a:gd name="T2" fmla="*/ 3 w 20"/>
                  <a:gd name="T3" fmla="*/ 66 h 69"/>
                  <a:gd name="T4" fmla="*/ 7 w 20"/>
                  <a:gd name="T5" fmla="*/ 69 h 69"/>
                  <a:gd name="T6" fmla="*/ 20 w 20"/>
                  <a:gd name="T7" fmla="*/ 62 h 69"/>
                  <a:gd name="T8" fmla="*/ 20 w 20"/>
                  <a:gd name="T9" fmla="*/ 62 h 69"/>
                  <a:gd name="T10" fmla="*/ 15 w 20"/>
                  <a:gd name="T11" fmla="*/ 61 h 69"/>
                  <a:gd name="T12" fmla="*/ 3 w 20"/>
                  <a:gd name="T13" fmla="*/ 0 h 69"/>
                  <a:gd name="T14" fmla="*/ 0 w 20"/>
                  <a:gd name="T15" fmla="*/ 3 h 69"/>
                  <a:gd name="T16" fmla="*/ 12 w 20"/>
                  <a:gd name="T17" fmla="*/ 6 h 69"/>
                  <a:gd name="T18" fmla="*/ 17 w 20"/>
                  <a:gd name="T19" fmla="*/ 5 h 69"/>
                  <a:gd name="T20" fmla="*/ 3 w 20"/>
                  <a:gd name="T2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69">
                    <a:moveTo>
                      <a:pt x="15" y="61"/>
                    </a:moveTo>
                    <a:cubicBezTo>
                      <a:pt x="12" y="64"/>
                      <a:pt x="7" y="65"/>
                      <a:pt x="3" y="66"/>
                    </a:cubicBezTo>
                    <a:cubicBezTo>
                      <a:pt x="4" y="67"/>
                      <a:pt x="5" y="68"/>
                      <a:pt x="7" y="69"/>
                    </a:cubicBezTo>
                    <a:cubicBezTo>
                      <a:pt x="12" y="67"/>
                      <a:pt x="17" y="65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8" y="62"/>
                      <a:pt x="17" y="61"/>
                      <a:pt x="15" y="61"/>
                    </a:cubicBezTo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4" y="3"/>
                      <a:pt x="8" y="4"/>
                      <a:pt x="12" y="6"/>
                    </a:cubicBezTo>
                    <a:cubicBezTo>
                      <a:pt x="13" y="6"/>
                      <a:pt x="15" y="5"/>
                      <a:pt x="17" y="5"/>
                    </a:cubicBezTo>
                    <a:cubicBezTo>
                      <a:pt x="13" y="2"/>
                      <a:pt x="8" y="1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51"/>
              <p:cNvSpPr>
                <a:spLocks/>
              </p:cNvSpPr>
              <p:nvPr/>
            </p:nvSpPr>
            <p:spPr bwMode="auto">
              <a:xfrm>
                <a:off x="9719364" y="5132838"/>
                <a:ext cx="238453" cy="239145"/>
              </a:xfrm>
              <a:custGeom>
                <a:avLst/>
                <a:gdLst>
                  <a:gd name="T0" fmla="*/ 12 w 13"/>
                  <a:gd name="T1" fmla="*/ 0 h 13"/>
                  <a:gd name="T2" fmla="*/ 3 w 13"/>
                  <a:gd name="T3" fmla="*/ 4 h 13"/>
                  <a:gd name="T4" fmla="*/ 0 w 13"/>
                  <a:gd name="T5" fmla="*/ 12 h 13"/>
                  <a:gd name="T6" fmla="*/ 0 w 13"/>
                  <a:gd name="T7" fmla="*/ 13 h 13"/>
                  <a:gd name="T8" fmla="*/ 13 w 13"/>
                  <a:gd name="T9" fmla="*/ 0 h 13"/>
                  <a:gd name="T10" fmla="*/ 12 w 13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2" y="0"/>
                    </a:moveTo>
                    <a:cubicBezTo>
                      <a:pt x="8" y="0"/>
                      <a:pt x="5" y="2"/>
                      <a:pt x="3" y="4"/>
                    </a:cubicBezTo>
                    <a:cubicBezTo>
                      <a:pt x="1" y="6"/>
                      <a:pt x="0" y="9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0"/>
                      <a:pt x="9" y="6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52"/>
              <p:cNvSpPr>
                <a:spLocks/>
              </p:cNvSpPr>
              <p:nvPr/>
            </p:nvSpPr>
            <p:spPr bwMode="auto">
              <a:xfrm>
                <a:off x="9695516" y="5117410"/>
                <a:ext cx="262301" cy="270002"/>
              </a:xfrm>
              <a:custGeom>
                <a:avLst/>
                <a:gdLst>
                  <a:gd name="T0" fmla="*/ 13 w 14"/>
                  <a:gd name="T1" fmla="*/ 0 h 15"/>
                  <a:gd name="T2" fmla="*/ 3 w 14"/>
                  <a:gd name="T3" fmla="*/ 4 h 15"/>
                  <a:gd name="T4" fmla="*/ 0 w 14"/>
                  <a:gd name="T5" fmla="*/ 13 h 15"/>
                  <a:gd name="T6" fmla="*/ 0 w 14"/>
                  <a:gd name="T7" fmla="*/ 15 h 15"/>
                  <a:gd name="T8" fmla="*/ 1 w 14"/>
                  <a:gd name="T9" fmla="*/ 14 h 15"/>
                  <a:gd name="T10" fmla="*/ 1 w 14"/>
                  <a:gd name="T11" fmla="*/ 13 h 15"/>
                  <a:gd name="T12" fmla="*/ 4 w 14"/>
                  <a:gd name="T13" fmla="*/ 5 h 15"/>
                  <a:gd name="T14" fmla="*/ 13 w 14"/>
                  <a:gd name="T15" fmla="*/ 1 h 15"/>
                  <a:gd name="T16" fmla="*/ 14 w 14"/>
                  <a:gd name="T17" fmla="*/ 1 h 15"/>
                  <a:gd name="T18" fmla="*/ 14 w 14"/>
                  <a:gd name="T19" fmla="*/ 0 h 15"/>
                  <a:gd name="T20" fmla="*/ 13 w 14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5">
                    <a:moveTo>
                      <a:pt x="13" y="0"/>
                    </a:moveTo>
                    <a:cubicBezTo>
                      <a:pt x="9" y="0"/>
                      <a:pt x="6" y="2"/>
                      <a:pt x="3" y="4"/>
                    </a:cubicBezTo>
                    <a:cubicBezTo>
                      <a:pt x="1" y="6"/>
                      <a:pt x="0" y="9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1" y="15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cubicBezTo>
                      <a:pt x="1" y="10"/>
                      <a:pt x="2" y="7"/>
                      <a:pt x="4" y="5"/>
                    </a:cubicBezTo>
                    <a:cubicBezTo>
                      <a:pt x="6" y="3"/>
                      <a:pt x="9" y="1"/>
                      <a:pt x="13" y="1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53"/>
              <p:cNvSpPr>
                <a:spLocks noEditPoints="1"/>
              </p:cNvSpPr>
              <p:nvPr/>
            </p:nvSpPr>
            <p:spPr bwMode="auto">
              <a:xfrm>
                <a:off x="8662217" y="4291979"/>
                <a:ext cx="906123" cy="879428"/>
              </a:xfrm>
              <a:custGeom>
                <a:avLst/>
                <a:gdLst>
                  <a:gd name="T0" fmla="*/ 1 w 48"/>
                  <a:gd name="T1" fmla="*/ 19 h 48"/>
                  <a:gd name="T2" fmla="*/ 0 w 48"/>
                  <a:gd name="T3" fmla="*/ 23 h 48"/>
                  <a:gd name="T4" fmla="*/ 0 w 48"/>
                  <a:gd name="T5" fmla="*/ 23 h 48"/>
                  <a:gd name="T6" fmla="*/ 1 w 48"/>
                  <a:gd name="T7" fmla="*/ 19 h 48"/>
                  <a:gd name="T8" fmla="*/ 20 w 48"/>
                  <a:gd name="T9" fmla="*/ 1 h 48"/>
                  <a:gd name="T10" fmla="*/ 9 w 48"/>
                  <a:gd name="T11" fmla="*/ 5 h 48"/>
                  <a:gd name="T12" fmla="*/ 16 w 48"/>
                  <a:gd name="T13" fmla="*/ 28 h 48"/>
                  <a:gd name="T14" fmla="*/ 6 w 48"/>
                  <a:gd name="T15" fmla="*/ 40 h 48"/>
                  <a:gd name="T16" fmla="*/ 23 w 48"/>
                  <a:gd name="T17" fmla="*/ 48 h 48"/>
                  <a:gd name="T18" fmla="*/ 23 w 48"/>
                  <a:gd name="T19" fmla="*/ 48 h 48"/>
                  <a:gd name="T20" fmla="*/ 31 w 48"/>
                  <a:gd name="T21" fmla="*/ 37 h 48"/>
                  <a:gd name="T22" fmla="*/ 19 w 48"/>
                  <a:gd name="T23" fmla="*/ 24 h 48"/>
                  <a:gd name="T24" fmla="*/ 29 w 48"/>
                  <a:gd name="T25" fmla="*/ 11 h 48"/>
                  <a:gd name="T26" fmla="*/ 23 w 48"/>
                  <a:gd name="T27" fmla="*/ 3 h 48"/>
                  <a:gd name="T28" fmla="*/ 20 w 48"/>
                  <a:gd name="T29" fmla="*/ 1 h 48"/>
                  <a:gd name="T30" fmla="*/ 25 w 48"/>
                  <a:gd name="T31" fmla="*/ 0 h 48"/>
                  <a:gd name="T32" fmla="*/ 26 w 48"/>
                  <a:gd name="T33" fmla="*/ 1 h 48"/>
                  <a:gd name="T34" fmla="*/ 33 w 48"/>
                  <a:gd name="T35" fmla="*/ 11 h 48"/>
                  <a:gd name="T36" fmla="*/ 44 w 48"/>
                  <a:gd name="T37" fmla="*/ 24 h 48"/>
                  <a:gd name="T38" fmla="*/ 34 w 48"/>
                  <a:gd name="T39" fmla="*/ 36 h 48"/>
                  <a:gd name="T40" fmla="*/ 28 w 48"/>
                  <a:gd name="T41" fmla="*/ 48 h 48"/>
                  <a:gd name="T42" fmla="*/ 48 w 48"/>
                  <a:gd name="T43" fmla="*/ 23 h 48"/>
                  <a:gd name="T44" fmla="*/ 25 w 48"/>
                  <a:gd name="T4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1" y="19"/>
                    </a:moveTo>
                    <a:cubicBezTo>
                      <a:pt x="0" y="20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2"/>
                      <a:pt x="1" y="20"/>
                      <a:pt x="1" y="19"/>
                    </a:cubicBezTo>
                    <a:moveTo>
                      <a:pt x="20" y="1"/>
                    </a:moveTo>
                    <a:cubicBezTo>
                      <a:pt x="16" y="1"/>
                      <a:pt x="12" y="3"/>
                      <a:pt x="9" y="5"/>
                    </a:cubicBezTo>
                    <a:cubicBezTo>
                      <a:pt x="15" y="11"/>
                      <a:pt x="18" y="19"/>
                      <a:pt x="16" y="28"/>
                    </a:cubicBezTo>
                    <a:cubicBezTo>
                      <a:pt x="14" y="33"/>
                      <a:pt x="10" y="37"/>
                      <a:pt x="6" y="40"/>
                    </a:cubicBezTo>
                    <a:cubicBezTo>
                      <a:pt x="10" y="45"/>
                      <a:pt x="16" y="48"/>
                      <a:pt x="23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6" y="45"/>
                      <a:pt x="29" y="41"/>
                      <a:pt x="31" y="37"/>
                    </a:cubicBezTo>
                    <a:cubicBezTo>
                      <a:pt x="24" y="36"/>
                      <a:pt x="19" y="31"/>
                      <a:pt x="19" y="24"/>
                    </a:cubicBezTo>
                    <a:cubicBezTo>
                      <a:pt x="19" y="18"/>
                      <a:pt x="23" y="13"/>
                      <a:pt x="29" y="11"/>
                    </a:cubicBezTo>
                    <a:cubicBezTo>
                      <a:pt x="28" y="8"/>
                      <a:pt x="26" y="6"/>
                      <a:pt x="23" y="3"/>
                    </a:cubicBezTo>
                    <a:cubicBezTo>
                      <a:pt x="22" y="2"/>
                      <a:pt x="21" y="1"/>
                      <a:pt x="20" y="1"/>
                    </a:cubicBezTo>
                    <a:moveTo>
                      <a:pt x="25" y="0"/>
                    </a:moveTo>
                    <a:cubicBezTo>
                      <a:pt x="25" y="0"/>
                      <a:pt x="26" y="1"/>
                      <a:pt x="26" y="1"/>
                    </a:cubicBezTo>
                    <a:cubicBezTo>
                      <a:pt x="29" y="4"/>
                      <a:pt x="31" y="7"/>
                      <a:pt x="33" y="11"/>
                    </a:cubicBezTo>
                    <a:cubicBezTo>
                      <a:pt x="39" y="12"/>
                      <a:pt x="44" y="17"/>
                      <a:pt x="44" y="24"/>
                    </a:cubicBezTo>
                    <a:cubicBezTo>
                      <a:pt x="45" y="30"/>
                      <a:pt x="40" y="35"/>
                      <a:pt x="34" y="36"/>
                    </a:cubicBezTo>
                    <a:cubicBezTo>
                      <a:pt x="33" y="41"/>
                      <a:pt x="31" y="45"/>
                      <a:pt x="28" y="48"/>
                    </a:cubicBezTo>
                    <a:cubicBezTo>
                      <a:pt x="40" y="46"/>
                      <a:pt x="48" y="36"/>
                      <a:pt x="48" y="23"/>
                    </a:cubicBezTo>
                    <a:cubicBezTo>
                      <a:pt x="48" y="11"/>
                      <a:pt x="37" y="1"/>
                      <a:pt x="2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54"/>
              <p:cNvSpPr>
                <a:spLocks/>
              </p:cNvSpPr>
              <p:nvPr/>
            </p:nvSpPr>
            <p:spPr bwMode="auto">
              <a:xfrm>
                <a:off x="8662217" y="4384551"/>
                <a:ext cx="333835" cy="640288"/>
              </a:xfrm>
              <a:custGeom>
                <a:avLst/>
                <a:gdLst>
                  <a:gd name="T0" fmla="*/ 9 w 18"/>
                  <a:gd name="T1" fmla="*/ 0 h 35"/>
                  <a:gd name="T2" fmla="*/ 1 w 18"/>
                  <a:gd name="T3" fmla="*/ 14 h 35"/>
                  <a:gd name="T4" fmla="*/ 0 w 18"/>
                  <a:gd name="T5" fmla="*/ 18 h 35"/>
                  <a:gd name="T6" fmla="*/ 0 w 18"/>
                  <a:gd name="T7" fmla="*/ 18 h 35"/>
                  <a:gd name="T8" fmla="*/ 0 w 18"/>
                  <a:gd name="T9" fmla="*/ 20 h 35"/>
                  <a:gd name="T10" fmla="*/ 6 w 18"/>
                  <a:gd name="T11" fmla="*/ 35 h 35"/>
                  <a:gd name="T12" fmla="*/ 16 w 18"/>
                  <a:gd name="T13" fmla="*/ 23 h 35"/>
                  <a:gd name="T14" fmla="*/ 9 w 18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5">
                    <a:moveTo>
                      <a:pt x="9" y="0"/>
                    </a:moveTo>
                    <a:cubicBezTo>
                      <a:pt x="5" y="4"/>
                      <a:pt x="2" y="8"/>
                      <a:pt x="1" y="14"/>
                    </a:cubicBezTo>
                    <a:cubicBezTo>
                      <a:pt x="1" y="15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10" y="32"/>
                      <a:pt x="14" y="28"/>
                      <a:pt x="16" y="23"/>
                    </a:cubicBezTo>
                    <a:cubicBezTo>
                      <a:pt x="18" y="14"/>
                      <a:pt x="15" y="6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55"/>
              <p:cNvSpPr>
                <a:spLocks noEditPoints="1"/>
              </p:cNvSpPr>
              <p:nvPr/>
            </p:nvSpPr>
            <p:spPr bwMode="auto">
              <a:xfrm>
                <a:off x="9035797" y="4291979"/>
                <a:ext cx="262301" cy="879428"/>
              </a:xfrm>
              <a:custGeom>
                <a:avLst/>
                <a:gdLst>
                  <a:gd name="T0" fmla="*/ 14 w 14"/>
                  <a:gd name="T1" fmla="*/ 36 h 48"/>
                  <a:gd name="T2" fmla="*/ 12 w 14"/>
                  <a:gd name="T3" fmla="*/ 37 h 48"/>
                  <a:gd name="T4" fmla="*/ 12 w 14"/>
                  <a:gd name="T5" fmla="*/ 37 h 48"/>
                  <a:gd name="T6" fmla="*/ 11 w 14"/>
                  <a:gd name="T7" fmla="*/ 37 h 48"/>
                  <a:gd name="T8" fmla="*/ 3 w 14"/>
                  <a:gd name="T9" fmla="*/ 48 h 48"/>
                  <a:gd name="T10" fmla="*/ 3 w 14"/>
                  <a:gd name="T11" fmla="*/ 48 h 48"/>
                  <a:gd name="T12" fmla="*/ 4 w 14"/>
                  <a:gd name="T13" fmla="*/ 48 h 48"/>
                  <a:gd name="T14" fmla="*/ 5 w 14"/>
                  <a:gd name="T15" fmla="*/ 48 h 48"/>
                  <a:gd name="T16" fmla="*/ 8 w 14"/>
                  <a:gd name="T17" fmla="*/ 48 h 48"/>
                  <a:gd name="T18" fmla="*/ 14 w 14"/>
                  <a:gd name="T19" fmla="*/ 36 h 48"/>
                  <a:gd name="T20" fmla="*/ 4 w 14"/>
                  <a:gd name="T21" fmla="*/ 0 h 48"/>
                  <a:gd name="T22" fmla="*/ 3 w 14"/>
                  <a:gd name="T23" fmla="*/ 0 h 48"/>
                  <a:gd name="T24" fmla="*/ 0 w 14"/>
                  <a:gd name="T25" fmla="*/ 1 h 48"/>
                  <a:gd name="T26" fmla="*/ 3 w 14"/>
                  <a:gd name="T27" fmla="*/ 3 h 48"/>
                  <a:gd name="T28" fmla="*/ 9 w 14"/>
                  <a:gd name="T29" fmla="*/ 11 h 48"/>
                  <a:gd name="T30" fmla="*/ 11 w 14"/>
                  <a:gd name="T31" fmla="*/ 11 h 48"/>
                  <a:gd name="T32" fmla="*/ 12 w 14"/>
                  <a:gd name="T33" fmla="*/ 11 h 48"/>
                  <a:gd name="T34" fmla="*/ 13 w 14"/>
                  <a:gd name="T35" fmla="*/ 11 h 48"/>
                  <a:gd name="T36" fmla="*/ 6 w 14"/>
                  <a:gd name="T37" fmla="*/ 1 h 48"/>
                  <a:gd name="T38" fmla="*/ 5 w 14"/>
                  <a:gd name="T39" fmla="*/ 0 h 48"/>
                  <a:gd name="T40" fmla="*/ 4 w 14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48">
                    <a:moveTo>
                      <a:pt x="14" y="36"/>
                    </a:moveTo>
                    <a:cubicBezTo>
                      <a:pt x="14" y="37"/>
                      <a:pt x="13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9" y="41"/>
                      <a:pt x="6" y="45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6" y="48"/>
                      <a:pt x="7" y="48"/>
                      <a:pt x="8" y="48"/>
                    </a:cubicBezTo>
                    <a:cubicBezTo>
                      <a:pt x="11" y="45"/>
                      <a:pt x="13" y="41"/>
                      <a:pt x="14" y="36"/>
                    </a:cubicBezTo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6" y="6"/>
                      <a:pt x="8" y="8"/>
                      <a:pt x="9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1" y="7"/>
                      <a:pt x="9" y="4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68"/>
              <p:cNvSpPr>
                <a:spLocks noEditPoints="1"/>
              </p:cNvSpPr>
              <p:nvPr/>
            </p:nvSpPr>
            <p:spPr bwMode="auto">
              <a:xfrm>
                <a:off x="9051694" y="2448268"/>
                <a:ext cx="1685071" cy="1643145"/>
              </a:xfrm>
              <a:custGeom>
                <a:avLst/>
                <a:gdLst>
                  <a:gd name="T0" fmla="*/ 59 w 89"/>
                  <a:gd name="T1" fmla="*/ 87 h 90"/>
                  <a:gd name="T2" fmla="*/ 61 w 89"/>
                  <a:gd name="T3" fmla="*/ 87 h 90"/>
                  <a:gd name="T4" fmla="*/ 77 w 89"/>
                  <a:gd name="T5" fmla="*/ 56 h 90"/>
                  <a:gd name="T6" fmla="*/ 84 w 89"/>
                  <a:gd name="T7" fmla="*/ 68 h 90"/>
                  <a:gd name="T8" fmla="*/ 77 w 89"/>
                  <a:gd name="T9" fmla="*/ 56 h 90"/>
                  <a:gd name="T10" fmla="*/ 81 w 89"/>
                  <a:gd name="T11" fmla="*/ 54 h 90"/>
                  <a:gd name="T12" fmla="*/ 88 w 89"/>
                  <a:gd name="T13" fmla="*/ 58 h 90"/>
                  <a:gd name="T14" fmla="*/ 86 w 89"/>
                  <a:gd name="T15" fmla="*/ 49 h 90"/>
                  <a:gd name="T16" fmla="*/ 0 w 89"/>
                  <a:gd name="T17" fmla="*/ 39 h 90"/>
                  <a:gd name="T18" fmla="*/ 4 w 89"/>
                  <a:gd name="T19" fmla="*/ 65 h 90"/>
                  <a:gd name="T20" fmla="*/ 15 w 89"/>
                  <a:gd name="T21" fmla="*/ 61 h 90"/>
                  <a:gd name="T22" fmla="*/ 15 w 89"/>
                  <a:gd name="T23" fmla="*/ 42 h 90"/>
                  <a:gd name="T24" fmla="*/ 87 w 89"/>
                  <a:gd name="T25" fmla="*/ 29 h 90"/>
                  <a:gd name="T26" fmla="*/ 84 w 89"/>
                  <a:gd name="T27" fmla="*/ 34 h 90"/>
                  <a:gd name="T28" fmla="*/ 87 w 89"/>
                  <a:gd name="T29" fmla="*/ 29 h 90"/>
                  <a:gd name="T30" fmla="*/ 82 w 89"/>
                  <a:gd name="T31" fmla="*/ 26 h 90"/>
                  <a:gd name="T32" fmla="*/ 78 w 89"/>
                  <a:gd name="T33" fmla="*/ 15 h 90"/>
                  <a:gd name="T34" fmla="*/ 70 w 89"/>
                  <a:gd name="T35" fmla="*/ 10 h 90"/>
                  <a:gd name="T36" fmla="*/ 11 w 89"/>
                  <a:gd name="T37" fmla="*/ 15 h 90"/>
                  <a:gd name="T38" fmla="*/ 13 w 89"/>
                  <a:gd name="T39" fmla="*/ 16 h 90"/>
                  <a:gd name="T40" fmla="*/ 18 w 89"/>
                  <a:gd name="T41" fmla="*/ 9 h 90"/>
                  <a:gd name="T42" fmla="*/ 24 w 89"/>
                  <a:gd name="T43" fmla="*/ 5 h 90"/>
                  <a:gd name="T44" fmla="*/ 14 w 89"/>
                  <a:gd name="T45" fmla="*/ 17 h 90"/>
                  <a:gd name="T46" fmla="*/ 10 w 89"/>
                  <a:gd name="T47" fmla="*/ 16 h 90"/>
                  <a:gd name="T48" fmla="*/ 6 w 89"/>
                  <a:gd name="T49" fmla="*/ 36 h 90"/>
                  <a:gd name="T50" fmla="*/ 21 w 89"/>
                  <a:gd name="T51" fmla="*/ 51 h 90"/>
                  <a:gd name="T52" fmla="*/ 6 w 89"/>
                  <a:gd name="T53" fmla="*/ 66 h 90"/>
                  <a:gd name="T54" fmla="*/ 21 w 89"/>
                  <a:gd name="T55" fmla="*/ 83 h 90"/>
                  <a:gd name="T56" fmla="*/ 43 w 89"/>
                  <a:gd name="T57" fmla="*/ 90 h 90"/>
                  <a:gd name="T58" fmla="*/ 66 w 89"/>
                  <a:gd name="T59" fmla="*/ 78 h 90"/>
                  <a:gd name="T60" fmla="*/ 61 w 89"/>
                  <a:gd name="T61" fmla="*/ 67 h 90"/>
                  <a:gd name="T62" fmla="*/ 20 w 89"/>
                  <a:gd name="T63" fmla="*/ 37 h 90"/>
                  <a:gd name="T64" fmla="*/ 62 w 89"/>
                  <a:gd name="T65" fmla="*/ 7 h 90"/>
                  <a:gd name="T66" fmla="*/ 57 w 89"/>
                  <a:gd name="T67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9" h="90">
                    <a:moveTo>
                      <a:pt x="59" y="87"/>
                    </a:moveTo>
                    <a:cubicBezTo>
                      <a:pt x="59" y="87"/>
                      <a:pt x="59" y="87"/>
                      <a:pt x="59" y="87"/>
                    </a:cubicBezTo>
                    <a:cubicBezTo>
                      <a:pt x="55" y="87"/>
                      <a:pt x="52" y="88"/>
                      <a:pt x="50" y="90"/>
                    </a:cubicBezTo>
                    <a:cubicBezTo>
                      <a:pt x="54" y="90"/>
                      <a:pt x="57" y="89"/>
                      <a:pt x="61" y="87"/>
                    </a:cubicBezTo>
                    <a:cubicBezTo>
                      <a:pt x="60" y="87"/>
                      <a:pt x="60" y="87"/>
                      <a:pt x="59" y="87"/>
                    </a:cubicBezTo>
                    <a:moveTo>
                      <a:pt x="77" y="56"/>
                    </a:moveTo>
                    <a:cubicBezTo>
                      <a:pt x="76" y="57"/>
                      <a:pt x="75" y="58"/>
                      <a:pt x="74" y="59"/>
                    </a:cubicBezTo>
                    <a:cubicBezTo>
                      <a:pt x="76" y="63"/>
                      <a:pt x="80" y="66"/>
                      <a:pt x="84" y="68"/>
                    </a:cubicBezTo>
                    <a:cubicBezTo>
                      <a:pt x="85" y="66"/>
                      <a:pt x="85" y="65"/>
                      <a:pt x="86" y="64"/>
                    </a:cubicBezTo>
                    <a:cubicBezTo>
                      <a:pt x="82" y="62"/>
                      <a:pt x="79" y="60"/>
                      <a:pt x="77" y="56"/>
                    </a:cubicBezTo>
                    <a:moveTo>
                      <a:pt x="86" y="49"/>
                    </a:moveTo>
                    <a:cubicBezTo>
                      <a:pt x="83" y="49"/>
                      <a:pt x="81" y="51"/>
                      <a:pt x="81" y="54"/>
                    </a:cubicBezTo>
                    <a:cubicBezTo>
                      <a:pt x="81" y="56"/>
                      <a:pt x="83" y="59"/>
                      <a:pt x="86" y="59"/>
                    </a:cubicBezTo>
                    <a:cubicBezTo>
                      <a:pt x="87" y="59"/>
                      <a:pt x="87" y="58"/>
                      <a:pt x="88" y="58"/>
                    </a:cubicBezTo>
                    <a:cubicBezTo>
                      <a:pt x="89" y="56"/>
                      <a:pt x="89" y="53"/>
                      <a:pt x="89" y="51"/>
                    </a:cubicBezTo>
                    <a:cubicBezTo>
                      <a:pt x="89" y="50"/>
                      <a:pt x="87" y="49"/>
                      <a:pt x="86" y="49"/>
                    </a:cubicBezTo>
                    <a:moveTo>
                      <a:pt x="6" y="38"/>
                    </a:moveTo>
                    <a:cubicBezTo>
                      <a:pt x="4" y="38"/>
                      <a:pt x="2" y="38"/>
                      <a:pt x="0" y="39"/>
                    </a:cubicBezTo>
                    <a:cubicBezTo>
                      <a:pt x="0" y="41"/>
                      <a:pt x="0" y="43"/>
                      <a:pt x="0" y="45"/>
                    </a:cubicBezTo>
                    <a:cubicBezTo>
                      <a:pt x="0" y="52"/>
                      <a:pt x="1" y="59"/>
                      <a:pt x="4" y="65"/>
                    </a:cubicBezTo>
                    <a:cubicBezTo>
                      <a:pt x="5" y="65"/>
                      <a:pt x="5" y="65"/>
                      <a:pt x="6" y="65"/>
                    </a:cubicBezTo>
                    <a:cubicBezTo>
                      <a:pt x="10" y="65"/>
                      <a:pt x="13" y="63"/>
                      <a:pt x="15" y="61"/>
                    </a:cubicBezTo>
                    <a:cubicBezTo>
                      <a:pt x="18" y="58"/>
                      <a:pt x="19" y="55"/>
                      <a:pt x="19" y="51"/>
                    </a:cubicBezTo>
                    <a:cubicBezTo>
                      <a:pt x="19" y="47"/>
                      <a:pt x="18" y="44"/>
                      <a:pt x="15" y="42"/>
                    </a:cubicBezTo>
                    <a:cubicBezTo>
                      <a:pt x="13" y="39"/>
                      <a:pt x="10" y="38"/>
                      <a:pt x="6" y="38"/>
                    </a:cubicBezTo>
                    <a:moveTo>
                      <a:pt x="87" y="29"/>
                    </a:moveTo>
                    <a:cubicBezTo>
                      <a:pt x="86" y="29"/>
                      <a:pt x="84" y="30"/>
                      <a:pt x="83" y="30"/>
                    </a:cubicBezTo>
                    <a:cubicBezTo>
                      <a:pt x="83" y="31"/>
                      <a:pt x="83" y="33"/>
                      <a:pt x="84" y="34"/>
                    </a:cubicBezTo>
                    <a:cubicBezTo>
                      <a:pt x="85" y="33"/>
                      <a:pt x="86" y="32"/>
                      <a:pt x="88" y="32"/>
                    </a:cubicBezTo>
                    <a:cubicBezTo>
                      <a:pt x="88" y="31"/>
                      <a:pt x="87" y="30"/>
                      <a:pt x="87" y="29"/>
                    </a:cubicBezTo>
                    <a:moveTo>
                      <a:pt x="70" y="10"/>
                    </a:moveTo>
                    <a:cubicBezTo>
                      <a:pt x="75" y="14"/>
                      <a:pt x="80" y="20"/>
                      <a:pt x="82" y="26"/>
                    </a:cubicBezTo>
                    <a:cubicBezTo>
                      <a:pt x="83" y="26"/>
                      <a:pt x="84" y="26"/>
                      <a:pt x="85" y="26"/>
                    </a:cubicBezTo>
                    <a:cubicBezTo>
                      <a:pt x="83" y="22"/>
                      <a:pt x="81" y="18"/>
                      <a:pt x="78" y="15"/>
                    </a:cubicBezTo>
                    <a:cubicBezTo>
                      <a:pt x="75" y="14"/>
                      <a:pt x="73" y="12"/>
                      <a:pt x="71" y="11"/>
                    </a:cubicBezTo>
                    <a:cubicBezTo>
                      <a:pt x="70" y="11"/>
                      <a:pt x="70" y="11"/>
                      <a:pt x="70" y="10"/>
                    </a:cubicBezTo>
                    <a:moveTo>
                      <a:pt x="18" y="9"/>
                    </a:moveTo>
                    <a:cubicBezTo>
                      <a:pt x="16" y="10"/>
                      <a:pt x="13" y="13"/>
                      <a:pt x="11" y="15"/>
                    </a:cubicBezTo>
                    <a:cubicBezTo>
                      <a:pt x="11" y="15"/>
                      <a:pt x="11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6" y="16"/>
                      <a:pt x="18" y="14"/>
                      <a:pt x="19" y="12"/>
                    </a:cubicBezTo>
                    <a:cubicBezTo>
                      <a:pt x="19" y="11"/>
                      <a:pt x="19" y="10"/>
                      <a:pt x="18" y="9"/>
                    </a:cubicBezTo>
                    <a:moveTo>
                      <a:pt x="45" y="0"/>
                    </a:moveTo>
                    <a:cubicBezTo>
                      <a:pt x="37" y="0"/>
                      <a:pt x="30" y="2"/>
                      <a:pt x="24" y="5"/>
                    </a:cubicBezTo>
                    <a:cubicBezTo>
                      <a:pt x="24" y="7"/>
                      <a:pt x="24" y="8"/>
                      <a:pt x="24" y="10"/>
                    </a:cubicBezTo>
                    <a:cubicBezTo>
                      <a:pt x="23" y="15"/>
                      <a:pt x="19" y="17"/>
                      <a:pt x="14" y="17"/>
                    </a:cubicBezTo>
                    <a:cubicBezTo>
                      <a:pt x="13" y="17"/>
                      <a:pt x="12" y="17"/>
                      <a:pt x="11" y="17"/>
                    </a:cubicBezTo>
                    <a:cubicBezTo>
                      <a:pt x="11" y="17"/>
                      <a:pt x="10" y="17"/>
                      <a:pt x="10" y="16"/>
                    </a:cubicBezTo>
                    <a:cubicBezTo>
                      <a:pt x="5" y="22"/>
                      <a:pt x="2" y="29"/>
                      <a:pt x="0" y="37"/>
                    </a:cubicBezTo>
                    <a:cubicBezTo>
                      <a:pt x="2" y="36"/>
                      <a:pt x="4" y="36"/>
                      <a:pt x="6" y="36"/>
                    </a:cubicBezTo>
                    <a:cubicBezTo>
                      <a:pt x="10" y="36"/>
                      <a:pt x="14" y="38"/>
                      <a:pt x="16" y="40"/>
                    </a:cubicBezTo>
                    <a:cubicBezTo>
                      <a:pt x="19" y="43"/>
                      <a:pt x="21" y="47"/>
                      <a:pt x="21" y="51"/>
                    </a:cubicBezTo>
                    <a:cubicBezTo>
                      <a:pt x="21" y="55"/>
                      <a:pt x="19" y="59"/>
                      <a:pt x="16" y="62"/>
                    </a:cubicBezTo>
                    <a:cubicBezTo>
                      <a:pt x="14" y="64"/>
                      <a:pt x="10" y="66"/>
                      <a:pt x="6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9" y="73"/>
                      <a:pt x="14" y="79"/>
                      <a:pt x="21" y="83"/>
                    </a:cubicBezTo>
                    <a:cubicBezTo>
                      <a:pt x="25" y="86"/>
                      <a:pt x="30" y="88"/>
                      <a:pt x="34" y="89"/>
                    </a:cubicBezTo>
                    <a:cubicBezTo>
                      <a:pt x="37" y="90"/>
                      <a:pt x="40" y="90"/>
                      <a:pt x="43" y="90"/>
                    </a:cubicBezTo>
                    <a:cubicBezTo>
                      <a:pt x="48" y="83"/>
                      <a:pt x="56" y="78"/>
                      <a:pt x="65" y="78"/>
                    </a:cubicBezTo>
                    <a:cubicBezTo>
                      <a:pt x="65" y="78"/>
                      <a:pt x="65" y="78"/>
                      <a:pt x="66" y="78"/>
                    </a:cubicBezTo>
                    <a:cubicBezTo>
                      <a:pt x="68" y="78"/>
                      <a:pt x="70" y="78"/>
                      <a:pt x="71" y="79"/>
                    </a:cubicBezTo>
                    <a:cubicBezTo>
                      <a:pt x="67" y="76"/>
                      <a:pt x="63" y="72"/>
                      <a:pt x="61" y="67"/>
                    </a:cubicBezTo>
                    <a:cubicBezTo>
                      <a:pt x="58" y="68"/>
                      <a:pt x="55" y="68"/>
                      <a:pt x="52" y="68"/>
                    </a:cubicBezTo>
                    <a:cubicBezTo>
                      <a:pt x="35" y="68"/>
                      <a:pt x="20" y="54"/>
                      <a:pt x="20" y="37"/>
                    </a:cubicBezTo>
                    <a:cubicBezTo>
                      <a:pt x="20" y="19"/>
                      <a:pt x="35" y="5"/>
                      <a:pt x="52" y="5"/>
                    </a:cubicBezTo>
                    <a:cubicBezTo>
                      <a:pt x="56" y="5"/>
                      <a:pt x="59" y="6"/>
                      <a:pt x="62" y="7"/>
                    </a:cubicBezTo>
                    <a:cubicBezTo>
                      <a:pt x="62" y="6"/>
                      <a:pt x="62" y="6"/>
                      <a:pt x="61" y="6"/>
                    </a:cubicBezTo>
                    <a:cubicBezTo>
                      <a:pt x="60" y="5"/>
                      <a:pt x="58" y="3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69"/>
              <p:cNvSpPr>
                <a:spLocks/>
              </p:cNvSpPr>
              <p:nvPr/>
            </p:nvSpPr>
            <p:spPr bwMode="auto">
              <a:xfrm>
                <a:off x="9870382" y="3783955"/>
                <a:ext cx="580239" cy="216000"/>
              </a:xfrm>
              <a:custGeom>
                <a:avLst/>
                <a:gdLst>
                  <a:gd name="T0" fmla="*/ 23 w 31"/>
                  <a:gd name="T1" fmla="*/ 0 h 12"/>
                  <a:gd name="T2" fmla="*/ 22 w 31"/>
                  <a:gd name="T3" fmla="*/ 0 h 12"/>
                  <a:gd name="T4" fmla="*/ 0 w 31"/>
                  <a:gd name="T5" fmla="*/ 12 h 12"/>
                  <a:gd name="T6" fmla="*/ 2 w 31"/>
                  <a:gd name="T7" fmla="*/ 12 h 12"/>
                  <a:gd name="T8" fmla="*/ 7 w 31"/>
                  <a:gd name="T9" fmla="*/ 12 h 12"/>
                  <a:gd name="T10" fmla="*/ 16 w 31"/>
                  <a:gd name="T11" fmla="*/ 9 h 12"/>
                  <a:gd name="T12" fmla="*/ 16 w 31"/>
                  <a:gd name="T13" fmla="*/ 9 h 12"/>
                  <a:gd name="T14" fmla="*/ 18 w 31"/>
                  <a:gd name="T15" fmla="*/ 9 h 12"/>
                  <a:gd name="T16" fmla="*/ 31 w 31"/>
                  <a:gd name="T17" fmla="*/ 2 h 12"/>
                  <a:gd name="T18" fmla="*/ 28 w 31"/>
                  <a:gd name="T19" fmla="*/ 1 h 12"/>
                  <a:gd name="T20" fmla="*/ 23 w 31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2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3" y="0"/>
                      <a:pt x="5" y="5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2"/>
                      <a:pt x="5" y="12"/>
                      <a:pt x="7" y="12"/>
                    </a:cubicBezTo>
                    <a:cubicBezTo>
                      <a:pt x="9" y="10"/>
                      <a:pt x="12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7" y="9"/>
                      <a:pt x="18" y="9"/>
                    </a:cubicBezTo>
                    <a:cubicBezTo>
                      <a:pt x="22" y="8"/>
                      <a:pt x="27" y="5"/>
                      <a:pt x="31" y="2"/>
                    </a:cubicBezTo>
                    <a:cubicBezTo>
                      <a:pt x="30" y="2"/>
                      <a:pt x="29" y="1"/>
                      <a:pt x="28" y="1"/>
                    </a:cubicBezTo>
                    <a:cubicBezTo>
                      <a:pt x="27" y="0"/>
                      <a:pt x="25" y="0"/>
                      <a:pt x="23" y="0"/>
                    </a:cubicBezTo>
                  </a:path>
                </a:pathLst>
              </a:custGeom>
              <a:solidFill>
                <a:schemeClr val="bg1">
                  <a:alpha val="77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73"/>
              <p:cNvSpPr>
                <a:spLocks/>
              </p:cNvSpPr>
              <p:nvPr/>
            </p:nvSpPr>
            <p:spPr bwMode="auto">
              <a:xfrm>
                <a:off x="9051694" y="3103980"/>
                <a:ext cx="397422" cy="547717"/>
              </a:xfrm>
              <a:custGeom>
                <a:avLst/>
                <a:gdLst>
                  <a:gd name="T0" fmla="*/ 6 w 21"/>
                  <a:gd name="T1" fmla="*/ 0 h 30"/>
                  <a:gd name="T2" fmla="*/ 0 w 21"/>
                  <a:gd name="T3" fmla="*/ 1 h 30"/>
                  <a:gd name="T4" fmla="*/ 0 w 21"/>
                  <a:gd name="T5" fmla="*/ 3 h 30"/>
                  <a:gd name="T6" fmla="*/ 6 w 21"/>
                  <a:gd name="T7" fmla="*/ 2 h 30"/>
                  <a:gd name="T8" fmla="*/ 15 w 21"/>
                  <a:gd name="T9" fmla="*/ 6 h 30"/>
                  <a:gd name="T10" fmla="*/ 19 w 21"/>
                  <a:gd name="T11" fmla="*/ 15 h 30"/>
                  <a:gd name="T12" fmla="*/ 15 w 21"/>
                  <a:gd name="T13" fmla="*/ 25 h 30"/>
                  <a:gd name="T14" fmla="*/ 6 w 21"/>
                  <a:gd name="T15" fmla="*/ 29 h 30"/>
                  <a:gd name="T16" fmla="*/ 4 w 21"/>
                  <a:gd name="T17" fmla="*/ 29 h 30"/>
                  <a:gd name="T18" fmla="*/ 5 w 21"/>
                  <a:gd name="T19" fmla="*/ 30 h 30"/>
                  <a:gd name="T20" fmla="*/ 6 w 21"/>
                  <a:gd name="T21" fmla="*/ 30 h 30"/>
                  <a:gd name="T22" fmla="*/ 16 w 21"/>
                  <a:gd name="T23" fmla="*/ 26 h 30"/>
                  <a:gd name="T24" fmla="*/ 21 w 21"/>
                  <a:gd name="T25" fmla="*/ 15 h 30"/>
                  <a:gd name="T26" fmla="*/ 16 w 21"/>
                  <a:gd name="T27" fmla="*/ 4 h 30"/>
                  <a:gd name="T28" fmla="*/ 6 w 21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30">
                    <a:moveTo>
                      <a:pt x="6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10" y="2"/>
                      <a:pt x="13" y="3"/>
                      <a:pt x="15" y="6"/>
                    </a:cubicBezTo>
                    <a:cubicBezTo>
                      <a:pt x="18" y="8"/>
                      <a:pt x="19" y="11"/>
                      <a:pt x="19" y="15"/>
                    </a:cubicBezTo>
                    <a:cubicBezTo>
                      <a:pt x="19" y="19"/>
                      <a:pt x="18" y="22"/>
                      <a:pt x="15" y="25"/>
                    </a:cubicBezTo>
                    <a:cubicBezTo>
                      <a:pt x="13" y="27"/>
                      <a:pt x="10" y="29"/>
                      <a:pt x="6" y="29"/>
                    </a:cubicBezTo>
                    <a:cubicBezTo>
                      <a:pt x="5" y="29"/>
                      <a:pt x="5" y="29"/>
                      <a:pt x="4" y="29"/>
                    </a:cubicBezTo>
                    <a:cubicBezTo>
                      <a:pt x="4" y="29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0"/>
                    </a:cubicBezTo>
                    <a:cubicBezTo>
                      <a:pt x="10" y="30"/>
                      <a:pt x="14" y="28"/>
                      <a:pt x="16" y="26"/>
                    </a:cubicBezTo>
                    <a:cubicBezTo>
                      <a:pt x="19" y="23"/>
                      <a:pt x="21" y="19"/>
                      <a:pt x="21" y="15"/>
                    </a:cubicBezTo>
                    <a:cubicBezTo>
                      <a:pt x="21" y="11"/>
                      <a:pt x="19" y="7"/>
                      <a:pt x="16" y="4"/>
                    </a:cubicBezTo>
                    <a:cubicBezTo>
                      <a:pt x="14" y="2"/>
                      <a:pt x="10" y="0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29"/>
              <p:cNvSpPr>
                <a:spLocks noEditPoints="1"/>
              </p:cNvSpPr>
              <p:nvPr/>
            </p:nvSpPr>
            <p:spPr bwMode="auto">
              <a:xfrm>
                <a:off x="5975642" y="4639124"/>
                <a:ext cx="1287649" cy="1188000"/>
              </a:xfrm>
              <a:custGeom>
                <a:avLst/>
                <a:gdLst>
                  <a:gd name="T0" fmla="*/ 6 w 68"/>
                  <a:gd name="T1" fmla="*/ 34 h 65"/>
                  <a:gd name="T2" fmla="*/ 0 w 68"/>
                  <a:gd name="T3" fmla="*/ 35 h 65"/>
                  <a:gd name="T4" fmla="*/ 2 w 68"/>
                  <a:gd name="T5" fmla="*/ 44 h 65"/>
                  <a:gd name="T6" fmla="*/ 11 w 68"/>
                  <a:gd name="T7" fmla="*/ 42 h 65"/>
                  <a:gd name="T8" fmla="*/ 6 w 68"/>
                  <a:gd name="T9" fmla="*/ 34 h 65"/>
                  <a:gd name="T10" fmla="*/ 50 w 68"/>
                  <a:gd name="T11" fmla="*/ 5 h 65"/>
                  <a:gd name="T12" fmla="*/ 50 w 68"/>
                  <a:gd name="T13" fmla="*/ 12 h 65"/>
                  <a:gd name="T14" fmla="*/ 35 w 68"/>
                  <a:gd name="T15" fmla="*/ 49 h 65"/>
                  <a:gd name="T16" fmla="*/ 16 w 68"/>
                  <a:gd name="T17" fmla="*/ 61 h 65"/>
                  <a:gd name="T18" fmla="*/ 23 w 68"/>
                  <a:gd name="T19" fmla="*/ 64 h 65"/>
                  <a:gd name="T20" fmla="*/ 32 w 68"/>
                  <a:gd name="T21" fmla="*/ 65 h 65"/>
                  <a:gd name="T22" fmla="*/ 63 w 68"/>
                  <a:gd name="T23" fmla="*/ 42 h 65"/>
                  <a:gd name="T24" fmla="*/ 50 w 68"/>
                  <a:gd name="T25" fmla="*/ 5 h 65"/>
                  <a:gd name="T26" fmla="*/ 17 w 68"/>
                  <a:gd name="T27" fmla="*/ 3 h 65"/>
                  <a:gd name="T28" fmla="*/ 1 w 68"/>
                  <a:gd name="T29" fmla="*/ 23 h 65"/>
                  <a:gd name="T30" fmla="*/ 0 w 68"/>
                  <a:gd name="T31" fmla="*/ 33 h 65"/>
                  <a:gd name="T32" fmla="*/ 5 w 68"/>
                  <a:gd name="T33" fmla="*/ 32 h 65"/>
                  <a:gd name="T34" fmla="*/ 6 w 68"/>
                  <a:gd name="T35" fmla="*/ 24 h 65"/>
                  <a:gd name="T36" fmla="*/ 20 w 68"/>
                  <a:gd name="T37" fmla="*/ 12 h 65"/>
                  <a:gd name="T38" fmla="*/ 17 w 68"/>
                  <a:gd name="T39" fmla="*/ 3 h 65"/>
                  <a:gd name="T40" fmla="*/ 28 w 68"/>
                  <a:gd name="T41" fmla="*/ 0 h 65"/>
                  <a:gd name="T42" fmla="*/ 19 w 68"/>
                  <a:gd name="T43" fmla="*/ 2 h 65"/>
                  <a:gd name="T44" fmla="*/ 22 w 68"/>
                  <a:gd name="T45" fmla="*/ 12 h 65"/>
                  <a:gd name="T46" fmla="*/ 22 w 68"/>
                  <a:gd name="T47" fmla="*/ 12 h 65"/>
                  <a:gd name="T48" fmla="*/ 28 w 68"/>
                  <a:gd name="T49" fmla="*/ 13 h 65"/>
                  <a:gd name="T50" fmla="*/ 31 w 68"/>
                  <a:gd name="T51" fmla="*/ 14 h 65"/>
                  <a:gd name="T52" fmla="*/ 31 w 68"/>
                  <a:gd name="T53" fmla="*/ 12 h 65"/>
                  <a:gd name="T54" fmla="*/ 28 w 68"/>
                  <a:gd name="T55" fmla="*/ 0 h 65"/>
                  <a:gd name="T56" fmla="*/ 32 w 68"/>
                  <a:gd name="T57" fmla="*/ 0 h 65"/>
                  <a:gd name="T58" fmla="*/ 32 w 68"/>
                  <a:gd name="T59" fmla="*/ 0 h 65"/>
                  <a:gd name="T60" fmla="*/ 34 w 68"/>
                  <a:gd name="T61" fmla="*/ 12 h 65"/>
                  <a:gd name="T62" fmla="*/ 34 w 68"/>
                  <a:gd name="T63" fmla="*/ 16 h 65"/>
                  <a:gd name="T64" fmla="*/ 39 w 68"/>
                  <a:gd name="T65" fmla="*/ 34 h 65"/>
                  <a:gd name="T66" fmla="*/ 22 w 68"/>
                  <a:gd name="T67" fmla="*/ 47 h 65"/>
                  <a:gd name="T68" fmla="*/ 17 w 68"/>
                  <a:gd name="T69" fmla="*/ 46 h 65"/>
                  <a:gd name="T70" fmla="*/ 14 w 68"/>
                  <a:gd name="T71" fmla="*/ 45 h 65"/>
                  <a:gd name="T72" fmla="*/ 4 w 68"/>
                  <a:gd name="T73" fmla="*/ 48 h 65"/>
                  <a:gd name="T74" fmla="*/ 11 w 68"/>
                  <a:gd name="T75" fmla="*/ 57 h 65"/>
                  <a:gd name="T76" fmla="*/ 32 w 68"/>
                  <a:gd name="T77" fmla="*/ 45 h 65"/>
                  <a:gd name="T78" fmla="*/ 45 w 68"/>
                  <a:gd name="T79" fmla="*/ 12 h 65"/>
                  <a:gd name="T80" fmla="*/ 44 w 68"/>
                  <a:gd name="T81" fmla="*/ 2 h 65"/>
                  <a:gd name="T82" fmla="*/ 42 w 68"/>
                  <a:gd name="T83" fmla="*/ 1 h 65"/>
                  <a:gd name="T84" fmla="*/ 32 w 68"/>
                  <a:gd name="T8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8" h="65">
                    <a:moveTo>
                      <a:pt x="6" y="34"/>
                    </a:moveTo>
                    <a:cubicBezTo>
                      <a:pt x="4" y="35"/>
                      <a:pt x="2" y="35"/>
                      <a:pt x="0" y="35"/>
                    </a:cubicBezTo>
                    <a:cubicBezTo>
                      <a:pt x="0" y="39"/>
                      <a:pt x="1" y="42"/>
                      <a:pt x="2" y="44"/>
                    </a:cubicBezTo>
                    <a:cubicBezTo>
                      <a:pt x="5" y="44"/>
                      <a:pt x="8" y="43"/>
                      <a:pt x="11" y="42"/>
                    </a:cubicBezTo>
                    <a:cubicBezTo>
                      <a:pt x="8" y="40"/>
                      <a:pt x="7" y="37"/>
                      <a:pt x="6" y="34"/>
                    </a:cubicBezTo>
                    <a:moveTo>
                      <a:pt x="50" y="5"/>
                    </a:moveTo>
                    <a:cubicBezTo>
                      <a:pt x="50" y="7"/>
                      <a:pt x="50" y="10"/>
                      <a:pt x="50" y="12"/>
                    </a:cubicBezTo>
                    <a:cubicBezTo>
                      <a:pt x="50" y="27"/>
                      <a:pt x="45" y="40"/>
                      <a:pt x="35" y="49"/>
                    </a:cubicBezTo>
                    <a:cubicBezTo>
                      <a:pt x="30" y="54"/>
                      <a:pt x="24" y="58"/>
                      <a:pt x="16" y="61"/>
                    </a:cubicBezTo>
                    <a:cubicBezTo>
                      <a:pt x="18" y="62"/>
                      <a:pt x="20" y="63"/>
                      <a:pt x="23" y="64"/>
                    </a:cubicBezTo>
                    <a:cubicBezTo>
                      <a:pt x="26" y="65"/>
                      <a:pt x="29" y="65"/>
                      <a:pt x="32" y="65"/>
                    </a:cubicBezTo>
                    <a:cubicBezTo>
                      <a:pt x="46" y="65"/>
                      <a:pt x="59" y="56"/>
                      <a:pt x="63" y="42"/>
                    </a:cubicBezTo>
                    <a:cubicBezTo>
                      <a:pt x="68" y="28"/>
                      <a:pt x="62" y="12"/>
                      <a:pt x="50" y="5"/>
                    </a:cubicBezTo>
                    <a:moveTo>
                      <a:pt x="17" y="3"/>
                    </a:moveTo>
                    <a:cubicBezTo>
                      <a:pt x="10" y="7"/>
                      <a:pt x="4" y="14"/>
                      <a:pt x="1" y="23"/>
                    </a:cubicBezTo>
                    <a:cubicBezTo>
                      <a:pt x="0" y="26"/>
                      <a:pt x="0" y="30"/>
                      <a:pt x="0" y="33"/>
                    </a:cubicBezTo>
                    <a:cubicBezTo>
                      <a:pt x="2" y="33"/>
                      <a:pt x="3" y="33"/>
                      <a:pt x="5" y="32"/>
                    </a:cubicBezTo>
                    <a:cubicBezTo>
                      <a:pt x="5" y="30"/>
                      <a:pt x="5" y="27"/>
                      <a:pt x="6" y="24"/>
                    </a:cubicBezTo>
                    <a:cubicBezTo>
                      <a:pt x="8" y="17"/>
                      <a:pt x="13" y="13"/>
                      <a:pt x="20" y="12"/>
                    </a:cubicBezTo>
                    <a:cubicBezTo>
                      <a:pt x="20" y="9"/>
                      <a:pt x="19" y="6"/>
                      <a:pt x="17" y="3"/>
                    </a:cubicBezTo>
                    <a:moveTo>
                      <a:pt x="28" y="0"/>
                    </a:moveTo>
                    <a:cubicBezTo>
                      <a:pt x="25" y="0"/>
                      <a:pt x="22" y="1"/>
                      <a:pt x="19" y="2"/>
                    </a:cubicBezTo>
                    <a:cubicBezTo>
                      <a:pt x="21" y="5"/>
                      <a:pt x="22" y="8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2"/>
                      <a:pt x="28" y="13"/>
                    </a:cubicBezTo>
                    <a:cubicBezTo>
                      <a:pt x="29" y="13"/>
                      <a:pt x="30" y="13"/>
                      <a:pt x="31" y="14"/>
                    </a:cubicBezTo>
                    <a:cubicBezTo>
                      <a:pt x="31" y="13"/>
                      <a:pt x="31" y="13"/>
                      <a:pt x="31" y="12"/>
                    </a:cubicBezTo>
                    <a:cubicBezTo>
                      <a:pt x="31" y="8"/>
                      <a:pt x="30" y="4"/>
                      <a:pt x="28" y="0"/>
                    </a:cubicBezTo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4" y="4"/>
                      <a:pt x="34" y="8"/>
                      <a:pt x="34" y="12"/>
                    </a:cubicBezTo>
                    <a:cubicBezTo>
                      <a:pt x="34" y="14"/>
                      <a:pt x="34" y="15"/>
                      <a:pt x="34" y="16"/>
                    </a:cubicBezTo>
                    <a:cubicBezTo>
                      <a:pt x="39" y="21"/>
                      <a:pt x="41" y="28"/>
                      <a:pt x="39" y="34"/>
                    </a:cubicBezTo>
                    <a:cubicBezTo>
                      <a:pt x="37" y="42"/>
                      <a:pt x="30" y="47"/>
                      <a:pt x="22" y="47"/>
                    </a:cubicBezTo>
                    <a:cubicBezTo>
                      <a:pt x="21" y="47"/>
                      <a:pt x="19" y="46"/>
                      <a:pt x="17" y="46"/>
                    </a:cubicBezTo>
                    <a:cubicBezTo>
                      <a:pt x="16" y="46"/>
                      <a:pt x="15" y="45"/>
                      <a:pt x="14" y="45"/>
                    </a:cubicBezTo>
                    <a:cubicBezTo>
                      <a:pt x="11" y="46"/>
                      <a:pt x="7" y="47"/>
                      <a:pt x="4" y="48"/>
                    </a:cubicBezTo>
                    <a:cubicBezTo>
                      <a:pt x="5" y="51"/>
                      <a:pt x="8" y="55"/>
                      <a:pt x="11" y="57"/>
                    </a:cubicBezTo>
                    <a:cubicBezTo>
                      <a:pt x="19" y="55"/>
                      <a:pt x="26" y="51"/>
                      <a:pt x="32" y="45"/>
                    </a:cubicBezTo>
                    <a:cubicBezTo>
                      <a:pt x="40" y="37"/>
                      <a:pt x="45" y="25"/>
                      <a:pt x="45" y="12"/>
                    </a:cubicBezTo>
                    <a:cubicBezTo>
                      <a:pt x="45" y="9"/>
                      <a:pt x="45" y="5"/>
                      <a:pt x="44" y="2"/>
                    </a:cubicBezTo>
                    <a:cubicBezTo>
                      <a:pt x="43" y="2"/>
                      <a:pt x="43" y="1"/>
                      <a:pt x="42" y="1"/>
                    </a:cubicBezTo>
                    <a:cubicBezTo>
                      <a:pt x="39" y="0"/>
                      <a:pt x="36" y="0"/>
                      <a:pt x="3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30"/>
              <p:cNvSpPr>
                <a:spLocks/>
              </p:cNvSpPr>
              <p:nvPr/>
            </p:nvSpPr>
            <p:spPr bwMode="auto">
              <a:xfrm>
                <a:off x="6190253" y="4677693"/>
                <a:ext cx="731257" cy="1080000"/>
              </a:xfrm>
              <a:custGeom>
                <a:avLst/>
                <a:gdLst>
                  <a:gd name="T0" fmla="*/ 33 w 39"/>
                  <a:gd name="T1" fmla="*/ 0 h 59"/>
                  <a:gd name="T2" fmla="*/ 34 w 39"/>
                  <a:gd name="T3" fmla="*/ 10 h 59"/>
                  <a:gd name="T4" fmla="*/ 21 w 39"/>
                  <a:gd name="T5" fmla="*/ 43 h 59"/>
                  <a:gd name="T6" fmla="*/ 0 w 39"/>
                  <a:gd name="T7" fmla="*/ 55 h 59"/>
                  <a:gd name="T8" fmla="*/ 5 w 39"/>
                  <a:gd name="T9" fmla="*/ 59 h 59"/>
                  <a:gd name="T10" fmla="*/ 24 w 39"/>
                  <a:gd name="T11" fmla="*/ 47 h 59"/>
                  <a:gd name="T12" fmla="*/ 39 w 39"/>
                  <a:gd name="T13" fmla="*/ 10 h 59"/>
                  <a:gd name="T14" fmla="*/ 39 w 39"/>
                  <a:gd name="T15" fmla="*/ 3 h 59"/>
                  <a:gd name="T16" fmla="*/ 33 w 39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59">
                    <a:moveTo>
                      <a:pt x="33" y="0"/>
                    </a:moveTo>
                    <a:cubicBezTo>
                      <a:pt x="34" y="3"/>
                      <a:pt x="34" y="7"/>
                      <a:pt x="34" y="10"/>
                    </a:cubicBezTo>
                    <a:cubicBezTo>
                      <a:pt x="34" y="23"/>
                      <a:pt x="29" y="35"/>
                      <a:pt x="21" y="43"/>
                    </a:cubicBezTo>
                    <a:cubicBezTo>
                      <a:pt x="15" y="49"/>
                      <a:pt x="8" y="53"/>
                      <a:pt x="0" y="55"/>
                    </a:cubicBezTo>
                    <a:cubicBezTo>
                      <a:pt x="2" y="57"/>
                      <a:pt x="4" y="58"/>
                      <a:pt x="5" y="59"/>
                    </a:cubicBezTo>
                    <a:cubicBezTo>
                      <a:pt x="13" y="56"/>
                      <a:pt x="19" y="52"/>
                      <a:pt x="24" y="47"/>
                    </a:cubicBezTo>
                    <a:cubicBezTo>
                      <a:pt x="34" y="38"/>
                      <a:pt x="39" y="25"/>
                      <a:pt x="39" y="10"/>
                    </a:cubicBezTo>
                    <a:cubicBezTo>
                      <a:pt x="39" y="8"/>
                      <a:pt x="39" y="5"/>
                      <a:pt x="39" y="3"/>
                    </a:cubicBezTo>
                    <a:cubicBezTo>
                      <a:pt x="37" y="2"/>
                      <a:pt x="35" y="1"/>
                      <a:pt x="3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31"/>
              <p:cNvSpPr>
                <a:spLocks noEditPoints="1"/>
              </p:cNvSpPr>
              <p:nvPr/>
            </p:nvSpPr>
            <p:spPr bwMode="auto">
              <a:xfrm>
                <a:off x="6015387" y="4639124"/>
                <a:ext cx="604082" cy="879428"/>
              </a:xfrm>
              <a:custGeom>
                <a:avLst/>
                <a:gdLst>
                  <a:gd name="T0" fmla="*/ 9 w 32"/>
                  <a:gd name="T1" fmla="*/ 42 h 48"/>
                  <a:gd name="T2" fmla="*/ 0 w 32"/>
                  <a:gd name="T3" fmla="*/ 44 h 48"/>
                  <a:gd name="T4" fmla="*/ 2 w 32"/>
                  <a:gd name="T5" fmla="*/ 48 h 48"/>
                  <a:gd name="T6" fmla="*/ 12 w 32"/>
                  <a:gd name="T7" fmla="*/ 45 h 48"/>
                  <a:gd name="T8" fmla="*/ 9 w 32"/>
                  <a:gd name="T9" fmla="*/ 42 h 48"/>
                  <a:gd name="T10" fmla="*/ 30 w 32"/>
                  <a:gd name="T11" fmla="*/ 0 h 48"/>
                  <a:gd name="T12" fmla="*/ 26 w 32"/>
                  <a:gd name="T13" fmla="*/ 0 h 48"/>
                  <a:gd name="T14" fmla="*/ 29 w 32"/>
                  <a:gd name="T15" fmla="*/ 12 h 48"/>
                  <a:gd name="T16" fmla="*/ 29 w 32"/>
                  <a:gd name="T17" fmla="*/ 14 h 48"/>
                  <a:gd name="T18" fmla="*/ 32 w 32"/>
                  <a:gd name="T19" fmla="*/ 16 h 48"/>
                  <a:gd name="T20" fmla="*/ 32 w 32"/>
                  <a:gd name="T21" fmla="*/ 12 h 48"/>
                  <a:gd name="T22" fmla="*/ 30 w 32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8">
                    <a:moveTo>
                      <a:pt x="9" y="42"/>
                    </a:moveTo>
                    <a:cubicBezTo>
                      <a:pt x="6" y="43"/>
                      <a:pt x="3" y="44"/>
                      <a:pt x="0" y="44"/>
                    </a:cubicBezTo>
                    <a:cubicBezTo>
                      <a:pt x="0" y="46"/>
                      <a:pt x="1" y="47"/>
                      <a:pt x="2" y="48"/>
                    </a:cubicBezTo>
                    <a:cubicBezTo>
                      <a:pt x="5" y="47"/>
                      <a:pt x="9" y="46"/>
                      <a:pt x="12" y="45"/>
                    </a:cubicBezTo>
                    <a:cubicBezTo>
                      <a:pt x="11" y="44"/>
                      <a:pt x="10" y="43"/>
                      <a:pt x="9" y="42"/>
                    </a:cubicBezTo>
                    <a:moveTo>
                      <a:pt x="30" y="0"/>
                    </a:moveTo>
                    <a:cubicBezTo>
                      <a:pt x="29" y="0"/>
                      <a:pt x="28" y="0"/>
                      <a:pt x="26" y="0"/>
                    </a:cubicBezTo>
                    <a:cubicBezTo>
                      <a:pt x="28" y="4"/>
                      <a:pt x="29" y="8"/>
                      <a:pt x="29" y="12"/>
                    </a:cubicBezTo>
                    <a:cubicBezTo>
                      <a:pt x="29" y="13"/>
                      <a:pt x="29" y="13"/>
                      <a:pt x="29" y="14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5"/>
                      <a:pt x="32" y="14"/>
                      <a:pt x="32" y="12"/>
                    </a:cubicBezTo>
                    <a:cubicBezTo>
                      <a:pt x="32" y="8"/>
                      <a:pt x="32" y="4"/>
                      <a:pt x="3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32"/>
              <p:cNvSpPr>
                <a:spLocks noEditPoints="1"/>
              </p:cNvSpPr>
              <p:nvPr/>
            </p:nvSpPr>
            <p:spPr bwMode="auto">
              <a:xfrm>
                <a:off x="5975642" y="4677693"/>
                <a:ext cx="421270" cy="601714"/>
              </a:xfrm>
              <a:custGeom>
                <a:avLst/>
                <a:gdLst>
                  <a:gd name="T0" fmla="*/ 5 w 22"/>
                  <a:gd name="T1" fmla="*/ 30 h 33"/>
                  <a:gd name="T2" fmla="*/ 0 w 22"/>
                  <a:gd name="T3" fmla="*/ 31 h 33"/>
                  <a:gd name="T4" fmla="*/ 0 w 22"/>
                  <a:gd name="T5" fmla="*/ 33 h 33"/>
                  <a:gd name="T6" fmla="*/ 6 w 22"/>
                  <a:gd name="T7" fmla="*/ 32 h 33"/>
                  <a:gd name="T8" fmla="*/ 5 w 22"/>
                  <a:gd name="T9" fmla="*/ 30 h 33"/>
                  <a:gd name="T10" fmla="*/ 19 w 22"/>
                  <a:gd name="T11" fmla="*/ 0 h 33"/>
                  <a:gd name="T12" fmla="*/ 17 w 22"/>
                  <a:gd name="T13" fmla="*/ 1 h 33"/>
                  <a:gd name="T14" fmla="*/ 20 w 22"/>
                  <a:gd name="T15" fmla="*/ 10 h 33"/>
                  <a:gd name="T16" fmla="*/ 22 w 22"/>
                  <a:gd name="T17" fmla="*/ 10 h 33"/>
                  <a:gd name="T18" fmla="*/ 19 w 22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3">
                    <a:moveTo>
                      <a:pt x="5" y="30"/>
                    </a:moveTo>
                    <a:cubicBezTo>
                      <a:pt x="3" y="31"/>
                      <a:pt x="2" y="31"/>
                      <a:pt x="0" y="31"/>
                    </a:cubicBezTo>
                    <a:cubicBezTo>
                      <a:pt x="0" y="32"/>
                      <a:pt x="0" y="33"/>
                      <a:pt x="0" y="33"/>
                    </a:cubicBezTo>
                    <a:cubicBezTo>
                      <a:pt x="2" y="33"/>
                      <a:pt x="4" y="33"/>
                      <a:pt x="6" y="32"/>
                    </a:cubicBezTo>
                    <a:cubicBezTo>
                      <a:pt x="5" y="32"/>
                      <a:pt x="5" y="31"/>
                      <a:pt x="5" y="30"/>
                    </a:cubicBezTo>
                    <a:moveTo>
                      <a:pt x="19" y="0"/>
                    </a:moveTo>
                    <a:cubicBezTo>
                      <a:pt x="19" y="1"/>
                      <a:pt x="18" y="1"/>
                      <a:pt x="17" y="1"/>
                    </a:cubicBezTo>
                    <a:cubicBezTo>
                      <a:pt x="19" y="4"/>
                      <a:pt x="20" y="7"/>
                      <a:pt x="20" y="10"/>
                    </a:cubicBezTo>
                    <a:cubicBezTo>
                      <a:pt x="20" y="10"/>
                      <a:pt x="21" y="10"/>
                      <a:pt x="22" y="10"/>
                    </a:cubicBezTo>
                    <a:cubicBezTo>
                      <a:pt x="22" y="6"/>
                      <a:pt x="21" y="3"/>
                      <a:pt x="1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33"/>
              <p:cNvSpPr>
                <a:spLocks noEditPoints="1"/>
              </p:cNvSpPr>
              <p:nvPr/>
            </p:nvSpPr>
            <p:spPr bwMode="auto">
              <a:xfrm>
                <a:off x="4409801" y="2826265"/>
                <a:ext cx="1700968" cy="1666285"/>
              </a:xfrm>
              <a:custGeom>
                <a:avLst/>
                <a:gdLst>
                  <a:gd name="T0" fmla="*/ 59 w 90"/>
                  <a:gd name="T1" fmla="*/ 84 h 91"/>
                  <a:gd name="T2" fmla="*/ 45 w 90"/>
                  <a:gd name="T3" fmla="*/ 87 h 91"/>
                  <a:gd name="T4" fmla="*/ 43 w 90"/>
                  <a:gd name="T5" fmla="*/ 86 h 91"/>
                  <a:gd name="T6" fmla="*/ 40 w 90"/>
                  <a:gd name="T7" fmla="*/ 91 h 91"/>
                  <a:gd name="T8" fmla="*/ 45 w 90"/>
                  <a:gd name="T9" fmla="*/ 91 h 91"/>
                  <a:gd name="T10" fmla="*/ 53 w 90"/>
                  <a:gd name="T11" fmla="*/ 90 h 91"/>
                  <a:gd name="T12" fmla="*/ 57 w 90"/>
                  <a:gd name="T13" fmla="*/ 86 h 91"/>
                  <a:gd name="T14" fmla="*/ 59 w 90"/>
                  <a:gd name="T15" fmla="*/ 84 h 91"/>
                  <a:gd name="T16" fmla="*/ 74 w 90"/>
                  <a:gd name="T17" fmla="*/ 80 h 91"/>
                  <a:gd name="T18" fmla="*/ 59 w 90"/>
                  <a:gd name="T19" fmla="*/ 89 h 91"/>
                  <a:gd name="T20" fmla="*/ 74 w 90"/>
                  <a:gd name="T21" fmla="*/ 80 h 91"/>
                  <a:gd name="T22" fmla="*/ 82 w 90"/>
                  <a:gd name="T23" fmla="*/ 65 h 91"/>
                  <a:gd name="T24" fmla="*/ 81 w 90"/>
                  <a:gd name="T25" fmla="*/ 65 h 91"/>
                  <a:gd name="T26" fmla="*/ 74 w 90"/>
                  <a:gd name="T27" fmla="*/ 75 h 91"/>
                  <a:gd name="T28" fmla="*/ 70 w 90"/>
                  <a:gd name="T29" fmla="*/ 78 h 91"/>
                  <a:gd name="T30" fmla="*/ 79 w 90"/>
                  <a:gd name="T31" fmla="*/ 76 h 91"/>
                  <a:gd name="T32" fmla="*/ 86 w 90"/>
                  <a:gd name="T33" fmla="*/ 65 h 91"/>
                  <a:gd name="T34" fmla="*/ 82 w 90"/>
                  <a:gd name="T35" fmla="*/ 65 h 91"/>
                  <a:gd name="T36" fmla="*/ 45 w 90"/>
                  <a:gd name="T37" fmla="*/ 0 h 91"/>
                  <a:gd name="T38" fmla="*/ 13 w 90"/>
                  <a:gd name="T39" fmla="*/ 14 h 91"/>
                  <a:gd name="T40" fmla="*/ 0 w 90"/>
                  <a:gd name="T41" fmla="*/ 46 h 91"/>
                  <a:gd name="T42" fmla="*/ 13 w 90"/>
                  <a:gd name="T43" fmla="*/ 78 h 91"/>
                  <a:gd name="T44" fmla="*/ 35 w 90"/>
                  <a:gd name="T45" fmla="*/ 90 h 91"/>
                  <a:gd name="T46" fmla="*/ 37 w 90"/>
                  <a:gd name="T47" fmla="*/ 86 h 91"/>
                  <a:gd name="T48" fmla="*/ 16 w 90"/>
                  <a:gd name="T49" fmla="*/ 75 h 91"/>
                  <a:gd name="T50" fmla="*/ 4 w 90"/>
                  <a:gd name="T51" fmla="*/ 46 h 91"/>
                  <a:gd name="T52" fmla="*/ 16 w 90"/>
                  <a:gd name="T53" fmla="*/ 17 h 91"/>
                  <a:gd name="T54" fmla="*/ 45 w 90"/>
                  <a:gd name="T55" fmla="*/ 5 h 91"/>
                  <a:gd name="T56" fmla="*/ 74 w 90"/>
                  <a:gd name="T57" fmla="*/ 17 h 91"/>
                  <a:gd name="T58" fmla="*/ 86 w 90"/>
                  <a:gd name="T59" fmla="*/ 46 h 91"/>
                  <a:gd name="T60" fmla="*/ 83 w 90"/>
                  <a:gd name="T61" fmla="*/ 60 h 91"/>
                  <a:gd name="T62" fmla="*/ 88 w 90"/>
                  <a:gd name="T63" fmla="*/ 60 h 91"/>
                  <a:gd name="T64" fmla="*/ 90 w 90"/>
                  <a:gd name="T65" fmla="*/ 46 h 91"/>
                  <a:gd name="T66" fmla="*/ 77 w 90"/>
                  <a:gd name="T67" fmla="*/ 14 h 91"/>
                  <a:gd name="T68" fmla="*/ 45 w 90"/>
                  <a:gd name="T6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91">
                    <a:moveTo>
                      <a:pt x="59" y="84"/>
                    </a:moveTo>
                    <a:cubicBezTo>
                      <a:pt x="55" y="86"/>
                      <a:pt x="50" y="87"/>
                      <a:pt x="45" y="87"/>
                    </a:cubicBezTo>
                    <a:cubicBezTo>
                      <a:pt x="44" y="87"/>
                      <a:pt x="43" y="86"/>
                      <a:pt x="43" y="86"/>
                    </a:cubicBezTo>
                    <a:cubicBezTo>
                      <a:pt x="42" y="88"/>
                      <a:pt x="41" y="89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8" y="91"/>
                      <a:pt x="51" y="91"/>
                      <a:pt x="53" y="90"/>
                    </a:cubicBezTo>
                    <a:cubicBezTo>
                      <a:pt x="54" y="89"/>
                      <a:pt x="55" y="87"/>
                      <a:pt x="57" y="86"/>
                    </a:cubicBezTo>
                    <a:cubicBezTo>
                      <a:pt x="57" y="85"/>
                      <a:pt x="58" y="85"/>
                      <a:pt x="59" y="84"/>
                    </a:cubicBezTo>
                    <a:moveTo>
                      <a:pt x="74" y="80"/>
                    </a:moveTo>
                    <a:cubicBezTo>
                      <a:pt x="68" y="82"/>
                      <a:pt x="63" y="85"/>
                      <a:pt x="59" y="89"/>
                    </a:cubicBezTo>
                    <a:cubicBezTo>
                      <a:pt x="65" y="87"/>
                      <a:pt x="70" y="84"/>
                      <a:pt x="74" y="80"/>
                    </a:cubicBezTo>
                    <a:moveTo>
                      <a:pt x="82" y="65"/>
                    </a:moveTo>
                    <a:cubicBezTo>
                      <a:pt x="82" y="65"/>
                      <a:pt x="81" y="65"/>
                      <a:pt x="81" y="65"/>
                    </a:cubicBezTo>
                    <a:cubicBezTo>
                      <a:pt x="79" y="68"/>
                      <a:pt x="77" y="72"/>
                      <a:pt x="74" y="75"/>
                    </a:cubicBezTo>
                    <a:cubicBezTo>
                      <a:pt x="73" y="76"/>
                      <a:pt x="72" y="77"/>
                      <a:pt x="70" y="78"/>
                    </a:cubicBezTo>
                    <a:cubicBezTo>
                      <a:pt x="73" y="77"/>
                      <a:pt x="76" y="76"/>
                      <a:pt x="79" y="76"/>
                    </a:cubicBezTo>
                    <a:cubicBezTo>
                      <a:pt x="82" y="73"/>
                      <a:pt x="84" y="69"/>
                      <a:pt x="86" y="65"/>
                    </a:cubicBezTo>
                    <a:cubicBezTo>
                      <a:pt x="85" y="65"/>
                      <a:pt x="83" y="65"/>
                      <a:pt x="82" y="65"/>
                    </a:cubicBezTo>
                    <a:moveTo>
                      <a:pt x="45" y="0"/>
                    </a:moveTo>
                    <a:cubicBezTo>
                      <a:pt x="33" y="0"/>
                      <a:pt x="21" y="5"/>
                      <a:pt x="13" y="14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8"/>
                      <a:pt x="5" y="69"/>
                      <a:pt x="13" y="78"/>
                    </a:cubicBezTo>
                    <a:cubicBezTo>
                      <a:pt x="19" y="84"/>
                      <a:pt x="27" y="88"/>
                      <a:pt x="35" y="90"/>
                    </a:cubicBezTo>
                    <a:cubicBezTo>
                      <a:pt x="36" y="88"/>
                      <a:pt x="36" y="87"/>
                      <a:pt x="37" y="86"/>
                    </a:cubicBezTo>
                    <a:cubicBezTo>
                      <a:pt x="29" y="84"/>
                      <a:pt x="22" y="80"/>
                      <a:pt x="16" y="75"/>
                    </a:cubicBezTo>
                    <a:cubicBezTo>
                      <a:pt x="9" y="67"/>
                      <a:pt x="4" y="57"/>
                      <a:pt x="4" y="46"/>
                    </a:cubicBezTo>
                    <a:cubicBezTo>
                      <a:pt x="4" y="34"/>
                      <a:pt x="9" y="24"/>
                      <a:pt x="16" y="17"/>
                    </a:cubicBezTo>
                    <a:cubicBezTo>
                      <a:pt x="24" y="9"/>
                      <a:pt x="34" y="5"/>
                      <a:pt x="45" y="5"/>
                    </a:cubicBezTo>
                    <a:cubicBezTo>
                      <a:pt x="56" y="5"/>
                      <a:pt x="67" y="9"/>
                      <a:pt x="74" y="17"/>
                    </a:cubicBezTo>
                    <a:cubicBezTo>
                      <a:pt x="81" y="24"/>
                      <a:pt x="86" y="34"/>
                      <a:pt x="86" y="46"/>
                    </a:cubicBezTo>
                    <a:cubicBezTo>
                      <a:pt x="86" y="51"/>
                      <a:pt x="85" y="55"/>
                      <a:pt x="83" y="60"/>
                    </a:cubicBezTo>
                    <a:cubicBezTo>
                      <a:pt x="85" y="60"/>
                      <a:pt x="86" y="60"/>
                      <a:pt x="88" y="60"/>
                    </a:cubicBezTo>
                    <a:cubicBezTo>
                      <a:pt x="90" y="56"/>
                      <a:pt x="90" y="51"/>
                      <a:pt x="90" y="46"/>
                    </a:cubicBezTo>
                    <a:cubicBezTo>
                      <a:pt x="90" y="33"/>
                      <a:pt x="85" y="22"/>
                      <a:pt x="77" y="14"/>
                    </a:cubicBezTo>
                    <a:cubicBezTo>
                      <a:pt x="69" y="5"/>
                      <a:pt x="58" y="0"/>
                      <a:pt x="4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34"/>
              <p:cNvSpPr>
                <a:spLocks noEditPoints="1"/>
              </p:cNvSpPr>
              <p:nvPr/>
            </p:nvSpPr>
            <p:spPr bwMode="auto">
              <a:xfrm>
                <a:off x="5069519" y="3929410"/>
                <a:ext cx="1001504" cy="563145"/>
              </a:xfrm>
              <a:custGeom>
                <a:avLst/>
                <a:gdLst>
                  <a:gd name="T0" fmla="*/ 2 w 53"/>
                  <a:gd name="T1" fmla="*/ 26 h 31"/>
                  <a:gd name="T2" fmla="*/ 0 w 53"/>
                  <a:gd name="T3" fmla="*/ 30 h 31"/>
                  <a:gd name="T4" fmla="*/ 5 w 53"/>
                  <a:gd name="T5" fmla="*/ 31 h 31"/>
                  <a:gd name="T6" fmla="*/ 8 w 53"/>
                  <a:gd name="T7" fmla="*/ 26 h 31"/>
                  <a:gd name="T8" fmla="*/ 2 w 53"/>
                  <a:gd name="T9" fmla="*/ 26 h 31"/>
                  <a:gd name="T10" fmla="*/ 48 w 53"/>
                  <a:gd name="T11" fmla="*/ 0 h 31"/>
                  <a:gd name="T12" fmla="*/ 46 w 53"/>
                  <a:gd name="T13" fmla="*/ 5 h 31"/>
                  <a:gd name="T14" fmla="*/ 47 w 53"/>
                  <a:gd name="T15" fmla="*/ 5 h 31"/>
                  <a:gd name="T16" fmla="*/ 51 w 53"/>
                  <a:gd name="T17" fmla="*/ 5 h 31"/>
                  <a:gd name="T18" fmla="*/ 53 w 53"/>
                  <a:gd name="T19" fmla="*/ 0 h 31"/>
                  <a:gd name="T20" fmla="*/ 48 w 5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31">
                    <a:moveTo>
                      <a:pt x="2" y="26"/>
                    </a:moveTo>
                    <a:cubicBezTo>
                      <a:pt x="1" y="27"/>
                      <a:pt x="1" y="28"/>
                      <a:pt x="0" y="30"/>
                    </a:cubicBezTo>
                    <a:cubicBezTo>
                      <a:pt x="2" y="30"/>
                      <a:pt x="3" y="30"/>
                      <a:pt x="5" y="31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6" y="26"/>
                      <a:pt x="4" y="26"/>
                      <a:pt x="2" y="26"/>
                    </a:cubicBezTo>
                    <a:moveTo>
                      <a:pt x="48" y="0"/>
                    </a:moveTo>
                    <a:cubicBezTo>
                      <a:pt x="48" y="2"/>
                      <a:pt x="47" y="3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8" y="5"/>
                      <a:pt x="50" y="5"/>
                      <a:pt x="51" y="5"/>
                    </a:cubicBezTo>
                    <a:cubicBezTo>
                      <a:pt x="52" y="4"/>
                      <a:pt x="52" y="2"/>
                      <a:pt x="53" y="0"/>
                    </a:cubicBezTo>
                    <a:cubicBezTo>
                      <a:pt x="51" y="0"/>
                      <a:pt x="50" y="0"/>
                      <a:pt x="4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35"/>
              <p:cNvSpPr>
                <a:spLocks/>
              </p:cNvSpPr>
              <p:nvPr/>
            </p:nvSpPr>
            <p:spPr bwMode="auto">
              <a:xfrm>
                <a:off x="5411305" y="4222553"/>
                <a:ext cx="492804" cy="254574"/>
              </a:xfrm>
              <a:custGeom>
                <a:avLst/>
                <a:gdLst>
                  <a:gd name="T0" fmla="*/ 26 w 26"/>
                  <a:gd name="T1" fmla="*/ 0 h 14"/>
                  <a:gd name="T2" fmla="*/ 17 w 26"/>
                  <a:gd name="T3" fmla="*/ 2 h 14"/>
                  <a:gd name="T4" fmla="*/ 6 w 26"/>
                  <a:gd name="T5" fmla="*/ 8 h 14"/>
                  <a:gd name="T6" fmla="*/ 4 w 26"/>
                  <a:gd name="T7" fmla="*/ 10 h 14"/>
                  <a:gd name="T8" fmla="*/ 0 w 26"/>
                  <a:gd name="T9" fmla="*/ 14 h 14"/>
                  <a:gd name="T10" fmla="*/ 6 w 26"/>
                  <a:gd name="T11" fmla="*/ 13 h 14"/>
                  <a:gd name="T12" fmla="*/ 21 w 26"/>
                  <a:gd name="T13" fmla="*/ 4 h 14"/>
                  <a:gd name="T14" fmla="*/ 24 w 26"/>
                  <a:gd name="T15" fmla="*/ 2 h 14"/>
                  <a:gd name="T16" fmla="*/ 26 w 26"/>
                  <a:gd name="T1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cubicBezTo>
                      <a:pt x="23" y="0"/>
                      <a:pt x="20" y="1"/>
                      <a:pt x="17" y="2"/>
                    </a:cubicBezTo>
                    <a:cubicBezTo>
                      <a:pt x="14" y="4"/>
                      <a:pt x="10" y="7"/>
                      <a:pt x="6" y="8"/>
                    </a:cubicBezTo>
                    <a:cubicBezTo>
                      <a:pt x="5" y="9"/>
                      <a:pt x="4" y="9"/>
                      <a:pt x="4" y="10"/>
                    </a:cubicBezTo>
                    <a:cubicBezTo>
                      <a:pt x="2" y="11"/>
                      <a:pt x="1" y="13"/>
                      <a:pt x="0" y="14"/>
                    </a:cubicBezTo>
                    <a:cubicBezTo>
                      <a:pt x="2" y="14"/>
                      <a:pt x="4" y="13"/>
                      <a:pt x="6" y="13"/>
                    </a:cubicBezTo>
                    <a:cubicBezTo>
                      <a:pt x="10" y="9"/>
                      <a:pt x="15" y="6"/>
                      <a:pt x="21" y="4"/>
                    </a:cubicBezTo>
                    <a:cubicBezTo>
                      <a:pt x="22" y="3"/>
                      <a:pt x="23" y="3"/>
                      <a:pt x="24" y="2"/>
                    </a:cubicBezTo>
                    <a:cubicBezTo>
                      <a:pt x="25" y="1"/>
                      <a:pt x="25" y="1"/>
                      <a:pt x="2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37"/>
              <p:cNvSpPr>
                <a:spLocks noEditPoints="1"/>
              </p:cNvSpPr>
              <p:nvPr/>
            </p:nvSpPr>
            <p:spPr bwMode="auto">
              <a:xfrm>
                <a:off x="7056631" y="2756839"/>
                <a:ext cx="906123" cy="856288"/>
              </a:xfrm>
              <a:custGeom>
                <a:avLst/>
                <a:gdLst>
                  <a:gd name="T0" fmla="*/ 45 w 48"/>
                  <a:gd name="T1" fmla="*/ 27 h 47"/>
                  <a:gd name="T2" fmla="*/ 39 w 48"/>
                  <a:gd name="T3" fmla="*/ 38 h 47"/>
                  <a:gd name="T4" fmla="*/ 24 w 48"/>
                  <a:gd name="T5" fmla="*/ 44 h 47"/>
                  <a:gd name="T6" fmla="*/ 12 w 48"/>
                  <a:gd name="T7" fmla="*/ 41 h 47"/>
                  <a:gd name="T8" fmla="*/ 11 w 48"/>
                  <a:gd name="T9" fmla="*/ 43 h 47"/>
                  <a:gd name="T10" fmla="*/ 24 w 48"/>
                  <a:gd name="T11" fmla="*/ 47 h 47"/>
                  <a:gd name="T12" fmla="*/ 41 w 48"/>
                  <a:gd name="T13" fmla="*/ 40 h 47"/>
                  <a:gd name="T14" fmla="*/ 47 w 48"/>
                  <a:gd name="T15" fmla="*/ 27 h 47"/>
                  <a:gd name="T16" fmla="*/ 45 w 48"/>
                  <a:gd name="T17" fmla="*/ 27 h 47"/>
                  <a:gd name="T18" fmla="*/ 24 w 48"/>
                  <a:gd name="T19" fmla="*/ 0 h 47"/>
                  <a:gd name="T20" fmla="*/ 7 w 48"/>
                  <a:gd name="T21" fmla="*/ 6 h 47"/>
                  <a:gd name="T22" fmla="*/ 0 w 48"/>
                  <a:gd name="T23" fmla="*/ 23 h 47"/>
                  <a:gd name="T24" fmla="*/ 7 w 48"/>
                  <a:gd name="T25" fmla="*/ 40 h 47"/>
                  <a:gd name="T26" fmla="*/ 9 w 48"/>
                  <a:gd name="T27" fmla="*/ 41 h 47"/>
                  <a:gd name="T28" fmla="*/ 10 w 48"/>
                  <a:gd name="T29" fmla="*/ 39 h 47"/>
                  <a:gd name="T30" fmla="*/ 9 w 48"/>
                  <a:gd name="T31" fmla="*/ 38 h 47"/>
                  <a:gd name="T32" fmla="*/ 3 w 48"/>
                  <a:gd name="T33" fmla="*/ 23 h 47"/>
                  <a:gd name="T34" fmla="*/ 9 w 48"/>
                  <a:gd name="T35" fmla="*/ 8 h 47"/>
                  <a:gd name="T36" fmla="*/ 24 w 48"/>
                  <a:gd name="T37" fmla="*/ 2 h 47"/>
                  <a:gd name="T38" fmla="*/ 39 w 48"/>
                  <a:gd name="T39" fmla="*/ 8 h 47"/>
                  <a:gd name="T40" fmla="*/ 45 w 48"/>
                  <a:gd name="T41" fmla="*/ 23 h 47"/>
                  <a:gd name="T42" fmla="*/ 45 w 48"/>
                  <a:gd name="T43" fmla="*/ 24 h 47"/>
                  <a:gd name="T44" fmla="*/ 48 w 48"/>
                  <a:gd name="T45" fmla="*/ 25 h 47"/>
                  <a:gd name="T46" fmla="*/ 48 w 48"/>
                  <a:gd name="T47" fmla="*/ 23 h 47"/>
                  <a:gd name="T48" fmla="*/ 41 w 48"/>
                  <a:gd name="T49" fmla="*/ 6 h 47"/>
                  <a:gd name="T50" fmla="*/ 24 w 48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8" h="47">
                    <a:moveTo>
                      <a:pt x="45" y="27"/>
                    </a:moveTo>
                    <a:cubicBezTo>
                      <a:pt x="44" y="31"/>
                      <a:pt x="42" y="35"/>
                      <a:pt x="39" y="38"/>
                    </a:cubicBezTo>
                    <a:cubicBezTo>
                      <a:pt x="35" y="42"/>
                      <a:pt x="30" y="44"/>
                      <a:pt x="24" y="44"/>
                    </a:cubicBezTo>
                    <a:cubicBezTo>
                      <a:pt x="20" y="44"/>
                      <a:pt x="16" y="43"/>
                      <a:pt x="12" y="41"/>
                    </a:cubicBezTo>
                    <a:cubicBezTo>
                      <a:pt x="12" y="41"/>
                      <a:pt x="12" y="42"/>
                      <a:pt x="11" y="43"/>
                    </a:cubicBezTo>
                    <a:cubicBezTo>
                      <a:pt x="15" y="45"/>
                      <a:pt x="19" y="47"/>
                      <a:pt x="24" y="47"/>
                    </a:cubicBezTo>
                    <a:cubicBezTo>
                      <a:pt x="31" y="47"/>
                      <a:pt x="36" y="44"/>
                      <a:pt x="41" y="40"/>
                    </a:cubicBezTo>
                    <a:cubicBezTo>
                      <a:pt x="44" y="36"/>
                      <a:pt x="46" y="32"/>
                      <a:pt x="47" y="27"/>
                    </a:cubicBezTo>
                    <a:cubicBezTo>
                      <a:pt x="46" y="27"/>
                      <a:pt x="46" y="27"/>
                      <a:pt x="45" y="27"/>
                    </a:cubicBezTo>
                    <a:moveTo>
                      <a:pt x="24" y="0"/>
                    </a:moveTo>
                    <a:cubicBezTo>
                      <a:pt x="18" y="0"/>
                      <a:pt x="12" y="2"/>
                      <a:pt x="7" y="6"/>
                    </a:cubicBezTo>
                    <a:cubicBezTo>
                      <a:pt x="3" y="11"/>
                      <a:pt x="0" y="17"/>
                      <a:pt x="0" y="23"/>
                    </a:cubicBezTo>
                    <a:cubicBezTo>
                      <a:pt x="0" y="30"/>
                      <a:pt x="3" y="36"/>
                      <a:pt x="7" y="40"/>
                    </a:cubicBezTo>
                    <a:cubicBezTo>
                      <a:pt x="8" y="40"/>
                      <a:pt x="8" y="41"/>
                      <a:pt x="9" y="41"/>
                    </a:cubicBezTo>
                    <a:cubicBezTo>
                      <a:pt x="9" y="40"/>
                      <a:pt x="10" y="40"/>
                      <a:pt x="10" y="39"/>
                    </a:cubicBezTo>
                    <a:cubicBezTo>
                      <a:pt x="10" y="39"/>
                      <a:pt x="9" y="38"/>
                      <a:pt x="9" y="38"/>
                    </a:cubicBezTo>
                    <a:cubicBezTo>
                      <a:pt x="5" y="34"/>
                      <a:pt x="3" y="29"/>
                      <a:pt x="3" y="23"/>
                    </a:cubicBezTo>
                    <a:cubicBezTo>
                      <a:pt x="3" y="17"/>
                      <a:pt x="5" y="12"/>
                      <a:pt x="9" y="8"/>
                    </a:cubicBezTo>
                    <a:cubicBezTo>
                      <a:pt x="13" y="4"/>
                      <a:pt x="18" y="2"/>
                      <a:pt x="24" y="2"/>
                    </a:cubicBezTo>
                    <a:cubicBezTo>
                      <a:pt x="30" y="2"/>
                      <a:pt x="35" y="4"/>
                      <a:pt x="39" y="8"/>
                    </a:cubicBezTo>
                    <a:cubicBezTo>
                      <a:pt x="43" y="12"/>
                      <a:pt x="45" y="17"/>
                      <a:pt x="45" y="23"/>
                    </a:cubicBezTo>
                    <a:cubicBezTo>
                      <a:pt x="45" y="23"/>
                      <a:pt x="45" y="23"/>
                      <a:pt x="45" y="24"/>
                    </a:cubicBezTo>
                    <a:cubicBezTo>
                      <a:pt x="46" y="24"/>
                      <a:pt x="47" y="24"/>
                      <a:pt x="48" y="25"/>
                    </a:cubicBezTo>
                    <a:cubicBezTo>
                      <a:pt x="48" y="24"/>
                      <a:pt x="48" y="24"/>
                      <a:pt x="48" y="23"/>
                    </a:cubicBezTo>
                    <a:cubicBezTo>
                      <a:pt x="48" y="17"/>
                      <a:pt x="45" y="11"/>
                      <a:pt x="41" y="6"/>
                    </a:cubicBezTo>
                    <a:cubicBezTo>
                      <a:pt x="36" y="2"/>
                      <a:pt x="31" y="0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38"/>
              <p:cNvSpPr>
                <a:spLocks noEditPoints="1"/>
              </p:cNvSpPr>
              <p:nvPr/>
            </p:nvSpPr>
            <p:spPr bwMode="auto">
              <a:xfrm>
                <a:off x="7223551" y="3196551"/>
                <a:ext cx="739208" cy="347145"/>
              </a:xfrm>
              <a:custGeom>
                <a:avLst/>
                <a:gdLst>
                  <a:gd name="T0" fmla="*/ 1 w 39"/>
                  <a:gd name="T1" fmla="*/ 15 h 19"/>
                  <a:gd name="T2" fmla="*/ 0 w 39"/>
                  <a:gd name="T3" fmla="*/ 17 h 19"/>
                  <a:gd name="T4" fmla="*/ 2 w 39"/>
                  <a:gd name="T5" fmla="*/ 19 h 19"/>
                  <a:gd name="T6" fmla="*/ 3 w 39"/>
                  <a:gd name="T7" fmla="*/ 17 h 19"/>
                  <a:gd name="T8" fmla="*/ 1 w 39"/>
                  <a:gd name="T9" fmla="*/ 15 h 19"/>
                  <a:gd name="T10" fmla="*/ 36 w 39"/>
                  <a:gd name="T11" fmla="*/ 0 h 19"/>
                  <a:gd name="T12" fmla="*/ 36 w 39"/>
                  <a:gd name="T13" fmla="*/ 3 h 19"/>
                  <a:gd name="T14" fmla="*/ 38 w 39"/>
                  <a:gd name="T15" fmla="*/ 3 h 19"/>
                  <a:gd name="T16" fmla="*/ 39 w 39"/>
                  <a:gd name="T17" fmla="*/ 1 h 19"/>
                  <a:gd name="T18" fmla="*/ 36 w 39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19">
                    <a:moveTo>
                      <a:pt x="1" y="15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2" y="16"/>
                      <a:pt x="2" y="16"/>
                      <a:pt x="1" y="15"/>
                    </a:cubicBezTo>
                    <a:moveTo>
                      <a:pt x="36" y="0"/>
                    </a:moveTo>
                    <a:cubicBezTo>
                      <a:pt x="36" y="1"/>
                      <a:pt x="36" y="2"/>
                      <a:pt x="36" y="3"/>
                    </a:cubicBezTo>
                    <a:cubicBezTo>
                      <a:pt x="37" y="3"/>
                      <a:pt x="37" y="3"/>
                      <a:pt x="38" y="3"/>
                    </a:cubicBezTo>
                    <a:cubicBezTo>
                      <a:pt x="38" y="2"/>
                      <a:pt x="38" y="2"/>
                      <a:pt x="39" y="1"/>
                    </a:cubicBezTo>
                    <a:cubicBezTo>
                      <a:pt x="38" y="0"/>
                      <a:pt x="37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3"/>
              <p:cNvSpPr>
                <a:spLocks noEditPoints="1"/>
              </p:cNvSpPr>
              <p:nvPr/>
            </p:nvSpPr>
            <p:spPr bwMode="auto">
              <a:xfrm>
                <a:off x="944277" y="4037410"/>
                <a:ext cx="3052204" cy="2815716"/>
              </a:xfrm>
              <a:custGeom>
                <a:avLst/>
                <a:gdLst>
                  <a:gd name="T0" fmla="*/ 81 w 162"/>
                  <a:gd name="T1" fmla="*/ 154 h 154"/>
                  <a:gd name="T2" fmla="*/ 29 w 162"/>
                  <a:gd name="T3" fmla="*/ 132 h 154"/>
                  <a:gd name="T4" fmla="*/ 8 w 162"/>
                  <a:gd name="T5" fmla="*/ 81 h 154"/>
                  <a:gd name="T6" fmla="*/ 29 w 162"/>
                  <a:gd name="T7" fmla="*/ 29 h 154"/>
                  <a:gd name="T8" fmla="*/ 81 w 162"/>
                  <a:gd name="T9" fmla="*/ 8 h 154"/>
                  <a:gd name="T10" fmla="*/ 133 w 162"/>
                  <a:gd name="T11" fmla="*/ 29 h 154"/>
                  <a:gd name="T12" fmla="*/ 154 w 162"/>
                  <a:gd name="T13" fmla="*/ 81 h 154"/>
                  <a:gd name="T14" fmla="*/ 133 w 162"/>
                  <a:gd name="T15" fmla="*/ 132 h 154"/>
                  <a:gd name="T16" fmla="*/ 81 w 162"/>
                  <a:gd name="T17" fmla="*/ 154 h 154"/>
                  <a:gd name="T18" fmla="*/ 81 w 162"/>
                  <a:gd name="T19" fmla="*/ 0 h 154"/>
                  <a:gd name="T20" fmla="*/ 24 w 162"/>
                  <a:gd name="T21" fmla="*/ 24 h 154"/>
                  <a:gd name="T22" fmla="*/ 0 w 162"/>
                  <a:gd name="T23" fmla="*/ 81 h 154"/>
                  <a:gd name="T24" fmla="*/ 24 w 162"/>
                  <a:gd name="T25" fmla="*/ 138 h 154"/>
                  <a:gd name="T26" fmla="*/ 47 w 162"/>
                  <a:gd name="T27" fmla="*/ 154 h 154"/>
                  <a:gd name="T28" fmla="*/ 115 w 162"/>
                  <a:gd name="T29" fmla="*/ 154 h 154"/>
                  <a:gd name="T30" fmla="*/ 138 w 162"/>
                  <a:gd name="T31" fmla="*/ 138 h 154"/>
                  <a:gd name="T32" fmla="*/ 162 w 162"/>
                  <a:gd name="T33" fmla="*/ 81 h 154"/>
                  <a:gd name="T34" fmla="*/ 138 w 162"/>
                  <a:gd name="T35" fmla="*/ 24 h 154"/>
                  <a:gd name="T36" fmla="*/ 81 w 162"/>
                  <a:gd name="T3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2" h="154">
                    <a:moveTo>
                      <a:pt x="81" y="154"/>
                    </a:moveTo>
                    <a:cubicBezTo>
                      <a:pt x="61" y="154"/>
                      <a:pt x="43" y="146"/>
                      <a:pt x="29" y="132"/>
                    </a:cubicBezTo>
                    <a:cubicBezTo>
                      <a:pt x="16" y="119"/>
                      <a:pt x="8" y="101"/>
                      <a:pt x="8" y="81"/>
                    </a:cubicBezTo>
                    <a:cubicBezTo>
                      <a:pt x="8" y="61"/>
                      <a:pt x="16" y="42"/>
                      <a:pt x="29" y="29"/>
                    </a:cubicBezTo>
                    <a:cubicBezTo>
                      <a:pt x="43" y="16"/>
                      <a:pt x="61" y="8"/>
                      <a:pt x="81" y="8"/>
                    </a:cubicBezTo>
                    <a:cubicBezTo>
                      <a:pt x="101" y="8"/>
                      <a:pt x="120" y="16"/>
                      <a:pt x="133" y="29"/>
                    </a:cubicBezTo>
                    <a:cubicBezTo>
                      <a:pt x="146" y="42"/>
                      <a:pt x="154" y="61"/>
                      <a:pt x="154" y="81"/>
                    </a:cubicBezTo>
                    <a:cubicBezTo>
                      <a:pt x="154" y="101"/>
                      <a:pt x="146" y="119"/>
                      <a:pt x="133" y="132"/>
                    </a:cubicBezTo>
                    <a:cubicBezTo>
                      <a:pt x="120" y="146"/>
                      <a:pt x="101" y="154"/>
                      <a:pt x="81" y="154"/>
                    </a:cubicBezTo>
                    <a:moveTo>
                      <a:pt x="81" y="0"/>
                    </a:moveTo>
                    <a:cubicBezTo>
                      <a:pt x="59" y="0"/>
                      <a:pt x="39" y="9"/>
                      <a:pt x="24" y="24"/>
                    </a:cubicBezTo>
                    <a:cubicBezTo>
                      <a:pt x="9" y="38"/>
                      <a:pt x="0" y="58"/>
                      <a:pt x="0" y="81"/>
                    </a:cubicBezTo>
                    <a:cubicBezTo>
                      <a:pt x="0" y="103"/>
                      <a:pt x="9" y="123"/>
                      <a:pt x="24" y="138"/>
                    </a:cubicBezTo>
                    <a:cubicBezTo>
                      <a:pt x="31" y="145"/>
                      <a:pt x="39" y="150"/>
                      <a:pt x="47" y="154"/>
                    </a:cubicBezTo>
                    <a:cubicBezTo>
                      <a:pt x="115" y="154"/>
                      <a:pt x="115" y="154"/>
                      <a:pt x="115" y="154"/>
                    </a:cubicBezTo>
                    <a:cubicBezTo>
                      <a:pt x="124" y="150"/>
                      <a:pt x="132" y="145"/>
                      <a:pt x="138" y="138"/>
                    </a:cubicBezTo>
                    <a:cubicBezTo>
                      <a:pt x="153" y="123"/>
                      <a:pt x="162" y="103"/>
                      <a:pt x="162" y="81"/>
                    </a:cubicBezTo>
                    <a:cubicBezTo>
                      <a:pt x="162" y="58"/>
                      <a:pt x="153" y="38"/>
                      <a:pt x="138" y="24"/>
                    </a:cubicBezTo>
                    <a:cubicBezTo>
                      <a:pt x="124" y="9"/>
                      <a:pt x="103" y="0"/>
                      <a:pt x="8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4"/>
              <p:cNvSpPr>
                <a:spLocks noEditPoints="1"/>
              </p:cNvSpPr>
              <p:nvPr/>
            </p:nvSpPr>
            <p:spPr bwMode="auto">
              <a:xfrm>
                <a:off x="1413233" y="4492551"/>
                <a:ext cx="2114287" cy="2051999"/>
              </a:xfrm>
              <a:custGeom>
                <a:avLst/>
                <a:gdLst>
                  <a:gd name="T0" fmla="*/ 56 w 112"/>
                  <a:gd name="T1" fmla="*/ 106 h 112"/>
                  <a:gd name="T2" fmla="*/ 20 w 112"/>
                  <a:gd name="T3" fmla="*/ 91 h 112"/>
                  <a:gd name="T4" fmla="*/ 6 w 112"/>
                  <a:gd name="T5" fmla="*/ 56 h 112"/>
                  <a:gd name="T6" fmla="*/ 20 w 112"/>
                  <a:gd name="T7" fmla="*/ 20 h 112"/>
                  <a:gd name="T8" fmla="*/ 56 w 112"/>
                  <a:gd name="T9" fmla="*/ 5 h 112"/>
                  <a:gd name="T10" fmla="*/ 92 w 112"/>
                  <a:gd name="T11" fmla="*/ 20 h 112"/>
                  <a:gd name="T12" fmla="*/ 107 w 112"/>
                  <a:gd name="T13" fmla="*/ 56 h 112"/>
                  <a:gd name="T14" fmla="*/ 92 w 112"/>
                  <a:gd name="T15" fmla="*/ 91 h 112"/>
                  <a:gd name="T16" fmla="*/ 56 w 112"/>
                  <a:gd name="T17" fmla="*/ 106 h 112"/>
                  <a:gd name="T18" fmla="*/ 56 w 112"/>
                  <a:gd name="T19" fmla="*/ 0 h 112"/>
                  <a:gd name="T20" fmla="*/ 17 w 112"/>
                  <a:gd name="T21" fmla="*/ 16 h 112"/>
                  <a:gd name="T22" fmla="*/ 0 w 112"/>
                  <a:gd name="T23" fmla="*/ 56 h 112"/>
                  <a:gd name="T24" fmla="*/ 17 w 112"/>
                  <a:gd name="T25" fmla="*/ 95 h 112"/>
                  <a:gd name="T26" fmla="*/ 56 w 112"/>
                  <a:gd name="T27" fmla="*/ 112 h 112"/>
                  <a:gd name="T28" fmla="*/ 96 w 112"/>
                  <a:gd name="T29" fmla="*/ 95 h 112"/>
                  <a:gd name="T30" fmla="*/ 112 w 112"/>
                  <a:gd name="T31" fmla="*/ 56 h 112"/>
                  <a:gd name="T32" fmla="*/ 96 w 112"/>
                  <a:gd name="T33" fmla="*/ 16 h 112"/>
                  <a:gd name="T34" fmla="*/ 56 w 112"/>
                  <a:gd name="T3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56" y="106"/>
                    </a:moveTo>
                    <a:cubicBezTo>
                      <a:pt x="42" y="106"/>
                      <a:pt x="30" y="101"/>
                      <a:pt x="20" y="91"/>
                    </a:cubicBezTo>
                    <a:cubicBezTo>
                      <a:pt x="11" y="82"/>
                      <a:pt x="6" y="70"/>
                      <a:pt x="6" y="56"/>
                    </a:cubicBezTo>
                    <a:cubicBezTo>
                      <a:pt x="6" y="42"/>
                      <a:pt x="11" y="29"/>
                      <a:pt x="20" y="20"/>
                    </a:cubicBezTo>
                    <a:cubicBezTo>
                      <a:pt x="30" y="11"/>
                      <a:pt x="42" y="5"/>
                      <a:pt x="56" y="5"/>
                    </a:cubicBezTo>
                    <a:cubicBezTo>
                      <a:pt x="70" y="5"/>
                      <a:pt x="83" y="11"/>
                      <a:pt x="92" y="20"/>
                    </a:cubicBezTo>
                    <a:cubicBezTo>
                      <a:pt x="101" y="29"/>
                      <a:pt x="107" y="42"/>
                      <a:pt x="107" y="56"/>
                    </a:cubicBezTo>
                    <a:cubicBezTo>
                      <a:pt x="107" y="70"/>
                      <a:pt x="101" y="82"/>
                      <a:pt x="92" y="91"/>
                    </a:cubicBezTo>
                    <a:cubicBezTo>
                      <a:pt x="83" y="101"/>
                      <a:pt x="70" y="106"/>
                      <a:pt x="56" y="106"/>
                    </a:cubicBezTo>
                    <a:moveTo>
                      <a:pt x="56" y="0"/>
                    </a:moveTo>
                    <a:cubicBezTo>
                      <a:pt x="41" y="0"/>
                      <a:pt x="27" y="6"/>
                      <a:pt x="17" y="16"/>
                    </a:cubicBezTo>
                    <a:cubicBezTo>
                      <a:pt x="6" y="26"/>
                      <a:pt x="0" y="40"/>
                      <a:pt x="0" y="56"/>
                    </a:cubicBezTo>
                    <a:cubicBezTo>
                      <a:pt x="0" y="71"/>
                      <a:pt x="6" y="85"/>
                      <a:pt x="17" y="95"/>
                    </a:cubicBezTo>
                    <a:cubicBezTo>
                      <a:pt x="27" y="105"/>
                      <a:pt x="41" y="112"/>
                      <a:pt x="56" y="112"/>
                    </a:cubicBezTo>
                    <a:cubicBezTo>
                      <a:pt x="72" y="112"/>
                      <a:pt x="85" y="105"/>
                      <a:pt x="96" y="95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0"/>
                      <a:pt x="106" y="26"/>
                      <a:pt x="96" y="16"/>
                    </a:cubicBezTo>
                    <a:cubicBezTo>
                      <a:pt x="85" y="6"/>
                      <a:pt x="72" y="0"/>
                      <a:pt x="5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45"/>
              <p:cNvSpPr>
                <a:spLocks noEditPoints="1"/>
              </p:cNvSpPr>
              <p:nvPr/>
            </p:nvSpPr>
            <p:spPr bwMode="auto">
              <a:xfrm>
                <a:off x="1786813" y="4862836"/>
                <a:ext cx="1359187" cy="1311428"/>
              </a:xfrm>
              <a:custGeom>
                <a:avLst/>
                <a:gdLst>
                  <a:gd name="T0" fmla="*/ 36 w 72"/>
                  <a:gd name="T1" fmla="*/ 68 h 72"/>
                  <a:gd name="T2" fmla="*/ 13 w 72"/>
                  <a:gd name="T3" fmla="*/ 59 h 72"/>
                  <a:gd name="T4" fmla="*/ 3 w 72"/>
                  <a:gd name="T5" fmla="*/ 36 h 72"/>
                  <a:gd name="T6" fmla="*/ 13 w 72"/>
                  <a:gd name="T7" fmla="*/ 13 h 72"/>
                  <a:gd name="T8" fmla="*/ 36 w 72"/>
                  <a:gd name="T9" fmla="*/ 3 h 72"/>
                  <a:gd name="T10" fmla="*/ 59 w 72"/>
                  <a:gd name="T11" fmla="*/ 13 h 72"/>
                  <a:gd name="T12" fmla="*/ 69 w 72"/>
                  <a:gd name="T13" fmla="*/ 36 h 72"/>
                  <a:gd name="T14" fmla="*/ 59 w 72"/>
                  <a:gd name="T15" fmla="*/ 59 h 72"/>
                  <a:gd name="T16" fmla="*/ 36 w 72"/>
                  <a:gd name="T17" fmla="*/ 68 h 72"/>
                  <a:gd name="T18" fmla="*/ 36 w 72"/>
                  <a:gd name="T19" fmla="*/ 0 h 72"/>
                  <a:gd name="T20" fmla="*/ 11 w 72"/>
                  <a:gd name="T21" fmla="*/ 10 h 72"/>
                  <a:gd name="T22" fmla="*/ 0 w 72"/>
                  <a:gd name="T23" fmla="*/ 36 h 72"/>
                  <a:gd name="T24" fmla="*/ 11 w 72"/>
                  <a:gd name="T25" fmla="*/ 61 h 72"/>
                  <a:gd name="T26" fmla="*/ 36 w 72"/>
                  <a:gd name="T27" fmla="*/ 72 h 72"/>
                  <a:gd name="T28" fmla="*/ 62 w 72"/>
                  <a:gd name="T29" fmla="*/ 61 h 72"/>
                  <a:gd name="T30" fmla="*/ 72 w 72"/>
                  <a:gd name="T31" fmla="*/ 36 h 72"/>
                  <a:gd name="T32" fmla="*/ 62 w 72"/>
                  <a:gd name="T33" fmla="*/ 10 h 72"/>
                  <a:gd name="T34" fmla="*/ 36 w 72"/>
                  <a:gd name="T3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2">
                    <a:moveTo>
                      <a:pt x="36" y="68"/>
                    </a:moveTo>
                    <a:cubicBezTo>
                      <a:pt x="27" y="68"/>
                      <a:pt x="19" y="65"/>
                      <a:pt x="13" y="59"/>
                    </a:cubicBezTo>
                    <a:cubicBezTo>
                      <a:pt x="7" y="53"/>
                      <a:pt x="3" y="45"/>
                      <a:pt x="3" y="36"/>
                    </a:cubicBezTo>
                    <a:cubicBezTo>
                      <a:pt x="3" y="27"/>
                      <a:pt x="7" y="19"/>
                      <a:pt x="13" y="13"/>
                    </a:cubicBezTo>
                    <a:cubicBezTo>
                      <a:pt x="19" y="7"/>
                      <a:pt x="27" y="3"/>
                      <a:pt x="36" y="3"/>
                    </a:cubicBezTo>
                    <a:cubicBezTo>
                      <a:pt x="45" y="3"/>
                      <a:pt x="53" y="7"/>
                      <a:pt x="59" y="13"/>
                    </a:cubicBezTo>
                    <a:cubicBezTo>
                      <a:pt x="65" y="19"/>
                      <a:pt x="69" y="27"/>
                      <a:pt x="69" y="36"/>
                    </a:cubicBezTo>
                    <a:cubicBezTo>
                      <a:pt x="69" y="45"/>
                      <a:pt x="65" y="53"/>
                      <a:pt x="59" y="59"/>
                    </a:cubicBezTo>
                    <a:cubicBezTo>
                      <a:pt x="53" y="65"/>
                      <a:pt x="45" y="68"/>
                      <a:pt x="36" y="68"/>
                    </a:cubicBezTo>
                    <a:moveTo>
                      <a:pt x="36" y="0"/>
                    </a:moveTo>
                    <a:cubicBezTo>
                      <a:pt x="26" y="0"/>
                      <a:pt x="17" y="4"/>
                      <a:pt x="11" y="10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46"/>
                      <a:pt x="4" y="55"/>
                      <a:pt x="11" y="61"/>
                    </a:cubicBezTo>
                    <a:cubicBezTo>
                      <a:pt x="17" y="68"/>
                      <a:pt x="26" y="72"/>
                      <a:pt x="36" y="72"/>
                    </a:cubicBezTo>
                    <a:cubicBezTo>
                      <a:pt x="46" y="72"/>
                      <a:pt x="55" y="68"/>
                      <a:pt x="62" y="61"/>
                    </a:cubicBezTo>
                    <a:cubicBezTo>
                      <a:pt x="68" y="55"/>
                      <a:pt x="72" y="46"/>
                      <a:pt x="72" y="36"/>
                    </a:cubicBezTo>
                    <a:cubicBezTo>
                      <a:pt x="72" y="26"/>
                      <a:pt x="68" y="17"/>
                      <a:pt x="62" y="10"/>
                    </a:cubicBezTo>
                    <a:cubicBezTo>
                      <a:pt x="55" y="4"/>
                      <a:pt x="46" y="0"/>
                      <a:pt x="3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46"/>
              <p:cNvSpPr>
                <a:spLocks noEditPoints="1"/>
              </p:cNvSpPr>
              <p:nvPr/>
            </p:nvSpPr>
            <p:spPr bwMode="auto">
              <a:xfrm>
                <a:off x="12040310" y="6235979"/>
                <a:ext cx="333835" cy="617143"/>
              </a:xfrm>
              <a:custGeom>
                <a:avLst/>
                <a:gdLst>
                  <a:gd name="T0" fmla="*/ 18 w 18"/>
                  <a:gd name="T1" fmla="*/ 13 h 34"/>
                  <a:gd name="T2" fmla="*/ 17 w 18"/>
                  <a:gd name="T3" fmla="*/ 17 h 34"/>
                  <a:gd name="T4" fmla="*/ 18 w 18"/>
                  <a:gd name="T5" fmla="*/ 22 h 34"/>
                  <a:gd name="T6" fmla="*/ 18 w 18"/>
                  <a:gd name="T7" fmla="*/ 13 h 34"/>
                  <a:gd name="T8" fmla="*/ 16 w 18"/>
                  <a:gd name="T9" fmla="*/ 0 h 34"/>
                  <a:gd name="T10" fmla="*/ 15 w 18"/>
                  <a:gd name="T11" fmla="*/ 1 h 34"/>
                  <a:gd name="T12" fmla="*/ 16 w 18"/>
                  <a:gd name="T13" fmla="*/ 7 h 34"/>
                  <a:gd name="T14" fmla="*/ 1 w 18"/>
                  <a:gd name="T15" fmla="*/ 30 h 34"/>
                  <a:gd name="T16" fmla="*/ 0 w 18"/>
                  <a:gd name="T17" fmla="*/ 34 h 34"/>
                  <a:gd name="T18" fmla="*/ 18 w 18"/>
                  <a:gd name="T19" fmla="*/ 34 h 34"/>
                  <a:gd name="T20" fmla="*/ 18 w 18"/>
                  <a:gd name="T21" fmla="*/ 33 h 34"/>
                  <a:gd name="T22" fmla="*/ 14 w 18"/>
                  <a:gd name="T23" fmla="*/ 21 h 34"/>
                  <a:gd name="T24" fmla="*/ 18 w 18"/>
                  <a:gd name="T25" fmla="*/ 9 h 34"/>
                  <a:gd name="T26" fmla="*/ 18 w 18"/>
                  <a:gd name="T27" fmla="*/ 1 h 34"/>
                  <a:gd name="T28" fmla="*/ 16 w 1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4">
                    <a:moveTo>
                      <a:pt x="18" y="13"/>
                    </a:moveTo>
                    <a:cubicBezTo>
                      <a:pt x="18" y="14"/>
                      <a:pt x="17" y="16"/>
                      <a:pt x="17" y="17"/>
                    </a:cubicBezTo>
                    <a:cubicBezTo>
                      <a:pt x="17" y="19"/>
                      <a:pt x="18" y="20"/>
                      <a:pt x="18" y="22"/>
                    </a:cubicBezTo>
                    <a:cubicBezTo>
                      <a:pt x="18" y="13"/>
                      <a:pt x="18" y="13"/>
                      <a:pt x="18" y="13"/>
                    </a:cubicBezTo>
                    <a:moveTo>
                      <a:pt x="16" y="0"/>
                    </a:moveTo>
                    <a:cubicBezTo>
                      <a:pt x="16" y="0"/>
                      <a:pt x="15" y="0"/>
                      <a:pt x="15" y="1"/>
                    </a:cubicBezTo>
                    <a:cubicBezTo>
                      <a:pt x="16" y="3"/>
                      <a:pt x="16" y="5"/>
                      <a:pt x="16" y="7"/>
                    </a:cubicBezTo>
                    <a:cubicBezTo>
                      <a:pt x="16" y="17"/>
                      <a:pt x="9" y="26"/>
                      <a:pt x="1" y="30"/>
                    </a:cubicBezTo>
                    <a:cubicBezTo>
                      <a:pt x="0" y="32"/>
                      <a:pt x="0" y="33"/>
                      <a:pt x="0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6" y="30"/>
                      <a:pt x="14" y="26"/>
                      <a:pt x="14" y="21"/>
                    </a:cubicBezTo>
                    <a:cubicBezTo>
                      <a:pt x="14" y="17"/>
                      <a:pt x="16" y="13"/>
                      <a:pt x="18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7"/>
              <p:cNvSpPr>
                <a:spLocks/>
              </p:cNvSpPr>
              <p:nvPr/>
            </p:nvSpPr>
            <p:spPr bwMode="auto">
              <a:xfrm>
                <a:off x="12056207" y="6251407"/>
                <a:ext cx="286144" cy="532288"/>
              </a:xfrm>
              <a:custGeom>
                <a:avLst/>
                <a:gdLst>
                  <a:gd name="T0" fmla="*/ 14 w 15"/>
                  <a:gd name="T1" fmla="*/ 0 h 29"/>
                  <a:gd name="T2" fmla="*/ 0 w 15"/>
                  <a:gd name="T3" fmla="*/ 29 h 29"/>
                  <a:gd name="T4" fmla="*/ 15 w 15"/>
                  <a:gd name="T5" fmla="*/ 6 h 29"/>
                  <a:gd name="T6" fmla="*/ 14 w 15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9">
                    <a:moveTo>
                      <a:pt x="14" y="0"/>
                    </a:moveTo>
                    <a:cubicBezTo>
                      <a:pt x="6" y="7"/>
                      <a:pt x="1" y="18"/>
                      <a:pt x="0" y="29"/>
                    </a:cubicBezTo>
                    <a:cubicBezTo>
                      <a:pt x="8" y="25"/>
                      <a:pt x="15" y="16"/>
                      <a:pt x="15" y="6"/>
                    </a:cubicBezTo>
                    <a:cubicBezTo>
                      <a:pt x="15" y="4"/>
                      <a:pt x="15" y="2"/>
                      <a:pt x="1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48"/>
              <p:cNvSpPr>
                <a:spLocks/>
              </p:cNvSpPr>
              <p:nvPr/>
            </p:nvSpPr>
            <p:spPr bwMode="auto">
              <a:xfrm>
                <a:off x="12302606" y="6397981"/>
                <a:ext cx="71539" cy="439717"/>
              </a:xfrm>
              <a:custGeom>
                <a:avLst/>
                <a:gdLst>
                  <a:gd name="T0" fmla="*/ 4 w 4"/>
                  <a:gd name="T1" fmla="*/ 0 h 24"/>
                  <a:gd name="T2" fmla="*/ 0 w 4"/>
                  <a:gd name="T3" fmla="*/ 12 h 24"/>
                  <a:gd name="T4" fmla="*/ 4 w 4"/>
                  <a:gd name="T5" fmla="*/ 24 h 24"/>
                  <a:gd name="T6" fmla="*/ 4 w 4"/>
                  <a:gd name="T7" fmla="*/ 13 h 24"/>
                  <a:gd name="T8" fmla="*/ 3 w 4"/>
                  <a:gd name="T9" fmla="*/ 8 h 24"/>
                  <a:gd name="T10" fmla="*/ 4 w 4"/>
                  <a:gd name="T11" fmla="*/ 4 h 24"/>
                  <a:gd name="T12" fmla="*/ 4 w 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4">
                    <a:moveTo>
                      <a:pt x="4" y="0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7"/>
                      <a:pt x="2" y="21"/>
                      <a:pt x="4" y="2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1"/>
                      <a:pt x="3" y="10"/>
                      <a:pt x="3" y="8"/>
                    </a:cubicBezTo>
                    <a:cubicBezTo>
                      <a:pt x="3" y="7"/>
                      <a:pt x="4" y="5"/>
                      <a:pt x="4" y="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49"/>
              <p:cNvSpPr>
                <a:spLocks/>
              </p:cNvSpPr>
              <p:nvPr/>
            </p:nvSpPr>
            <p:spPr bwMode="auto">
              <a:xfrm>
                <a:off x="12342351" y="6197410"/>
                <a:ext cx="31794" cy="54002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2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0"/>
              <p:cNvSpPr>
                <a:spLocks noEditPoints="1"/>
              </p:cNvSpPr>
              <p:nvPr/>
            </p:nvSpPr>
            <p:spPr bwMode="auto">
              <a:xfrm>
                <a:off x="6754590" y="6521409"/>
                <a:ext cx="1279703" cy="331717"/>
              </a:xfrm>
              <a:custGeom>
                <a:avLst/>
                <a:gdLst>
                  <a:gd name="T0" fmla="*/ 24 w 68"/>
                  <a:gd name="T1" fmla="*/ 1 h 18"/>
                  <a:gd name="T2" fmla="*/ 6 w 68"/>
                  <a:gd name="T3" fmla="*/ 11 h 18"/>
                  <a:gd name="T4" fmla="*/ 0 w 68"/>
                  <a:gd name="T5" fmla="*/ 18 h 18"/>
                  <a:gd name="T6" fmla="*/ 5 w 68"/>
                  <a:gd name="T7" fmla="*/ 18 h 18"/>
                  <a:gd name="T8" fmla="*/ 9 w 68"/>
                  <a:gd name="T9" fmla="*/ 14 h 18"/>
                  <a:gd name="T10" fmla="*/ 26 w 68"/>
                  <a:gd name="T11" fmla="*/ 4 h 18"/>
                  <a:gd name="T12" fmla="*/ 24 w 68"/>
                  <a:gd name="T13" fmla="*/ 1 h 18"/>
                  <a:gd name="T14" fmla="*/ 34 w 68"/>
                  <a:gd name="T15" fmla="*/ 0 h 18"/>
                  <a:gd name="T16" fmla="*/ 29 w 68"/>
                  <a:gd name="T17" fmla="*/ 0 h 18"/>
                  <a:gd name="T18" fmla="*/ 31 w 68"/>
                  <a:gd name="T19" fmla="*/ 4 h 18"/>
                  <a:gd name="T20" fmla="*/ 34 w 68"/>
                  <a:gd name="T21" fmla="*/ 4 h 18"/>
                  <a:gd name="T22" fmla="*/ 59 w 68"/>
                  <a:gd name="T23" fmla="*/ 14 h 18"/>
                  <a:gd name="T24" fmla="*/ 63 w 68"/>
                  <a:gd name="T25" fmla="*/ 18 h 18"/>
                  <a:gd name="T26" fmla="*/ 68 w 68"/>
                  <a:gd name="T27" fmla="*/ 18 h 18"/>
                  <a:gd name="T28" fmla="*/ 62 w 68"/>
                  <a:gd name="T29" fmla="*/ 11 h 18"/>
                  <a:gd name="T30" fmla="*/ 34 w 68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8">
                    <a:moveTo>
                      <a:pt x="24" y="1"/>
                    </a:moveTo>
                    <a:cubicBezTo>
                      <a:pt x="17" y="3"/>
                      <a:pt x="11" y="6"/>
                      <a:pt x="6" y="11"/>
                    </a:cubicBezTo>
                    <a:cubicBezTo>
                      <a:pt x="4" y="13"/>
                      <a:pt x="2" y="16"/>
                      <a:pt x="0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7"/>
                      <a:pt x="7" y="15"/>
                      <a:pt x="9" y="14"/>
                    </a:cubicBezTo>
                    <a:cubicBezTo>
                      <a:pt x="13" y="9"/>
                      <a:pt x="19" y="6"/>
                      <a:pt x="26" y="4"/>
                    </a:cubicBezTo>
                    <a:cubicBezTo>
                      <a:pt x="25" y="3"/>
                      <a:pt x="25" y="2"/>
                      <a:pt x="24" y="1"/>
                    </a:cubicBezTo>
                    <a:moveTo>
                      <a:pt x="34" y="0"/>
                    </a:moveTo>
                    <a:cubicBezTo>
                      <a:pt x="32" y="0"/>
                      <a:pt x="30" y="0"/>
                      <a:pt x="29" y="0"/>
                    </a:cubicBezTo>
                    <a:cubicBezTo>
                      <a:pt x="29" y="1"/>
                      <a:pt x="30" y="2"/>
                      <a:pt x="31" y="4"/>
                    </a:cubicBezTo>
                    <a:cubicBezTo>
                      <a:pt x="32" y="4"/>
                      <a:pt x="33" y="4"/>
                      <a:pt x="34" y="4"/>
                    </a:cubicBezTo>
                    <a:cubicBezTo>
                      <a:pt x="44" y="4"/>
                      <a:pt x="53" y="8"/>
                      <a:pt x="59" y="14"/>
                    </a:cubicBezTo>
                    <a:cubicBezTo>
                      <a:pt x="61" y="15"/>
                      <a:pt x="62" y="17"/>
                      <a:pt x="63" y="18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4" y="13"/>
                      <a:pt x="62" y="11"/>
                    </a:cubicBezTo>
                    <a:cubicBezTo>
                      <a:pt x="55" y="4"/>
                      <a:pt x="45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1"/>
              <p:cNvSpPr>
                <a:spLocks/>
              </p:cNvSpPr>
              <p:nvPr/>
            </p:nvSpPr>
            <p:spPr bwMode="auto">
              <a:xfrm>
                <a:off x="7207654" y="6521409"/>
                <a:ext cx="127175" cy="77143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1 h 4"/>
                  <a:gd name="T4" fmla="*/ 2 w 7"/>
                  <a:gd name="T5" fmla="*/ 4 h 4"/>
                  <a:gd name="T6" fmla="*/ 7 w 7"/>
                  <a:gd name="T7" fmla="*/ 4 h 4"/>
                  <a:gd name="T8" fmla="*/ 5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3" y="4"/>
                      <a:pt x="5" y="4"/>
                      <a:pt x="7" y="4"/>
                    </a:cubicBezTo>
                    <a:cubicBezTo>
                      <a:pt x="6" y="2"/>
                      <a:pt x="5" y="1"/>
                      <a:pt x="5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2"/>
              <p:cNvSpPr>
                <a:spLocks noEditPoints="1"/>
              </p:cNvSpPr>
              <p:nvPr/>
            </p:nvSpPr>
            <p:spPr bwMode="auto">
              <a:xfrm>
                <a:off x="7167909" y="6799124"/>
                <a:ext cx="453064" cy="54002"/>
              </a:xfrm>
              <a:custGeom>
                <a:avLst/>
                <a:gdLst>
                  <a:gd name="T0" fmla="*/ 8 w 24"/>
                  <a:gd name="T1" fmla="*/ 0 h 3"/>
                  <a:gd name="T2" fmla="*/ 0 w 24"/>
                  <a:gd name="T3" fmla="*/ 3 h 3"/>
                  <a:gd name="T4" fmla="*/ 5 w 24"/>
                  <a:gd name="T5" fmla="*/ 3 h 3"/>
                  <a:gd name="T6" fmla="*/ 8 w 24"/>
                  <a:gd name="T7" fmla="*/ 3 h 3"/>
                  <a:gd name="T8" fmla="*/ 8 w 24"/>
                  <a:gd name="T9" fmla="*/ 0 h 3"/>
                  <a:gd name="T10" fmla="*/ 12 w 24"/>
                  <a:gd name="T11" fmla="*/ 0 h 3"/>
                  <a:gd name="T12" fmla="*/ 13 w 24"/>
                  <a:gd name="T13" fmla="*/ 2 h 3"/>
                  <a:gd name="T14" fmla="*/ 18 w 24"/>
                  <a:gd name="T15" fmla="*/ 3 h 3"/>
                  <a:gd name="T16" fmla="*/ 24 w 24"/>
                  <a:gd name="T17" fmla="*/ 3 h 3"/>
                  <a:gd name="T18" fmla="*/ 12 w 24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moveTo>
                      <a:pt x="12" y="0"/>
                    </a:move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7" y="3"/>
                      <a:pt x="18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1" y="1"/>
                      <a:pt x="17" y="0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3"/>
              <p:cNvSpPr>
                <a:spLocks/>
              </p:cNvSpPr>
              <p:nvPr/>
            </p:nvSpPr>
            <p:spPr bwMode="auto">
              <a:xfrm>
                <a:off x="7318932" y="6799124"/>
                <a:ext cx="95381" cy="54002"/>
              </a:xfrm>
              <a:custGeom>
                <a:avLst/>
                <a:gdLst>
                  <a:gd name="T0" fmla="*/ 4 w 5"/>
                  <a:gd name="T1" fmla="*/ 0 h 3"/>
                  <a:gd name="T2" fmla="*/ 0 w 5"/>
                  <a:gd name="T3" fmla="*/ 0 h 3"/>
                  <a:gd name="T4" fmla="*/ 0 w 5"/>
                  <a:gd name="T5" fmla="*/ 3 h 3"/>
                  <a:gd name="T6" fmla="*/ 4 w 5"/>
                  <a:gd name="T7" fmla="*/ 2 h 3"/>
                  <a:gd name="T8" fmla="*/ 5 w 5"/>
                  <a:gd name="T9" fmla="*/ 2 h 3"/>
                  <a:gd name="T10" fmla="*/ 4 w 5"/>
                  <a:gd name="T11" fmla="*/ 0 h 3"/>
                  <a:gd name="T12" fmla="*/ 4 w 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3" y="2"/>
                      <a:pt x="4" y="2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4"/>
              <p:cNvSpPr>
                <a:spLocks noEditPoints="1"/>
              </p:cNvSpPr>
              <p:nvPr/>
            </p:nvSpPr>
            <p:spPr bwMode="auto">
              <a:xfrm>
                <a:off x="5697449" y="4345982"/>
                <a:ext cx="2074547" cy="2013430"/>
              </a:xfrm>
              <a:custGeom>
                <a:avLst/>
                <a:gdLst>
                  <a:gd name="T0" fmla="*/ 39 w 110"/>
                  <a:gd name="T1" fmla="*/ 102 h 110"/>
                  <a:gd name="T2" fmla="*/ 31 w 110"/>
                  <a:gd name="T3" fmla="*/ 104 h 110"/>
                  <a:gd name="T4" fmla="*/ 55 w 110"/>
                  <a:gd name="T5" fmla="*/ 110 h 110"/>
                  <a:gd name="T6" fmla="*/ 68 w 110"/>
                  <a:gd name="T7" fmla="*/ 108 h 110"/>
                  <a:gd name="T8" fmla="*/ 61 w 110"/>
                  <a:gd name="T9" fmla="*/ 104 h 110"/>
                  <a:gd name="T10" fmla="*/ 55 w 110"/>
                  <a:gd name="T11" fmla="*/ 104 h 110"/>
                  <a:gd name="T12" fmla="*/ 39 w 110"/>
                  <a:gd name="T13" fmla="*/ 102 h 110"/>
                  <a:gd name="T14" fmla="*/ 6 w 110"/>
                  <a:gd name="T15" fmla="*/ 79 h 110"/>
                  <a:gd name="T16" fmla="*/ 16 w 110"/>
                  <a:gd name="T17" fmla="*/ 94 h 110"/>
                  <a:gd name="T18" fmla="*/ 26 w 110"/>
                  <a:gd name="T19" fmla="*/ 101 h 110"/>
                  <a:gd name="T20" fmla="*/ 32 w 110"/>
                  <a:gd name="T21" fmla="*/ 99 h 110"/>
                  <a:gd name="T22" fmla="*/ 20 w 110"/>
                  <a:gd name="T23" fmla="*/ 90 h 110"/>
                  <a:gd name="T24" fmla="*/ 13 w 110"/>
                  <a:gd name="T25" fmla="*/ 80 h 110"/>
                  <a:gd name="T26" fmla="*/ 6 w 110"/>
                  <a:gd name="T27" fmla="*/ 79 h 110"/>
                  <a:gd name="T28" fmla="*/ 1 w 110"/>
                  <a:gd name="T29" fmla="*/ 62 h 110"/>
                  <a:gd name="T30" fmla="*/ 4 w 110"/>
                  <a:gd name="T31" fmla="*/ 74 h 110"/>
                  <a:gd name="T32" fmla="*/ 10 w 110"/>
                  <a:gd name="T33" fmla="*/ 75 h 110"/>
                  <a:gd name="T34" fmla="*/ 6 w 110"/>
                  <a:gd name="T35" fmla="*/ 63 h 110"/>
                  <a:gd name="T36" fmla="*/ 1 w 110"/>
                  <a:gd name="T37" fmla="*/ 62 h 110"/>
                  <a:gd name="T38" fmla="*/ 1 w 110"/>
                  <a:gd name="T39" fmla="*/ 48 h 110"/>
                  <a:gd name="T40" fmla="*/ 0 w 110"/>
                  <a:gd name="T41" fmla="*/ 55 h 110"/>
                  <a:gd name="T42" fmla="*/ 0 w 110"/>
                  <a:gd name="T43" fmla="*/ 58 h 110"/>
                  <a:gd name="T44" fmla="*/ 6 w 110"/>
                  <a:gd name="T45" fmla="*/ 60 h 110"/>
                  <a:gd name="T46" fmla="*/ 6 w 110"/>
                  <a:gd name="T47" fmla="*/ 55 h 110"/>
                  <a:gd name="T48" fmla="*/ 6 w 110"/>
                  <a:gd name="T49" fmla="*/ 50 h 110"/>
                  <a:gd name="T50" fmla="*/ 1 w 110"/>
                  <a:gd name="T51" fmla="*/ 48 h 110"/>
                  <a:gd name="T52" fmla="*/ 23 w 110"/>
                  <a:gd name="T53" fmla="*/ 10 h 110"/>
                  <a:gd name="T54" fmla="*/ 16 w 110"/>
                  <a:gd name="T55" fmla="*/ 16 h 110"/>
                  <a:gd name="T56" fmla="*/ 1 w 110"/>
                  <a:gd name="T57" fmla="*/ 45 h 110"/>
                  <a:gd name="T58" fmla="*/ 6 w 110"/>
                  <a:gd name="T59" fmla="*/ 48 h 110"/>
                  <a:gd name="T60" fmla="*/ 20 w 110"/>
                  <a:gd name="T61" fmla="*/ 20 h 110"/>
                  <a:gd name="T62" fmla="*/ 28 w 110"/>
                  <a:gd name="T63" fmla="*/ 13 h 110"/>
                  <a:gd name="T64" fmla="*/ 23 w 110"/>
                  <a:gd name="T65" fmla="*/ 10 h 110"/>
                  <a:gd name="T66" fmla="*/ 34 w 110"/>
                  <a:gd name="T67" fmla="*/ 4 h 110"/>
                  <a:gd name="T68" fmla="*/ 25 w 110"/>
                  <a:gd name="T69" fmla="*/ 9 h 110"/>
                  <a:gd name="T70" fmla="*/ 30 w 110"/>
                  <a:gd name="T71" fmla="*/ 12 h 110"/>
                  <a:gd name="T72" fmla="*/ 39 w 110"/>
                  <a:gd name="T73" fmla="*/ 8 h 110"/>
                  <a:gd name="T74" fmla="*/ 37 w 110"/>
                  <a:gd name="T75" fmla="*/ 6 h 110"/>
                  <a:gd name="T76" fmla="*/ 34 w 110"/>
                  <a:gd name="T77" fmla="*/ 4 h 110"/>
                  <a:gd name="T78" fmla="*/ 51 w 110"/>
                  <a:gd name="T79" fmla="*/ 0 h 110"/>
                  <a:gd name="T80" fmla="*/ 38 w 110"/>
                  <a:gd name="T81" fmla="*/ 2 h 110"/>
                  <a:gd name="T82" fmla="*/ 39 w 110"/>
                  <a:gd name="T83" fmla="*/ 3 h 110"/>
                  <a:gd name="T84" fmla="*/ 42 w 110"/>
                  <a:gd name="T85" fmla="*/ 7 h 110"/>
                  <a:gd name="T86" fmla="*/ 54 w 110"/>
                  <a:gd name="T87" fmla="*/ 5 h 110"/>
                  <a:gd name="T88" fmla="*/ 51 w 110"/>
                  <a:gd name="T89" fmla="*/ 0 h 110"/>
                  <a:gd name="T90" fmla="*/ 57 w 110"/>
                  <a:gd name="T91" fmla="*/ 0 h 110"/>
                  <a:gd name="T92" fmla="*/ 60 w 110"/>
                  <a:gd name="T93" fmla="*/ 5 h 110"/>
                  <a:gd name="T94" fmla="*/ 90 w 110"/>
                  <a:gd name="T95" fmla="*/ 20 h 110"/>
                  <a:gd name="T96" fmla="*/ 105 w 110"/>
                  <a:gd name="T97" fmla="*/ 55 h 110"/>
                  <a:gd name="T98" fmla="*/ 90 w 110"/>
                  <a:gd name="T99" fmla="*/ 90 h 110"/>
                  <a:gd name="T100" fmla="*/ 68 w 110"/>
                  <a:gd name="T101" fmla="*/ 103 h 110"/>
                  <a:gd name="T102" fmla="*/ 74 w 110"/>
                  <a:gd name="T103" fmla="*/ 107 h 110"/>
                  <a:gd name="T104" fmla="*/ 94 w 110"/>
                  <a:gd name="T105" fmla="*/ 94 h 110"/>
                  <a:gd name="T106" fmla="*/ 110 w 110"/>
                  <a:gd name="T107" fmla="*/ 55 h 110"/>
                  <a:gd name="T108" fmla="*/ 94 w 110"/>
                  <a:gd name="T109" fmla="*/ 16 h 110"/>
                  <a:gd name="T110" fmla="*/ 57 w 110"/>
                  <a:gd name="T11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0" h="110">
                    <a:moveTo>
                      <a:pt x="39" y="102"/>
                    </a:moveTo>
                    <a:cubicBezTo>
                      <a:pt x="36" y="102"/>
                      <a:pt x="33" y="103"/>
                      <a:pt x="31" y="104"/>
                    </a:cubicBezTo>
                    <a:cubicBezTo>
                      <a:pt x="38" y="108"/>
                      <a:pt x="46" y="110"/>
                      <a:pt x="55" y="110"/>
                    </a:cubicBezTo>
                    <a:cubicBezTo>
                      <a:pt x="60" y="110"/>
                      <a:pt x="64" y="109"/>
                      <a:pt x="68" y="108"/>
                    </a:cubicBezTo>
                    <a:cubicBezTo>
                      <a:pt x="66" y="107"/>
                      <a:pt x="63" y="105"/>
                      <a:pt x="61" y="104"/>
                    </a:cubicBezTo>
                    <a:cubicBezTo>
                      <a:pt x="59" y="104"/>
                      <a:pt x="57" y="104"/>
                      <a:pt x="55" y="104"/>
                    </a:cubicBezTo>
                    <a:cubicBezTo>
                      <a:pt x="50" y="104"/>
                      <a:pt x="44" y="103"/>
                      <a:pt x="39" y="102"/>
                    </a:cubicBezTo>
                    <a:moveTo>
                      <a:pt x="6" y="79"/>
                    </a:moveTo>
                    <a:cubicBezTo>
                      <a:pt x="9" y="85"/>
                      <a:pt x="12" y="89"/>
                      <a:pt x="16" y="94"/>
                    </a:cubicBezTo>
                    <a:cubicBezTo>
                      <a:pt x="19" y="96"/>
                      <a:pt x="22" y="99"/>
                      <a:pt x="26" y="101"/>
                    </a:cubicBezTo>
                    <a:cubicBezTo>
                      <a:pt x="28" y="100"/>
                      <a:pt x="30" y="99"/>
                      <a:pt x="32" y="99"/>
                    </a:cubicBezTo>
                    <a:cubicBezTo>
                      <a:pt x="28" y="96"/>
                      <a:pt x="24" y="93"/>
                      <a:pt x="20" y="90"/>
                    </a:cubicBezTo>
                    <a:cubicBezTo>
                      <a:pt x="17" y="87"/>
                      <a:pt x="15" y="84"/>
                      <a:pt x="13" y="80"/>
                    </a:cubicBezTo>
                    <a:cubicBezTo>
                      <a:pt x="11" y="80"/>
                      <a:pt x="8" y="80"/>
                      <a:pt x="6" y="79"/>
                    </a:cubicBezTo>
                    <a:moveTo>
                      <a:pt x="1" y="62"/>
                    </a:moveTo>
                    <a:cubicBezTo>
                      <a:pt x="1" y="66"/>
                      <a:pt x="2" y="70"/>
                      <a:pt x="4" y="74"/>
                    </a:cubicBezTo>
                    <a:cubicBezTo>
                      <a:pt x="6" y="74"/>
                      <a:pt x="8" y="75"/>
                      <a:pt x="10" y="75"/>
                    </a:cubicBezTo>
                    <a:cubicBezTo>
                      <a:pt x="8" y="71"/>
                      <a:pt x="7" y="67"/>
                      <a:pt x="6" y="63"/>
                    </a:cubicBezTo>
                    <a:cubicBezTo>
                      <a:pt x="5" y="63"/>
                      <a:pt x="3" y="62"/>
                      <a:pt x="1" y="62"/>
                    </a:cubicBezTo>
                    <a:moveTo>
                      <a:pt x="1" y="48"/>
                    </a:moveTo>
                    <a:cubicBezTo>
                      <a:pt x="1" y="50"/>
                      <a:pt x="0" y="52"/>
                      <a:pt x="0" y="55"/>
                    </a:cubicBezTo>
                    <a:cubicBezTo>
                      <a:pt x="0" y="56"/>
                      <a:pt x="0" y="57"/>
                      <a:pt x="0" y="58"/>
                    </a:cubicBezTo>
                    <a:cubicBezTo>
                      <a:pt x="2" y="59"/>
                      <a:pt x="4" y="59"/>
                      <a:pt x="6" y="60"/>
                    </a:cubicBezTo>
                    <a:cubicBezTo>
                      <a:pt x="6" y="58"/>
                      <a:pt x="6" y="56"/>
                      <a:pt x="6" y="55"/>
                    </a:cubicBezTo>
                    <a:cubicBezTo>
                      <a:pt x="6" y="53"/>
                      <a:pt x="6" y="52"/>
                      <a:pt x="6" y="50"/>
                    </a:cubicBezTo>
                    <a:cubicBezTo>
                      <a:pt x="4" y="49"/>
                      <a:pt x="2" y="49"/>
                      <a:pt x="1" y="48"/>
                    </a:cubicBezTo>
                    <a:moveTo>
                      <a:pt x="23" y="10"/>
                    </a:moveTo>
                    <a:cubicBezTo>
                      <a:pt x="21" y="12"/>
                      <a:pt x="19" y="14"/>
                      <a:pt x="16" y="16"/>
                    </a:cubicBezTo>
                    <a:cubicBezTo>
                      <a:pt x="9" y="24"/>
                      <a:pt x="3" y="34"/>
                      <a:pt x="1" y="45"/>
                    </a:cubicBezTo>
                    <a:cubicBezTo>
                      <a:pt x="3" y="46"/>
                      <a:pt x="4" y="47"/>
                      <a:pt x="6" y="48"/>
                    </a:cubicBezTo>
                    <a:cubicBezTo>
                      <a:pt x="8" y="37"/>
                      <a:pt x="13" y="27"/>
                      <a:pt x="20" y="20"/>
                    </a:cubicBezTo>
                    <a:cubicBezTo>
                      <a:pt x="23" y="17"/>
                      <a:pt x="25" y="15"/>
                      <a:pt x="28" y="13"/>
                    </a:cubicBezTo>
                    <a:cubicBezTo>
                      <a:pt x="27" y="12"/>
                      <a:pt x="25" y="11"/>
                      <a:pt x="23" y="10"/>
                    </a:cubicBezTo>
                    <a:moveTo>
                      <a:pt x="34" y="4"/>
                    </a:moveTo>
                    <a:cubicBezTo>
                      <a:pt x="31" y="5"/>
                      <a:pt x="28" y="7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3" y="10"/>
                      <a:pt x="36" y="9"/>
                      <a:pt x="39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6" y="5"/>
                      <a:pt x="35" y="4"/>
                      <a:pt x="34" y="4"/>
                    </a:cubicBezTo>
                    <a:moveTo>
                      <a:pt x="51" y="0"/>
                    </a:moveTo>
                    <a:cubicBezTo>
                      <a:pt x="46" y="0"/>
                      <a:pt x="42" y="1"/>
                      <a:pt x="38" y="2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40" y="4"/>
                      <a:pt x="41" y="6"/>
                      <a:pt x="42" y="7"/>
                    </a:cubicBezTo>
                    <a:cubicBezTo>
                      <a:pt x="46" y="6"/>
                      <a:pt x="50" y="5"/>
                      <a:pt x="54" y="5"/>
                    </a:cubicBezTo>
                    <a:cubicBezTo>
                      <a:pt x="53" y="3"/>
                      <a:pt x="52" y="2"/>
                      <a:pt x="51" y="0"/>
                    </a:cubicBezTo>
                    <a:moveTo>
                      <a:pt x="57" y="0"/>
                    </a:moveTo>
                    <a:cubicBezTo>
                      <a:pt x="58" y="2"/>
                      <a:pt x="59" y="3"/>
                      <a:pt x="60" y="5"/>
                    </a:cubicBezTo>
                    <a:cubicBezTo>
                      <a:pt x="72" y="6"/>
                      <a:pt x="82" y="12"/>
                      <a:pt x="90" y="20"/>
                    </a:cubicBezTo>
                    <a:cubicBezTo>
                      <a:pt x="99" y="29"/>
                      <a:pt x="105" y="41"/>
                      <a:pt x="105" y="55"/>
                    </a:cubicBezTo>
                    <a:cubicBezTo>
                      <a:pt x="105" y="68"/>
                      <a:pt x="99" y="81"/>
                      <a:pt x="90" y="90"/>
                    </a:cubicBezTo>
                    <a:cubicBezTo>
                      <a:pt x="84" y="96"/>
                      <a:pt x="77" y="100"/>
                      <a:pt x="68" y="103"/>
                    </a:cubicBezTo>
                    <a:cubicBezTo>
                      <a:pt x="70" y="104"/>
                      <a:pt x="72" y="105"/>
                      <a:pt x="74" y="107"/>
                    </a:cubicBezTo>
                    <a:cubicBezTo>
                      <a:pt x="82" y="104"/>
                      <a:pt x="89" y="99"/>
                      <a:pt x="94" y="94"/>
                    </a:cubicBezTo>
                    <a:cubicBezTo>
                      <a:pt x="104" y="84"/>
                      <a:pt x="110" y="70"/>
                      <a:pt x="110" y="55"/>
                    </a:cubicBezTo>
                    <a:cubicBezTo>
                      <a:pt x="110" y="40"/>
                      <a:pt x="104" y="26"/>
                      <a:pt x="94" y="16"/>
                    </a:cubicBezTo>
                    <a:cubicBezTo>
                      <a:pt x="85" y="6"/>
                      <a:pt x="71" y="0"/>
                      <a:pt x="5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55"/>
              <p:cNvSpPr>
                <a:spLocks noEditPoints="1"/>
              </p:cNvSpPr>
              <p:nvPr/>
            </p:nvSpPr>
            <p:spPr bwMode="auto">
              <a:xfrm>
                <a:off x="5768983" y="4345982"/>
                <a:ext cx="1057146" cy="1465714"/>
              </a:xfrm>
              <a:custGeom>
                <a:avLst/>
                <a:gdLst>
                  <a:gd name="T0" fmla="*/ 0 w 56"/>
                  <a:gd name="T1" fmla="*/ 74 h 80"/>
                  <a:gd name="T2" fmla="*/ 2 w 56"/>
                  <a:gd name="T3" fmla="*/ 79 h 80"/>
                  <a:gd name="T4" fmla="*/ 9 w 56"/>
                  <a:gd name="T5" fmla="*/ 80 h 80"/>
                  <a:gd name="T6" fmla="*/ 6 w 56"/>
                  <a:gd name="T7" fmla="*/ 75 h 80"/>
                  <a:gd name="T8" fmla="*/ 0 w 56"/>
                  <a:gd name="T9" fmla="*/ 74 h 80"/>
                  <a:gd name="T10" fmla="*/ 51 w 56"/>
                  <a:gd name="T11" fmla="*/ 0 h 80"/>
                  <a:gd name="T12" fmla="*/ 47 w 56"/>
                  <a:gd name="T13" fmla="*/ 0 h 80"/>
                  <a:gd name="T14" fmla="*/ 50 w 56"/>
                  <a:gd name="T15" fmla="*/ 5 h 80"/>
                  <a:gd name="T16" fmla="*/ 51 w 56"/>
                  <a:gd name="T17" fmla="*/ 5 h 80"/>
                  <a:gd name="T18" fmla="*/ 56 w 56"/>
                  <a:gd name="T19" fmla="*/ 5 h 80"/>
                  <a:gd name="T20" fmla="*/ 53 w 56"/>
                  <a:gd name="T21" fmla="*/ 0 h 80"/>
                  <a:gd name="T22" fmla="*/ 51 w 56"/>
                  <a:gd name="T2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80">
                    <a:moveTo>
                      <a:pt x="0" y="74"/>
                    </a:moveTo>
                    <a:cubicBezTo>
                      <a:pt x="1" y="76"/>
                      <a:pt x="1" y="78"/>
                      <a:pt x="2" y="79"/>
                    </a:cubicBezTo>
                    <a:cubicBezTo>
                      <a:pt x="4" y="80"/>
                      <a:pt x="7" y="80"/>
                      <a:pt x="9" y="80"/>
                    </a:cubicBezTo>
                    <a:cubicBezTo>
                      <a:pt x="8" y="78"/>
                      <a:pt x="7" y="77"/>
                      <a:pt x="6" y="75"/>
                    </a:cubicBezTo>
                    <a:cubicBezTo>
                      <a:pt x="4" y="75"/>
                      <a:pt x="2" y="74"/>
                      <a:pt x="0" y="74"/>
                    </a:cubicBezTo>
                    <a:moveTo>
                      <a:pt x="51" y="0"/>
                    </a:moveTo>
                    <a:cubicBezTo>
                      <a:pt x="50" y="0"/>
                      <a:pt x="48" y="0"/>
                      <a:pt x="47" y="0"/>
                    </a:cubicBezTo>
                    <a:cubicBezTo>
                      <a:pt x="48" y="2"/>
                      <a:pt x="49" y="3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5"/>
                      <a:pt x="56" y="5"/>
                    </a:cubicBezTo>
                    <a:cubicBezTo>
                      <a:pt x="55" y="3"/>
                      <a:pt x="54" y="2"/>
                      <a:pt x="53" y="0"/>
                    </a:cubicBezTo>
                    <a:cubicBezTo>
                      <a:pt x="52" y="0"/>
                      <a:pt x="52" y="0"/>
                      <a:pt x="5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56"/>
              <p:cNvSpPr>
                <a:spLocks noEditPoints="1"/>
              </p:cNvSpPr>
              <p:nvPr/>
            </p:nvSpPr>
            <p:spPr bwMode="auto">
              <a:xfrm>
                <a:off x="5697449" y="4384551"/>
                <a:ext cx="794845" cy="1118573"/>
              </a:xfrm>
              <a:custGeom>
                <a:avLst/>
                <a:gdLst>
                  <a:gd name="T0" fmla="*/ 0 w 42"/>
                  <a:gd name="T1" fmla="*/ 56 h 61"/>
                  <a:gd name="T2" fmla="*/ 1 w 42"/>
                  <a:gd name="T3" fmla="*/ 60 h 61"/>
                  <a:gd name="T4" fmla="*/ 6 w 42"/>
                  <a:gd name="T5" fmla="*/ 61 h 61"/>
                  <a:gd name="T6" fmla="*/ 6 w 42"/>
                  <a:gd name="T7" fmla="*/ 58 h 61"/>
                  <a:gd name="T8" fmla="*/ 0 w 42"/>
                  <a:gd name="T9" fmla="*/ 56 h 61"/>
                  <a:gd name="T10" fmla="*/ 38 w 42"/>
                  <a:gd name="T11" fmla="*/ 0 h 61"/>
                  <a:gd name="T12" fmla="*/ 34 w 42"/>
                  <a:gd name="T13" fmla="*/ 2 h 61"/>
                  <a:gd name="T14" fmla="*/ 37 w 42"/>
                  <a:gd name="T15" fmla="*/ 4 h 61"/>
                  <a:gd name="T16" fmla="*/ 39 w 42"/>
                  <a:gd name="T17" fmla="*/ 6 h 61"/>
                  <a:gd name="T18" fmla="*/ 42 w 42"/>
                  <a:gd name="T19" fmla="*/ 5 h 61"/>
                  <a:gd name="T20" fmla="*/ 39 w 42"/>
                  <a:gd name="T21" fmla="*/ 1 h 61"/>
                  <a:gd name="T22" fmla="*/ 38 w 4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61">
                    <a:moveTo>
                      <a:pt x="0" y="56"/>
                    </a:moveTo>
                    <a:cubicBezTo>
                      <a:pt x="1" y="57"/>
                      <a:pt x="1" y="58"/>
                      <a:pt x="1" y="60"/>
                    </a:cubicBezTo>
                    <a:cubicBezTo>
                      <a:pt x="3" y="60"/>
                      <a:pt x="5" y="61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4" y="57"/>
                      <a:pt x="2" y="57"/>
                      <a:pt x="0" y="56"/>
                    </a:cubicBezTo>
                    <a:moveTo>
                      <a:pt x="38" y="0"/>
                    </a:moveTo>
                    <a:cubicBezTo>
                      <a:pt x="37" y="1"/>
                      <a:pt x="36" y="1"/>
                      <a:pt x="34" y="2"/>
                    </a:cubicBezTo>
                    <a:cubicBezTo>
                      <a:pt x="35" y="2"/>
                      <a:pt x="36" y="3"/>
                      <a:pt x="37" y="4"/>
                    </a:cubicBezTo>
                    <a:cubicBezTo>
                      <a:pt x="37" y="4"/>
                      <a:pt x="38" y="5"/>
                      <a:pt x="39" y="6"/>
                    </a:cubicBezTo>
                    <a:cubicBezTo>
                      <a:pt x="40" y="6"/>
                      <a:pt x="41" y="5"/>
                      <a:pt x="42" y="5"/>
                    </a:cubicBezTo>
                    <a:cubicBezTo>
                      <a:pt x="41" y="4"/>
                      <a:pt x="40" y="2"/>
                      <a:pt x="39" y="1"/>
                    </a:cubicBezTo>
                    <a:cubicBezTo>
                      <a:pt x="39" y="1"/>
                      <a:pt x="38" y="1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57"/>
              <p:cNvSpPr>
                <a:spLocks noEditPoints="1"/>
              </p:cNvSpPr>
              <p:nvPr/>
            </p:nvSpPr>
            <p:spPr bwMode="auto">
              <a:xfrm>
                <a:off x="5713346" y="4515696"/>
                <a:ext cx="548445" cy="748288"/>
              </a:xfrm>
              <a:custGeom>
                <a:avLst/>
                <a:gdLst>
                  <a:gd name="T0" fmla="*/ 0 w 29"/>
                  <a:gd name="T1" fmla="*/ 36 h 41"/>
                  <a:gd name="T2" fmla="*/ 0 w 29"/>
                  <a:gd name="T3" fmla="*/ 39 h 41"/>
                  <a:gd name="T4" fmla="*/ 5 w 29"/>
                  <a:gd name="T5" fmla="*/ 41 h 41"/>
                  <a:gd name="T6" fmla="*/ 5 w 29"/>
                  <a:gd name="T7" fmla="*/ 39 h 41"/>
                  <a:gd name="T8" fmla="*/ 0 w 29"/>
                  <a:gd name="T9" fmla="*/ 36 h 41"/>
                  <a:gd name="T10" fmla="*/ 24 w 29"/>
                  <a:gd name="T11" fmla="*/ 0 h 41"/>
                  <a:gd name="T12" fmla="*/ 22 w 29"/>
                  <a:gd name="T13" fmla="*/ 1 h 41"/>
                  <a:gd name="T14" fmla="*/ 27 w 29"/>
                  <a:gd name="T15" fmla="*/ 4 h 41"/>
                  <a:gd name="T16" fmla="*/ 29 w 29"/>
                  <a:gd name="T17" fmla="*/ 3 h 41"/>
                  <a:gd name="T18" fmla="*/ 24 w 29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1">
                    <a:moveTo>
                      <a:pt x="0" y="36"/>
                    </a:moveTo>
                    <a:cubicBezTo>
                      <a:pt x="0" y="37"/>
                      <a:pt x="0" y="38"/>
                      <a:pt x="0" y="39"/>
                    </a:cubicBezTo>
                    <a:cubicBezTo>
                      <a:pt x="1" y="40"/>
                      <a:pt x="3" y="40"/>
                      <a:pt x="5" y="41"/>
                    </a:cubicBezTo>
                    <a:cubicBezTo>
                      <a:pt x="5" y="40"/>
                      <a:pt x="5" y="40"/>
                      <a:pt x="5" y="39"/>
                    </a:cubicBezTo>
                    <a:cubicBezTo>
                      <a:pt x="3" y="38"/>
                      <a:pt x="2" y="37"/>
                      <a:pt x="0" y="36"/>
                    </a:cubicBezTo>
                    <a:moveTo>
                      <a:pt x="24" y="0"/>
                    </a:moveTo>
                    <a:cubicBezTo>
                      <a:pt x="24" y="0"/>
                      <a:pt x="23" y="1"/>
                      <a:pt x="22" y="1"/>
                    </a:cubicBezTo>
                    <a:cubicBezTo>
                      <a:pt x="24" y="2"/>
                      <a:pt x="26" y="3"/>
                      <a:pt x="27" y="4"/>
                    </a:cubicBezTo>
                    <a:cubicBezTo>
                      <a:pt x="28" y="4"/>
                      <a:pt x="28" y="3"/>
                      <a:pt x="29" y="3"/>
                    </a:cubicBezTo>
                    <a:cubicBezTo>
                      <a:pt x="28" y="2"/>
                      <a:pt x="26" y="1"/>
                      <a:pt x="2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58"/>
              <p:cNvSpPr>
                <a:spLocks noEditPoints="1"/>
              </p:cNvSpPr>
              <p:nvPr/>
            </p:nvSpPr>
            <p:spPr bwMode="auto">
              <a:xfrm>
                <a:off x="6190253" y="6158836"/>
                <a:ext cx="906123" cy="162002"/>
              </a:xfrm>
              <a:custGeom>
                <a:avLst/>
                <a:gdLst>
                  <a:gd name="T0" fmla="*/ 42 w 48"/>
                  <a:gd name="T1" fmla="*/ 4 h 9"/>
                  <a:gd name="T2" fmla="*/ 35 w 48"/>
                  <a:gd name="T3" fmla="*/ 5 h 9"/>
                  <a:gd name="T4" fmla="*/ 42 w 48"/>
                  <a:gd name="T5" fmla="*/ 9 h 9"/>
                  <a:gd name="T6" fmla="*/ 48 w 48"/>
                  <a:gd name="T7" fmla="*/ 8 h 9"/>
                  <a:gd name="T8" fmla="*/ 42 w 48"/>
                  <a:gd name="T9" fmla="*/ 4 h 9"/>
                  <a:gd name="T10" fmla="*/ 6 w 48"/>
                  <a:gd name="T11" fmla="*/ 0 h 9"/>
                  <a:gd name="T12" fmla="*/ 0 w 48"/>
                  <a:gd name="T13" fmla="*/ 2 h 9"/>
                  <a:gd name="T14" fmla="*/ 5 w 48"/>
                  <a:gd name="T15" fmla="*/ 5 h 9"/>
                  <a:gd name="T16" fmla="*/ 13 w 48"/>
                  <a:gd name="T17" fmla="*/ 3 h 9"/>
                  <a:gd name="T18" fmla="*/ 6 w 48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9">
                    <a:moveTo>
                      <a:pt x="42" y="4"/>
                    </a:moveTo>
                    <a:cubicBezTo>
                      <a:pt x="40" y="4"/>
                      <a:pt x="37" y="5"/>
                      <a:pt x="35" y="5"/>
                    </a:cubicBezTo>
                    <a:cubicBezTo>
                      <a:pt x="37" y="6"/>
                      <a:pt x="40" y="8"/>
                      <a:pt x="42" y="9"/>
                    </a:cubicBezTo>
                    <a:cubicBezTo>
                      <a:pt x="44" y="9"/>
                      <a:pt x="46" y="8"/>
                      <a:pt x="48" y="8"/>
                    </a:cubicBezTo>
                    <a:cubicBezTo>
                      <a:pt x="46" y="6"/>
                      <a:pt x="44" y="5"/>
                      <a:pt x="42" y="4"/>
                    </a:cubicBezTo>
                    <a:moveTo>
                      <a:pt x="6" y="0"/>
                    </a:moveTo>
                    <a:cubicBezTo>
                      <a:pt x="4" y="0"/>
                      <a:pt x="2" y="1"/>
                      <a:pt x="0" y="2"/>
                    </a:cubicBezTo>
                    <a:cubicBezTo>
                      <a:pt x="1" y="3"/>
                      <a:pt x="3" y="4"/>
                      <a:pt x="5" y="5"/>
                    </a:cubicBezTo>
                    <a:cubicBezTo>
                      <a:pt x="7" y="4"/>
                      <a:pt x="10" y="3"/>
                      <a:pt x="13" y="3"/>
                    </a:cubicBezTo>
                    <a:cubicBezTo>
                      <a:pt x="11" y="2"/>
                      <a:pt x="8" y="1"/>
                      <a:pt x="6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59"/>
              <p:cNvSpPr>
                <a:spLocks/>
              </p:cNvSpPr>
              <p:nvPr/>
            </p:nvSpPr>
            <p:spPr bwMode="auto">
              <a:xfrm>
                <a:off x="9226560" y="5996838"/>
                <a:ext cx="1414824" cy="856288"/>
              </a:xfrm>
              <a:custGeom>
                <a:avLst/>
                <a:gdLst>
                  <a:gd name="T0" fmla="*/ 38 w 75"/>
                  <a:gd name="T1" fmla="*/ 0 h 47"/>
                  <a:gd name="T2" fmla="*/ 27 w 75"/>
                  <a:gd name="T3" fmla="*/ 2 h 47"/>
                  <a:gd name="T4" fmla="*/ 17 w 75"/>
                  <a:gd name="T5" fmla="*/ 7 h 47"/>
                  <a:gd name="T6" fmla="*/ 11 w 75"/>
                  <a:gd name="T7" fmla="*/ 17 h 47"/>
                  <a:gd name="T8" fmla="*/ 5 w 75"/>
                  <a:gd name="T9" fmla="*/ 21 h 47"/>
                  <a:gd name="T10" fmla="*/ 2 w 75"/>
                  <a:gd name="T11" fmla="*/ 44 h 47"/>
                  <a:gd name="T12" fmla="*/ 5 w 75"/>
                  <a:gd name="T13" fmla="*/ 41 h 47"/>
                  <a:gd name="T14" fmla="*/ 22 w 75"/>
                  <a:gd name="T15" fmla="*/ 17 h 47"/>
                  <a:gd name="T16" fmla="*/ 30 w 75"/>
                  <a:gd name="T17" fmla="*/ 15 h 47"/>
                  <a:gd name="T18" fmla="*/ 32 w 75"/>
                  <a:gd name="T19" fmla="*/ 16 h 47"/>
                  <a:gd name="T20" fmla="*/ 36 w 75"/>
                  <a:gd name="T21" fmla="*/ 8 h 47"/>
                  <a:gd name="T22" fmla="*/ 40 w 75"/>
                  <a:gd name="T23" fmla="*/ 7 h 47"/>
                  <a:gd name="T24" fmla="*/ 47 w 75"/>
                  <a:gd name="T25" fmla="*/ 10 h 47"/>
                  <a:gd name="T26" fmla="*/ 46 w 75"/>
                  <a:gd name="T27" fmla="*/ 21 h 47"/>
                  <a:gd name="T28" fmla="*/ 53 w 75"/>
                  <a:gd name="T29" fmla="*/ 32 h 47"/>
                  <a:gd name="T30" fmla="*/ 53 w 75"/>
                  <a:gd name="T31" fmla="*/ 47 h 47"/>
                  <a:gd name="T32" fmla="*/ 74 w 75"/>
                  <a:gd name="T33" fmla="*/ 47 h 47"/>
                  <a:gd name="T34" fmla="*/ 75 w 75"/>
                  <a:gd name="T35" fmla="*/ 34 h 47"/>
                  <a:gd name="T36" fmla="*/ 71 w 75"/>
                  <a:gd name="T37" fmla="*/ 21 h 47"/>
                  <a:gd name="T38" fmla="*/ 38 w 7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" h="47">
                    <a:moveTo>
                      <a:pt x="38" y="0"/>
                    </a:moveTo>
                    <a:cubicBezTo>
                      <a:pt x="34" y="0"/>
                      <a:pt x="30" y="1"/>
                      <a:pt x="27" y="2"/>
                    </a:cubicBezTo>
                    <a:cubicBezTo>
                      <a:pt x="23" y="3"/>
                      <a:pt x="20" y="5"/>
                      <a:pt x="17" y="7"/>
                    </a:cubicBezTo>
                    <a:cubicBezTo>
                      <a:pt x="16" y="11"/>
                      <a:pt x="14" y="14"/>
                      <a:pt x="11" y="17"/>
                    </a:cubicBezTo>
                    <a:cubicBezTo>
                      <a:pt x="9" y="18"/>
                      <a:pt x="7" y="20"/>
                      <a:pt x="5" y="21"/>
                    </a:cubicBezTo>
                    <a:cubicBezTo>
                      <a:pt x="1" y="28"/>
                      <a:pt x="0" y="36"/>
                      <a:pt x="2" y="44"/>
                    </a:cubicBezTo>
                    <a:cubicBezTo>
                      <a:pt x="2" y="43"/>
                      <a:pt x="4" y="42"/>
                      <a:pt x="5" y="41"/>
                    </a:cubicBezTo>
                    <a:cubicBezTo>
                      <a:pt x="5" y="30"/>
                      <a:pt x="11" y="20"/>
                      <a:pt x="22" y="17"/>
                    </a:cubicBezTo>
                    <a:cubicBezTo>
                      <a:pt x="25" y="16"/>
                      <a:pt x="27" y="15"/>
                      <a:pt x="30" y="15"/>
                    </a:cubicBezTo>
                    <a:cubicBezTo>
                      <a:pt x="30" y="15"/>
                      <a:pt x="31" y="15"/>
                      <a:pt x="32" y="16"/>
                    </a:cubicBezTo>
                    <a:cubicBezTo>
                      <a:pt x="32" y="13"/>
                      <a:pt x="33" y="10"/>
                      <a:pt x="36" y="8"/>
                    </a:cubicBezTo>
                    <a:cubicBezTo>
                      <a:pt x="37" y="7"/>
                      <a:pt x="39" y="7"/>
                      <a:pt x="40" y="7"/>
                    </a:cubicBezTo>
                    <a:cubicBezTo>
                      <a:pt x="43" y="7"/>
                      <a:pt x="46" y="8"/>
                      <a:pt x="47" y="10"/>
                    </a:cubicBezTo>
                    <a:cubicBezTo>
                      <a:pt x="49" y="14"/>
                      <a:pt x="49" y="19"/>
                      <a:pt x="46" y="21"/>
                    </a:cubicBezTo>
                    <a:cubicBezTo>
                      <a:pt x="49" y="24"/>
                      <a:pt x="52" y="28"/>
                      <a:pt x="53" y="32"/>
                    </a:cubicBezTo>
                    <a:cubicBezTo>
                      <a:pt x="55" y="38"/>
                      <a:pt x="55" y="43"/>
                      <a:pt x="53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3"/>
                      <a:pt x="75" y="39"/>
                      <a:pt x="75" y="34"/>
                    </a:cubicBezTo>
                    <a:cubicBezTo>
                      <a:pt x="72" y="30"/>
                      <a:pt x="71" y="26"/>
                      <a:pt x="71" y="21"/>
                    </a:cubicBezTo>
                    <a:cubicBezTo>
                      <a:pt x="65" y="8"/>
                      <a:pt x="52" y="0"/>
                      <a:pt x="3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0"/>
              <p:cNvSpPr>
                <a:spLocks/>
              </p:cNvSpPr>
              <p:nvPr/>
            </p:nvSpPr>
            <p:spPr bwMode="auto">
              <a:xfrm>
                <a:off x="10561899" y="6374836"/>
                <a:ext cx="79484" cy="239145"/>
              </a:xfrm>
              <a:custGeom>
                <a:avLst/>
                <a:gdLst>
                  <a:gd name="T0" fmla="*/ 0 w 4"/>
                  <a:gd name="T1" fmla="*/ 0 h 13"/>
                  <a:gd name="T2" fmla="*/ 4 w 4"/>
                  <a:gd name="T3" fmla="*/ 13 h 13"/>
                  <a:gd name="T4" fmla="*/ 2 w 4"/>
                  <a:gd name="T5" fmla="*/ 5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5"/>
                      <a:pt x="1" y="9"/>
                      <a:pt x="4" y="13"/>
                    </a:cubicBezTo>
                    <a:cubicBezTo>
                      <a:pt x="4" y="10"/>
                      <a:pt x="3" y="8"/>
                      <a:pt x="2" y="5"/>
                    </a:cubicBezTo>
                    <a:cubicBezTo>
                      <a:pt x="2" y="3"/>
                      <a:pt x="1" y="2"/>
                      <a:pt x="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1"/>
              <p:cNvSpPr>
                <a:spLocks/>
              </p:cNvSpPr>
              <p:nvPr/>
            </p:nvSpPr>
            <p:spPr bwMode="auto">
              <a:xfrm>
                <a:off x="9266299" y="6745121"/>
                <a:ext cx="71539" cy="108000"/>
              </a:xfrm>
              <a:custGeom>
                <a:avLst/>
                <a:gdLst>
                  <a:gd name="T0" fmla="*/ 3 w 4"/>
                  <a:gd name="T1" fmla="*/ 0 h 6"/>
                  <a:gd name="T2" fmla="*/ 0 w 4"/>
                  <a:gd name="T3" fmla="*/ 3 h 6"/>
                  <a:gd name="T4" fmla="*/ 0 w 4"/>
                  <a:gd name="T5" fmla="*/ 6 h 6"/>
                  <a:gd name="T6" fmla="*/ 4 w 4"/>
                  <a:gd name="T7" fmla="*/ 6 h 6"/>
                  <a:gd name="T8" fmla="*/ 3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2" y="1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4"/>
                      <a:pt x="3" y="2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2"/>
              <p:cNvSpPr>
                <a:spLocks noEditPoints="1"/>
              </p:cNvSpPr>
              <p:nvPr/>
            </p:nvSpPr>
            <p:spPr bwMode="auto">
              <a:xfrm>
                <a:off x="9377578" y="6158836"/>
                <a:ext cx="755105" cy="162002"/>
              </a:xfrm>
              <a:custGeom>
                <a:avLst/>
                <a:gdLst>
                  <a:gd name="T0" fmla="*/ 5 w 40"/>
                  <a:gd name="T1" fmla="*/ 1 h 9"/>
                  <a:gd name="T2" fmla="*/ 0 w 40"/>
                  <a:gd name="T3" fmla="*/ 7 h 9"/>
                  <a:gd name="T4" fmla="*/ 1 w 40"/>
                  <a:gd name="T5" fmla="*/ 6 h 9"/>
                  <a:gd name="T6" fmla="*/ 5 w 40"/>
                  <a:gd name="T7" fmla="*/ 1 h 9"/>
                  <a:gd name="T8" fmla="*/ 34 w 40"/>
                  <a:gd name="T9" fmla="*/ 0 h 9"/>
                  <a:gd name="T10" fmla="*/ 32 w 40"/>
                  <a:gd name="T11" fmla="*/ 1 h 9"/>
                  <a:gd name="T12" fmla="*/ 31 w 40"/>
                  <a:gd name="T13" fmla="*/ 7 h 9"/>
                  <a:gd name="T14" fmla="*/ 34 w 40"/>
                  <a:gd name="T15" fmla="*/ 9 h 9"/>
                  <a:gd name="T16" fmla="*/ 37 w 40"/>
                  <a:gd name="T17" fmla="*/ 8 h 9"/>
                  <a:gd name="T18" fmla="*/ 38 w 40"/>
                  <a:gd name="T19" fmla="*/ 2 h 9"/>
                  <a:gd name="T20" fmla="*/ 34 w 40"/>
                  <a:gd name="T2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">
                    <a:moveTo>
                      <a:pt x="5" y="1"/>
                    </a:moveTo>
                    <a:cubicBezTo>
                      <a:pt x="3" y="3"/>
                      <a:pt x="1" y="5"/>
                      <a:pt x="0" y="7"/>
                    </a:cubicBezTo>
                    <a:cubicBezTo>
                      <a:pt x="0" y="7"/>
                      <a:pt x="1" y="6"/>
                      <a:pt x="1" y="6"/>
                    </a:cubicBezTo>
                    <a:cubicBezTo>
                      <a:pt x="2" y="5"/>
                      <a:pt x="4" y="3"/>
                      <a:pt x="5" y="1"/>
                    </a:cubicBezTo>
                    <a:moveTo>
                      <a:pt x="34" y="0"/>
                    </a:moveTo>
                    <a:cubicBezTo>
                      <a:pt x="34" y="0"/>
                      <a:pt x="33" y="0"/>
                      <a:pt x="32" y="1"/>
                    </a:cubicBezTo>
                    <a:cubicBezTo>
                      <a:pt x="30" y="2"/>
                      <a:pt x="29" y="5"/>
                      <a:pt x="31" y="7"/>
                    </a:cubicBezTo>
                    <a:cubicBezTo>
                      <a:pt x="32" y="8"/>
                      <a:pt x="33" y="9"/>
                      <a:pt x="34" y="9"/>
                    </a:cubicBezTo>
                    <a:cubicBezTo>
                      <a:pt x="35" y="9"/>
                      <a:pt x="36" y="9"/>
                      <a:pt x="37" y="8"/>
                    </a:cubicBezTo>
                    <a:cubicBezTo>
                      <a:pt x="39" y="7"/>
                      <a:pt x="40" y="4"/>
                      <a:pt x="38" y="2"/>
                    </a:cubicBezTo>
                    <a:cubicBezTo>
                      <a:pt x="37" y="1"/>
                      <a:pt x="36" y="0"/>
                      <a:pt x="34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3"/>
              <p:cNvSpPr>
                <a:spLocks/>
              </p:cNvSpPr>
              <p:nvPr/>
            </p:nvSpPr>
            <p:spPr bwMode="auto">
              <a:xfrm>
                <a:off x="9321941" y="6120267"/>
                <a:ext cx="222557" cy="254574"/>
              </a:xfrm>
              <a:custGeom>
                <a:avLst/>
                <a:gdLst>
                  <a:gd name="T0" fmla="*/ 12 w 12"/>
                  <a:gd name="T1" fmla="*/ 0 h 14"/>
                  <a:gd name="T2" fmla="*/ 8 w 12"/>
                  <a:gd name="T3" fmla="*/ 3 h 14"/>
                  <a:gd name="T4" fmla="*/ 4 w 12"/>
                  <a:gd name="T5" fmla="*/ 8 h 14"/>
                  <a:gd name="T6" fmla="*/ 3 w 12"/>
                  <a:gd name="T7" fmla="*/ 9 h 14"/>
                  <a:gd name="T8" fmla="*/ 0 w 12"/>
                  <a:gd name="T9" fmla="*/ 14 h 14"/>
                  <a:gd name="T10" fmla="*/ 6 w 12"/>
                  <a:gd name="T11" fmla="*/ 10 h 14"/>
                  <a:gd name="T12" fmla="*/ 12 w 1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cubicBezTo>
                      <a:pt x="10" y="1"/>
                      <a:pt x="9" y="2"/>
                      <a:pt x="8" y="3"/>
                    </a:cubicBezTo>
                    <a:cubicBezTo>
                      <a:pt x="7" y="5"/>
                      <a:pt x="5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2" y="13"/>
                      <a:pt x="4" y="11"/>
                      <a:pt x="6" y="10"/>
                    </a:cubicBezTo>
                    <a:cubicBezTo>
                      <a:pt x="9" y="7"/>
                      <a:pt x="11" y="4"/>
                      <a:pt x="1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4"/>
              <p:cNvSpPr>
                <a:spLocks noEditPoints="1"/>
              </p:cNvSpPr>
              <p:nvPr/>
            </p:nvSpPr>
            <p:spPr bwMode="auto">
              <a:xfrm>
                <a:off x="9830642" y="6120267"/>
                <a:ext cx="317938" cy="254574"/>
              </a:xfrm>
              <a:custGeom>
                <a:avLst/>
                <a:gdLst>
                  <a:gd name="T0" fmla="*/ 10 w 17"/>
                  <a:gd name="T1" fmla="*/ 11 h 14"/>
                  <a:gd name="T2" fmla="*/ 7 w 17"/>
                  <a:gd name="T3" fmla="*/ 9 h 14"/>
                  <a:gd name="T4" fmla="*/ 8 w 17"/>
                  <a:gd name="T5" fmla="*/ 3 h 14"/>
                  <a:gd name="T6" fmla="*/ 10 w 17"/>
                  <a:gd name="T7" fmla="*/ 2 h 14"/>
                  <a:gd name="T8" fmla="*/ 14 w 17"/>
                  <a:gd name="T9" fmla="*/ 4 h 14"/>
                  <a:gd name="T10" fmla="*/ 13 w 17"/>
                  <a:gd name="T11" fmla="*/ 10 h 14"/>
                  <a:gd name="T12" fmla="*/ 10 w 17"/>
                  <a:gd name="T13" fmla="*/ 11 h 14"/>
                  <a:gd name="T14" fmla="*/ 8 w 17"/>
                  <a:gd name="T15" fmla="*/ 0 h 14"/>
                  <a:gd name="T16" fmla="*/ 4 w 17"/>
                  <a:gd name="T17" fmla="*/ 1 h 14"/>
                  <a:gd name="T18" fmla="*/ 0 w 17"/>
                  <a:gd name="T19" fmla="*/ 9 h 14"/>
                  <a:gd name="T20" fmla="*/ 14 w 17"/>
                  <a:gd name="T21" fmla="*/ 14 h 14"/>
                  <a:gd name="T22" fmla="*/ 15 w 17"/>
                  <a:gd name="T23" fmla="*/ 3 h 14"/>
                  <a:gd name="T24" fmla="*/ 8 w 17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4">
                    <a:moveTo>
                      <a:pt x="10" y="11"/>
                    </a:moveTo>
                    <a:cubicBezTo>
                      <a:pt x="9" y="11"/>
                      <a:pt x="8" y="10"/>
                      <a:pt x="7" y="9"/>
                    </a:cubicBezTo>
                    <a:cubicBezTo>
                      <a:pt x="5" y="7"/>
                      <a:pt x="6" y="4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2" y="2"/>
                      <a:pt x="13" y="3"/>
                      <a:pt x="14" y="4"/>
                    </a:cubicBezTo>
                    <a:cubicBezTo>
                      <a:pt x="16" y="6"/>
                      <a:pt x="15" y="9"/>
                      <a:pt x="13" y="10"/>
                    </a:cubicBezTo>
                    <a:cubicBezTo>
                      <a:pt x="12" y="11"/>
                      <a:pt x="11" y="11"/>
                      <a:pt x="10" y="11"/>
                    </a:cubicBezTo>
                    <a:moveTo>
                      <a:pt x="8" y="0"/>
                    </a:moveTo>
                    <a:cubicBezTo>
                      <a:pt x="7" y="0"/>
                      <a:pt x="5" y="0"/>
                      <a:pt x="4" y="1"/>
                    </a:cubicBezTo>
                    <a:cubicBezTo>
                      <a:pt x="1" y="3"/>
                      <a:pt x="0" y="6"/>
                      <a:pt x="0" y="9"/>
                    </a:cubicBezTo>
                    <a:cubicBezTo>
                      <a:pt x="5" y="9"/>
                      <a:pt x="10" y="11"/>
                      <a:pt x="14" y="14"/>
                    </a:cubicBezTo>
                    <a:cubicBezTo>
                      <a:pt x="17" y="12"/>
                      <a:pt x="17" y="7"/>
                      <a:pt x="15" y="3"/>
                    </a:cubicBezTo>
                    <a:cubicBezTo>
                      <a:pt x="14" y="1"/>
                      <a:pt x="11" y="0"/>
                      <a:pt x="8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65"/>
              <p:cNvSpPr>
                <a:spLocks noEditPoints="1"/>
              </p:cNvSpPr>
              <p:nvPr/>
            </p:nvSpPr>
            <p:spPr bwMode="auto">
              <a:xfrm>
                <a:off x="9417322" y="6343978"/>
                <a:ext cx="786899" cy="509143"/>
              </a:xfrm>
              <a:custGeom>
                <a:avLst/>
                <a:gdLst>
                  <a:gd name="T0" fmla="*/ 6 w 42"/>
                  <a:gd name="T1" fmla="*/ 23 h 28"/>
                  <a:gd name="T2" fmla="*/ 2 w 42"/>
                  <a:gd name="T3" fmla="*/ 24 h 28"/>
                  <a:gd name="T4" fmla="*/ 0 w 42"/>
                  <a:gd name="T5" fmla="*/ 26 h 28"/>
                  <a:gd name="T6" fmla="*/ 1 w 42"/>
                  <a:gd name="T7" fmla="*/ 27 h 28"/>
                  <a:gd name="T8" fmla="*/ 1 w 42"/>
                  <a:gd name="T9" fmla="*/ 28 h 28"/>
                  <a:gd name="T10" fmla="*/ 12 w 42"/>
                  <a:gd name="T11" fmla="*/ 28 h 28"/>
                  <a:gd name="T12" fmla="*/ 11 w 42"/>
                  <a:gd name="T13" fmla="*/ 26 h 28"/>
                  <a:gd name="T14" fmla="*/ 6 w 42"/>
                  <a:gd name="T15" fmla="*/ 23 h 28"/>
                  <a:gd name="T16" fmla="*/ 21 w 42"/>
                  <a:gd name="T17" fmla="*/ 0 h 28"/>
                  <a:gd name="T18" fmla="*/ 14 w 42"/>
                  <a:gd name="T19" fmla="*/ 1 h 28"/>
                  <a:gd name="T20" fmla="*/ 0 w 42"/>
                  <a:gd name="T21" fmla="*/ 20 h 28"/>
                  <a:gd name="T22" fmla="*/ 2 w 42"/>
                  <a:gd name="T23" fmla="*/ 19 h 28"/>
                  <a:gd name="T24" fmla="*/ 13 w 42"/>
                  <a:gd name="T25" fmla="*/ 25 h 28"/>
                  <a:gd name="T26" fmla="*/ 14 w 42"/>
                  <a:gd name="T27" fmla="*/ 28 h 28"/>
                  <a:gd name="T28" fmla="*/ 22 w 42"/>
                  <a:gd name="T29" fmla="*/ 28 h 28"/>
                  <a:gd name="T30" fmla="*/ 16 w 42"/>
                  <a:gd name="T31" fmla="*/ 22 h 28"/>
                  <a:gd name="T32" fmla="*/ 24 w 42"/>
                  <a:gd name="T33" fmla="*/ 8 h 28"/>
                  <a:gd name="T34" fmla="*/ 27 w 42"/>
                  <a:gd name="T35" fmla="*/ 7 h 28"/>
                  <a:gd name="T36" fmla="*/ 38 w 42"/>
                  <a:gd name="T37" fmla="*/ 15 h 28"/>
                  <a:gd name="T38" fmla="*/ 33 w 42"/>
                  <a:gd name="T39" fmla="*/ 28 h 28"/>
                  <a:gd name="T40" fmla="*/ 40 w 42"/>
                  <a:gd name="T41" fmla="*/ 28 h 28"/>
                  <a:gd name="T42" fmla="*/ 41 w 42"/>
                  <a:gd name="T43" fmla="*/ 14 h 28"/>
                  <a:gd name="T44" fmla="*/ 33 w 42"/>
                  <a:gd name="T45" fmla="*/ 4 h 28"/>
                  <a:gd name="T46" fmla="*/ 30 w 42"/>
                  <a:gd name="T47" fmla="*/ 4 h 28"/>
                  <a:gd name="T48" fmla="*/ 23 w 42"/>
                  <a:gd name="T49" fmla="*/ 0 h 28"/>
                  <a:gd name="T50" fmla="*/ 23 w 42"/>
                  <a:gd name="T51" fmla="*/ 0 h 28"/>
                  <a:gd name="T52" fmla="*/ 21 w 42"/>
                  <a:gd name="T5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28">
                    <a:moveTo>
                      <a:pt x="6" y="23"/>
                    </a:moveTo>
                    <a:cubicBezTo>
                      <a:pt x="4" y="23"/>
                      <a:pt x="3" y="23"/>
                      <a:pt x="2" y="24"/>
                    </a:cubicBezTo>
                    <a:cubicBezTo>
                      <a:pt x="1" y="24"/>
                      <a:pt x="1" y="25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8"/>
                      <a:pt x="12" y="27"/>
                      <a:pt x="11" y="26"/>
                    </a:cubicBezTo>
                    <a:cubicBezTo>
                      <a:pt x="10" y="24"/>
                      <a:pt x="8" y="23"/>
                      <a:pt x="6" y="23"/>
                    </a:cubicBezTo>
                    <a:moveTo>
                      <a:pt x="21" y="0"/>
                    </a:moveTo>
                    <a:cubicBezTo>
                      <a:pt x="19" y="0"/>
                      <a:pt x="16" y="0"/>
                      <a:pt x="14" y="1"/>
                    </a:cubicBezTo>
                    <a:cubicBezTo>
                      <a:pt x="6" y="4"/>
                      <a:pt x="0" y="11"/>
                      <a:pt x="0" y="20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6" y="19"/>
                      <a:pt x="11" y="21"/>
                      <a:pt x="13" y="25"/>
                    </a:cubicBezTo>
                    <a:cubicBezTo>
                      <a:pt x="14" y="26"/>
                      <a:pt x="14" y="27"/>
                      <a:pt x="14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19" y="27"/>
                      <a:pt x="17" y="25"/>
                      <a:pt x="16" y="22"/>
                    </a:cubicBezTo>
                    <a:cubicBezTo>
                      <a:pt x="15" y="16"/>
                      <a:pt x="18" y="10"/>
                      <a:pt x="24" y="8"/>
                    </a:cubicBezTo>
                    <a:cubicBezTo>
                      <a:pt x="25" y="8"/>
                      <a:pt x="26" y="7"/>
                      <a:pt x="27" y="7"/>
                    </a:cubicBezTo>
                    <a:cubicBezTo>
                      <a:pt x="32" y="7"/>
                      <a:pt x="36" y="11"/>
                      <a:pt x="38" y="15"/>
                    </a:cubicBezTo>
                    <a:cubicBezTo>
                      <a:pt x="39" y="20"/>
                      <a:pt x="37" y="26"/>
                      <a:pt x="33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2" y="24"/>
                      <a:pt x="42" y="19"/>
                      <a:pt x="41" y="14"/>
                    </a:cubicBezTo>
                    <a:cubicBezTo>
                      <a:pt x="39" y="10"/>
                      <a:pt x="36" y="6"/>
                      <a:pt x="33" y="4"/>
                    </a:cubicBezTo>
                    <a:cubicBezTo>
                      <a:pt x="32" y="4"/>
                      <a:pt x="31" y="4"/>
                      <a:pt x="30" y="4"/>
                    </a:cubicBezTo>
                    <a:cubicBezTo>
                      <a:pt x="27" y="4"/>
                      <a:pt x="25" y="3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1" y="0"/>
                      <a:pt x="2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66"/>
              <p:cNvSpPr>
                <a:spLocks/>
              </p:cNvSpPr>
              <p:nvPr/>
            </p:nvSpPr>
            <p:spPr bwMode="auto">
              <a:xfrm>
                <a:off x="9417322" y="6691124"/>
                <a:ext cx="262301" cy="162002"/>
              </a:xfrm>
              <a:custGeom>
                <a:avLst/>
                <a:gdLst>
                  <a:gd name="T0" fmla="*/ 2 w 14"/>
                  <a:gd name="T1" fmla="*/ 0 h 9"/>
                  <a:gd name="T2" fmla="*/ 0 w 14"/>
                  <a:gd name="T3" fmla="*/ 1 h 9"/>
                  <a:gd name="T4" fmla="*/ 0 w 14"/>
                  <a:gd name="T5" fmla="*/ 7 h 9"/>
                  <a:gd name="T6" fmla="*/ 2 w 14"/>
                  <a:gd name="T7" fmla="*/ 5 h 9"/>
                  <a:gd name="T8" fmla="*/ 6 w 14"/>
                  <a:gd name="T9" fmla="*/ 4 h 9"/>
                  <a:gd name="T10" fmla="*/ 11 w 14"/>
                  <a:gd name="T11" fmla="*/ 7 h 9"/>
                  <a:gd name="T12" fmla="*/ 12 w 14"/>
                  <a:gd name="T13" fmla="*/ 9 h 9"/>
                  <a:gd name="T14" fmla="*/ 14 w 14"/>
                  <a:gd name="T15" fmla="*/ 9 h 9"/>
                  <a:gd name="T16" fmla="*/ 13 w 14"/>
                  <a:gd name="T17" fmla="*/ 6 h 9"/>
                  <a:gd name="T18" fmla="*/ 2 w 14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9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6"/>
                      <a:pt x="1" y="5"/>
                      <a:pt x="2" y="5"/>
                    </a:cubicBezTo>
                    <a:cubicBezTo>
                      <a:pt x="3" y="4"/>
                      <a:pt x="4" y="4"/>
                      <a:pt x="6" y="4"/>
                    </a:cubicBezTo>
                    <a:cubicBezTo>
                      <a:pt x="8" y="4"/>
                      <a:pt x="10" y="5"/>
                      <a:pt x="11" y="7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7"/>
                      <a:pt x="13" y="6"/>
                    </a:cubicBezTo>
                    <a:cubicBezTo>
                      <a:pt x="11" y="2"/>
                      <a:pt x="6" y="0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67"/>
              <p:cNvSpPr>
                <a:spLocks/>
              </p:cNvSpPr>
              <p:nvPr/>
            </p:nvSpPr>
            <p:spPr bwMode="auto">
              <a:xfrm>
                <a:off x="9846539" y="6336358"/>
                <a:ext cx="190763" cy="69431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0 h 4"/>
                  <a:gd name="T4" fmla="*/ 7 w 10"/>
                  <a:gd name="T5" fmla="*/ 4 h 4"/>
                  <a:gd name="T6" fmla="*/ 10 w 10"/>
                  <a:gd name="T7" fmla="*/ 4 h 4"/>
                  <a:gd name="T8" fmla="*/ 0 w 10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7" y="2"/>
                      <a:pt x="4" y="0"/>
                      <a:pt x="0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68"/>
              <p:cNvSpPr>
                <a:spLocks/>
              </p:cNvSpPr>
              <p:nvPr/>
            </p:nvSpPr>
            <p:spPr bwMode="auto">
              <a:xfrm>
                <a:off x="9846539" y="6559978"/>
                <a:ext cx="286144" cy="239145"/>
              </a:xfrm>
              <a:custGeom>
                <a:avLst/>
                <a:gdLst>
                  <a:gd name="T0" fmla="*/ 8 w 15"/>
                  <a:gd name="T1" fmla="*/ 0 h 13"/>
                  <a:gd name="T2" fmla="*/ 6 w 15"/>
                  <a:gd name="T3" fmla="*/ 0 h 13"/>
                  <a:gd name="T4" fmla="*/ 1 w 15"/>
                  <a:gd name="T5" fmla="*/ 8 h 13"/>
                  <a:gd name="T6" fmla="*/ 8 w 15"/>
                  <a:gd name="T7" fmla="*/ 13 h 13"/>
                  <a:gd name="T8" fmla="*/ 10 w 15"/>
                  <a:gd name="T9" fmla="*/ 12 h 13"/>
                  <a:gd name="T10" fmla="*/ 14 w 15"/>
                  <a:gd name="T11" fmla="*/ 4 h 13"/>
                  <a:gd name="T12" fmla="*/ 8 w 1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8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2" y="1"/>
                      <a:pt x="0" y="5"/>
                      <a:pt x="1" y="8"/>
                    </a:cubicBezTo>
                    <a:cubicBezTo>
                      <a:pt x="2" y="11"/>
                      <a:pt x="5" y="13"/>
                      <a:pt x="8" y="13"/>
                    </a:cubicBezTo>
                    <a:cubicBezTo>
                      <a:pt x="8" y="13"/>
                      <a:pt x="9" y="13"/>
                      <a:pt x="10" y="12"/>
                    </a:cubicBezTo>
                    <a:cubicBezTo>
                      <a:pt x="13" y="11"/>
                      <a:pt x="15" y="8"/>
                      <a:pt x="14" y="4"/>
                    </a:cubicBezTo>
                    <a:cubicBezTo>
                      <a:pt x="13" y="1"/>
                      <a:pt x="10" y="0"/>
                      <a:pt x="8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0"/>
              <p:cNvSpPr>
                <a:spLocks/>
              </p:cNvSpPr>
              <p:nvPr/>
            </p:nvSpPr>
            <p:spPr bwMode="auto">
              <a:xfrm>
                <a:off x="11261362" y="6667978"/>
                <a:ext cx="476907" cy="185143"/>
              </a:xfrm>
              <a:custGeom>
                <a:avLst/>
                <a:gdLst>
                  <a:gd name="T0" fmla="*/ 7 w 25"/>
                  <a:gd name="T1" fmla="*/ 0 h 10"/>
                  <a:gd name="T2" fmla="*/ 0 w 25"/>
                  <a:gd name="T3" fmla="*/ 1 h 10"/>
                  <a:gd name="T4" fmla="*/ 3 w 25"/>
                  <a:gd name="T5" fmla="*/ 8 h 10"/>
                  <a:gd name="T6" fmla="*/ 3 w 25"/>
                  <a:gd name="T7" fmla="*/ 10 h 10"/>
                  <a:gd name="T8" fmla="*/ 24 w 25"/>
                  <a:gd name="T9" fmla="*/ 10 h 10"/>
                  <a:gd name="T10" fmla="*/ 25 w 25"/>
                  <a:gd name="T11" fmla="*/ 8 h 10"/>
                  <a:gd name="T12" fmla="*/ 25 w 25"/>
                  <a:gd name="T13" fmla="*/ 8 h 10"/>
                  <a:gd name="T14" fmla="*/ 13 w 25"/>
                  <a:gd name="T15" fmla="*/ 1 h 10"/>
                  <a:gd name="T16" fmla="*/ 7 w 25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0">
                    <a:moveTo>
                      <a:pt x="7" y="0"/>
                    </a:moveTo>
                    <a:cubicBezTo>
                      <a:pt x="5" y="0"/>
                      <a:pt x="2" y="1"/>
                      <a:pt x="0" y="1"/>
                    </a:cubicBezTo>
                    <a:cubicBezTo>
                      <a:pt x="2" y="3"/>
                      <a:pt x="3" y="5"/>
                      <a:pt x="3" y="8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0" y="6"/>
                      <a:pt x="16" y="4"/>
                      <a:pt x="13" y="1"/>
                    </a:cubicBezTo>
                    <a:cubicBezTo>
                      <a:pt x="11" y="0"/>
                      <a:pt x="9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1"/>
              <p:cNvSpPr>
                <a:spLocks/>
              </p:cNvSpPr>
              <p:nvPr/>
            </p:nvSpPr>
            <p:spPr bwMode="auto">
              <a:xfrm>
                <a:off x="11372641" y="6120267"/>
                <a:ext cx="421270" cy="694285"/>
              </a:xfrm>
              <a:custGeom>
                <a:avLst/>
                <a:gdLst>
                  <a:gd name="T0" fmla="*/ 3 w 22"/>
                  <a:gd name="T1" fmla="*/ 0 h 38"/>
                  <a:gd name="T2" fmla="*/ 0 w 22"/>
                  <a:gd name="T3" fmla="*/ 13 h 38"/>
                  <a:gd name="T4" fmla="*/ 7 w 22"/>
                  <a:gd name="T5" fmla="*/ 31 h 38"/>
                  <a:gd name="T6" fmla="*/ 19 w 22"/>
                  <a:gd name="T7" fmla="*/ 38 h 38"/>
                  <a:gd name="T8" fmla="*/ 19 w 22"/>
                  <a:gd name="T9" fmla="*/ 38 h 38"/>
                  <a:gd name="T10" fmla="*/ 22 w 22"/>
                  <a:gd name="T11" fmla="*/ 26 h 38"/>
                  <a:gd name="T12" fmla="*/ 22 w 22"/>
                  <a:gd name="T13" fmla="*/ 24 h 38"/>
                  <a:gd name="T14" fmla="*/ 22 w 22"/>
                  <a:gd name="T15" fmla="*/ 24 h 38"/>
                  <a:gd name="T16" fmla="*/ 5 w 22"/>
                  <a:gd name="T17" fmla="*/ 7 h 38"/>
                  <a:gd name="T18" fmla="*/ 7 w 22"/>
                  <a:gd name="T19" fmla="*/ 1 h 38"/>
                  <a:gd name="T20" fmla="*/ 3 w 22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38">
                    <a:moveTo>
                      <a:pt x="3" y="0"/>
                    </a:moveTo>
                    <a:cubicBezTo>
                      <a:pt x="1" y="4"/>
                      <a:pt x="0" y="8"/>
                      <a:pt x="0" y="13"/>
                    </a:cubicBezTo>
                    <a:cubicBezTo>
                      <a:pt x="0" y="20"/>
                      <a:pt x="2" y="26"/>
                      <a:pt x="7" y="31"/>
                    </a:cubicBezTo>
                    <a:cubicBezTo>
                      <a:pt x="10" y="34"/>
                      <a:pt x="14" y="36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1" y="34"/>
                      <a:pt x="22" y="30"/>
                      <a:pt x="22" y="26"/>
                    </a:cubicBezTo>
                    <a:cubicBezTo>
                      <a:pt x="22" y="25"/>
                      <a:pt x="22" y="25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13" y="24"/>
                      <a:pt x="5" y="17"/>
                      <a:pt x="5" y="7"/>
                    </a:cubicBezTo>
                    <a:cubicBezTo>
                      <a:pt x="5" y="5"/>
                      <a:pt x="6" y="3"/>
                      <a:pt x="7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2"/>
              <p:cNvSpPr>
                <a:spLocks/>
              </p:cNvSpPr>
              <p:nvPr/>
            </p:nvSpPr>
            <p:spPr bwMode="auto">
              <a:xfrm>
                <a:off x="11507762" y="6158836"/>
                <a:ext cx="286144" cy="331717"/>
              </a:xfrm>
              <a:custGeom>
                <a:avLst/>
                <a:gdLst>
                  <a:gd name="T0" fmla="*/ 1 w 15"/>
                  <a:gd name="T1" fmla="*/ 0 h 18"/>
                  <a:gd name="T2" fmla="*/ 0 w 15"/>
                  <a:gd name="T3" fmla="*/ 4 h 18"/>
                  <a:gd name="T4" fmla="*/ 14 w 15"/>
                  <a:gd name="T5" fmla="*/ 18 h 18"/>
                  <a:gd name="T6" fmla="*/ 15 w 15"/>
                  <a:gd name="T7" fmla="*/ 18 h 18"/>
                  <a:gd name="T8" fmla="*/ 11 w 15"/>
                  <a:gd name="T9" fmla="*/ 9 h 18"/>
                  <a:gd name="T10" fmla="*/ 3 w 15"/>
                  <a:gd name="T11" fmla="*/ 1 h 18"/>
                  <a:gd name="T12" fmla="*/ 1 w 1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8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11"/>
                      <a:pt x="6" y="18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4" y="14"/>
                      <a:pt x="13" y="11"/>
                      <a:pt x="11" y="9"/>
                    </a:cubicBezTo>
                    <a:cubicBezTo>
                      <a:pt x="7" y="8"/>
                      <a:pt x="4" y="5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3"/>
              <p:cNvSpPr>
                <a:spLocks/>
              </p:cNvSpPr>
              <p:nvPr/>
            </p:nvSpPr>
            <p:spPr bwMode="auto">
              <a:xfrm>
                <a:off x="10768559" y="6120267"/>
                <a:ext cx="572288" cy="640288"/>
              </a:xfrm>
              <a:custGeom>
                <a:avLst/>
                <a:gdLst>
                  <a:gd name="T0" fmla="*/ 19 w 30"/>
                  <a:gd name="T1" fmla="*/ 0 h 35"/>
                  <a:gd name="T2" fmla="*/ 0 w 30"/>
                  <a:gd name="T3" fmla="*/ 26 h 35"/>
                  <a:gd name="T4" fmla="*/ 2 w 30"/>
                  <a:gd name="T5" fmla="*/ 34 h 35"/>
                  <a:gd name="T6" fmla="*/ 9 w 30"/>
                  <a:gd name="T7" fmla="*/ 35 h 35"/>
                  <a:gd name="T8" fmla="*/ 11 w 30"/>
                  <a:gd name="T9" fmla="*/ 35 h 35"/>
                  <a:gd name="T10" fmla="*/ 16 w 30"/>
                  <a:gd name="T11" fmla="*/ 30 h 35"/>
                  <a:gd name="T12" fmla="*/ 13 w 30"/>
                  <a:gd name="T13" fmla="*/ 30 h 35"/>
                  <a:gd name="T14" fmla="*/ 7 w 30"/>
                  <a:gd name="T15" fmla="*/ 28 h 35"/>
                  <a:gd name="T16" fmla="*/ 5 w 30"/>
                  <a:gd name="T17" fmla="*/ 13 h 35"/>
                  <a:gd name="T18" fmla="*/ 13 w 30"/>
                  <a:gd name="T19" fmla="*/ 10 h 35"/>
                  <a:gd name="T20" fmla="*/ 20 w 30"/>
                  <a:gd name="T21" fmla="*/ 12 h 35"/>
                  <a:gd name="T22" fmla="*/ 21 w 30"/>
                  <a:gd name="T23" fmla="*/ 27 h 35"/>
                  <a:gd name="T24" fmla="*/ 18 w 30"/>
                  <a:gd name="T25" fmla="*/ 29 h 35"/>
                  <a:gd name="T26" fmla="*/ 20 w 30"/>
                  <a:gd name="T27" fmla="*/ 29 h 35"/>
                  <a:gd name="T28" fmla="*/ 23 w 30"/>
                  <a:gd name="T29" fmla="*/ 29 h 35"/>
                  <a:gd name="T30" fmla="*/ 23 w 30"/>
                  <a:gd name="T31" fmla="*/ 28 h 35"/>
                  <a:gd name="T32" fmla="*/ 21 w 30"/>
                  <a:gd name="T33" fmla="*/ 1 h 35"/>
                  <a:gd name="T34" fmla="*/ 19 w 30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5">
                    <a:moveTo>
                      <a:pt x="19" y="0"/>
                    </a:moveTo>
                    <a:cubicBezTo>
                      <a:pt x="8" y="3"/>
                      <a:pt x="0" y="13"/>
                      <a:pt x="0" y="26"/>
                    </a:cubicBezTo>
                    <a:cubicBezTo>
                      <a:pt x="0" y="29"/>
                      <a:pt x="1" y="31"/>
                      <a:pt x="2" y="34"/>
                    </a:cubicBezTo>
                    <a:cubicBezTo>
                      <a:pt x="4" y="35"/>
                      <a:pt x="6" y="35"/>
                      <a:pt x="9" y="35"/>
                    </a:cubicBezTo>
                    <a:cubicBezTo>
                      <a:pt x="10" y="35"/>
                      <a:pt x="11" y="35"/>
                      <a:pt x="11" y="35"/>
                    </a:cubicBezTo>
                    <a:cubicBezTo>
                      <a:pt x="12" y="33"/>
                      <a:pt x="14" y="31"/>
                      <a:pt x="16" y="30"/>
                    </a:cubicBezTo>
                    <a:cubicBezTo>
                      <a:pt x="15" y="30"/>
                      <a:pt x="14" y="30"/>
                      <a:pt x="13" y="30"/>
                    </a:cubicBezTo>
                    <a:cubicBezTo>
                      <a:pt x="11" y="30"/>
                      <a:pt x="9" y="29"/>
                      <a:pt x="7" y="28"/>
                    </a:cubicBezTo>
                    <a:cubicBezTo>
                      <a:pt x="2" y="24"/>
                      <a:pt x="2" y="18"/>
                      <a:pt x="5" y="13"/>
                    </a:cubicBezTo>
                    <a:cubicBezTo>
                      <a:pt x="8" y="11"/>
                      <a:pt x="10" y="10"/>
                      <a:pt x="13" y="10"/>
                    </a:cubicBezTo>
                    <a:cubicBezTo>
                      <a:pt x="16" y="10"/>
                      <a:pt x="18" y="10"/>
                      <a:pt x="20" y="12"/>
                    </a:cubicBezTo>
                    <a:cubicBezTo>
                      <a:pt x="24" y="16"/>
                      <a:pt x="25" y="22"/>
                      <a:pt x="21" y="27"/>
                    </a:cubicBezTo>
                    <a:cubicBezTo>
                      <a:pt x="20" y="28"/>
                      <a:pt x="19" y="29"/>
                      <a:pt x="18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1" y="29"/>
                      <a:pt x="22" y="29"/>
                      <a:pt x="23" y="29"/>
                    </a:cubicBezTo>
                    <a:cubicBezTo>
                      <a:pt x="23" y="29"/>
                      <a:pt x="23" y="29"/>
                      <a:pt x="23" y="28"/>
                    </a:cubicBezTo>
                    <a:cubicBezTo>
                      <a:pt x="30" y="20"/>
                      <a:pt x="29" y="8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</a:path>
                </a:pathLst>
              </a:cu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4"/>
              <p:cNvSpPr>
                <a:spLocks/>
              </p:cNvSpPr>
              <p:nvPr/>
            </p:nvSpPr>
            <p:spPr bwMode="auto">
              <a:xfrm>
                <a:off x="10999061" y="6691124"/>
                <a:ext cx="222557" cy="162002"/>
              </a:xfrm>
              <a:custGeom>
                <a:avLst/>
                <a:gdLst>
                  <a:gd name="T0" fmla="*/ 9 w 12"/>
                  <a:gd name="T1" fmla="*/ 0 h 9"/>
                  <a:gd name="T2" fmla="*/ 1 w 12"/>
                  <a:gd name="T3" fmla="*/ 4 h 9"/>
                  <a:gd name="T4" fmla="*/ 1 w 12"/>
                  <a:gd name="T5" fmla="*/ 4 h 9"/>
                  <a:gd name="T6" fmla="*/ 1 w 12"/>
                  <a:gd name="T7" fmla="*/ 9 h 9"/>
                  <a:gd name="T8" fmla="*/ 2 w 12"/>
                  <a:gd name="T9" fmla="*/ 9 h 9"/>
                  <a:gd name="T10" fmla="*/ 5 w 12"/>
                  <a:gd name="T11" fmla="*/ 6 h 9"/>
                  <a:gd name="T12" fmla="*/ 5 w 12"/>
                  <a:gd name="T13" fmla="*/ 4 h 9"/>
                  <a:gd name="T14" fmla="*/ 9 w 12"/>
                  <a:gd name="T15" fmla="*/ 1 h 9"/>
                  <a:gd name="T16" fmla="*/ 10 w 12"/>
                  <a:gd name="T17" fmla="*/ 1 h 9"/>
                  <a:gd name="T18" fmla="*/ 11 w 12"/>
                  <a:gd name="T19" fmla="*/ 2 h 9"/>
                  <a:gd name="T20" fmla="*/ 12 w 12"/>
                  <a:gd name="T21" fmla="*/ 1 h 9"/>
                  <a:gd name="T22" fmla="*/ 11 w 12"/>
                  <a:gd name="T23" fmla="*/ 0 h 9"/>
                  <a:gd name="T24" fmla="*/ 9 w 12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9">
                    <a:moveTo>
                      <a:pt x="9" y="0"/>
                    </a:moveTo>
                    <a:cubicBezTo>
                      <a:pt x="7" y="2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4" y="7"/>
                      <a:pt x="5" y="6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6" y="2"/>
                      <a:pt x="7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1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5"/>
              <p:cNvSpPr>
                <a:spLocks/>
              </p:cNvSpPr>
              <p:nvPr/>
            </p:nvSpPr>
            <p:spPr bwMode="auto">
              <a:xfrm>
                <a:off x="11038806" y="6706552"/>
                <a:ext cx="262301" cy="146574"/>
              </a:xfrm>
              <a:custGeom>
                <a:avLst/>
                <a:gdLst>
                  <a:gd name="T0" fmla="*/ 10 w 14"/>
                  <a:gd name="T1" fmla="*/ 0 h 8"/>
                  <a:gd name="T2" fmla="*/ 9 w 14"/>
                  <a:gd name="T3" fmla="*/ 1 h 8"/>
                  <a:gd name="T4" fmla="*/ 10 w 14"/>
                  <a:gd name="T5" fmla="*/ 6 h 8"/>
                  <a:gd name="T6" fmla="*/ 7 w 14"/>
                  <a:gd name="T7" fmla="*/ 8 h 8"/>
                  <a:gd name="T8" fmla="*/ 5 w 14"/>
                  <a:gd name="T9" fmla="*/ 8 h 8"/>
                  <a:gd name="T10" fmla="*/ 3 w 14"/>
                  <a:gd name="T11" fmla="*/ 5 h 8"/>
                  <a:gd name="T12" fmla="*/ 0 w 14"/>
                  <a:gd name="T13" fmla="*/ 8 h 8"/>
                  <a:gd name="T14" fmla="*/ 13 w 14"/>
                  <a:gd name="T15" fmla="*/ 8 h 8"/>
                  <a:gd name="T16" fmla="*/ 10 w 1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10" y="0"/>
                      <a:pt x="9" y="0"/>
                      <a:pt x="9" y="1"/>
                    </a:cubicBezTo>
                    <a:cubicBezTo>
                      <a:pt x="11" y="2"/>
                      <a:pt x="11" y="4"/>
                      <a:pt x="10" y="6"/>
                    </a:cubicBezTo>
                    <a:cubicBezTo>
                      <a:pt x="10" y="7"/>
                      <a:pt x="8" y="8"/>
                      <a:pt x="7" y="8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4" y="7"/>
                      <a:pt x="3" y="6"/>
                      <a:pt x="3" y="5"/>
                    </a:cubicBezTo>
                    <a:cubicBezTo>
                      <a:pt x="2" y="6"/>
                      <a:pt x="1" y="7"/>
                      <a:pt x="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3" y="2"/>
                      <a:pt x="1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76"/>
              <p:cNvSpPr>
                <a:spLocks/>
              </p:cNvSpPr>
              <p:nvPr/>
            </p:nvSpPr>
            <p:spPr bwMode="auto">
              <a:xfrm>
                <a:off x="11014958" y="6691124"/>
                <a:ext cx="151023" cy="69431"/>
              </a:xfrm>
              <a:custGeom>
                <a:avLst/>
                <a:gdLst>
                  <a:gd name="T0" fmla="*/ 7 w 8"/>
                  <a:gd name="T1" fmla="*/ 0 h 4"/>
                  <a:gd name="T2" fmla="*/ 0 w 8"/>
                  <a:gd name="T3" fmla="*/ 4 h 4"/>
                  <a:gd name="T4" fmla="*/ 8 w 8"/>
                  <a:gd name="T5" fmla="*/ 0 h 4"/>
                  <a:gd name="T6" fmla="*/ 7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7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3" y="3"/>
                      <a:pt x="6" y="2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77"/>
              <p:cNvSpPr>
                <a:spLocks noEditPoints="1"/>
              </p:cNvSpPr>
              <p:nvPr/>
            </p:nvSpPr>
            <p:spPr bwMode="auto">
              <a:xfrm>
                <a:off x="8336334" y="5904267"/>
                <a:ext cx="755105" cy="748288"/>
              </a:xfrm>
              <a:custGeom>
                <a:avLst/>
                <a:gdLst>
                  <a:gd name="T0" fmla="*/ 38 w 40"/>
                  <a:gd name="T1" fmla="*/ 19 h 41"/>
                  <a:gd name="T2" fmla="*/ 38 w 40"/>
                  <a:gd name="T3" fmla="*/ 21 h 41"/>
                  <a:gd name="T4" fmla="*/ 37 w 40"/>
                  <a:gd name="T5" fmla="*/ 26 h 41"/>
                  <a:gd name="T6" fmla="*/ 39 w 40"/>
                  <a:gd name="T7" fmla="*/ 27 h 41"/>
                  <a:gd name="T8" fmla="*/ 40 w 40"/>
                  <a:gd name="T9" fmla="*/ 21 h 41"/>
                  <a:gd name="T10" fmla="*/ 40 w 40"/>
                  <a:gd name="T11" fmla="*/ 19 h 41"/>
                  <a:gd name="T12" fmla="*/ 40 w 40"/>
                  <a:gd name="T13" fmla="*/ 19 h 41"/>
                  <a:gd name="T14" fmla="*/ 38 w 40"/>
                  <a:gd name="T15" fmla="*/ 19 h 41"/>
                  <a:gd name="T16" fmla="*/ 26 w 40"/>
                  <a:gd name="T17" fmla="*/ 1 h 41"/>
                  <a:gd name="T18" fmla="*/ 26 w 40"/>
                  <a:gd name="T19" fmla="*/ 3 h 41"/>
                  <a:gd name="T20" fmla="*/ 33 w 40"/>
                  <a:gd name="T21" fmla="*/ 8 h 41"/>
                  <a:gd name="T22" fmla="*/ 38 w 40"/>
                  <a:gd name="T23" fmla="*/ 18 h 41"/>
                  <a:gd name="T24" fmla="*/ 40 w 40"/>
                  <a:gd name="T25" fmla="*/ 18 h 41"/>
                  <a:gd name="T26" fmla="*/ 40 w 40"/>
                  <a:gd name="T27" fmla="*/ 18 h 41"/>
                  <a:gd name="T28" fmla="*/ 34 w 40"/>
                  <a:gd name="T29" fmla="*/ 6 h 41"/>
                  <a:gd name="T30" fmla="*/ 26 w 40"/>
                  <a:gd name="T31" fmla="*/ 1 h 41"/>
                  <a:gd name="T32" fmla="*/ 15 w 40"/>
                  <a:gd name="T33" fmla="*/ 1 h 41"/>
                  <a:gd name="T34" fmla="*/ 6 w 40"/>
                  <a:gd name="T35" fmla="*/ 6 h 41"/>
                  <a:gd name="T36" fmla="*/ 0 w 40"/>
                  <a:gd name="T37" fmla="*/ 21 h 41"/>
                  <a:gd name="T38" fmla="*/ 6 w 40"/>
                  <a:gd name="T39" fmla="*/ 35 h 41"/>
                  <a:gd name="T40" fmla="*/ 20 w 40"/>
                  <a:gd name="T41" fmla="*/ 41 h 41"/>
                  <a:gd name="T42" fmla="*/ 34 w 40"/>
                  <a:gd name="T43" fmla="*/ 35 h 41"/>
                  <a:gd name="T44" fmla="*/ 39 w 40"/>
                  <a:gd name="T45" fmla="*/ 29 h 41"/>
                  <a:gd name="T46" fmla="*/ 36 w 40"/>
                  <a:gd name="T47" fmla="*/ 29 h 41"/>
                  <a:gd name="T48" fmla="*/ 33 w 40"/>
                  <a:gd name="T49" fmla="*/ 34 h 41"/>
                  <a:gd name="T50" fmla="*/ 20 w 40"/>
                  <a:gd name="T51" fmla="*/ 39 h 41"/>
                  <a:gd name="T52" fmla="*/ 7 w 40"/>
                  <a:gd name="T53" fmla="*/ 34 h 41"/>
                  <a:gd name="T54" fmla="*/ 2 w 40"/>
                  <a:gd name="T55" fmla="*/ 21 h 41"/>
                  <a:gd name="T56" fmla="*/ 7 w 40"/>
                  <a:gd name="T57" fmla="*/ 8 h 41"/>
                  <a:gd name="T58" fmla="*/ 15 w 40"/>
                  <a:gd name="T59" fmla="*/ 3 h 41"/>
                  <a:gd name="T60" fmla="*/ 15 w 40"/>
                  <a:gd name="T61" fmla="*/ 1 h 41"/>
                  <a:gd name="T62" fmla="*/ 20 w 40"/>
                  <a:gd name="T63" fmla="*/ 0 h 41"/>
                  <a:gd name="T64" fmla="*/ 17 w 40"/>
                  <a:gd name="T65" fmla="*/ 0 h 41"/>
                  <a:gd name="T66" fmla="*/ 17 w 40"/>
                  <a:gd name="T67" fmla="*/ 2 h 41"/>
                  <a:gd name="T68" fmla="*/ 20 w 40"/>
                  <a:gd name="T69" fmla="*/ 2 h 41"/>
                  <a:gd name="T70" fmla="*/ 24 w 40"/>
                  <a:gd name="T71" fmla="*/ 3 h 41"/>
                  <a:gd name="T72" fmla="*/ 25 w 40"/>
                  <a:gd name="T73" fmla="*/ 1 h 41"/>
                  <a:gd name="T74" fmla="*/ 20 w 40"/>
                  <a:gd name="T7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1">
                    <a:moveTo>
                      <a:pt x="38" y="19"/>
                    </a:moveTo>
                    <a:cubicBezTo>
                      <a:pt x="38" y="20"/>
                      <a:pt x="38" y="20"/>
                      <a:pt x="38" y="21"/>
                    </a:cubicBezTo>
                    <a:cubicBezTo>
                      <a:pt x="38" y="23"/>
                      <a:pt x="38" y="25"/>
                      <a:pt x="37" y="26"/>
                    </a:cubicBezTo>
                    <a:cubicBezTo>
                      <a:pt x="38" y="26"/>
                      <a:pt x="39" y="27"/>
                      <a:pt x="39" y="27"/>
                    </a:cubicBezTo>
                    <a:cubicBezTo>
                      <a:pt x="40" y="25"/>
                      <a:pt x="40" y="23"/>
                      <a:pt x="40" y="21"/>
                    </a:cubicBezTo>
                    <a:cubicBezTo>
                      <a:pt x="40" y="20"/>
                      <a:pt x="40" y="20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8" y="19"/>
                    </a:cubicBezTo>
                    <a:moveTo>
                      <a:pt x="26" y="1"/>
                    </a:moveTo>
                    <a:cubicBezTo>
                      <a:pt x="26" y="2"/>
                      <a:pt x="26" y="3"/>
                      <a:pt x="26" y="3"/>
                    </a:cubicBezTo>
                    <a:cubicBezTo>
                      <a:pt x="29" y="4"/>
                      <a:pt x="31" y="6"/>
                      <a:pt x="33" y="8"/>
                    </a:cubicBezTo>
                    <a:cubicBezTo>
                      <a:pt x="36" y="10"/>
                      <a:pt x="37" y="14"/>
                      <a:pt x="38" y="18"/>
                    </a:cubicBezTo>
                    <a:cubicBezTo>
                      <a:pt x="39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3"/>
                      <a:pt x="37" y="9"/>
                      <a:pt x="34" y="6"/>
                    </a:cubicBezTo>
                    <a:cubicBezTo>
                      <a:pt x="32" y="4"/>
                      <a:pt x="29" y="2"/>
                      <a:pt x="26" y="1"/>
                    </a:cubicBezTo>
                    <a:moveTo>
                      <a:pt x="15" y="1"/>
                    </a:moveTo>
                    <a:cubicBezTo>
                      <a:pt x="11" y="2"/>
                      <a:pt x="8" y="4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cubicBezTo>
                      <a:pt x="9" y="39"/>
                      <a:pt x="14" y="41"/>
                      <a:pt x="20" y="41"/>
                    </a:cubicBezTo>
                    <a:cubicBezTo>
                      <a:pt x="26" y="41"/>
                      <a:pt x="31" y="39"/>
                      <a:pt x="34" y="35"/>
                    </a:cubicBezTo>
                    <a:cubicBezTo>
                      <a:pt x="36" y="33"/>
                      <a:pt x="37" y="31"/>
                      <a:pt x="39" y="29"/>
                    </a:cubicBezTo>
                    <a:cubicBezTo>
                      <a:pt x="38" y="29"/>
                      <a:pt x="37" y="29"/>
                      <a:pt x="36" y="29"/>
                    </a:cubicBezTo>
                    <a:cubicBezTo>
                      <a:pt x="36" y="31"/>
                      <a:pt x="34" y="32"/>
                      <a:pt x="33" y="34"/>
                    </a:cubicBezTo>
                    <a:cubicBezTo>
                      <a:pt x="30" y="37"/>
                      <a:pt x="25" y="39"/>
                      <a:pt x="20" y="39"/>
                    </a:cubicBezTo>
                    <a:cubicBezTo>
                      <a:pt x="15" y="39"/>
                      <a:pt x="10" y="37"/>
                      <a:pt x="7" y="34"/>
                    </a:cubicBezTo>
                    <a:cubicBezTo>
                      <a:pt x="4" y="30"/>
                      <a:pt x="2" y="26"/>
                      <a:pt x="2" y="21"/>
                    </a:cubicBezTo>
                    <a:cubicBezTo>
                      <a:pt x="2" y="16"/>
                      <a:pt x="4" y="11"/>
                      <a:pt x="7" y="8"/>
                    </a:cubicBezTo>
                    <a:cubicBezTo>
                      <a:pt x="9" y="5"/>
                      <a:pt x="12" y="4"/>
                      <a:pt x="15" y="3"/>
                    </a:cubicBezTo>
                    <a:cubicBezTo>
                      <a:pt x="15" y="2"/>
                      <a:pt x="15" y="2"/>
                      <a:pt x="15" y="1"/>
                    </a:cubicBezTo>
                    <a:moveTo>
                      <a:pt x="20" y="0"/>
                    </a:moveTo>
                    <a:cubicBezTo>
                      <a:pt x="19" y="0"/>
                      <a:pt x="18" y="0"/>
                      <a:pt x="17" y="0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8" y="2"/>
                      <a:pt x="19" y="2"/>
                      <a:pt x="20" y="2"/>
                    </a:cubicBezTo>
                    <a:cubicBezTo>
                      <a:pt x="22" y="2"/>
                      <a:pt x="23" y="2"/>
                      <a:pt x="24" y="3"/>
                    </a:cubicBezTo>
                    <a:cubicBezTo>
                      <a:pt x="25" y="2"/>
                      <a:pt x="25" y="1"/>
                      <a:pt x="25" y="1"/>
                    </a:cubicBezTo>
                    <a:cubicBezTo>
                      <a:pt x="23" y="0"/>
                      <a:pt x="22" y="0"/>
                      <a:pt x="20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8"/>
              <p:cNvSpPr>
                <a:spLocks noEditPoints="1"/>
              </p:cNvSpPr>
              <p:nvPr/>
            </p:nvSpPr>
            <p:spPr bwMode="auto">
              <a:xfrm>
                <a:off x="8622478" y="5904267"/>
                <a:ext cx="453064" cy="532288"/>
              </a:xfrm>
              <a:custGeom>
                <a:avLst/>
                <a:gdLst>
                  <a:gd name="T0" fmla="*/ 22 w 24"/>
                  <a:gd name="T1" fmla="*/ 26 h 29"/>
                  <a:gd name="T2" fmla="*/ 21 w 24"/>
                  <a:gd name="T3" fmla="*/ 29 h 29"/>
                  <a:gd name="T4" fmla="*/ 24 w 24"/>
                  <a:gd name="T5" fmla="*/ 29 h 29"/>
                  <a:gd name="T6" fmla="*/ 24 w 24"/>
                  <a:gd name="T7" fmla="*/ 27 h 29"/>
                  <a:gd name="T8" fmla="*/ 22 w 24"/>
                  <a:gd name="T9" fmla="*/ 26 h 29"/>
                  <a:gd name="T10" fmla="*/ 2 w 24"/>
                  <a:gd name="T11" fmla="*/ 0 h 29"/>
                  <a:gd name="T12" fmla="*/ 0 w 24"/>
                  <a:gd name="T13" fmla="*/ 1 h 29"/>
                  <a:gd name="T14" fmla="*/ 0 w 24"/>
                  <a:gd name="T15" fmla="*/ 3 h 29"/>
                  <a:gd name="T16" fmla="*/ 2 w 24"/>
                  <a:gd name="T17" fmla="*/ 2 h 29"/>
                  <a:gd name="T18" fmla="*/ 2 w 24"/>
                  <a:gd name="T1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9">
                    <a:moveTo>
                      <a:pt x="22" y="26"/>
                    </a:moveTo>
                    <a:cubicBezTo>
                      <a:pt x="22" y="27"/>
                      <a:pt x="22" y="28"/>
                      <a:pt x="21" y="29"/>
                    </a:cubicBezTo>
                    <a:cubicBezTo>
                      <a:pt x="22" y="29"/>
                      <a:pt x="23" y="29"/>
                      <a:pt x="24" y="29"/>
                    </a:cubicBezTo>
                    <a:cubicBezTo>
                      <a:pt x="24" y="28"/>
                      <a:pt x="24" y="27"/>
                      <a:pt x="24" y="27"/>
                    </a:cubicBezTo>
                    <a:cubicBezTo>
                      <a:pt x="24" y="27"/>
                      <a:pt x="23" y="26"/>
                      <a:pt x="22" y="26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79"/>
              <p:cNvSpPr>
                <a:spLocks noEditPoints="1"/>
              </p:cNvSpPr>
              <p:nvPr/>
            </p:nvSpPr>
            <p:spPr bwMode="auto">
              <a:xfrm>
                <a:off x="8789393" y="5919695"/>
                <a:ext cx="302041" cy="331717"/>
              </a:xfrm>
              <a:custGeom>
                <a:avLst/>
                <a:gdLst>
                  <a:gd name="T0" fmla="*/ 14 w 16"/>
                  <a:gd name="T1" fmla="*/ 17 h 18"/>
                  <a:gd name="T2" fmla="*/ 14 w 16"/>
                  <a:gd name="T3" fmla="*/ 18 h 18"/>
                  <a:gd name="T4" fmla="*/ 16 w 16"/>
                  <a:gd name="T5" fmla="*/ 18 h 18"/>
                  <a:gd name="T6" fmla="*/ 16 w 16"/>
                  <a:gd name="T7" fmla="*/ 18 h 18"/>
                  <a:gd name="T8" fmla="*/ 16 w 16"/>
                  <a:gd name="T9" fmla="*/ 17 h 18"/>
                  <a:gd name="T10" fmla="*/ 16 w 16"/>
                  <a:gd name="T11" fmla="*/ 17 h 18"/>
                  <a:gd name="T12" fmla="*/ 14 w 16"/>
                  <a:gd name="T13" fmla="*/ 17 h 18"/>
                  <a:gd name="T14" fmla="*/ 1 w 16"/>
                  <a:gd name="T15" fmla="*/ 0 h 18"/>
                  <a:gd name="T16" fmla="*/ 0 w 16"/>
                  <a:gd name="T17" fmla="*/ 2 h 18"/>
                  <a:gd name="T18" fmla="*/ 2 w 16"/>
                  <a:gd name="T19" fmla="*/ 2 h 18"/>
                  <a:gd name="T20" fmla="*/ 2 w 16"/>
                  <a:gd name="T21" fmla="*/ 0 h 18"/>
                  <a:gd name="T22" fmla="*/ 1 w 16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8">
                    <a:moveTo>
                      <a:pt x="14" y="17"/>
                    </a:moveTo>
                    <a:cubicBezTo>
                      <a:pt x="14" y="17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4" y="17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AutoShape 248"/>
              <p:cNvSpPr>
                <a:spLocks noChangeAspect="1" noChangeArrowheads="1" noTextEdit="1"/>
              </p:cNvSpPr>
              <p:nvPr/>
            </p:nvSpPr>
            <p:spPr bwMode="auto">
              <a:xfrm>
                <a:off x="10650629" y="3532788"/>
                <a:ext cx="1603888" cy="1705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51"/>
              <p:cNvSpPr>
                <a:spLocks noEditPoints="1"/>
              </p:cNvSpPr>
              <p:nvPr/>
            </p:nvSpPr>
            <p:spPr bwMode="auto">
              <a:xfrm>
                <a:off x="10639651" y="3544864"/>
                <a:ext cx="1625844" cy="1695006"/>
              </a:xfrm>
              <a:custGeom>
                <a:avLst/>
                <a:gdLst>
                  <a:gd name="T0" fmla="*/ 73 w 140"/>
                  <a:gd name="T1" fmla="*/ 41 h 146"/>
                  <a:gd name="T2" fmla="*/ 122 w 140"/>
                  <a:gd name="T3" fmla="*/ 90 h 146"/>
                  <a:gd name="T4" fmla="*/ 73 w 140"/>
                  <a:gd name="T5" fmla="*/ 139 h 146"/>
                  <a:gd name="T6" fmla="*/ 24 w 140"/>
                  <a:gd name="T7" fmla="*/ 90 h 146"/>
                  <a:gd name="T8" fmla="*/ 73 w 140"/>
                  <a:gd name="T9" fmla="*/ 41 h 146"/>
                  <a:gd name="T10" fmla="*/ 140 w 140"/>
                  <a:gd name="T11" fmla="*/ 44 h 146"/>
                  <a:gd name="T12" fmla="*/ 73 w 140"/>
                  <a:gd name="T13" fmla="*/ 0 h 146"/>
                  <a:gd name="T14" fmla="*/ 0 w 140"/>
                  <a:gd name="T15" fmla="*/ 73 h 146"/>
                  <a:gd name="T16" fmla="*/ 73 w 140"/>
                  <a:gd name="T17" fmla="*/ 146 h 146"/>
                  <a:gd name="T18" fmla="*/ 140 w 140"/>
                  <a:gd name="T19" fmla="*/ 102 h 146"/>
                  <a:gd name="T20" fmla="*/ 140 w 140"/>
                  <a:gd name="T21" fmla="*/ 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146">
                    <a:moveTo>
                      <a:pt x="73" y="41"/>
                    </a:moveTo>
                    <a:cubicBezTo>
                      <a:pt x="100" y="41"/>
                      <a:pt x="122" y="63"/>
                      <a:pt x="122" y="90"/>
                    </a:cubicBezTo>
                    <a:cubicBezTo>
                      <a:pt x="122" y="117"/>
                      <a:pt x="100" y="139"/>
                      <a:pt x="73" y="139"/>
                    </a:cubicBezTo>
                    <a:cubicBezTo>
                      <a:pt x="46" y="139"/>
                      <a:pt x="24" y="117"/>
                      <a:pt x="24" y="90"/>
                    </a:cubicBezTo>
                    <a:cubicBezTo>
                      <a:pt x="24" y="63"/>
                      <a:pt x="46" y="41"/>
                      <a:pt x="73" y="41"/>
                    </a:cubicBezTo>
                    <a:close/>
                    <a:moveTo>
                      <a:pt x="140" y="44"/>
                    </a:moveTo>
                    <a:cubicBezTo>
                      <a:pt x="129" y="18"/>
                      <a:pt x="103" y="0"/>
                      <a:pt x="73" y="0"/>
                    </a:cubicBezTo>
                    <a:cubicBezTo>
                      <a:pt x="33" y="0"/>
                      <a:pt x="0" y="32"/>
                      <a:pt x="0" y="73"/>
                    </a:cubicBezTo>
                    <a:cubicBezTo>
                      <a:pt x="0" y="113"/>
                      <a:pt x="33" y="146"/>
                      <a:pt x="73" y="146"/>
                    </a:cubicBezTo>
                    <a:cubicBezTo>
                      <a:pt x="103" y="146"/>
                      <a:pt x="129" y="128"/>
                      <a:pt x="140" y="102"/>
                    </a:cubicBezTo>
                    <a:lnTo>
                      <a:pt x="140" y="44"/>
                    </a:lnTo>
                    <a:close/>
                  </a:path>
                </a:pathLst>
              </a:custGeom>
              <a:solidFill>
                <a:schemeClr val="bg1">
                  <a:alpha val="36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27" name="Rectangle 23"/>
          <p:cNvSpPr>
            <a:spLocks noChangeArrowheads="1"/>
          </p:cNvSpPr>
          <p:nvPr/>
        </p:nvSpPr>
        <p:spPr bwMode="auto">
          <a:xfrm>
            <a:off x="348309" y="4223441"/>
            <a:ext cx="46441" cy="4233"/>
          </a:xfrm>
          <a:prstGeom prst="rect">
            <a:avLst/>
          </a:prstGeom>
          <a:solidFill>
            <a:srgbClr val="9189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24"/>
          <p:cNvSpPr>
            <a:spLocks noChangeArrowheads="1"/>
          </p:cNvSpPr>
          <p:nvPr/>
        </p:nvSpPr>
        <p:spPr bwMode="auto">
          <a:xfrm>
            <a:off x="348309" y="4223441"/>
            <a:ext cx="46441" cy="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Freeform 26"/>
          <p:cNvSpPr>
            <a:spLocks noEditPoints="1"/>
          </p:cNvSpPr>
          <p:nvPr/>
        </p:nvSpPr>
        <p:spPr bwMode="auto">
          <a:xfrm>
            <a:off x="435595" y="4223441"/>
            <a:ext cx="6701819" cy="4233"/>
          </a:xfrm>
          <a:custGeom>
            <a:avLst/>
            <a:gdLst>
              <a:gd name="T0" fmla="*/ 19 w 4890"/>
              <a:gd name="T1" fmla="*/ 0 h 2"/>
              <a:gd name="T2" fmla="*/ 62 w 4890"/>
              <a:gd name="T3" fmla="*/ 0 h 2"/>
              <a:gd name="T4" fmla="*/ 102 w 4890"/>
              <a:gd name="T5" fmla="*/ 0 h 2"/>
              <a:gd name="T6" fmla="*/ 142 w 4890"/>
              <a:gd name="T7" fmla="*/ 0 h 2"/>
              <a:gd name="T8" fmla="*/ 185 w 4890"/>
              <a:gd name="T9" fmla="*/ 0 h 2"/>
              <a:gd name="T10" fmla="*/ 225 w 4890"/>
              <a:gd name="T11" fmla="*/ 0 h 2"/>
              <a:gd name="T12" fmla="*/ 265 w 4890"/>
              <a:gd name="T13" fmla="*/ 0 h 2"/>
              <a:gd name="T14" fmla="*/ 307 w 4890"/>
              <a:gd name="T15" fmla="*/ 0 h 2"/>
              <a:gd name="T16" fmla="*/ 348 w 4890"/>
              <a:gd name="T17" fmla="*/ 0 h 2"/>
              <a:gd name="T18" fmla="*/ 369 w 4890"/>
              <a:gd name="T19" fmla="*/ 0 h 2"/>
              <a:gd name="T20" fmla="*/ 593 w 4890"/>
              <a:gd name="T21" fmla="*/ 0 h 2"/>
              <a:gd name="T22" fmla="*/ 633 w 4890"/>
              <a:gd name="T23" fmla="*/ 0 h 2"/>
              <a:gd name="T24" fmla="*/ 676 w 4890"/>
              <a:gd name="T25" fmla="*/ 0 h 2"/>
              <a:gd name="T26" fmla="*/ 716 w 4890"/>
              <a:gd name="T27" fmla="*/ 0 h 2"/>
              <a:gd name="T28" fmla="*/ 756 w 4890"/>
              <a:gd name="T29" fmla="*/ 0 h 2"/>
              <a:gd name="T30" fmla="*/ 799 w 4890"/>
              <a:gd name="T31" fmla="*/ 0 h 2"/>
              <a:gd name="T32" fmla="*/ 839 w 4890"/>
              <a:gd name="T33" fmla="*/ 0 h 2"/>
              <a:gd name="T34" fmla="*/ 879 w 4890"/>
              <a:gd name="T35" fmla="*/ 0 h 2"/>
              <a:gd name="T36" fmla="*/ 922 w 4890"/>
              <a:gd name="T37" fmla="*/ 0 h 2"/>
              <a:gd name="T38" fmla="*/ 962 w 4890"/>
              <a:gd name="T39" fmla="*/ 0 h 2"/>
              <a:gd name="T40" fmla="*/ 1002 w 4890"/>
              <a:gd name="T41" fmla="*/ 0 h 2"/>
              <a:gd name="T42" fmla="*/ 1517 w 4890"/>
              <a:gd name="T43" fmla="*/ 0 h 2"/>
              <a:gd name="T44" fmla="*/ 2107 w 4890"/>
              <a:gd name="T45" fmla="*/ 0 h 2"/>
              <a:gd name="T46" fmla="*/ 2148 w 4890"/>
              <a:gd name="T47" fmla="*/ 0 h 2"/>
              <a:gd name="T48" fmla="*/ 2190 w 4890"/>
              <a:gd name="T49" fmla="*/ 0 h 2"/>
              <a:gd name="T50" fmla="*/ 2230 w 4890"/>
              <a:gd name="T51" fmla="*/ 0 h 2"/>
              <a:gd name="T52" fmla="*/ 2313 w 4890"/>
              <a:gd name="T53" fmla="*/ 0 h 2"/>
              <a:gd name="T54" fmla="*/ 2353 w 4890"/>
              <a:gd name="T55" fmla="*/ 0 h 2"/>
              <a:gd name="T56" fmla="*/ 2393 w 4890"/>
              <a:gd name="T57" fmla="*/ 0 h 2"/>
              <a:gd name="T58" fmla="*/ 2436 w 4890"/>
              <a:gd name="T59" fmla="*/ 0 h 2"/>
              <a:gd name="T60" fmla="*/ 2476 w 4890"/>
              <a:gd name="T61" fmla="*/ 0 h 2"/>
              <a:gd name="T62" fmla="*/ 2516 w 4890"/>
              <a:gd name="T63" fmla="*/ 0 h 2"/>
              <a:gd name="T64" fmla="*/ 2559 w 4890"/>
              <a:gd name="T65" fmla="*/ 0 h 2"/>
              <a:gd name="T66" fmla="*/ 2599 w 4890"/>
              <a:gd name="T67" fmla="*/ 0 h 2"/>
              <a:gd name="T68" fmla="*/ 2639 w 4890"/>
              <a:gd name="T69" fmla="*/ 0 h 2"/>
              <a:gd name="T70" fmla="*/ 2681 w 4890"/>
              <a:gd name="T71" fmla="*/ 0 h 2"/>
              <a:gd name="T72" fmla="*/ 2712 w 4890"/>
              <a:gd name="T73" fmla="*/ 0 h 2"/>
              <a:gd name="T74" fmla="*/ 3173 w 4890"/>
              <a:gd name="T75" fmla="*/ 0 h 2"/>
              <a:gd name="T76" fmla="*/ 3213 w 4890"/>
              <a:gd name="T77" fmla="*/ 0 h 2"/>
              <a:gd name="T78" fmla="*/ 3253 w 4890"/>
              <a:gd name="T79" fmla="*/ 0 h 2"/>
              <a:gd name="T80" fmla="*/ 3296 w 4890"/>
              <a:gd name="T81" fmla="*/ 0 h 2"/>
              <a:gd name="T82" fmla="*/ 3336 w 4890"/>
              <a:gd name="T83" fmla="*/ 0 h 2"/>
              <a:gd name="T84" fmla="*/ 3376 w 4890"/>
              <a:gd name="T85" fmla="*/ 0 h 2"/>
              <a:gd name="T86" fmla="*/ 3418 w 4890"/>
              <a:gd name="T87" fmla="*/ 0 h 2"/>
              <a:gd name="T88" fmla="*/ 3459 w 4890"/>
              <a:gd name="T89" fmla="*/ 0 h 2"/>
              <a:gd name="T90" fmla="*/ 3499 w 4890"/>
              <a:gd name="T91" fmla="*/ 0 h 2"/>
              <a:gd name="T92" fmla="*/ 3541 w 4890"/>
              <a:gd name="T93" fmla="*/ 0 h 2"/>
              <a:gd name="T94" fmla="*/ 3541 w 4890"/>
              <a:gd name="T95" fmla="*/ 0 h 2"/>
              <a:gd name="T96" fmla="*/ 4358 w 4890"/>
              <a:gd name="T97" fmla="*/ 0 h 2"/>
              <a:gd name="T98" fmla="*/ 4401 w 4890"/>
              <a:gd name="T99" fmla="*/ 0 h 2"/>
              <a:gd name="T100" fmla="*/ 4441 w 4890"/>
              <a:gd name="T101" fmla="*/ 0 h 2"/>
              <a:gd name="T102" fmla="*/ 4481 w 4890"/>
              <a:gd name="T103" fmla="*/ 0 h 2"/>
              <a:gd name="T104" fmla="*/ 4524 w 4890"/>
              <a:gd name="T105" fmla="*/ 0 h 2"/>
              <a:gd name="T106" fmla="*/ 4564 w 4890"/>
              <a:gd name="T107" fmla="*/ 0 h 2"/>
              <a:gd name="T108" fmla="*/ 4604 w 4890"/>
              <a:gd name="T109" fmla="*/ 0 h 2"/>
              <a:gd name="T110" fmla="*/ 4647 w 4890"/>
              <a:gd name="T111" fmla="*/ 0 h 2"/>
              <a:gd name="T112" fmla="*/ 4687 w 4890"/>
              <a:gd name="T113" fmla="*/ 0 h 2"/>
              <a:gd name="T114" fmla="*/ 4727 w 4890"/>
              <a:gd name="T115" fmla="*/ 0 h 2"/>
              <a:gd name="T116" fmla="*/ 4769 w 4890"/>
              <a:gd name="T117" fmla="*/ 0 h 2"/>
              <a:gd name="T118" fmla="*/ 4810 w 4890"/>
              <a:gd name="T119" fmla="*/ 0 h 2"/>
              <a:gd name="T120" fmla="*/ 4850 w 4890"/>
              <a:gd name="T121" fmla="*/ 0 h 2"/>
              <a:gd name="T122" fmla="*/ 4890 w 4890"/>
              <a:gd name="T12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90" h="2">
                <a:moveTo>
                  <a:pt x="19" y="0"/>
                </a:moveTo>
                <a:lnTo>
                  <a:pt x="0" y="0"/>
                </a:lnTo>
                <a:lnTo>
                  <a:pt x="0" y="2"/>
                </a:lnTo>
                <a:lnTo>
                  <a:pt x="19" y="2"/>
                </a:lnTo>
                <a:lnTo>
                  <a:pt x="19" y="0"/>
                </a:lnTo>
                <a:moveTo>
                  <a:pt x="62" y="0"/>
                </a:moveTo>
                <a:lnTo>
                  <a:pt x="40" y="0"/>
                </a:lnTo>
                <a:lnTo>
                  <a:pt x="40" y="2"/>
                </a:lnTo>
                <a:lnTo>
                  <a:pt x="62" y="2"/>
                </a:lnTo>
                <a:lnTo>
                  <a:pt x="62" y="0"/>
                </a:lnTo>
                <a:moveTo>
                  <a:pt x="102" y="0"/>
                </a:moveTo>
                <a:lnTo>
                  <a:pt x="81" y="0"/>
                </a:lnTo>
                <a:lnTo>
                  <a:pt x="81" y="2"/>
                </a:lnTo>
                <a:lnTo>
                  <a:pt x="102" y="2"/>
                </a:lnTo>
                <a:lnTo>
                  <a:pt x="102" y="0"/>
                </a:lnTo>
                <a:moveTo>
                  <a:pt x="142" y="0"/>
                </a:moveTo>
                <a:lnTo>
                  <a:pt x="123" y="0"/>
                </a:lnTo>
                <a:lnTo>
                  <a:pt x="123" y="2"/>
                </a:lnTo>
                <a:lnTo>
                  <a:pt x="142" y="2"/>
                </a:lnTo>
                <a:lnTo>
                  <a:pt x="142" y="0"/>
                </a:lnTo>
                <a:moveTo>
                  <a:pt x="185" y="0"/>
                </a:moveTo>
                <a:lnTo>
                  <a:pt x="163" y="0"/>
                </a:lnTo>
                <a:lnTo>
                  <a:pt x="163" y="2"/>
                </a:lnTo>
                <a:lnTo>
                  <a:pt x="185" y="2"/>
                </a:lnTo>
                <a:lnTo>
                  <a:pt x="185" y="0"/>
                </a:lnTo>
                <a:moveTo>
                  <a:pt x="225" y="0"/>
                </a:moveTo>
                <a:lnTo>
                  <a:pt x="203" y="0"/>
                </a:lnTo>
                <a:lnTo>
                  <a:pt x="203" y="2"/>
                </a:lnTo>
                <a:lnTo>
                  <a:pt x="225" y="2"/>
                </a:lnTo>
                <a:lnTo>
                  <a:pt x="225" y="0"/>
                </a:lnTo>
                <a:moveTo>
                  <a:pt x="265" y="0"/>
                </a:moveTo>
                <a:lnTo>
                  <a:pt x="246" y="0"/>
                </a:lnTo>
                <a:lnTo>
                  <a:pt x="246" y="2"/>
                </a:lnTo>
                <a:lnTo>
                  <a:pt x="265" y="2"/>
                </a:lnTo>
                <a:lnTo>
                  <a:pt x="265" y="0"/>
                </a:lnTo>
                <a:moveTo>
                  <a:pt x="307" y="0"/>
                </a:moveTo>
                <a:lnTo>
                  <a:pt x="286" y="0"/>
                </a:lnTo>
                <a:lnTo>
                  <a:pt x="286" y="2"/>
                </a:lnTo>
                <a:lnTo>
                  <a:pt x="307" y="2"/>
                </a:lnTo>
                <a:lnTo>
                  <a:pt x="307" y="0"/>
                </a:lnTo>
                <a:moveTo>
                  <a:pt x="348" y="0"/>
                </a:moveTo>
                <a:lnTo>
                  <a:pt x="326" y="0"/>
                </a:lnTo>
                <a:lnTo>
                  <a:pt x="326" y="2"/>
                </a:lnTo>
                <a:lnTo>
                  <a:pt x="348" y="2"/>
                </a:lnTo>
                <a:lnTo>
                  <a:pt x="348" y="0"/>
                </a:lnTo>
                <a:moveTo>
                  <a:pt x="369" y="0"/>
                </a:moveTo>
                <a:lnTo>
                  <a:pt x="369" y="0"/>
                </a:lnTo>
                <a:lnTo>
                  <a:pt x="369" y="2"/>
                </a:lnTo>
                <a:lnTo>
                  <a:pt x="369" y="2"/>
                </a:lnTo>
                <a:lnTo>
                  <a:pt x="369" y="0"/>
                </a:lnTo>
                <a:moveTo>
                  <a:pt x="593" y="0"/>
                </a:moveTo>
                <a:lnTo>
                  <a:pt x="572" y="0"/>
                </a:lnTo>
                <a:lnTo>
                  <a:pt x="572" y="2"/>
                </a:lnTo>
                <a:lnTo>
                  <a:pt x="593" y="2"/>
                </a:lnTo>
                <a:lnTo>
                  <a:pt x="593" y="0"/>
                </a:lnTo>
                <a:moveTo>
                  <a:pt x="633" y="0"/>
                </a:moveTo>
                <a:lnTo>
                  <a:pt x="614" y="0"/>
                </a:lnTo>
                <a:lnTo>
                  <a:pt x="614" y="2"/>
                </a:lnTo>
                <a:lnTo>
                  <a:pt x="633" y="2"/>
                </a:lnTo>
                <a:lnTo>
                  <a:pt x="633" y="0"/>
                </a:lnTo>
                <a:moveTo>
                  <a:pt x="676" y="0"/>
                </a:moveTo>
                <a:lnTo>
                  <a:pt x="655" y="0"/>
                </a:lnTo>
                <a:lnTo>
                  <a:pt x="655" y="2"/>
                </a:lnTo>
                <a:lnTo>
                  <a:pt x="676" y="2"/>
                </a:lnTo>
                <a:lnTo>
                  <a:pt x="676" y="0"/>
                </a:lnTo>
                <a:moveTo>
                  <a:pt x="716" y="0"/>
                </a:moveTo>
                <a:lnTo>
                  <a:pt x="695" y="0"/>
                </a:lnTo>
                <a:lnTo>
                  <a:pt x="695" y="2"/>
                </a:lnTo>
                <a:lnTo>
                  <a:pt x="716" y="2"/>
                </a:lnTo>
                <a:lnTo>
                  <a:pt x="716" y="0"/>
                </a:lnTo>
                <a:moveTo>
                  <a:pt x="756" y="0"/>
                </a:moveTo>
                <a:lnTo>
                  <a:pt x="737" y="0"/>
                </a:lnTo>
                <a:lnTo>
                  <a:pt x="737" y="2"/>
                </a:lnTo>
                <a:lnTo>
                  <a:pt x="756" y="2"/>
                </a:lnTo>
                <a:lnTo>
                  <a:pt x="756" y="0"/>
                </a:lnTo>
                <a:moveTo>
                  <a:pt x="799" y="0"/>
                </a:moveTo>
                <a:lnTo>
                  <a:pt x="777" y="0"/>
                </a:lnTo>
                <a:lnTo>
                  <a:pt x="777" y="2"/>
                </a:lnTo>
                <a:lnTo>
                  <a:pt x="799" y="2"/>
                </a:lnTo>
                <a:lnTo>
                  <a:pt x="799" y="0"/>
                </a:lnTo>
                <a:moveTo>
                  <a:pt x="839" y="0"/>
                </a:moveTo>
                <a:lnTo>
                  <a:pt x="818" y="0"/>
                </a:lnTo>
                <a:lnTo>
                  <a:pt x="818" y="2"/>
                </a:lnTo>
                <a:lnTo>
                  <a:pt x="839" y="2"/>
                </a:lnTo>
                <a:lnTo>
                  <a:pt x="839" y="0"/>
                </a:lnTo>
                <a:moveTo>
                  <a:pt x="879" y="0"/>
                </a:moveTo>
                <a:lnTo>
                  <a:pt x="860" y="0"/>
                </a:lnTo>
                <a:lnTo>
                  <a:pt x="860" y="2"/>
                </a:lnTo>
                <a:lnTo>
                  <a:pt x="879" y="2"/>
                </a:lnTo>
                <a:lnTo>
                  <a:pt x="879" y="0"/>
                </a:lnTo>
                <a:moveTo>
                  <a:pt x="922" y="0"/>
                </a:moveTo>
                <a:lnTo>
                  <a:pt x="900" y="0"/>
                </a:lnTo>
                <a:lnTo>
                  <a:pt x="900" y="2"/>
                </a:lnTo>
                <a:lnTo>
                  <a:pt x="922" y="2"/>
                </a:lnTo>
                <a:lnTo>
                  <a:pt x="922" y="0"/>
                </a:lnTo>
                <a:moveTo>
                  <a:pt x="962" y="0"/>
                </a:moveTo>
                <a:lnTo>
                  <a:pt x="940" y="0"/>
                </a:lnTo>
                <a:lnTo>
                  <a:pt x="940" y="2"/>
                </a:lnTo>
                <a:lnTo>
                  <a:pt x="962" y="2"/>
                </a:lnTo>
                <a:lnTo>
                  <a:pt x="962" y="0"/>
                </a:lnTo>
                <a:moveTo>
                  <a:pt x="1002" y="0"/>
                </a:moveTo>
                <a:lnTo>
                  <a:pt x="983" y="0"/>
                </a:lnTo>
                <a:lnTo>
                  <a:pt x="983" y="2"/>
                </a:lnTo>
                <a:lnTo>
                  <a:pt x="1002" y="2"/>
                </a:lnTo>
                <a:lnTo>
                  <a:pt x="1002" y="0"/>
                </a:lnTo>
                <a:moveTo>
                  <a:pt x="1517" y="0"/>
                </a:moveTo>
                <a:lnTo>
                  <a:pt x="1514" y="0"/>
                </a:lnTo>
                <a:lnTo>
                  <a:pt x="1514" y="2"/>
                </a:lnTo>
                <a:lnTo>
                  <a:pt x="1517" y="2"/>
                </a:lnTo>
                <a:lnTo>
                  <a:pt x="1517" y="0"/>
                </a:lnTo>
                <a:moveTo>
                  <a:pt x="2107" y="0"/>
                </a:moveTo>
                <a:lnTo>
                  <a:pt x="2105" y="0"/>
                </a:lnTo>
                <a:lnTo>
                  <a:pt x="2105" y="2"/>
                </a:lnTo>
                <a:lnTo>
                  <a:pt x="2107" y="2"/>
                </a:lnTo>
                <a:lnTo>
                  <a:pt x="2107" y="0"/>
                </a:lnTo>
                <a:moveTo>
                  <a:pt x="2148" y="0"/>
                </a:moveTo>
                <a:lnTo>
                  <a:pt x="2129" y="0"/>
                </a:lnTo>
                <a:lnTo>
                  <a:pt x="2129" y="2"/>
                </a:lnTo>
                <a:lnTo>
                  <a:pt x="2148" y="2"/>
                </a:lnTo>
                <a:lnTo>
                  <a:pt x="2148" y="0"/>
                </a:lnTo>
                <a:moveTo>
                  <a:pt x="2190" y="0"/>
                </a:moveTo>
                <a:lnTo>
                  <a:pt x="2169" y="0"/>
                </a:lnTo>
                <a:lnTo>
                  <a:pt x="2169" y="2"/>
                </a:lnTo>
                <a:lnTo>
                  <a:pt x="2190" y="2"/>
                </a:lnTo>
                <a:lnTo>
                  <a:pt x="2190" y="0"/>
                </a:lnTo>
                <a:moveTo>
                  <a:pt x="2230" y="0"/>
                </a:moveTo>
                <a:lnTo>
                  <a:pt x="2209" y="0"/>
                </a:lnTo>
                <a:lnTo>
                  <a:pt x="2209" y="2"/>
                </a:lnTo>
                <a:lnTo>
                  <a:pt x="2230" y="2"/>
                </a:lnTo>
                <a:lnTo>
                  <a:pt x="2230" y="0"/>
                </a:lnTo>
                <a:moveTo>
                  <a:pt x="2313" y="0"/>
                </a:moveTo>
                <a:lnTo>
                  <a:pt x="2292" y="0"/>
                </a:lnTo>
                <a:lnTo>
                  <a:pt x="2292" y="2"/>
                </a:lnTo>
                <a:lnTo>
                  <a:pt x="2313" y="2"/>
                </a:lnTo>
                <a:lnTo>
                  <a:pt x="2313" y="0"/>
                </a:lnTo>
                <a:moveTo>
                  <a:pt x="2353" y="0"/>
                </a:moveTo>
                <a:lnTo>
                  <a:pt x="2332" y="0"/>
                </a:lnTo>
                <a:lnTo>
                  <a:pt x="2332" y="2"/>
                </a:lnTo>
                <a:lnTo>
                  <a:pt x="2353" y="2"/>
                </a:lnTo>
                <a:lnTo>
                  <a:pt x="2353" y="0"/>
                </a:lnTo>
                <a:moveTo>
                  <a:pt x="2393" y="0"/>
                </a:moveTo>
                <a:lnTo>
                  <a:pt x="2374" y="0"/>
                </a:lnTo>
                <a:lnTo>
                  <a:pt x="2374" y="2"/>
                </a:lnTo>
                <a:lnTo>
                  <a:pt x="2393" y="2"/>
                </a:lnTo>
                <a:lnTo>
                  <a:pt x="2393" y="0"/>
                </a:lnTo>
                <a:moveTo>
                  <a:pt x="2436" y="0"/>
                </a:moveTo>
                <a:lnTo>
                  <a:pt x="2414" y="0"/>
                </a:lnTo>
                <a:lnTo>
                  <a:pt x="2414" y="2"/>
                </a:lnTo>
                <a:lnTo>
                  <a:pt x="2436" y="2"/>
                </a:lnTo>
                <a:lnTo>
                  <a:pt x="2436" y="0"/>
                </a:lnTo>
                <a:moveTo>
                  <a:pt x="2476" y="0"/>
                </a:moveTo>
                <a:lnTo>
                  <a:pt x="2455" y="0"/>
                </a:lnTo>
                <a:lnTo>
                  <a:pt x="2455" y="2"/>
                </a:lnTo>
                <a:lnTo>
                  <a:pt x="2476" y="2"/>
                </a:lnTo>
                <a:lnTo>
                  <a:pt x="2476" y="0"/>
                </a:lnTo>
                <a:moveTo>
                  <a:pt x="2516" y="0"/>
                </a:moveTo>
                <a:lnTo>
                  <a:pt x="2497" y="0"/>
                </a:lnTo>
                <a:lnTo>
                  <a:pt x="2497" y="2"/>
                </a:lnTo>
                <a:lnTo>
                  <a:pt x="2516" y="2"/>
                </a:lnTo>
                <a:lnTo>
                  <a:pt x="2516" y="0"/>
                </a:lnTo>
                <a:moveTo>
                  <a:pt x="2559" y="0"/>
                </a:moveTo>
                <a:lnTo>
                  <a:pt x="2537" y="0"/>
                </a:lnTo>
                <a:lnTo>
                  <a:pt x="2537" y="2"/>
                </a:lnTo>
                <a:lnTo>
                  <a:pt x="2559" y="2"/>
                </a:lnTo>
                <a:lnTo>
                  <a:pt x="2559" y="0"/>
                </a:lnTo>
                <a:moveTo>
                  <a:pt x="2599" y="0"/>
                </a:moveTo>
                <a:lnTo>
                  <a:pt x="2577" y="0"/>
                </a:lnTo>
                <a:lnTo>
                  <a:pt x="2577" y="2"/>
                </a:lnTo>
                <a:lnTo>
                  <a:pt x="2599" y="2"/>
                </a:lnTo>
                <a:lnTo>
                  <a:pt x="2599" y="0"/>
                </a:lnTo>
                <a:moveTo>
                  <a:pt x="2639" y="0"/>
                </a:moveTo>
                <a:lnTo>
                  <a:pt x="2620" y="0"/>
                </a:lnTo>
                <a:lnTo>
                  <a:pt x="2620" y="2"/>
                </a:lnTo>
                <a:lnTo>
                  <a:pt x="2639" y="2"/>
                </a:lnTo>
                <a:lnTo>
                  <a:pt x="2639" y="0"/>
                </a:lnTo>
                <a:moveTo>
                  <a:pt x="2681" y="0"/>
                </a:moveTo>
                <a:lnTo>
                  <a:pt x="2660" y="0"/>
                </a:lnTo>
                <a:lnTo>
                  <a:pt x="2660" y="2"/>
                </a:lnTo>
                <a:lnTo>
                  <a:pt x="2681" y="2"/>
                </a:lnTo>
                <a:lnTo>
                  <a:pt x="2681" y="0"/>
                </a:lnTo>
                <a:moveTo>
                  <a:pt x="2712" y="0"/>
                </a:moveTo>
                <a:lnTo>
                  <a:pt x="2700" y="0"/>
                </a:lnTo>
                <a:lnTo>
                  <a:pt x="2700" y="2"/>
                </a:lnTo>
                <a:lnTo>
                  <a:pt x="2710" y="2"/>
                </a:lnTo>
                <a:lnTo>
                  <a:pt x="2712" y="0"/>
                </a:lnTo>
                <a:moveTo>
                  <a:pt x="3130" y="0"/>
                </a:moveTo>
                <a:lnTo>
                  <a:pt x="3130" y="0"/>
                </a:lnTo>
                <a:lnTo>
                  <a:pt x="3130" y="2"/>
                </a:lnTo>
                <a:lnTo>
                  <a:pt x="3130" y="0"/>
                </a:lnTo>
                <a:moveTo>
                  <a:pt x="3173" y="0"/>
                </a:moveTo>
                <a:lnTo>
                  <a:pt x="3151" y="0"/>
                </a:lnTo>
                <a:lnTo>
                  <a:pt x="3151" y="2"/>
                </a:lnTo>
                <a:lnTo>
                  <a:pt x="3173" y="2"/>
                </a:lnTo>
                <a:lnTo>
                  <a:pt x="3173" y="0"/>
                </a:lnTo>
                <a:moveTo>
                  <a:pt x="3213" y="0"/>
                </a:moveTo>
                <a:lnTo>
                  <a:pt x="3192" y="0"/>
                </a:lnTo>
                <a:lnTo>
                  <a:pt x="3192" y="2"/>
                </a:lnTo>
                <a:lnTo>
                  <a:pt x="3213" y="2"/>
                </a:lnTo>
                <a:lnTo>
                  <a:pt x="3213" y="0"/>
                </a:lnTo>
                <a:moveTo>
                  <a:pt x="3253" y="0"/>
                </a:moveTo>
                <a:lnTo>
                  <a:pt x="3234" y="0"/>
                </a:lnTo>
                <a:lnTo>
                  <a:pt x="3234" y="2"/>
                </a:lnTo>
                <a:lnTo>
                  <a:pt x="3253" y="2"/>
                </a:lnTo>
                <a:lnTo>
                  <a:pt x="3253" y="0"/>
                </a:lnTo>
                <a:moveTo>
                  <a:pt x="3296" y="0"/>
                </a:moveTo>
                <a:lnTo>
                  <a:pt x="3274" y="0"/>
                </a:lnTo>
                <a:lnTo>
                  <a:pt x="3274" y="2"/>
                </a:lnTo>
                <a:lnTo>
                  <a:pt x="3296" y="2"/>
                </a:lnTo>
                <a:lnTo>
                  <a:pt x="3296" y="0"/>
                </a:lnTo>
                <a:moveTo>
                  <a:pt x="3336" y="0"/>
                </a:moveTo>
                <a:lnTo>
                  <a:pt x="3314" y="0"/>
                </a:lnTo>
                <a:lnTo>
                  <a:pt x="3314" y="2"/>
                </a:lnTo>
                <a:lnTo>
                  <a:pt x="3336" y="2"/>
                </a:lnTo>
                <a:lnTo>
                  <a:pt x="3336" y="0"/>
                </a:lnTo>
                <a:moveTo>
                  <a:pt x="3376" y="0"/>
                </a:moveTo>
                <a:lnTo>
                  <a:pt x="3357" y="0"/>
                </a:lnTo>
                <a:lnTo>
                  <a:pt x="3357" y="2"/>
                </a:lnTo>
                <a:lnTo>
                  <a:pt x="3376" y="2"/>
                </a:lnTo>
                <a:lnTo>
                  <a:pt x="3376" y="0"/>
                </a:lnTo>
                <a:moveTo>
                  <a:pt x="3418" y="0"/>
                </a:moveTo>
                <a:lnTo>
                  <a:pt x="3397" y="0"/>
                </a:lnTo>
                <a:lnTo>
                  <a:pt x="3397" y="2"/>
                </a:lnTo>
                <a:lnTo>
                  <a:pt x="3418" y="2"/>
                </a:lnTo>
                <a:lnTo>
                  <a:pt x="3418" y="0"/>
                </a:lnTo>
                <a:moveTo>
                  <a:pt x="3459" y="0"/>
                </a:moveTo>
                <a:lnTo>
                  <a:pt x="3437" y="0"/>
                </a:lnTo>
                <a:lnTo>
                  <a:pt x="3437" y="2"/>
                </a:lnTo>
                <a:lnTo>
                  <a:pt x="3459" y="2"/>
                </a:lnTo>
                <a:lnTo>
                  <a:pt x="3459" y="0"/>
                </a:lnTo>
                <a:moveTo>
                  <a:pt x="3499" y="0"/>
                </a:moveTo>
                <a:lnTo>
                  <a:pt x="3480" y="0"/>
                </a:lnTo>
                <a:lnTo>
                  <a:pt x="3480" y="2"/>
                </a:lnTo>
                <a:lnTo>
                  <a:pt x="3499" y="2"/>
                </a:lnTo>
                <a:lnTo>
                  <a:pt x="3499" y="0"/>
                </a:lnTo>
                <a:moveTo>
                  <a:pt x="3541" y="0"/>
                </a:moveTo>
                <a:lnTo>
                  <a:pt x="3520" y="0"/>
                </a:lnTo>
                <a:lnTo>
                  <a:pt x="3520" y="2"/>
                </a:lnTo>
                <a:lnTo>
                  <a:pt x="3539" y="2"/>
                </a:lnTo>
                <a:lnTo>
                  <a:pt x="3541" y="0"/>
                </a:lnTo>
                <a:lnTo>
                  <a:pt x="3541" y="0"/>
                </a:lnTo>
                <a:moveTo>
                  <a:pt x="4358" y="0"/>
                </a:moveTo>
                <a:lnTo>
                  <a:pt x="4340" y="0"/>
                </a:lnTo>
                <a:lnTo>
                  <a:pt x="4340" y="2"/>
                </a:lnTo>
                <a:lnTo>
                  <a:pt x="4358" y="2"/>
                </a:lnTo>
                <a:lnTo>
                  <a:pt x="4358" y="0"/>
                </a:lnTo>
                <a:moveTo>
                  <a:pt x="4401" y="0"/>
                </a:moveTo>
                <a:lnTo>
                  <a:pt x="4380" y="0"/>
                </a:lnTo>
                <a:lnTo>
                  <a:pt x="4380" y="2"/>
                </a:lnTo>
                <a:lnTo>
                  <a:pt x="4401" y="2"/>
                </a:lnTo>
                <a:lnTo>
                  <a:pt x="4401" y="0"/>
                </a:lnTo>
                <a:moveTo>
                  <a:pt x="4441" y="0"/>
                </a:moveTo>
                <a:lnTo>
                  <a:pt x="4420" y="0"/>
                </a:lnTo>
                <a:lnTo>
                  <a:pt x="4420" y="2"/>
                </a:lnTo>
                <a:lnTo>
                  <a:pt x="4441" y="2"/>
                </a:lnTo>
                <a:lnTo>
                  <a:pt x="4441" y="0"/>
                </a:lnTo>
                <a:moveTo>
                  <a:pt x="4481" y="0"/>
                </a:moveTo>
                <a:lnTo>
                  <a:pt x="4462" y="0"/>
                </a:lnTo>
                <a:lnTo>
                  <a:pt x="4462" y="2"/>
                </a:lnTo>
                <a:lnTo>
                  <a:pt x="4481" y="2"/>
                </a:lnTo>
                <a:lnTo>
                  <a:pt x="4481" y="0"/>
                </a:lnTo>
                <a:moveTo>
                  <a:pt x="4524" y="0"/>
                </a:moveTo>
                <a:lnTo>
                  <a:pt x="4503" y="0"/>
                </a:lnTo>
                <a:lnTo>
                  <a:pt x="4503" y="2"/>
                </a:lnTo>
                <a:lnTo>
                  <a:pt x="4524" y="2"/>
                </a:lnTo>
                <a:lnTo>
                  <a:pt x="4524" y="0"/>
                </a:lnTo>
                <a:moveTo>
                  <a:pt x="4564" y="0"/>
                </a:moveTo>
                <a:lnTo>
                  <a:pt x="4543" y="0"/>
                </a:lnTo>
                <a:lnTo>
                  <a:pt x="4543" y="2"/>
                </a:lnTo>
                <a:lnTo>
                  <a:pt x="4564" y="2"/>
                </a:lnTo>
                <a:lnTo>
                  <a:pt x="4564" y="0"/>
                </a:lnTo>
                <a:moveTo>
                  <a:pt x="4604" y="0"/>
                </a:moveTo>
                <a:lnTo>
                  <a:pt x="4585" y="0"/>
                </a:lnTo>
                <a:lnTo>
                  <a:pt x="4585" y="2"/>
                </a:lnTo>
                <a:lnTo>
                  <a:pt x="4604" y="2"/>
                </a:lnTo>
                <a:lnTo>
                  <a:pt x="4604" y="0"/>
                </a:lnTo>
                <a:moveTo>
                  <a:pt x="4647" y="0"/>
                </a:moveTo>
                <a:lnTo>
                  <a:pt x="4625" y="0"/>
                </a:lnTo>
                <a:lnTo>
                  <a:pt x="4625" y="2"/>
                </a:lnTo>
                <a:lnTo>
                  <a:pt x="4647" y="2"/>
                </a:lnTo>
                <a:lnTo>
                  <a:pt x="4647" y="0"/>
                </a:lnTo>
                <a:moveTo>
                  <a:pt x="4687" y="0"/>
                </a:moveTo>
                <a:lnTo>
                  <a:pt x="4666" y="0"/>
                </a:lnTo>
                <a:lnTo>
                  <a:pt x="4666" y="2"/>
                </a:lnTo>
                <a:lnTo>
                  <a:pt x="4687" y="2"/>
                </a:lnTo>
                <a:lnTo>
                  <a:pt x="4687" y="0"/>
                </a:lnTo>
                <a:moveTo>
                  <a:pt x="4727" y="0"/>
                </a:moveTo>
                <a:lnTo>
                  <a:pt x="4708" y="0"/>
                </a:lnTo>
                <a:lnTo>
                  <a:pt x="4708" y="2"/>
                </a:lnTo>
                <a:lnTo>
                  <a:pt x="4727" y="2"/>
                </a:lnTo>
                <a:lnTo>
                  <a:pt x="4727" y="0"/>
                </a:lnTo>
                <a:moveTo>
                  <a:pt x="4769" y="0"/>
                </a:moveTo>
                <a:lnTo>
                  <a:pt x="4748" y="0"/>
                </a:lnTo>
                <a:lnTo>
                  <a:pt x="4748" y="2"/>
                </a:lnTo>
                <a:lnTo>
                  <a:pt x="4769" y="2"/>
                </a:lnTo>
                <a:lnTo>
                  <a:pt x="4769" y="0"/>
                </a:lnTo>
                <a:moveTo>
                  <a:pt x="4810" y="0"/>
                </a:moveTo>
                <a:lnTo>
                  <a:pt x="4788" y="0"/>
                </a:lnTo>
                <a:lnTo>
                  <a:pt x="4788" y="2"/>
                </a:lnTo>
                <a:lnTo>
                  <a:pt x="4810" y="2"/>
                </a:lnTo>
                <a:lnTo>
                  <a:pt x="4810" y="0"/>
                </a:lnTo>
                <a:moveTo>
                  <a:pt x="4850" y="0"/>
                </a:moveTo>
                <a:lnTo>
                  <a:pt x="4829" y="0"/>
                </a:lnTo>
                <a:lnTo>
                  <a:pt x="4829" y="2"/>
                </a:lnTo>
                <a:lnTo>
                  <a:pt x="4850" y="2"/>
                </a:lnTo>
                <a:lnTo>
                  <a:pt x="4850" y="0"/>
                </a:lnTo>
                <a:moveTo>
                  <a:pt x="4890" y="0"/>
                </a:moveTo>
                <a:lnTo>
                  <a:pt x="4871" y="0"/>
                </a:lnTo>
                <a:lnTo>
                  <a:pt x="4871" y="2"/>
                </a:lnTo>
                <a:lnTo>
                  <a:pt x="4890" y="2"/>
                </a:lnTo>
                <a:lnTo>
                  <a:pt x="48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Freeform 60"/>
          <p:cNvSpPr>
            <a:spLocks noEditPoints="1"/>
          </p:cNvSpPr>
          <p:nvPr/>
        </p:nvSpPr>
        <p:spPr bwMode="auto">
          <a:xfrm>
            <a:off x="557169" y="3908092"/>
            <a:ext cx="988142" cy="2194752"/>
          </a:xfrm>
          <a:custGeom>
            <a:avLst/>
            <a:gdLst>
              <a:gd name="T0" fmla="*/ 107 w 721"/>
              <a:gd name="T1" fmla="*/ 805 h 1037"/>
              <a:gd name="T2" fmla="*/ 125 w 721"/>
              <a:gd name="T3" fmla="*/ 808 h 1037"/>
              <a:gd name="T4" fmla="*/ 147 w 721"/>
              <a:gd name="T5" fmla="*/ 808 h 1037"/>
              <a:gd name="T6" fmla="*/ 168 w 721"/>
              <a:gd name="T7" fmla="*/ 805 h 1037"/>
              <a:gd name="T8" fmla="*/ 168 w 721"/>
              <a:gd name="T9" fmla="*/ 808 h 1037"/>
              <a:gd name="T10" fmla="*/ 229 w 721"/>
              <a:gd name="T11" fmla="*/ 805 h 1037"/>
              <a:gd name="T12" fmla="*/ 168 w 721"/>
              <a:gd name="T13" fmla="*/ 588 h 1037"/>
              <a:gd name="T14" fmla="*/ 187 w 721"/>
              <a:gd name="T15" fmla="*/ 588 h 1037"/>
              <a:gd name="T16" fmla="*/ 208 w 721"/>
              <a:gd name="T17" fmla="*/ 586 h 1037"/>
              <a:gd name="T18" fmla="*/ 208 w 721"/>
              <a:gd name="T19" fmla="*/ 588 h 1037"/>
              <a:gd name="T20" fmla="*/ 270 w 721"/>
              <a:gd name="T21" fmla="*/ 586 h 1037"/>
              <a:gd name="T22" fmla="*/ 291 w 721"/>
              <a:gd name="T23" fmla="*/ 588 h 1037"/>
              <a:gd name="T24" fmla="*/ 310 w 721"/>
              <a:gd name="T25" fmla="*/ 588 h 1037"/>
              <a:gd name="T26" fmla="*/ 331 w 721"/>
              <a:gd name="T27" fmla="*/ 586 h 1037"/>
              <a:gd name="T28" fmla="*/ 331 w 721"/>
              <a:gd name="T29" fmla="*/ 588 h 1037"/>
              <a:gd name="T30" fmla="*/ 392 w 721"/>
              <a:gd name="T31" fmla="*/ 586 h 1037"/>
              <a:gd name="T32" fmla="*/ 414 w 721"/>
              <a:gd name="T33" fmla="*/ 588 h 1037"/>
              <a:gd name="T34" fmla="*/ 433 w 721"/>
              <a:gd name="T35" fmla="*/ 588 h 1037"/>
              <a:gd name="T36" fmla="*/ 454 w 721"/>
              <a:gd name="T37" fmla="*/ 586 h 1037"/>
              <a:gd name="T38" fmla="*/ 454 w 721"/>
              <a:gd name="T39" fmla="*/ 588 h 1037"/>
              <a:gd name="T40" fmla="*/ 270 w 721"/>
              <a:gd name="T41" fmla="*/ 366 h 1037"/>
              <a:gd name="T42" fmla="*/ 291 w 721"/>
              <a:gd name="T43" fmla="*/ 371 h 1037"/>
              <a:gd name="T44" fmla="*/ 310 w 721"/>
              <a:gd name="T45" fmla="*/ 371 h 1037"/>
              <a:gd name="T46" fmla="*/ 331 w 721"/>
              <a:gd name="T47" fmla="*/ 366 h 1037"/>
              <a:gd name="T48" fmla="*/ 331 w 721"/>
              <a:gd name="T49" fmla="*/ 371 h 1037"/>
              <a:gd name="T50" fmla="*/ 392 w 721"/>
              <a:gd name="T51" fmla="*/ 366 h 1037"/>
              <a:gd name="T52" fmla="*/ 414 w 721"/>
              <a:gd name="T53" fmla="*/ 371 h 1037"/>
              <a:gd name="T54" fmla="*/ 433 w 721"/>
              <a:gd name="T55" fmla="*/ 371 h 1037"/>
              <a:gd name="T56" fmla="*/ 454 w 721"/>
              <a:gd name="T57" fmla="*/ 366 h 1037"/>
              <a:gd name="T58" fmla="*/ 454 w 721"/>
              <a:gd name="T59" fmla="*/ 371 h 1037"/>
              <a:gd name="T60" fmla="*/ 515 w 721"/>
              <a:gd name="T61" fmla="*/ 366 h 1037"/>
              <a:gd name="T62" fmla="*/ 536 w 721"/>
              <a:gd name="T63" fmla="*/ 371 h 1037"/>
              <a:gd name="T64" fmla="*/ 555 w 721"/>
              <a:gd name="T65" fmla="*/ 371 h 1037"/>
              <a:gd name="T66" fmla="*/ 577 w 721"/>
              <a:gd name="T67" fmla="*/ 366 h 1037"/>
              <a:gd name="T68" fmla="*/ 577 w 721"/>
              <a:gd name="T69" fmla="*/ 371 h 1037"/>
              <a:gd name="T70" fmla="*/ 638 w 721"/>
              <a:gd name="T71" fmla="*/ 366 h 1037"/>
              <a:gd name="T72" fmla="*/ 659 w 721"/>
              <a:gd name="T73" fmla="*/ 371 h 1037"/>
              <a:gd name="T74" fmla="*/ 678 w 721"/>
              <a:gd name="T75" fmla="*/ 371 h 1037"/>
              <a:gd name="T76" fmla="*/ 331 w 721"/>
              <a:gd name="T77" fmla="*/ 149 h 1037"/>
              <a:gd name="T78" fmla="*/ 331 w 721"/>
              <a:gd name="T79" fmla="*/ 151 h 1037"/>
              <a:gd name="T80" fmla="*/ 392 w 721"/>
              <a:gd name="T81" fmla="*/ 149 h 1037"/>
              <a:gd name="T82" fmla="*/ 414 w 721"/>
              <a:gd name="T83" fmla="*/ 151 h 1037"/>
              <a:gd name="T84" fmla="*/ 433 w 721"/>
              <a:gd name="T85" fmla="*/ 151 h 1037"/>
              <a:gd name="T86" fmla="*/ 454 w 721"/>
              <a:gd name="T87" fmla="*/ 149 h 1037"/>
              <a:gd name="T88" fmla="*/ 454 w 721"/>
              <a:gd name="T89" fmla="*/ 151 h 1037"/>
              <a:gd name="T90" fmla="*/ 310 w 721"/>
              <a:gd name="T91" fmla="*/ 149 h 1037"/>
              <a:gd name="T92" fmla="*/ 220 w 721"/>
              <a:gd name="T93" fmla="*/ 366 h 1037"/>
              <a:gd name="T94" fmla="*/ 220 w 721"/>
              <a:gd name="T95" fmla="*/ 371 h 1037"/>
              <a:gd name="T96" fmla="*/ 248 w 721"/>
              <a:gd name="T97" fmla="*/ 808 h 1037"/>
              <a:gd name="T98" fmla="*/ 499 w 721"/>
              <a:gd name="T99" fmla="*/ 588 h 1037"/>
              <a:gd name="T100" fmla="*/ 501 w 721"/>
              <a:gd name="T101" fmla="*/ 586 h 1037"/>
              <a:gd name="T102" fmla="*/ 699 w 721"/>
              <a:gd name="T103" fmla="*/ 371 h 1037"/>
              <a:gd name="T104" fmla="*/ 340 w 721"/>
              <a:gd name="T105" fmla="*/ 0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1" h="1037">
                <a:moveTo>
                  <a:pt x="85" y="808"/>
                </a:moveTo>
                <a:lnTo>
                  <a:pt x="85" y="805"/>
                </a:lnTo>
                <a:lnTo>
                  <a:pt x="107" y="805"/>
                </a:lnTo>
                <a:lnTo>
                  <a:pt x="107" y="808"/>
                </a:lnTo>
                <a:lnTo>
                  <a:pt x="85" y="808"/>
                </a:lnTo>
                <a:moveTo>
                  <a:pt x="125" y="808"/>
                </a:moveTo>
                <a:lnTo>
                  <a:pt x="125" y="805"/>
                </a:lnTo>
                <a:lnTo>
                  <a:pt x="147" y="805"/>
                </a:lnTo>
                <a:lnTo>
                  <a:pt x="147" y="808"/>
                </a:lnTo>
                <a:lnTo>
                  <a:pt x="125" y="808"/>
                </a:lnTo>
                <a:moveTo>
                  <a:pt x="168" y="808"/>
                </a:moveTo>
                <a:lnTo>
                  <a:pt x="168" y="805"/>
                </a:lnTo>
                <a:lnTo>
                  <a:pt x="187" y="805"/>
                </a:lnTo>
                <a:lnTo>
                  <a:pt x="187" y="808"/>
                </a:lnTo>
                <a:lnTo>
                  <a:pt x="168" y="808"/>
                </a:lnTo>
                <a:moveTo>
                  <a:pt x="208" y="808"/>
                </a:moveTo>
                <a:lnTo>
                  <a:pt x="208" y="805"/>
                </a:lnTo>
                <a:lnTo>
                  <a:pt x="229" y="805"/>
                </a:lnTo>
                <a:lnTo>
                  <a:pt x="229" y="808"/>
                </a:lnTo>
                <a:lnTo>
                  <a:pt x="208" y="808"/>
                </a:lnTo>
                <a:moveTo>
                  <a:pt x="168" y="588"/>
                </a:moveTo>
                <a:lnTo>
                  <a:pt x="168" y="586"/>
                </a:lnTo>
                <a:lnTo>
                  <a:pt x="187" y="586"/>
                </a:lnTo>
                <a:lnTo>
                  <a:pt x="187" y="588"/>
                </a:lnTo>
                <a:lnTo>
                  <a:pt x="168" y="588"/>
                </a:lnTo>
                <a:moveTo>
                  <a:pt x="208" y="588"/>
                </a:moveTo>
                <a:lnTo>
                  <a:pt x="208" y="586"/>
                </a:lnTo>
                <a:lnTo>
                  <a:pt x="229" y="586"/>
                </a:lnTo>
                <a:lnTo>
                  <a:pt x="229" y="588"/>
                </a:lnTo>
                <a:lnTo>
                  <a:pt x="208" y="588"/>
                </a:lnTo>
                <a:moveTo>
                  <a:pt x="248" y="588"/>
                </a:moveTo>
                <a:lnTo>
                  <a:pt x="248" y="586"/>
                </a:lnTo>
                <a:lnTo>
                  <a:pt x="270" y="586"/>
                </a:lnTo>
                <a:lnTo>
                  <a:pt x="270" y="588"/>
                </a:lnTo>
                <a:lnTo>
                  <a:pt x="248" y="588"/>
                </a:lnTo>
                <a:moveTo>
                  <a:pt x="291" y="588"/>
                </a:moveTo>
                <a:lnTo>
                  <a:pt x="291" y="586"/>
                </a:lnTo>
                <a:lnTo>
                  <a:pt x="310" y="586"/>
                </a:lnTo>
                <a:lnTo>
                  <a:pt x="310" y="588"/>
                </a:lnTo>
                <a:lnTo>
                  <a:pt x="291" y="588"/>
                </a:lnTo>
                <a:moveTo>
                  <a:pt x="331" y="588"/>
                </a:moveTo>
                <a:lnTo>
                  <a:pt x="331" y="586"/>
                </a:lnTo>
                <a:lnTo>
                  <a:pt x="352" y="586"/>
                </a:lnTo>
                <a:lnTo>
                  <a:pt x="352" y="588"/>
                </a:lnTo>
                <a:lnTo>
                  <a:pt x="331" y="588"/>
                </a:lnTo>
                <a:moveTo>
                  <a:pt x="371" y="588"/>
                </a:moveTo>
                <a:lnTo>
                  <a:pt x="371" y="586"/>
                </a:lnTo>
                <a:lnTo>
                  <a:pt x="392" y="586"/>
                </a:lnTo>
                <a:lnTo>
                  <a:pt x="392" y="588"/>
                </a:lnTo>
                <a:lnTo>
                  <a:pt x="371" y="588"/>
                </a:lnTo>
                <a:moveTo>
                  <a:pt x="414" y="588"/>
                </a:moveTo>
                <a:lnTo>
                  <a:pt x="414" y="586"/>
                </a:lnTo>
                <a:lnTo>
                  <a:pt x="433" y="586"/>
                </a:lnTo>
                <a:lnTo>
                  <a:pt x="433" y="588"/>
                </a:lnTo>
                <a:lnTo>
                  <a:pt x="414" y="588"/>
                </a:lnTo>
                <a:moveTo>
                  <a:pt x="454" y="588"/>
                </a:moveTo>
                <a:lnTo>
                  <a:pt x="454" y="586"/>
                </a:lnTo>
                <a:lnTo>
                  <a:pt x="475" y="586"/>
                </a:lnTo>
                <a:lnTo>
                  <a:pt x="475" y="588"/>
                </a:lnTo>
                <a:lnTo>
                  <a:pt x="454" y="588"/>
                </a:lnTo>
                <a:moveTo>
                  <a:pt x="248" y="371"/>
                </a:moveTo>
                <a:lnTo>
                  <a:pt x="248" y="366"/>
                </a:lnTo>
                <a:lnTo>
                  <a:pt x="270" y="366"/>
                </a:lnTo>
                <a:lnTo>
                  <a:pt x="270" y="371"/>
                </a:lnTo>
                <a:lnTo>
                  <a:pt x="248" y="371"/>
                </a:lnTo>
                <a:moveTo>
                  <a:pt x="291" y="371"/>
                </a:moveTo>
                <a:lnTo>
                  <a:pt x="291" y="366"/>
                </a:lnTo>
                <a:lnTo>
                  <a:pt x="310" y="366"/>
                </a:lnTo>
                <a:lnTo>
                  <a:pt x="310" y="371"/>
                </a:lnTo>
                <a:lnTo>
                  <a:pt x="291" y="371"/>
                </a:lnTo>
                <a:moveTo>
                  <a:pt x="331" y="371"/>
                </a:moveTo>
                <a:lnTo>
                  <a:pt x="331" y="366"/>
                </a:lnTo>
                <a:lnTo>
                  <a:pt x="352" y="366"/>
                </a:lnTo>
                <a:lnTo>
                  <a:pt x="352" y="371"/>
                </a:lnTo>
                <a:lnTo>
                  <a:pt x="331" y="371"/>
                </a:lnTo>
                <a:moveTo>
                  <a:pt x="371" y="371"/>
                </a:moveTo>
                <a:lnTo>
                  <a:pt x="371" y="366"/>
                </a:lnTo>
                <a:lnTo>
                  <a:pt x="392" y="366"/>
                </a:lnTo>
                <a:lnTo>
                  <a:pt x="392" y="371"/>
                </a:lnTo>
                <a:lnTo>
                  <a:pt x="371" y="371"/>
                </a:lnTo>
                <a:moveTo>
                  <a:pt x="414" y="371"/>
                </a:moveTo>
                <a:lnTo>
                  <a:pt x="414" y="366"/>
                </a:lnTo>
                <a:lnTo>
                  <a:pt x="433" y="366"/>
                </a:lnTo>
                <a:lnTo>
                  <a:pt x="433" y="371"/>
                </a:lnTo>
                <a:lnTo>
                  <a:pt x="414" y="371"/>
                </a:lnTo>
                <a:moveTo>
                  <a:pt x="454" y="371"/>
                </a:moveTo>
                <a:lnTo>
                  <a:pt x="454" y="366"/>
                </a:lnTo>
                <a:lnTo>
                  <a:pt x="475" y="366"/>
                </a:lnTo>
                <a:lnTo>
                  <a:pt x="475" y="371"/>
                </a:lnTo>
                <a:lnTo>
                  <a:pt x="454" y="371"/>
                </a:lnTo>
                <a:moveTo>
                  <a:pt x="494" y="371"/>
                </a:moveTo>
                <a:lnTo>
                  <a:pt x="494" y="366"/>
                </a:lnTo>
                <a:lnTo>
                  <a:pt x="515" y="366"/>
                </a:lnTo>
                <a:lnTo>
                  <a:pt x="515" y="371"/>
                </a:lnTo>
                <a:lnTo>
                  <a:pt x="494" y="371"/>
                </a:lnTo>
                <a:moveTo>
                  <a:pt x="536" y="371"/>
                </a:moveTo>
                <a:lnTo>
                  <a:pt x="536" y="366"/>
                </a:lnTo>
                <a:lnTo>
                  <a:pt x="555" y="366"/>
                </a:lnTo>
                <a:lnTo>
                  <a:pt x="555" y="371"/>
                </a:lnTo>
                <a:lnTo>
                  <a:pt x="536" y="371"/>
                </a:lnTo>
                <a:moveTo>
                  <a:pt x="577" y="371"/>
                </a:moveTo>
                <a:lnTo>
                  <a:pt x="577" y="366"/>
                </a:lnTo>
                <a:lnTo>
                  <a:pt x="598" y="366"/>
                </a:lnTo>
                <a:lnTo>
                  <a:pt x="598" y="371"/>
                </a:lnTo>
                <a:lnTo>
                  <a:pt x="577" y="371"/>
                </a:lnTo>
                <a:moveTo>
                  <a:pt x="617" y="371"/>
                </a:moveTo>
                <a:lnTo>
                  <a:pt x="617" y="366"/>
                </a:lnTo>
                <a:lnTo>
                  <a:pt x="638" y="366"/>
                </a:lnTo>
                <a:lnTo>
                  <a:pt x="638" y="371"/>
                </a:lnTo>
                <a:lnTo>
                  <a:pt x="617" y="371"/>
                </a:lnTo>
                <a:moveTo>
                  <a:pt x="659" y="371"/>
                </a:moveTo>
                <a:lnTo>
                  <a:pt x="659" y="366"/>
                </a:lnTo>
                <a:lnTo>
                  <a:pt x="678" y="366"/>
                </a:lnTo>
                <a:lnTo>
                  <a:pt x="678" y="371"/>
                </a:lnTo>
                <a:lnTo>
                  <a:pt x="659" y="371"/>
                </a:lnTo>
                <a:moveTo>
                  <a:pt x="331" y="151"/>
                </a:moveTo>
                <a:lnTo>
                  <a:pt x="331" y="149"/>
                </a:lnTo>
                <a:lnTo>
                  <a:pt x="352" y="149"/>
                </a:lnTo>
                <a:lnTo>
                  <a:pt x="352" y="151"/>
                </a:lnTo>
                <a:lnTo>
                  <a:pt x="331" y="151"/>
                </a:lnTo>
                <a:moveTo>
                  <a:pt x="371" y="151"/>
                </a:moveTo>
                <a:lnTo>
                  <a:pt x="371" y="149"/>
                </a:lnTo>
                <a:lnTo>
                  <a:pt x="392" y="149"/>
                </a:lnTo>
                <a:lnTo>
                  <a:pt x="392" y="151"/>
                </a:lnTo>
                <a:lnTo>
                  <a:pt x="371" y="151"/>
                </a:lnTo>
                <a:moveTo>
                  <a:pt x="414" y="151"/>
                </a:moveTo>
                <a:lnTo>
                  <a:pt x="414" y="149"/>
                </a:lnTo>
                <a:lnTo>
                  <a:pt x="433" y="149"/>
                </a:lnTo>
                <a:lnTo>
                  <a:pt x="433" y="151"/>
                </a:lnTo>
                <a:lnTo>
                  <a:pt x="414" y="151"/>
                </a:lnTo>
                <a:moveTo>
                  <a:pt x="454" y="151"/>
                </a:moveTo>
                <a:lnTo>
                  <a:pt x="454" y="149"/>
                </a:lnTo>
                <a:lnTo>
                  <a:pt x="475" y="149"/>
                </a:lnTo>
                <a:lnTo>
                  <a:pt x="475" y="151"/>
                </a:lnTo>
                <a:lnTo>
                  <a:pt x="454" y="151"/>
                </a:lnTo>
                <a:moveTo>
                  <a:pt x="340" y="0"/>
                </a:moveTo>
                <a:lnTo>
                  <a:pt x="291" y="149"/>
                </a:lnTo>
                <a:lnTo>
                  <a:pt x="310" y="149"/>
                </a:lnTo>
                <a:lnTo>
                  <a:pt x="310" y="151"/>
                </a:lnTo>
                <a:lnTo>
                  <a:pt x="291" y="151"/>
                </a:lnTo>
                <a:lnTo>
                  <a:pt x="220" y="366"/>
                </a:lnTo>
                <a:lnTo>
                  <a:pt x="229" y="366"/>
                </a:lnTo>
                <a:lnTo>
                  <a:pt x="229" y="371"/>
                </a:lnTo>
                <a:lnTo>
                  <a:pt x="220" y="371"/>
                </a:lnTo>
                <a:lnTo>
                  <a:pt x="0" y="1037"/>
                </a:lnTo>
                <a:lnTo>
                  <a:pt x="255" y="808"/>
                </a:lnTo>
                <a:lnTo>
                  <a:pt x="248" y="808"/>
                </a:lnTo>
                <a:lnTo>
                  <a:pt x="248" y="805"/>
                </a:lnTo>
                <a:lnTo>
                  <a:pt x="258" y="805"/>
                </a:lnTo>
                <a:lnTo>
                  <a:pt x="499" y="588"/>
                </a:lnTo>
                <a:lnTo>
                  <a:pt x="494" y="588"/>
                </a:lnTo>
                <a:lnTo>
                  <a:pt x="494" y="586"/>
                </a:lnTo>
                <a:lnTo>
                  <a:pt x="501" y="586"/>
                </a:lnTo>
                <a:lnTo>
                  <a:pt x="721" y="387"/>
                </a:lnTo>
                <a:lnTo>
                  <a:pt x="702" y="371"/>
                </a:lnTo>
                <a:lnTo>
                  <a:pt x="699" y="371"/>
                </a:lnTo>
                <a:lnTo>
                  <a:pt x="699" y="366"/>
                </a:lnTo>
                <a:lnTo>
                  <a:pt x="699" y="366"/>
                </a:lnTo>
                <a:lnTo>
                  <a:pt x="3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Freeform 70"/>
          <p:cNvSpPr>
            <a:spLocks noEditPoints="1"/>
          </p:cNvSpPr>
          <p:nvPr/>
        </p:nvSpPr>
        <p:spPr bwMode="auto">
          <a:xfrm>
            <a:off x="1924105" y="2646691"/>
            <a:ext cx="763377" cy="2960906"/>
          </a:xfrm>
          <a:custGeom>
            <a:avLst/>
            <a:gdLst>
              <a:gd name="T0" fmla="*/ 252 w 557"/>
              <a:gd name="T1" fmla="*/ 1184 h 1399"/>
              <a:gd name="T2" fmla="*/ 293 w 557"/>
              <a:gd name="T3" fmla="*/ 1182 h 1399"/>
              <a:gd name="T4" fmla="*/ 314 w 557"/>
              <a:gd name="T5" fmla="*/ 1182 h 1399"/>
              <a:gd name="T6" fmla="*/ 354 w 557"/>
              <a:gd name="T7" fmla="*/ 1184 h 1399"/>
              <a:gd name="T8" fmla="*/ 354 w 557"/>
              <a:gd name="T9" fmla="*/ 1184 h 1399"/>
              <a:gd name="T10" fmla="*/ 89 w 557"/>
              <a:gd name="T11" fmla="*/ 967 h 1399"/>
              <a:gd name="T12" fmla="*/ 130 w 557"/>
              <a:gd name="T13" fmla="*/ 962 h 1399"/>
              <a:gd name="T14" fmla="*/ 151 w 557"/>
              <a:gd name="T15" fmla="*/ 962 h 1399"/>
              <a:gd name="T16" fmla="*/ 191 w 557"/>
              <a:gd name="T17" fmla="*/ 967 h 1399"/>
              <a:gd name="T18" fmla="*/ 191 w 557"/>
              <a:gd name="T19" fmla="*/ 967 h 1399"/>
              <a:gd name="T20" fmla="*/ 252 w 557"/>
              <a:gd name="T21" fmla="*/ 967 h 1399"/>
              <a:gd name="T22" fmla="*/ 293 w 557"/>
              <a:gd name="T23" fmla="*/ 962 h 1399"/>
              <a:gd name="T24" fmla="*/ 314 w 557"/>
              <a:gd name="T25" fmla="*/ 962 h 1399"/>
              <a:gd name="T26" fmla="*/ 354 w 557"/>
              <a:gd name="T27" fmla="*/ 967 h 1399"/>
              <a:gd name="T28" fmla="*/ 354 w 557"/>
              <a:gd name="T29" fmla="*/ 967 h 1399"/>
              <a:gd name="T30" fmla="*/ 415 w 557"/>
              <a:gd name="T31" fmla="*/ 967 h 1399"/>
              <a:gd name="T32" fmla="*/ 456 w 557"/>
              <a:gd name="T33" fmla="*/ 962 h 1399"/>
              <a:gd name="T34" fmla="*/ 68 w 557"/>
              <a:gd name="T35" fmla="*/ 745 h 1399"/>
              <a:gd name="T36" fmla="*/ 108 w 557"/>
              <a:gd name="T37" fmla="*/ 747 h 1399"/>
              <a:gd name="T38" fmla="*/ 108 w 557"/>
              <a:gd name="T39" fmla="*/ 747 h 1399"/>
              <a:gd name="T40" fmla="*/ 170 w 557"/>
              <a:gd name="T41" fmla="*/ 747 h 1399"/>
              <a:gd name="T42" fmla="*/ 212 w 557"/>
              <a:gd name="T43" fmla="*/ 745 h 1399"/>
              <a:gd name="T44" fmla="*/ 231 w 557"/>
              <a:gd name="T45" fmla="*/ 745 h 1399"/>
              <a:gd name="T46" fmla="*/ 271 w 557"/>
              <a:gd name="T47" fmla="*/ 747 h 1399"/>
              <a:gd name="T48" fmla="*/ 271 w 557"/>
              <a:gd name="T49" fmla="*/ 747 h 1399"/>
              <a:gd name="T50" fmla="*/ 333 w 557"/>
              <a:gd name="T51" fmla="*/ 747 h 1399"/>
              <a:gd name="T52" fmla="*/ 375 w 557"/>
              <a:gd name="T53" fmla="*/ 745 h 1399"/>
              <a:gd name="T54" fmla="*/ 394 w 557"/>
              <a:gd name="T55" fmla="*/ 745 h 1399"/>
              <a:gd name="T56" fmla="*/ 437 w 557"/>
              <a:gd name="T57" fmla="*/ 747 h 1399"/>
              <a:gd name="T58" fmla="*/ 437 w 557"/>
              <a:gd name="T59" fmla="*/ 747 h 1399"/>
              <a:gd name="T60" fmla="*/ 498 w 557"/>
              <a:gd name="T61" fmla="*/ 747 h 1399"/>
              <a:gd name="T62" fmla="*/ 538 w 557"/>
              <a:gd name="T63" fmla="*/ 745 h 1399"/>
              <a:gd name="T64" fmla="*/ 191 w 557"/>
              <a:gd name="T65" fmla="*/ 525 h 1399"/>
              <a:gd name="T66" fmla="*/ 231 w 557"/>
              <a:gd name="T67" fmla="*/ 530 h 1399"/>
              <a:gd name="T68" fmla="*/ 231 w 557"/>
              <a:gd name="T69" fmla="*/ 530 h 1399"/>
              <a:gd name="T70" fmla="*/ 293 w 557"/>
              <a:gd name="T71" fmla="*/ 530 h 1399"/>
              <a:gd name="T72" fmla="*/ 333 w 557"/>
              <a:gd name="T73" fmla="*/ 525 h 1399"/>
              <a:gd name="T74" fmla="*/ 354 w 557"/>
              <a:gd name="T75" fmla="*/ 525 h 1399"/>
              <a:gd name="T76" fmla="*/ 394 w 557"/>
              <a:gd name="T77" fmla="*/ 530 h 1399"/>
              <a:gd name="T78" fmla="*/ 394 w 557"/>
              <a:gd name="T79" fmla="*/ 530 h 1399"/>
              <a:gd name="T80" fmla="*/ 456 w 557"/>
              <a:gd name="T81" fmla="*/ 530 h 1399"/>
              <a:gd name="T82" fmla="*/ 498 w 557"/>
              <a:gd name="T83" fmla="*/ 525 h 1399"/>
              <a:gd name="T84" fmla="*/ 271 w 557"/>
              <a:gd name="T85" fmla="*/ 307 h 1399"/>
              <a:gd name="T86" fmla="*/ 314 w 557"/>
              <a:gd name="T87" fmla="*/ 310 h 1399"/>
              <a:gd name="T88" fmla="*/ 314 w 557"/>
              <a:gd name="T89" fmla="*/ 310 h 1399"/>
              <a:gd name="T90" fmla="*/ 375 w 557"/>
              <a:gd name="T91" fmla="*/ 310 h 1399"/>
              <a:gd name="T92" fmla="*/ 415 w 557"/>
              <a:gd name="T93" fmla="*/ 307 h 1399"/>
              <a:gd name="T94" fmla="*/ 437 w 557"/>
              <a:gd name="T95" fmla="*/ 307 h 1399"/>
              <a:gd name="T96" fmla="*/ 354 w 557"/>
              <a:gd name="T97" fmla="*/ 90 h 1399"/>
              <a:gd name="T98" fmla="*/ 354 w 557"/>
              <a:gd name="T99" fmla="*/ 90 h 1399"/>
              <a:gd name="T100" fmla="*/ 170 w 557"/>
              <a:gd name="T101" fmla="*/ 530 h 1399"/>
              <a:gd name="T102" fmla="*/ 212 w 557"/>
              <a:gd name="T103" fmla="*/ 1182 h 1399"/>
              <a:gd name="T104" fmla="*/ 406 w 557"/>
              <a:gd name="T105" fmla="*/ 1184 h 1399"/>
              <a:gd name="T106" fmla="*/ 484 w 557"/>
              <a:gd name="T107" fmla="*/ 967 h 1399"/>
              <a:gd name="T108" fmla="*/ 557 w 557"/>
              <a:gd name="T109" fmla="*/ 756 h 1399"/>
              <a:gd name="T110" fmla="*/ 411 w 557"/>
              <a:gd name="T111" fmla="*/ 88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7" h="1399">
                <a:moveTo>
                  <a:pt x="231" y="1184"/>
                </a:moveTo>
                <a:lnTo>
                  <a:pt x="231" y="1182"/>
                </a:lnTo>
                <a:lnTo>
                  <a:pt x="252" y="1182"/>
                </a:lnTo>
                <a:lnTo>
                  <a:pt x="252" y="1184"/>
                </a:lnTo>
                <a:lnTo>
                  <a:pt x="231" y="1184"/>
                </a:lnTo>
                <a:moveTo>
                  <a:pt x="271" y="1184"/>
                </a:moveTo>
                <a:lnTo>
                  <a:pt x="271" y="1182"/>
                </a:lnTo>
                <a:lnTo>
                  <a:pt x="293" y="1182"/>
                </a:lnTo>
                <a:lnTo>
                  <a:pt x="293" y="1184"/>
                </a:lnTo>
                <a:lnTo>
                  <a:pt x="271" y="1184"/>
                </a:lnTo>
                <a:moveTo>
                  <a:pt x="314" y="1184"/>
                </a:moveTo>
                <a:lnTo>
                  <a:pt x="314" y="1182"/>
                </a:lnTo>
                <a:lnTo>
                  <a:pt x="333" y="1182"/>
                </a:lnTo>
                <a:lnTo>
                  <a:pt x="333" y="1184"/>
                </a:lnTo>
                <a:lnTo>
                  <a:pt x="314" y="1184"/>
                </a:lnTo>
                <a:moveTo>
                  <a:pt x="354" y="1184"/>
                </a:moveTo>
                <a:lnTo>
                  <a:pt x="354" y="1182"/>
                </a:lnTo>
                <a:lnTo>
                  <a:pt x="375" y="1182"/>
                </a:lnTo>
                <a:lnTo>
                  <a:pt x="375" y="1184"/>
                </a:lnTo>
                <a:lnTo>
                  <a:pt x="354" y="1184"/>
                </a:lnTo>
                <a:moveTo>
                  <a:pt x="68" y="967"/>
                </a:moveTo>
                <a:lnTo>
                  <a:pt x="68" y="962"/>
                </a:lnTo>
                <a:lnTo>
                  <a:pt x="89" y="962"/>
                </a:lnTo>
                <a:lnTo>
                  <a:pt x="89" y="967"/>
                </a:lnTo>
                <a:lnTo>
                  <a:pt x="68" y="967"/>
                </a:lnTo>
                <a:moveTo>
                  <a:pt x="108" y="967"/>
                </a:moveTo>
                <a:lnTo>
                  <a:pt x="108" y="962"/>
                </a:lnTo>
                <a:lnTo>
                  <a:pt x="130" y="962"/>
                </a:lnTo>
                <a:lnTo>
                  <a:pt x="130" y="967"/>
                </a:lnTo>
                <a:lnTo>
                  <a:pt x="108" y="967"/>
                </a:lnTo>
                <a:moveTo>
                  <a:pt x="151" y="967"/>
                </a:moveTo>
                <a:lnTo>
                  <a:pt x="151" y="962"/>
                </a:lnTo>
                <a:lnTo>
                  <a:pt x="170" y="962"/>
                </a:lnTo>
                <a:lnTo>
                  <a:pt x="170" y="967"/>
                </a:lnTo>
                <a:lnTo>
                  <a:pt x="151" y="967"/>
                </a:lnTo>
                <a:moveTo>
                  <a:pt x="191" y="967"/>
                </a:moveTo>
                <a:lnTo>
                  <a:pt x="191" y="962"/>
                </a:lnTo>
                <a:lnTo>
                  <a:pt x="212" y="962"/>
                </a:lnTo>
                <a:lnTo>
                  <a:pt x="212" y="967"/>
                </a:lnTo>
                <a:lnTo>
                  <a:pt x="191" y="967"/>
                </a:lnTo>
                <a:moveTo>
                  <a:pt x="231" y="967"/>
                </a:moveTo>
                <a:lnTo>
                  <a:pt x="231" y="962"/>
                </a:lnTo>
                <a:lnTo>
                  <a:pt x="252" y="962"/>
                </a:lnTo>
                <a:lnTo>
                  <a:pt x="252" y="967"/>
                </a:lnTo>
                <a:lnTo>
                  <a:pt x="231" y="967"/>
                </a:lnTo>
                <a:moveTo>
                  <a:pt x="271" y="967"/>
                </a:moveTo>
                <a:lnTo>
                  <a:pt x="271" y="962"/>
                </a:lnTo>
                <a:lnTo>
                  <a:pt x="293" y="962"/>
                </a:lnTo>
                <a:lnTo>
                  <a:pt x="293" y="967"/>
                </a:lnTo>
                <a:lnTo>
                  <a:pt x="271" y="967"/>
                </a:lnTo>
                <a:moveTo>
                  <a:pt x="314" y="967"/>
                </a:moveTo>
                <a:lnTo>
                  <a:pt x="314" y="962"/>
                </a:lnTo>
                <a:lnTo>
                  <a:pt x="333" y="962"/>
                </a:lnTo>
                <a:lnTo>
                  <a:pt x="333" y="967"/>
                </a:lnTo>
                <a:lnTo>
                  <a:pt x="314" y="967"/>
                </a:lnTo>
                <a:moveTo>
                  <a:pt x="354" y="967"/>
                </a:moveTo>
                <a:lnTo>
                  <a:pt x="354" y="962"/>
                </a:lnTo>
                <a:lnTo>
                  <a:pt x="375" y="962"/>
                </a:lnTo>
                <a:lnTo>
                  <a:pt x="375" y="967"/>
                </a:lnTo>
                <a:lnTo>
                  <a:pt x="354" y="967"/>
                </a:lnTo>
                <a:moveTo>
                  <a:pt x="394" y="967"/>
                </a:moveTo>
                <a:lnTo>
                  <a:pt x="394" y="962"/>
                </a:lnTo>
                <a:lnTo>
                  <a:pt x="415" y="962"/>
                </a:lnTo>
                <a:lnTo>
                  <a:pt x="415" y="967"/>
                </a:lnTo>
                <a:lnTo>
                  <a:pt x="394" y="967"/>
                </a:lnTo>
                <a:moveTo>
                  <a:pt x="437" y="967"/>
                </a:moveTo>
                <a:lnTo>
                  <a:pt x="437" y="962"/>
                </a:lnTo>
                <a:lnTo>
                  <a:pt x="456" y="962"/>
                </a:lnTo>
                <a:lnTo>
                  <a:pt x="456" y="967"/>
                </a:lnTo>
                <a:lnTo>
                  <a:pt x="437" y="967"/>
                </a:lnTo>
                <a:moveTo>
                  <a:pt x="68" y="747"/>
                </a:moveTo>
                <a:lnTo>
                  <a:pt x="68" y="745"/>
                </a:lnTo>
                <a:lnTo>
                  <a:pt x="89" y="745"/>
                </a:lnTo>
                <a:lnTo>
                  <a:pt x="89" y="747"/>
                </a:lnTo>
                <a:lnTo>
                  <a:pt x="68" y="747"/>
                </a:lnTo>
                <a:moveTo>
                  <a:pt x="108" y="747"/>
                </a:moveTo>
                <a:lnTo>
                  <a:pt x="108" y="745"/>
                </a:lnTo>
                <a:lnTo>
                  <a:pt x="130" y="745"/>
                </a:lnTo>
                <a:lnTo>
                  <a:pt x="130" y="747"/>
                </a:lnTo>
                <a:lnTo>
                  <a:pt x="108" y="747"/>
                </a:lnTo>
                <a:moveTo>
                  <a:pt x="151" y="747"/>
                </a:moveTo>
                <a:lnTo>
                  <a:pt x="151" y="745"/>
                </a:lnTo>
                <a:lnTo>
                  <a:pt x="170" y="745"/>
                </a:lnTo>
                <a:lnTo>
                  <a:pt x="170" y="747"/>
                </a:lnTo>
                <a:lnTo>
                  <a:pt x="151" y="747"/>
                </a:lnTo>
                <a:moveTo>
                  <a:pt x="191" y="747"/>
                </a:moveTo>
                <a:lnTo>
                  <a:pt x="191" y="745"/>
                </a:lnTo>
                <a:lnTo>
                  <a:pt x="212" y="745"/>
                </a:lnTo>
                <a:lnTo>
                  <a:pt x="212" y="747"/>
                </a:lnTo>
                <a:lnTo>
                  <a:pt x="191" y="747"/>
                </a:lnTo>
                <a:moveTo>
                  <a:pt x="231" y="747"/>
                </a:moveTo>
                <a:lnTo>
                  <a:pt x="231" y="745"/>
                </a:lnTo>
                <a:lnTo>
                  <a:pt x="252" y="745"/>
                </a:lnTo>
                <a:lnTo>
                  <a:pt x="252" y="747"/>
                </a:lnTo>
                <a:lnTo>
                  <a:pt x="231" y="747"/>
                </a:lnTo>
                <a:moveTo>
                  <a:pt x="271" y="747"/>
                </a:moveTo>
                <a:lnTo>
                  <a:pt x="271" y="745"/>
                </a:lnTo>
                <a:lnTo>
                  <a:pt x="293" y="745"/>
                </a:lnTo>
                <a:lnTo>
                  <a:pt x="293" y="747"/>
                </a:lnTo>
                <a:lnTo>
                  <a:pt x="271" y="747"/>
                </a:lnTo>
                <a:moveTo>
                  <a:pt x="314" y="747"/>
                </a:moveTo>
                <a:lnTo>
                  <a:pt x="314" y="745"/>
                </a:lnTo>
                <a:lnTo>
                  <a:pt x="333" y="745"/>
                </a:lnTo>
                <a:lnTo>
                  <a:pt x="333" y="747"/>
                </a:lnTo>
                <a:lnTo>
                  <a:pt x="314" y="747"/>
                </a:lnTo>
                <a:moveTo>
                  <a:pt x="354" y="747"/>
                </a:moveTo>
                <a:lnTo>
                  <a:pt x="354" y="745"/>
                </a:lnTo>
                <a:lnTo>
                  <a:pt x="375" y="745"/>
                </a:lnTo>
                <a:lnTo>
                  <a:pt x="375" y="747"/>
                </a:lnTo>
                <a:lnTo>
                  <a:pt x="354" y="747"/>
                </a:lnTo>
                <a:moveTo>
                  <a:pt x="394" y="747"/>
                </a:moveTo>
                <a:lnTo>
                  <a:pt x="394" y="745"/>
                </a:lnTo>
                <a:lnTo>
                  <a:pt x="415" y="745"/>
                </a:lnTo>
                <a:lnTo>
                  <a:pt x="415" y="747"/>
                </a:lnTo>
                <a:lnTo>
                  <a:pt x="394" y="747"/>
                </a:lnTo>
                <a:moveTo>
                  <a:pt x="437" y="747"/>
                </a:moveTo>
                <a:lnTo>
                  <a:pt x="437" y="745"/>
                </a:lnTo>
                <a:lnTo>
                  <a:pt x="456" y="745"/>
                </a:lnTo>
                <a:lnTo>
                  <a:pt x="456" y="747"/>
                </a:lnTo>
                <a:lnTo>
                  <a:pt x="437" y="747"/>
                </a:lnTo>
                <a:moveTo>
                  <a:pt x="477" y="747"/>
                </a:moveTo>
                <a:lnTo>
                  <a:pt x="477" y="745"/>
                </a:lnTo>
                <a:lnTo>
                  <a:pt x="498" y="745"/>
                </a:lnTo>
                <a:lnTo>
                  <a:pt x="498" y="747"/>
                </a:lnTo>
                <a:lnTo>
                  <a:pt x="477" y="747"/>
                </a:lnTo>
                <a:moveTo>
                  <a:pt x="517" y="747"/>
                </a:moveTo>
                <a:lnTo>
                  <a:pt x="517" y="745"/>
                </a:lnTo>
                <a:lnTo>
                  <a:pt x="538" y="745"/>
                </a:lnTo>
                <a:lnTo>
                  <a:pt x="538" y="747"/>
                </a:lnTo>
                <a:lnTo>
                  <a:pt x="517" y="747"/>
                </a:lnTo>
                <a:moveTo>
                  <a:pt x="191" y="530"/>
                </a:moveTo>
                <a:lnTo>
                  <a:pt x="191" y="525"/>
                </a:lnTo>
                <a:lnTo>
                  <a:pt x="212" y="525"/>
                </a:lnTo>
                <a:lnTo>
                  <a:pt x="212" y="530"/>
                </a:lnTo>
                <a:lnTo>
                  <a:pt x="191" y="530"/>
                </a:lnTo>
                <a:moveTo>
                  <a:pt x="231" y="530"/>
                </a:moveTo>
                <a:lnTo>
                  <a:pt x="231" y="525"/>
                </a:lnTo>
                <a:lnTo>
                  <a:pt x="252" y="525"/>
                </a:lnTo>
                <a:lnTo>
                  <a:pt x="252" y="530"/>
                </a:lnTo>
                <a:lnTo>
                  <a:pt x="231" y="530"/>
                </a:lnTo>
                <a:moveTo>
                  <a:pt x="271" y="530"/>
                </a:moveTo>
                <a:lnTo>
                  <a:pt x="271" y="525"/>
                </a:lnTo>
                <a:lnTo>
                  <a:pt x="293" y="525"/>
                </a:lnTo>
                <a:lnTo>
                  <a:pt x="293" y="530"/>
                </a:lnTo>
                <a:lnTo>
                  <a:pt x="271" y="530"/>
                </a:lnTo>
                <a:moveTo>
                  <a:pt x="314" y="530"/>
                </a:moveTo>
                <a:lnTo>
                  <a:pt x="314" y="525"/>
                </a:lnTo>
                <a:lnTo>
                  <a:pt x="333" y="525"/>
                </a:lnTo>
                <a:lnTo>
                  <a:pt x="333" y="530"/>
                </a:lnTo>
                <a:lnTo>
                  <a:pt x="314" y="530"/>
                </a:lnTo>
                <a:moveTo>
                  <a:pt x="354" y="530"/>
                </a:moveTo>
                <a:lnTo>
                  <a:pt x="354" y="525"/>
                </a:lnTo>
                <a:lnTo>
                  <a:pt x="375" y="525"/>
                </a:lnTo>
                <a:lnTo>
                  <a:pt x="375" y="530"/>
                </a:lnTo>
                <a:lnTo>
                  <a:pt x="354" y="530"/>
                </a:lnTo>
                <a:moveTo>
                  <a:pt x="394" y="530"/>
                </a:moveTo>
                <a:lnTo>
                  <a:pt x="394" y="525"/>
                </a:lnTo>
                <a:lnTo>
                  <a:pt x="415" y="525"/>
                </a:lnTo>
                <a:lnTo>
                  <a:pt x="415" y="530"/>
                </a:lnTo>
                <a:lnTo>
                  <a:pt x="394" y="530"/>
                </a:lnTo>
                <a:moveTo>
                  <a:pt x="437" y="530"/>
                </a:moveTo>
                <a:lnTo>
                  <a:pt x="437" y="525"/>
                </a:lnTo>
                <a:lnTo>
                  <a:pt x="456" y="525"/>
                </a:lnTo>
                <a:lnTo>
                  <a:pt x="456" y="530"/>
                </a:lnTo>
                <a:lnTo>
                  <a:pt x="437" y="530"/>
                </a:lnTo>
                <a:moveTo>
                  <a:pt x="477" y="530"/>
                </a:moveTo>
                <a:lnTo>
                  <a:pt x="477" y="525"/>
                </a:lnTo>
                <a:lnTo>
                  <a:pt x="498" y="525"/>
                </a:lnTo>
                <a:lnTo>
                  <a:pt x="498" y="530"/>
                </a:lnTo>
                <a:lnTo>
                  <a:pt x="477" y="530"/>
                </a:lnTo>
                <a:moveTo>
                  <a:pt x="271" y="310"/>
                </a:moveTo>
                <a:lnTo>
                  <a:pt x="271" y="307"/>
                </a:lnTo>
                <a:lnTo>
                  <a:pt x="293" y="307"/>
                </a:lnTo>
                <a:lnTo>
                  <a:pt x="293" y="310"/>
                </a:lnTo>
                <a:lnTo>
                  <a:pt x="271" y="310"/>
                </a:lnTo>
                <a:moveTo>
                  <a:pt x="314" y="310"/>
                </a:moveTo>
                <a:lnTo>
                  <a:pt x="314" y="307"/>
                </a:lnTo>
                <a:lnTo>
                  <a:pt x="333" y="307"/>
                </a:lnTo>
                <a:lnTo>
                  <a:pt x="333" y="310"/>
                </a:lnTo>
                <a:lnTo>
                  <a:pt x="314" y="310"/>
                </a:lnTo>
                <a:moveTo>
                  <a:pt x="354" y="310"/>
                </a:moveTo>
                <a:lnTo>
                  <a:pt x="354" y="307"/>
                </a:lnTo>
                <a:lnTo>
                  <a:pt x="375" y="307"/>
                </a:lnTo>
                <a:lnTo>
                  <a:pt x="375" y="310"/>
                </a:lnTo>
                <a:lnTo>
                  <a:pt x="354" y="310"/>
                </a:lnTo>
                <a:moveTo>
                  <a:pt x="394" y="310"/>
                </a:moveTo>
                <a:lnTo>
                  <a:pt x="394" y="307"/>
                </a:lnTo>
                <a:lnTo>
                  <a:pt x="415" y="307"/>
                </a:lnTo>
                <a:lnTo>
                  <a:pt x="415" y="310"/>
                </a:lnTo>
                <a:lnTo>
                  <a:pt x="394" y="310"/>
                </a:lnTo>
                <a:moveTo>
                  <a:pt x="437" y="310"/>
                </a:moveTo>
                <a:lnTo>
                  <a:pt x="437" y="307"/>
                </a:lnTo>
                <a:lnTo>
                  <a:pt x="456" y="307"/>
                </a:lnTo>
                <a:lnTo>
                  <a:pt x="456" y="310"/>
                </a:lnTo>
                <a:lnTo>
                  <a:pt x="437" y="310"/>
                </a:lnTo>
                <a:moveTo>
                  <a:pt x="354" y="90"/>
                </a:moveTo>
                <a:lnTo>
                  <a:pt x="354" y="88"/>
                </a:lnTo>
                <a:lnTo>
                  <a:pt x="375" y="88"/>
                </a:lnTo>
                <a:lnTo>
                  <a:pt x="375" y="90"/>
                </a:lnTo>
                <a:lnTo>
                  <a:pt x="354" y="90"/>
                </a:lnTo>
                <a:moveTo>
                  <a:pt x="392" y="0"/>
                </a:moveTo>
                <a:lnTo>
                  <a:pt x="158" y="525"/>
                </a:lnTo>
                <a:lnTo>
                  <a:pt x="170" y="525"/>
                </a:lnTo>
                <a:lnTo>
                  <a:pt x="170" y="530"/>
                </a:lnTo>
                <a:lnTo>
                  <a:pt x="156" y="530"/>
                </a:lnTo>
                <a:lnTo>
                  <a:pt x="0" y="874"/>
                </a:lnTo>
                <a:lnTo>
                  <a:pt x="193" y="1182"/>
                </a:lnTo>
                <a:lnTo>
                  <a:pt x="212" y="1182"/>
                </a:lnTo>
                <a:lnTo>
                  <a:pt x="212" y="1184"/>
                </a:lnTo>
                <a:lnTo>
                  <a:pt x="196" y="1184"/>
                </a:lnTo>
                <a:lnTo>
                  <a:pt x="330" y="1399"/>
                </a:lnTo>
                <a:lnTo>
                  <a:pt x="406" y="1184"/>
                </a:lnTo>
                <a:lnTo>
                  <a:pt x="394" y="1184"/>
                </a:lnTo>
                <a:lnTo>
                  <a:pt x="394" y="1182"/>
                </a:lnTo>
                <a:lnTo>
                  <a:pt x="408" y="1182"/>
                </a:lnTo>
                <a:lnTo>
                  <a:pt x="484" y="967"/>
                </a:lnTo>
                <a:lnTo>
                  <a:pt x="477" y="967"/>
                </a:lnTo>
                <a:lnTo>
                  <a:pt x="477" y="962"/>
                </a:lnTo>
                <a:lnTo>
                  <a:pt x="484" y="962"/>
                </a:lnTo>
                <a:lnTo>
                  <a:pt x="557" y="756"/>
                </a:lnTo>
                <a:lnTo>
                  <a:pt x="413" y="90"/>
                </a:lnTo>
                <a:lnTo>
                  <a:pt x="394" y="90"/>
                </a:lnTo>
                <a:lnTo>
                  <a:pt x="394" y="88"/>
                </a:lnTo>
                <a:lnTo>
                  <a:pt x="411" y="88"/>
                </a:lnTo>
                <a:lnTo>
                  <a:pt x="3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Freeform 98"/>
          <p:cNvSpPr>
            <a:spLocks noEditPoints="1"/>
          </p:cNvSpPr>
          <p:nvPr/>
        </p:nvSpPr>
        <p:spPr bwMode="auto">
          <a:xfrm>
            <a:off x="5560429" y="3002252"/>
            <a:ext cx="2240791" cy="3100589"/>
          </a:xfrm>
          <a:custGeom>
            <a:avLst/>
            <a:gdLst>
              <a:gd name="T0" fmla="*/ 69 w 1635"/>
              <a:gd name="T1" fmla="*/ 1016 h 1465"/>
              <a:gd name="T2" fmla="*/ 109 w 1635"/>
              <a:gd name="T3" fmla="*/ 1016 h 1465"/>
              <a:gd name="T4" fmla="*/ 149 w 1635"/>
              <a:gd name="T5" fmla="*/ 1016 h 1465"/>
              <a:gd name="T6" fmla="*/ 192 w 1635"/>
              <a:gd name="T7" fmla="*/ 1016 h 1465"/>
              <a:gd name="T8" fmla="*/ 232 w 1635"/>
              <a:gd name="T9" fmla="*/ 1016 h 1465"/>
              <a:gd name="T10" fmla="*/ 1255 w 1635"/>
              <a:gd name="T11" fmla="*/ 1016 h 1465"/>
              <a:gd name="T12" fmla="*/ 1297 w 1635"/>
              <a:gd name="T13" fmla="*/ 1016 h 1465"/>
              <a:gd name="T14" fmla="*/ 109 w 1635"/>
              <a:gd name="T15" fmla="*/ 799 h 1465"/>
              <a:gd name="T16" fmla="*/ 149 w 1635"/>
              <a:gd name="T17" fmla="*/ 799 h 1465"/>
              <a:gd name="T18" fmla="*/ 192 w 1635"/>
              <a:gd name="T19" fmla="*/ 799 h 1465"/>
              <a:gd name="T20" fmla="*/ 232 w 1635"/>
              <a:gd name="T21" fmla="*/ 799 h 1465"/>
              <a:gd name="T22" fmla="*/ 272 w 1635"/>
              <a:gd name="T23" fmla="*/ 799 h 1465"/>
              <a:gd name="T24" fmla="*/ 315 w 1635"/>
              <a:gd name="T25" fmla="*/ 799 h 1465"/>
              <a:gd name="T26" fmla="*/ 355 w 1635"/>
              <a:gd name="T27" fmla="*/ 799 h 1465"/>
              <a:gd name="T28" fmla="*/ 395 w 1635"/>
              <a:gd name="T29" fmla="*/ 799 h 1465"/>
              <a:gd name="T30" fmla="*/ 1052 w 1635"/>
              <a:gd name="T31" fmla="*/ 799 h 1465"/>
              <a:gd name="T32" fmla="*/ 1092 w 1635"/>
              <a:gd name="T33" fmla="*/ 799 h 1465"/>
              <a:gd name="T34" fmla="*/ 1132 w 1635"/>
              <a:gd name="T35" fmla="*/ 799 h 1465"/>
              <a:gd name="T36" fmla="*/ 272 w 1635"/>
              <a:gd name="T37" fmla="*/ 579 h 1465"/>
              <a:gd name="T38" fmla="*/ 315 w 1635"/>
              <a:gd name="T39" fmla="*/ 579 h 1465"/>
              <a:gd name="T40" fmla="*/ 355 w 1635"/>
              <a:gd name="T41" fmla="*/ 579 h 1465"/>
              <a:gd name="T42" fmla="*/ 395 w 1635"/>
              <a:gd name="T43" fmla="*/ 579 h 1465"/>
              <a:gd name="T44" fmla="*/ 437 w 1635"/>
              <a:gd name="T45" fmla="*/ 579 h 1465"/>
              <a:gd name="T46" fmla="*/ 478 w 1635"/>
              <a:gd name="T47" fmla="*/ 579 h 1465"/>
              <a:gd name="T48" fmla="*/ 518 w 1635"/>
              <a:gd name="T49" fmla="*/ 579 h 1465"/>
              <a:gd name="T50" fmla="*/ 560 w 1635"/>
              <a:gd name="T51" fmla="*/ 579 h 1465"/>
              <a:gd name="T52" fmla="*/ 886 w 1635"/>
              <a:gd name="T53" fmla="*/ 579 h 1465"/>
              <a:gd name="T54" fmla="*/ 929 w 1635"/>
              <a:gd name="T55" fmla="*/ 579 h 1465"/>
              <a:gd name="T56" fmla="*/ 969 w 1635"/>
              <a:gd name="T57" fmla="*/ 579 h 1465"/>
              <a:gd name="T58" fmla="*/ 1009 w 1635"/>
              <a:gd name="T59" fmla="*/ 579 h 1465"/>
              <a:gd name="T60" fmla="*/ 437 w 1635"/>
              <a:gd name="T61" fmla="*/ 362 h 1465"/>
              <a:gd name="T62" fmla="*/ 478 w 1635"/>
              <a:gd name="T63" fmla="*/ 362 h 1465"/>
              <a:gd name="T64" fmla="*/ 518 w 1635"/>
              <a:gd name="T65" fmla="*/ 362 h 1465"/>
              <a:gd name="T66" fmla="*/ 560 w 1635"/>
              <a:gd name="T67" fmla="*/ 362 h 1465"/>
              <a:gd name="T68" fmla="*/ 600 w 1635"/>
              <a:gd name="T69" fmla="*/ 362 h 1465"/>
              <a:gd name="T70" fmla="*/ 641 w 1635"/>
              <a:gd name="T71" fmla="*/ 362 h 1465"/>
              <a:gd name="T72" fmla="*/ 683 w 1635"/>
              <a:gd name="T73" fmla="*/ 362 h 1465"/>
              <a:gd name="T74" fmla="*/ 723 w 1635"/>
              <a:gd name="T75" fmla="*/ 362 h 1465"/>
              <a:gd name="T76" fmla="*/ 763 w 1635"/>
              <a:gd name="T77" fmla="*/ 362 h 1465"/>
              <a:gd name="T78" fmla="*/ 806 w 1635"/>
              <a:gd name="T79" fmla="*/ 362 h 1465"/>
              <a:gd name="T80" fmla="*/ 846 w 1635"/>
              <a:gd name="T81" fmla="*/ 362 h 1465"/>
              <a:gd name="T82" fmla="*/ 560 w 1635"/>
              <a:gd name="T83" fmla="*/ 142 h 1465"/>
              <a:gd name="T84" fmla="*/ 600 w 1635"/>
              <a:gd name="T85" fmla="*/ 142 h 1465"/>
              <a:gd name="T86" fmla="*/ 641 w 1635"/>
              <a:gd name="T87" fmla="*/ 142 h 1465"/>
              <a:gd name="T88" fmla="*/ 683 w 1635"/>
              <a:gd name="T89" fmla="*/ 142 h 1465"/>
              <a:gd name="T90" fmla="*/ 400 w 1635"/>
              <a:gd name="T91" fmla="*/ 362 h 1465"/>
              <a:gd name="T92" fmla="*/ 29 w 1635"/>
              <a:gd name="T93" fmla="*/ 1014 h 1465"/>
              <a:gd name="T94" fmla="*/ 608 w 1635"/>
              <a:gd name="T95" fmla="*/ 579 h 1465"/>
              <a:gd name="T96" fmla="*/ 846 w 1635"/>
              <a:gd name="T97" fmla="*/ 577 h 1465"/>
              <a:gd name="T98" fmla="*/ 1236 w 1635"/>
              <a:gd name="T99" fmla="*/ 1014 h 1465"/>
              <a:gd name="T100" fmla="*/ 1439 w 1635"/>
              <a:gd name="T101" fmla="*/ 1236 h 1465"/>
              <a:gd name="T102" fmla="*/ 1479 w 1635"/>
              <a:gd name="T103" fmla="*/ 1236 h 1465"/>
              <a:gd name="T104" fmla="*/ 1174 w 1635"/>
              <a:gd name="T105" fmla="*/ 799 h 1465"/>
              <a:gd name="T106" fmla="*/ 886 w 1635"/>
              <a:gd name="T107" fmla="*/ 357 h 1465"/>
              <a:gd name="T108" fmla="*/ 723 w 1635"/>
              <a:gd name="T109" fmla="*/ 139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35" h="1465">
                <a:moveTo>
                  <a:pt x="69" y="1016"/>
                </a:moveTo>
                <a:lnTo>
                  <a:pt x="69" y="1014"/>
                </a:lnTo>
                <a:lnTo>
                  <a:pt x="88" y="1014"/>
                </a:lnTo>
                <a:lnTo>
                  <a:pt x="88" y="1016"/>
                </a:lnTo>
                <a:lnTo>
                  <a:pt x="69" y="1016"/>
                </a:lnTo>
                <a:moveTo>
                  <a:pt x="109" y="1016"/>
                </a:moveTo>
                <a:lnTo>
                  <a:pt x="109" y="1014"/>
                </a:lnTo>
                <a:lnTo>
                  <a:pt x="130" y="1014"/>
                </a:lnTo>
                <a:lnTo>
                  <a:pt x="130" y="1016"/>
                </a:lnTo>
                <a:lnTo>
                  <a:pt x="109" y="1016"/>
                </a:lnTo>
                <a:moveTo>
                  <a:pt x="149" y="1016"/>
                </a:moveTo>
                <a:lnTo>
                  <a:pt x="149" y="1014"/>
                </a:lnTo>
                <a:lnTo>
                  <a:pt x="171" y="1014"/>
                </a:lnTo>
                <a:lnTo>
                  <a:pt x="171" y="1016"/>
                </a:lnTo>
                <a:lnTo>
                  <a:pt x="149" y="1016"/>
                </a:lnTo>
                <a:moveTo>
                  <a:pt x="192" y="1016"/>
                </a:moveTo>
                <a:lnTo>
                  <a:pt x="192" y="1014"/>
                </a:lnTo>
                <a:lnTo>
                  <a:pt x="211" y="1014"/>
                </a:lnTo>
                <a:lnTo>
                  <a:pt x="211" y="1016"/>
                </a:lnTo>
                <a:lnTo>
                  <a:pt x="192" y="1016"/>
                </a:lnTo>
                <a:moveTo>
                  <a:pt x="232" y="1016"/>
                </a:moveTo>
                <a:lnTo>
                  <a:pt x="232" y="1014"/>
                </a:lnTo>
                <a:lnTo>
                  <a:pt x="253" y="1014"/>
                </a:lnTo>
                <a:lnTo>
                  <a:pt x="253" y="1016"/>
                </a:lnTo>
                <a:lnTo>
                  <a:pt x="232" y="1016"/>
                </a:lnTo>
                <a:moveTo>
                  <a:pt x="1255" y="1016"/>
                </a:moveTo>
                <a:lnTo>
                  <a:pt x="1255" y="1014"/>
                </a:lnTo>
                <a:lnTo>
                  <a:pt x="1276" y="1014"/>
                </a:lnTo>
                <a:lnTo>
                  <a:pt x="1276" y="1016"/>
                </a:lnTo>
                <a:lnTo>
                  <a:pt x="1255" y="1016"/>
                </a:lnTo>
                <a:moveTo>
                  <a:pt x="1297" y="1016"/>
                </a:moveTo>
                <a:lnTo>
                  <a:pt x="1297" y="1014"/>
                </a:lnTo>
                <a:lnTo>
                  <a:pt x="1316" y="1014"/>
                </a:lnTo>
                <a:lnTo>
                  <a:pt x="1316" y="1016"/>
                </a:lnTo>
                <a:lnTo>
                  <a:pt x="1297" y="1016"/>
                </a:lnTo>
                <a:moveTo>
                  <a:pt x="109" y="799"/>
                </a:moveTo>
                <a:lnTo>
                  <a:pt x="109" y="794"/>
                </a:lnTo>
                <a:lnTo>
                  <a:pt x="130" y="794"/>
                </a:lnTo>
                <a:lnTo>
                  <a:pt x="130" y="799"/>
                </a:lnTo>
                <a:lnTo>
                  <a:pt x="109" y="799"/>
                </a:lnTo>
                <a:moveTo>
                  <a:pt x="149" y="799"/>
                </a:moveTo>
                <a:lnTo>
                  <a:pt x="149" y="794"/>
                </a:lnTo>
                <a:lnTo>
                  <a:pt x="171" y="794"/>
                </a:lnTo>
                <a:lnTo>
                  <a:pt x="171" y="799"/>
                </a:lnTo>
                <a:lnTo>
                  <a:pt x="149" y="799"/>
                </a:lnTo>
                <a:moveTo>
                  <a:pt x="192" y="799"/>
                </a:moveTo>
                <a:lnTo>
                  <a:pt x="192" y="794"/>
                </a:lnTo>
                <a:lnTo>
                  <a:pt x="211" y="794"/>
                </a:lnTo>
                <a:lnTo>
                  <a:pt x="211" y="799"/>
                </a:lnTo>
                <a:lnTo>
                  <a:pt x="192" y="799"/>
                </a:lnTo>
                <a:moveTo>
                  <a:pt x="232" y="799"/>
                </a:moveTo>
                <a:lnTo>
                  <a:pt x="232" y="794"/>
                </a:lnTo>
                <a:lnTo>
                  <a:pt x="253" y="794"/>
                </a:lnTo>
                <a:lnTo>
                  <a:pt x="253" y="799"/>
                </a:lnTo>
                <a:lnTo>
                  <a:pt x="232" y="799"/>
                </a:lnTo>
                <a:moveTo>
                  <a:pt x="272" y="799"/>
                </a:moveTo>
                <a:lnTo>
                  <a:pt x="272" y="794"/>
                </a:lnTo>
                <a:lnTo>
                  <a:pt x="293" y="794"/>
                </a:lnTo>
                <a:lnTo>
                  <a:pt x="293" y="799"/>
                </a:lnTo>
                <a:lnTo>
                  <a:pt x="272" y="799"/>
                </a:lnTo>
                <a:moveTo>
                  <a:pt x="315" y="799"/>
                </a:moveTo>
                <a:lnTo>
                  <a:pt x="315" y="794"/>
                </a:lnTo>
                <a:lnTo>
                  <a:pt x="333" y="794"/>
                </a:lnTo>
                <a:lnTo>
                  <a:pt x="333" y="799"/>
                </a:lnTo>
                <a:lnTo>
                  <a:pt x="315" y="799"/>
                </a:lnTo>
                <a:moveTo>
                  <a:pt x="355" y="799"/>
                </a:moveTo>
                <a:lnTo>
                  <a:pt x="355" y="794"/>
                </a:lnTo>
                <a:lnTo>
                  <a:pt x="376" y="794"/>
                </a:lnTo>
                <a:lnTo>
                  <a:pt x="376" y="799"/>
                </a:lnTo>
                <a:lnTo>
                  <a:pt x="355" y="799"/>
                </a:lnTo>
                <a:moveTo>
                  <a:pt x="395" y="799"/>
                </a:moveTo>
                <a:lnTo>
                  <a:pt x="395" y="794"/>
                </a:lnTo>
                <a:lnTo>
                  <a:pt x="416" y="794"/>
                </a:lnTo>
                <a:lnTo>
                  <a:pt x="416" y="799"/>
                </a:lnTo>
                <a:lnTo>
                  <a:pt x="395" y="799"/>
                </a:lnTo>
                <a:moveTo>
                  <a:pt x="1052" y="799"/>
                </a:moveTo>
                <a:lnTo>
                  <a:pt x="1052" y="794"/>
                </a:lnTo>
                <a:lnTo>
                  <a:pt x="1070" y="794"/>
                </a:lnTo>
                <a:lnTo>
                  <a:pt x="1070" y="799"/>
                </a:lnTo>
                <a:lnTo>
                  <a:pt x="1052" y="799"/>
                </a:lnTo>
                <a:moveTo>
                  <a:pt x="1092" y="799"/>
                </a:moveTo>
                <a:lnTo>
                  <a:pt x="1092" y="794"/>
                </a:lnTo>
                <a:lnTo>
                  <a:pt x="1113" y="794"/>
                </a:lnTo>
                <a:lnTo>
                  <a:pt x="1113" y="799"/>
                </a:lnTo>
                <a:lnTo>
                  <a:pt x="1092" y="799"/>
                </a:lnTo>
                <a:moveTo>
                  <a:pt x="1132" y="799"/>
                </a:moveTo>
                <a:lnTo>
                  <a:pt x="1132" y="794"/>
                </a:lnTo>
                <a:lnTo>
                  <a:pt x="1153" y="794"/>
                </a:lnTo>
                <a:lnTo>
                  <a:pt x="1153" y="799"/>
                </a:lnTo>
                <a:lnTo>
                  <a:pt x="1132" y="799"/>
                </a:lnTo>
                <a:moveTo>
                  <a:pt x="272" y="579"/>
                </a:moveTo>
                <a:lnTo>
                  <a:pt x="272" y="577"/>
                </a:lnTo>
                <a:lnTo>
                  <a:pt x="293" y="577"/>
                </a:lnTo>
                <a:lnTo>
                  <a:pt x="293" y="579"/>
                </a:lnTo>
                <a:lnTo>
                  <a:pt x="272" y="579"/>
                </a:lnTo>
                <a:moveTo>
                  <a:pt x="315" y="579"/>
                </a:moveTo>
                <a:lnTo>
                  <a:pt x="315" y="577"/>
                </a:lnTo>
                <a:lnTo>
                  <a:pt x="333" y="577"/>
                </a:lnTo>
                <a:lnTo>
                  <a:pt x="333" y="579"/>
                </a:lnTo>
                <a:lnTo>
                  <a:pt x="315" y="579"/>
                </a:lnTo>
                <a:moveTo>
                  <a:pt x="355" y="579"/>
                </a:moveTo>
                <a:lnTo>
                  <a:pt x="355" y="577"/>
                </a:lnTo>
                <a:lnTo>
                  <a:pt x="376" y="577"/>
                </a:lnTo>
                <a:lnTo>
                  <a:pt x="376" y="579"/>
                </a:lnTo>
                <a:lnTo>
                  <a:pt x="355" y="579"/>
                </a:lnTo>
                <a:moveTo>
                  <a:pt x="395" y="579"/>
                </a:moveTo>
                <a:lnTo>
                  <a:pt x="395" y="577"/>
                </a:lnTo>
                <a:lnTo>
                  <a:pt x="416" y="577"/>
                </a:lnTo>
                <a:lnTo>
                  <a:pt x="416" y="579"/>
                </a:lnTo>
                <a:lnTo>
                  <a:pt x="395" y="579"/>
                </a:lnTo>
                <a:moveTo>
                  <a:pt x="437" y="579"/>
                </a:moveTo>
                <a:lnTo>
                  <a:pt x="437" y="577"/>
                </a:lnTo>
                <a:lnTo>
                  <a:pt x="456" y="577"/>
                </a:lnTo>
                <a:lnTo>
                  <a:pt x="456" y="579"/>
                </a:lnTo>
                <a:lnTo>
                  <a:pt x="437" y="579"/>
                </a:lnTo>
                <a:moveTo>
                  <a:pt x="478" y="579"/>
                </a:moveTo>
                <a:lnTo>
                  <a:pt x="478" y="577"/>
                </a:lnTo>
                <a:lnTo>
                  <a:pt x="499" y="577"/>
                </a:lnTo>
                <a:lnTo>
                  <a:pt x="499" y="579"/>
                </a:lnTo>
                <a:lnTo>
                  <a:pt x="478" y="579"/>
                </a:lnTo>
                <a:moveTo>
                  <a:pt x="518" y="579"/>
                </a:moveTo>
                <a:lnTo>
                  <a:pt x="518" y="577"/>
                </a:lnTo>
                <a:lnTo>
                  <a:pt x="539" y="577"/>
                </a:lnTo>
                <a:lnTo>
                  <a:pt x="539" y="579"/>
                </a:lnTo>
                <a:lnTo>
                  <a:pt x="518" y="579"/>
                </a:lnTo>
                <a:moveTo>
                  <a:pt x="560" y="579"/>
                </a:moveTo>
                <a:lnTo>
                  <a:pt x="560" y="577"/>
                </a:lnTo>
                <a:lnTo>
                  <a:pt x="579" y="577"/>
                </a:lnTo>
                <a:lnTo>
                  <a:pt x="579" y="579"/>
                </a:lnTo>
                <a:lnTo>
                  <a:pt x="560" y="579"/>
                </a:lnTo>
                <a:moveTo>
                  <a:pt x="886" y="579"/>
                </a:moveTo>
                <a:lnTo>
                  <a:pt x="886" y="577"/>
                </a:lnTo>
                <a:lnTo>
                  <a:pt x="907" y="577"/>
                </a:lnTo>
                <a:lnTo>
                  <a:pt x="907" y="579"/>
                </a:lnTo>
                <a:lnTo>
                  <a:pt x="886" y="579"/>
                </a:lnTo>
                <a:moveTo>
                  <a:pt x="929" y="579"/>
                </a:moveTo>
                <a:lnTo>
                  <a:pt x="929" y="577"/>
                </a:lnTo>
                <a:lnTo>
                  <a:pt x="948" y="577"/>
                </a:lnTo>
                <a:lnTo>
                  <a:pt x="948" y="579"/>
                </a:lnTo>
                <a:lnTo>
                  <a:pt x="929" y="579"/>
                </a:lnTo>
                <a:moveTo>
                  <a:pt x="969" y="579"/>
                </a:moveTo>
                <a:lnTo>
                  <a:pt x="969" y="577"/>
                </a:lnTo>
                <a:lnTo>
                  <a:pt x="990" y="577"/>
                </a:lnTo>
                <a:lnTo>
                  <a:pt x="990" y="579"/>
                </a:lnTo>
                <a:lnTo>
                  <a:pt x="969" y="579"/>
                </a:lnTo>
                <a:moveTo>
                  <a:pt x="1009" y="579"/>
                </a:moveTo>
                <a:lnTo>
                  <a:pt x="1009" y="577"/>
                </a:lnTo>
                <a:lnTo>
                  <a:pt x="1030" y="577"/>
                </a:lnTo>
                <a:lnTo>
                  <a:pt x="1030" y="579"/>
                </a:lnTo>
                <a:lnTo>
                  <a:pt x="1009" y="579"/>
                </a:lnTo>
                <a:moveTo>
                  <a:pt x="437" y="362"/>
                </a:moveTo>
                <a:lnTo>
                  <a:pt x="437" y="357"/>
                </a:lnTo>
                <a:lnTo>
                  <a:pt x="456" y="357"/>
                </a:lnTo>
                <a:lnTo>
                  <a:pt x="456" y="362"/>
                </a:lnTo>
                <a:lnTo>
                  <a:pt x="437" y="362"/>
                </a:lnTo>
                <a:moveTo>
                  <a:pt x="478" y="362"/>
                </a:moveTo>
                <a:lnTo>
                  <a:pt x="478" y="357"/>
                </a:lnTo>
                <a:lnTo>
                  <a:pt x="499" y="357"/>
                </a:lnTo>
                <a:lnTo>
                  <a:pt x="499" y="362"/>
                </a:lnTo>
                <a:lnTo>
                  <a:pt x="478" y="362"/>
                </a:lnTo>
                <a:moveTo>
                  <a:pt x="518" y="362"/>
                </a:moveTo>
                <a:lnTo>
                  <a:pt x="518" y="357"/>
                </a:lnTo>
                <a:lnTo>
                  <a:pt x="539" y="357"/>
                </a:lnTo>
                <a:lnTo>
                  <a:pt x="539" y="362"/>
                </a:lnTo>
                <a:lnTo>
                  <a:pt x="518" y="362"/>
                </a:lnTo>
                <a:moveTo>
                  <a:pt x="560" y="362"/>
                </a:moveTo>
                <a:lnTo>
                  <a:pt x="560" y="357"/>
                </a:lnTo>
                <a:lnTo>
                  <a:pt x="579" y="357"/>
                </a:lnTo>
                <a:lnTo>
                  <a:pt x="579" y="362"/>
                </a:lnTo>
                <a:lnTo>
                  <a:pt x="560" y="362"/>
                </a:lnTo>
                <a:moveTo>
                  <a:pt x="600" y="362"/>
                </a:moveTo>
                <a:lnTo>
                  <a:pt x="600" y="357"/>
                </a:lnTo>
                <a:lnTo>
                  <a:pt x="622" y="357"/>
                </a:lnTo>
                <a:lnTo>
                  <a:pt x="622" y="362"/>
                </a:lnTo>
                <a:lnTo>
                  <a:pt x="600" y="362"/>
                </a:lnTo>
                <a:moveTo>
                  <a:pt x="641" y="362"/>
                </a:moveTo>
                <a:lnTo>
                  <a:pt x="641" y="357"/>
                </a:lnTo>
                <a:lnTo>
                  <a:pt x="662" y="357"/>
                </a:lnTo>
                <a:lnTo>
                  <a:pt x="662" y="362"/>
                </a:lnTo>
                <a:lnTo>
                  <a:pt x="641" y="362"/>
                </a:lnTo>
                <a:moveTo>
                  <a:pt x="683" y="362"/>
                </a:moveTo>
                <a:lnTo>
                  <a:pt x="683" y="357"/>
                </a:lnTo>
                <a:lnTo>
                  <a:pt x="702" y="357"/>
                </a:lnTo>
                <a:lnTo>
                  <a:pt x="702" y="362"/>
                </a:lnTo>
                <a:lnTo>
                  <a:pt x="683" y="362"/>
                </a:lnTo>
                <a:moveTo>
                  <a:pt x="723" y="362"/>
                </a:moveTo>
                <a:lnTo>
                  <a:pt x="723" y="357"/>
                </a:lnTo>
                <a:lnTo>
                  <a:pt x="745" y="357"/>
                </a:lnTo>
                <a:lnTo>
                  <a:pt x="745" y="362"/>
                </a:lnTo>
                <a:lnTo>
                  <a:pt x="723" y="362"/>
                </a:lnTo>
                <a:moveTo>
                  <a:pt x="763" y="362"/>
                </a:moveTo>
                <a:lnTo>
                  <a:pt x="763" y="357"/>
                </a:lnTo>
                <a:lnTo>
                  <a:pt x="785" y="357"/>
                </a:lnTo>
                <a:lnTo>
                  <a:pt x="785" y="362"/>
                </a:lnTo>
                <a:lnTo>
                  <a:pt x="763" y="362"/>
                </a:lnTo>
                <a:moveTo>
                  <a:pt x="806" y="362"/>
                </a:moveTo>
                <a:lnTo>
                  <a:pt x="806" y="357"/>
                </a:lnTo>
                <a:lnTo>
                  <a:pt x="825" y="357"/>
                </a:lnTo>
                <a:lnTo>
                  <a:pt x="825" y="362"/>
                </a:lnTo>
                <a:lnTo>
                  <a:pt x="806" y="362"/>
                </a:lnTo>
                <a:moveTo>
                  <a:pt x="846" y="362"/>
                </a:moveTo>
                <a:lnTo>
                  <a:pt x="846" y="357"/>
                </a:lnTo>
                <a:lnTo>
                  <a:pt x="867" y="357"/>
                </a:lnTo>
                <a:lnTo>
                  <a:pt x="867" y="362"/>
                </a:lnTo>
                <a:lnTo>
                  <a:pt x="846" y="362"/>
                </a:lnTo>
                <a:moveTo>
                  <a:pt x="560" y="142"/>
                </a:moveTo>
                <a:lnTo>
                  <a:pt x="560" y="139"/>
                </a:lnTo>
                <a:lnTo>
                  <a:pt x="579" y="139"/>
                </a:lnTo>
                <a:lnTo>
                  <a:pt x="579" y="142"/>
                </a:lnTo>
                <a:lnTo>
                  <a:pt x="560" y="142"/>
                </a:lnTo>
                <a:moveTo>
                  <a:pt x="600" y="142"/>
                </a:moveTo>
                <a:lnTo>
                  <a:pt x="600" y="139"/>
                </a:lnTo>
                <a:lnTo>
                  <a:pt x="622" y="139"/>
                </a:lnTo>
                <a:lnTo>
                  <a:pt x="622" y="142"/>
                </a:lnTo>
                <a:lnTo>
                  <a:pt x="600" y="142"/>
                </a:lnTo>
                <a:moveTo>
                  <a:pt x="641" y="142"/>
                </a:moveTo>
                <a:lnTo>
                  <a:pt x="641" y="139"/>
                </a:lnTo>
                <a:lnTo>
                  <a:pt x="662" y="139"/>
                </a:lnTo>
                <a:lnTo>
                  <a:pt x="662" y="142"/>
                </a:lnTo>
                <a:lnTo>
                  <a:pt x="641" y="142"/>
                </a:lnTo>
                <a:moveTo>
                  <a:pt x="683" y="142"/>
                </a:moveTo>
                <a:lnTo>
                  <a:pt x="683" y="139"/>
                </a:lnTo>
                <a:lnTo>
                  <a:pt x="702" y="139"/>
                </a:lnTo>
                <a:lnTo>
                  <a:pt x="702" y="142"/>
                </a:lnTo>
                <a:lnTo>
                  <a:pt x="683" y="142"/>
                </a:lnTo>
                <a:moveTo>
                  <a:pt x="648" y="0"/>
                </a:moveTo>
                <a:lnTo>
                  <a:pt x="402" y="357"/>
                </a:lnTo>
                <a:lnTo>
                  <a:pt x="416" y="357"/>
                </a:lnTo>
                <a:lnTo>
                  <a:pt x="416" y="362"/>
                </a:lnTo>
                <a:lnTo>
                  <a:pt x="400" y="362"/>
                </a:lnTo>
                <a:lnTo>
                  <a:pt x="253" y="577"/>
                </a:lnTo>
                <a:lnTo>
                  <a:pt x="253" y="579"/>
                </a:lnTo>
                <a:lnTo>
                  <a:pt x="251" y="579"/>
                </a:lnTo>
                <a:lnTo>
                  <a:pt x="0" y="947"/>
                </a:lnTo>
                <a:lnTo>
                  <a:pt x="29" y="1014"/>
                </a:lnTo>
                <a:lnTo>
                  <a:pt x="48" y="1014"/>
                </a:lnTo>
                <a:lnTo>
                  <a:pt x="48" y="1016"/>
                </a:lnTo>
                <a:lnTo>
                  <a:pt x="29" y="1016"/>
                </a:lnTo>
                <a:lnTo>
                  <a:pt x="109" y="1207"/>
                </a:lnTo>
                <a:lnTo>
                  <a:pt x="608" y="579"/>
                </a:lnTo>
                <a:lnTo>
                  <a:pt x="600" y="579"/>
                </a:lnTo>
                <a:lnTo>
                  <a:pt x="600" y="577"/>
                </a:lnTo>
                <a:lnTo>
                  <a:pt x="610" y="577"/>
                </a:lnTo>
                <a:lnTo>
                  <a:pt x="723" y="432"/>
                </a:lnTo>
                <a:lnTo>
                  <a:pt x="846" y="577"/>
                </a:lnTo>
                <a:lnTo>
                  <a:pt x="867" y="577"/>
                </a:lnTo>
                <a:lnTo>
                  <a:pt x="867" y="579"/>
                </a:lnTo>
                <a:lnTo>
                  <a:pt x="851" y="579"/>
                </a:lnTo>
                <a:lnTo>
                  <a:pt x="1229" y="1014"/>
                </a:lnTo>
                <a:lnTo>
                  <a:pt x="1236" y="1014"/>
                </a:lnTo>
                <a:lnTo>
                  <a:pt x="1236" y="1016"/>
                </a:lnTo>
                <a:lnTo>
                  <a:pt x="1233" y="1016"/>
                </a:lnTo>
                <a:lnTo>
                  <a:pt x="1420" y="1233"/>
                </a:lnTo>
                <a:lnTo>
                  <a:pt x="1439" y="1233"/>
                </a:lnTo>
                <a:lnTo>
                  <a:pt x="1439" y="1236"/>
                </a:lnTo>
                <a:lnTo>
                  <a:pt x="1425" y="1236"/>
                </a:lnTo>
                <a:lnTo>
                  <a:pt x="1626" y="1465"/>
                </a:lnTo>
                <a:lnTo>
                  <a:pt x="220" y="1465"/>
                </a:lnTo>
                <a:lnTo>
                  <a:pt x="1635" y="1465"/>
                </a:lnTo>
                <a:lnTo>
                  <a:pt x="1479" y="1236"/>
                </a:lnTo>
                <a:lnTo>
                  <a:pt x="1460" y="1236"/>
                </a:lnTo>
                <a:lnTo>
                  <a:pt x="1460" y="1233"/>
                </a:lnTo>
                <a:lnTo>
                  <a:pt x="1479" y="1233"/>
                </a:lnTo>
                <a:lnTo>
                  <a:pt x="1186" y="799"/>
                </a:lnTo>
                <a:lnTo>
                  <a:pt x="1174" y="799"/>
                </a:lnTo>
                <a:lnTo>
                  <a:pt x="1174" y="794"/>
                </a:lnTo>
                <a:lnTo>
                  <a:pt x="1184" y="794"/>
                </a:lnTo>
                <a:lnTo>
                  <a:pt x="891" y="362"/>
                </a:lnTo>
                <a:lnTo>
                  <a:pt x="886" y="362"/>
                </a:lnTo>
                <a:lnTo>
                  <a:pt x="886" y="357"/>
                </a:lnTo>
                <a:lnTo>
                  <a:pt x="889" y="357"/>
                </a:lnTo>
                <a:lnTo>
                  <a:pt x="745" y="142"/>
                </a:lnTo>
                <a:lnTo>
                  <a:pt x="745" y="142"/>
                </a:lnTo>
                <a:lnTo>
                  <a:pt x="723" y="142"/>
                </a:lnTo>
                <a:lnTo>
                  <a:pt x="723" y="139"/>
                </a:lnTo>
                <a:lnTo>
                  <a:pt x="742" y="139"/>
                </a:lnTo>
                <a:lnTo>
                  <a:pt x="64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Freeform 118"/>
          <p:cNvSpPr>
            <a:spLocks noEditPoints="1"/>
          </p:cNvSpPr>
          <p:nvPr/>
        </p:nvSpPr>
        <p:spPr bwMode="auto">
          <a:xfrm>
            <a:off x="5730320" y="3916556"/>
            <a:ext cx="2079071" cy="2186287"/>
          </a:xfrm>
          <a:custGeom>
            <a:avLst/>
            <a:gdLst>
              <a:gd name="T0" fmla="*/ 83 w 1517"/>
              <a:gd name="T1" fmla="*/ 801 h 1033"/>
              <a:gd name="T2" fmla="*/ 144 w 1517"/>
              <a:gd name="T3" fmla="*/ 804 h 1033"/>
              <a:gd name="T4" fmla="*/ 206 w 1517"/>
              <a:gd name="T5" fmla="*/ 804 h 1033"/>
              <a:gd name="T6" fmla="*/ 267 w 1517"/>
              <a:gd name="T7" fmla="*/ 801 h 1033"/>
              <a:gd name="T8" fmla="*/ 286 w 1517"/>
              <a:gd name="T9" fmla="*/ 804 h 1033"/>
              <a:gd name="T10" fmla="*/ 369 w 1517"/>
              <a:gd name="T11" fmla="*/ 801 h 1033"/>
              <a:gd name="T12" fmla="*/ 430 w 1517"/>
              <a:gd name="T13" fmla="*/ 804 h 1033"/>
              <a:gd name="T14" fmla="*/ 491 w 1517"/>
              <a:gd name="T15" fmla="*/ 804 h 1033"/>
              <a:gd name="T16" fmla="*/ 553 w 1517"/>
              <a:gd name="T17" fmla="*/ 801 h 1033"/>
              <a:gd name="T18" fmla="*/ 574 w 1517"/>
              <a:gd name="T19" fmla="*/ 804 h 1033"/>
              <a:gd name="T20" fmla="*/ 654 w 1517"/>
              <a:gd name="T21" fmla="*/ 801 h 1033"/>
              <a:gd name="T22" fmla="*/ 716 w 1517"/>
              <a:gd name="T23" fmla="*/ 804 h 1033"/>
              <a:gd name="T24" fmla="*/ 777 w 1517"/>
              <a:gd name="T25" fmla="*/ 804 h 1033"/>
              <a:gd name="T26" fmla="*/ 839 w 1517"/>
              <a:gd name="T27" fmla="*/ 801 h 1033"/>
              <a:gd name="T28" fmla="*/ 860 w 1517"/>
              <a:gd name="T29" fmla="*/ 804 h 1033"/>
              <a:gd name="T30" fmla="*/ 943 w 1517"/>
              <a:gd name="T31" fmla="*/ 801 h 1033"/>
              <a:gd name="T32" fmla="*/ 1004 w 1517"/>
              <a:gd name="T33" fmla="*/ 804 h 1033"/>
              <a:gd name="T34" fmla="*/ 1065 w 1517"/>
              <a:gd name="T35" fmla="*/ 804 h 1033"/>
              <a:gd name="T36" fmla="*/ 1127 w 1517"/>
              <a:gd name="T37" fmla="*/ 801 h 1033"/>
              <a:gd name="T38" fmla="*/ 1146 w 1517"/>
              <a:gd name="T39" fmla="*/ 804 h 1033"/>
              <a:gd name="T40" fmla="*/ 1228 w 1517"/>
              <a:gd name="T41" fmla="*/ 801 h 1033"/>
              <a:gd name="T42" fmla="*/ 1290 w 1517"/>
              <a:gd name="T43" fmla="*/ 804 h 1033"/>
              <a:gd name="T44" fmla="*/ 206 w 1517"/>
              <a:gd name="T45" fmla="*/ 584 h 1033"/>
              <a:gd name="T46" fmla="*/ 267 w 1517"/>
              <a:gd name="T47" fmla="*/ 582 h 1033"/>
              <a:gd name="T48" fmla="*/ 286 w 1517"/>
              <a:gd name="T49" fmla="*/ 584 h 1033"/>
              <a:gd name="T50" fmla="*/ 369 w 1517"/>
              <a:gd name="T51" fmla="*/ 582 h 1033"/>
              <a:gd name="T52" fmla="*/ 430 w 1517"/>
              <a:gd name="T53" fmla="*/ 584 h 1033"/>
              <a:gd name="T54" fmla="*/ 491 w 1517"/>
              <a:gd name="T55" fmla="*/ 584 h 1033"/>
              <a:gd name="T56" fmla="*/ 553 w 1517"/>
              <a:gd name="T57" fmla="*/ 582 h 1033"/>
              <a:gd name="T58" fmla="*/ 574 w 1517"/>
              <a:gd name="T59" fmla="*/ 584 h 1033"/>
              <a:gd name="T60" fmla="*/ 654 w 1517"/>
              <a:gd name="T61" fmla="*/ 582 h 1033"/>
              <a:gd name="T62" fmla="*/ 716 w 1517"/>
              <a:gd name="T63" fmla="*/ 584 h 1033"/>
              <a:gd name="T64" fmla="*/ 777 w 1517"/>
              <a:gd name="T65" fmla="*/ 584 h 1033"/>
              <a:gd name="T66" fmla="*/ 839 w 1517"/>
              <a:gd name="T67" fmla="*/ 582 h 1033"/>
              <a:gd name="T68" fmla="*/ 860 w 1517"/>
              <a:gd name="T69" fmla="*/ 584 h 1033"/>
              <a:gd name="T70" fmla="*/ 943 w 1517"/>
              <a:gd name="T71" fmla="*/ 582 h 1033"/>
              <a:gd name="T72" fmla="*/ 1004 w 1517"/>
              <a:gd name="T73" fmla="*/ 584 h 1033"/>
              <a:gd name="T74" fmla="*/ 1065 w 1517"/>
              <a:gd name="T75" fmla="*/ 584 h 1033"/>
              <a:gd name="T76" fmla="*/ 347 w 1517"/>
              <a:gd name="T77" fmla="*/ 362 h 1033"/>
              <a:gd name="T78" fmla="*/ 369 w 1517"/>
              <a:gd name="T79" fmla="*/ 367 h 1033"/>
              <a:gd name="T80" fmla="*/ 451 w 1517"/>
              <a:gd name="T81" fmla="*/ 362 h 1033"/>
              <a:gd name="T82" fmla="*/ 513 w 1517"/>
              <a:gd name="T83" fmla="*/ 367 h 1033"/>
              <a:gd name="T84" fmla="*/ 574 w 1517"/>
              <a:gd name="T85" fmla="*/ 367 h 1033"/>
              <a:gd name="T86" fmla="*/ 636 w 1517"/>
              <a:gd name="T87" fmla="*/ 362 h 1033"/>
              <a:gd name="T88" fmla="*/ 654 w 1517"/>
              <a:gd name="T89" fmla="*/ 367 h 1033"/>
              <a:gd name="T90" fmla="*/ 737 w 1517"/>
              <a:gd name="T91" fmla="*/ 362 h 1033"/>
              <a:gd name="T92" fmla="*/ 798 w 1517"/>
              <a:gd name="T93" fmla="*/ 367 h 1033"/>
              <a:gd name="T94" fmla="*/ 860 w 1517"/>
              <a:gd name="T95" fmla="*/ 367 h 1033"/>
              <a:gd name="T96" fmla="*/ 921 w 1517"/>
              <a:gd name="T97" fmla="*/ 362 h 1033"/>
              <a:gd name="T98" fmla="*/ 532 w 1517"/>
              <a:gd name="T99" fmla="*/ 147 h 1033"/>
              <a:gd name="T100" fmla="*/ 614 w 1517"/>
              <a:gd name="T101" fmla="*/ 145 h 1033"/>
              <a:gd name="T102" fmla="*/ 676 w 1517"/>
              <a:gd name="T103" fmla="*/ 147 h 1033"/>
              <a:gd name="T104" fmla="*/ 614 w 1517"/>
              <a:gd name="T105" fmla="*/ 0 h 1033"/>
              <a:gd name="T106" fmla="*/ 21 w 1517"/>
              <a:gd name="T107" fmla="*/ 801 h 1033"/>
              <a:gd name="T108" fmla="*/ 1311 w 1517"/>
              <a:gd name="T109" fmla="*/ 801 h 1033"/>
              <a:gd name="T110" fmla="*/ 737 w 1517"/>
              <a:gd name="T111" fmla="*/ 147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17" h="1033">
                <a:moveTo>
                  <a:pt x="40" y="804"/>
                </a:moveTo>
                <a:lnTo>
                  <a:pt x="40" y="801"/>
                </a:lnTo>
                <a:lnTo>
                  <a:pt x="62" y="801"/>
                </a:lnTo>
                <a:lnTo>
                  <a:pt x="62" y="804"/>
                </a:lnTo>
                <a:lnTo>
                  <a:pt x="40" y="804"/>
                </a:lnTo>
                <a:moveTo>
                  <a:pt x="83" y="804"/>
                </a:moveTo>
                <a:lnTo>
                  <a:pt x="83" y="801"/>
                </a:lnTo>
                <a:lnTo>
                  <a:pt x="102" y="801"/>
                </a:lnTo>
                <a:lnTo>
                  <a:pt x="102" y="804"/>
                </a:lnTo>
                <a:lnTo>
                  <a:pt x="83" y="804"/>
                </a:lnTo>
                <a:moveTo>
                  <a:pt x="123" y="804"/>
                </a:moveTo>
                <a:lnTo>
                  <a:pt x="123" y="801"/>
                </a:lnTo>
                <a:lnTo>
                  <a:pt x="144" y="801"/>
                </a:lnTo>
                <a:lnTo>
                  <a:pt x="144" y="804"/>
                </a:lnTo>
                <a:lnTo>
                  <a:pt x="123" y="804"/>
                </a:lnTo>
                <a:moveTo>
                  <a:pt x="163" y="804"/>
                </a:moveTo>
                <a:lnTo>
                  <a:pt x="163" y="801"/>
                </a:lnTo>
                <a:lnTo>
                  <a:pt x="184" y="801"/>
                </a:lnTo>
                <a:lnTo>
                  <a:pt x="184" y="804"/>
                </a:lnTo>
                <a:lnTo>
                  <a:pt x="163" y="804"/>
                </a:lnTo>
                <a:moveTo>
                  <a:pt x="206" y="804"/>
                </a:moveTo>
                <a:lnTo>
                  <a:pt x="206" y="801"/>
                </a:lnTo>
                <a:lnTo>
                  <a:pt x="224" y="801"/>
                </a:lnTo>
                <a:lnTo>
                  <a:pt x="224" y="804"/>
                </a:lnTo>
                <a:lnTo>
                  <a:pt x="206" y="804"/>
                </a:lnTo>
                <a:moveTo>
                  <a:pt x="246" y="804"/>
                </a:moveTo>
                <a:lnTo>
                  <a:pt x="246" y="801"/>
                </a:lnTo>
                <a:lnTo>
                  <a:pt x="267" y="801"/>
                </a:lnTo>
                <a:lnTo>
                  <a:pt x="267" y="804"/>
                </a:lnTo>
                <a:lnTo>
                  <a:pt x="246" y="804"/>
                </a:lnTo>
                <a:moveTo>
                  <a:pt x="286" y="804"/>
                </a:moveTo>
                <a:lnTo>
                  <a:pt x="286" y="801"/>
                </a:lnTo>
                <a:lnTo>
                  <a:pt x="307" y="801"/>
                </a:lnTo>
                <a:lnTo>
                  <a:pt x="307" y="804"/>
                </a:lnTo>
                <a:lnTo>
                  <a:pt x="286" y="804"/>
                </a:lnTo>
                <a:moveTo>
                  <a:pt x="328" y="804"/>
                </a:moveTo>
                <a:lnTo>
                  <a:pt x="328" y="801"/>
                </a:lnTo>
                <a:lnTo>
                  <a:pt x="347" y="801"/>
                </a:lnTo>
                <a:lnTo>
                  <a:pt x="347" y="804"/>
                </a:lnTo>
                <a:lnTo>
                  <a:pt x="328" y="804"/>
                </a:lnTo>
                <a:moveTo>
                  <a:pt x="369" y="804"/>
                </a:moveTo>
                <a:lnTo>
                  <a:pt x="369" y="801"/>
                </a:lnTo>
                <a:lnTo>
                  <a:pt x="390" y="801"/>
                </a:lnTo>
                <a:lnTo>
                  <a:pt x="390" y="804"/>
                </a:lnTo>
                <a:lnTo>
                  <a:pt x="369" y="804"/>
                </a:lnTo>
                <a:moveTo>
                  <a:pt x="409" y="804"/>
                </a:moveTo>
                <a:lnTo>
                  <a:pt x="409" y="801"/>
                </a:lnTo>
                <a:lnTo>
                  <a:pt x="430" y="801"/>
                </a:lnTo>
                <a:lnTo>
                  <a:pt x="430" y="804"/>
                </a:lnTo>
                <a:lnTo>
                  <a:pt x="409" y="804"/>
                </a:lnTo>
                <a:moveTo>
                  <a:pt x="451" y="804"/>
                </a:moveTo>
                <a:lnTo>
                  <a:pt x="451" y="801"/>
                </a:lnTo>
                <a:lnTo>
                  <a:pt x="470" y="801"/>
                </a:lnTo>
                <a:lnTo>
                  <a:pt x="470" y="804"/>
                </a:lnTo>
                <a:lnTo>
                  <a:pt x="451" y="804"/>
                </a:lnTo>
                <a:moveTo>
                  <a:pt x="491" y="804"/>
                </a:moveTo>
                <a:lnTo>
                  <a:pt x="491" y="801"/>
                </a:lnTo>
                <a:lnTo>
                  <a:pt x="513" y="801"/>
                </a:lnTo>
                <a:lnTo>
                  <a:pt x="513" y="804"/>
                </a:lnTo>
                <a:lnTo>
                  <a:pt x="491" y="804"/>
                </a:lnTo>
                <a:moveTo>
                  <a:pt x="532" y="804"/>
                </a:moveTo>
                <a:lnTo>
                  <a:pt x="532" y="801"/>
                </a:lnTo>
                <a:lnTo>
                  <a:pt x="553" y="801"/>
                </a:lnTo>
                <a:lnTo>
                  <a:pt x="553" y="804"/>
                </a:lnTo>
                <a:lnTo>
                  <a:pt x="532" y="804"/>
                </a:lnTo>
                <a:moveTo>
                  <a:pt x="574" y="804"/>
                </a:moveTo>
                <a:lnTo>
                  <a:pt x="574" y="801"/>
                </a:lnTo>
                <a:lnTo>
                  <a:pt x="593" y="801"/>
                </a:lnTo>
                <a:lnTo>
                  <a:pt x="593" y="804"/>
                </a:lnTo>
                <a:lnTo>
                  <a:pt x="574" y="804"/>
                </a:lnTo>
                <a:moveTo>
                  <a:pt x="614" y="804"/>
                </a:moveTo>
                <a:lnTo>
                  <a:pt x="614" y="801"/>
                </a:lnTo>
                <a:lnTo>
                  <a:pt x="636" y="801"/>
                </a:lnTo>
                <a:lnTo>
                  <a:pt x="636" y="804"/>
                </a:lnTo>
                <a:lnTo>
                  <a:pt x="614" y="804"/>
                </a:lnTo>
                <a:moveTo>
                  <a:pt x="654" y="804"/>
                </a:moveTo>
                <a:lnTo>
                  <a:pt x="654" y="801"/>
                </a:lnTo>
                <a:lnTo>
                  <a:pt x="676" y="801"/>
                </a:lnTo>
                <a:lnTo>
                  <a:pt x="676" y="804"/>
                </a:lnTo>
                <a:lnTo>
                  <a:pt x="654" y="804"/>
                </a:lnTo>
                <a:moveTo>
                  <a:pt x="697" y="804"/>
                </a:moveTo>
                <a:lnTo>
                  <a:pt x="697" y="801"/>
                </a:lnTo>
                <a:lnTo>
                  <a:pt x="716" y="801"/>
                </a:lnTo>
                <a:lnTo>
                  <a:pt x="716" y="804"/>
                </a:lnTo>
                <a:lnTo>
                  <a:pt x="697" y="804"/>
                </a:lnTo>
                <a:moveTo>
                  <a:pt x="737" y="804"/>
                </a:moveTo>
                <a:lnTo>
                  <a:pt x="737" y="801"/>
                </a:lnTo>
                <a:lnTo>
                  <a:pt x="758" y="801"/>
                </a:lnTo>
                <a:lnTo>
                  <a:pt x="758" y="804"/>
                </a:lnTo>
                <a:lnTo>
                  <a:pt x="737" y="804"/>
                </a:lnTo>
                <a:moveTo>
                  <a:pt x="777" y="804"/>
                </a:moveTo>
                <a:lnTo>
                  <a:pt x="777" y="801"/>
                </a:lnTo>
                <a:lnTo>
                  <a:pt x="798" y="801"/>
                </a:lnTo>
                <a:lnTo>
                  <a:pt x="798" y="804"/>
                </a:lnTo>
                <a:lnTo>
                  <a:pt x="777" y="804"/>
                </a:lnTo>
                <a:moveTo>
                  <a:pt x="820" y="804"/>
                </a:moveTo>
                <a:lnTo>
                  <a:pt x="820" y="801"/>
                </a:lnTo>
                <a:lnTo>
                  <a:pt x="839" y="801"/>
                </a:lnTo>
                <a:lnTo>
                  <a:pt x="839" y="804"/>
                </a:lnTo>
                <a:lnTo>
                  <a:pt x="820" y="804"/>
                </a:lnTo>
                <a:moveTo>
                  <a:pt x="860" y="804"/>
                </a:moveTo>
                <a:lnTo>
                  <a:pt x="860" y="801"/>
                </a:lnTo>
                <a:lnTo>
                  <a:pt x="881" y="801"/>
                </a:lnTo>
                <a:lnTo>
                  <a:pt x="881" y="804"/>
                </a:lnTo>
                <a:lnTo>
                  <a:pt x="860" y="804"/>
                </a:lnTo>
                <a:moveTo>
                  <a:pt x="900" y="804"/>
                </a:moveTo>
                <a:lnTo>
                  <a:pt x="900" y="801"/>
                </a:lnTo>
                <a:lnTo>
                  <a:pt x="921" y="801"/>
                </a:lnTo>
                <a:lnTo>
                  <a:pt x="921" y="804"/>
                </a:lnTo>
                <a:lnTo>
                  <a:pt x="900" y="804"/>
                </a:lnTo>
                <a:moveTo>
                  <a:pt x="943" y="804"/>
                </a:moveTo>
                <a:lnTo>
                  <a:pt x="943" y="801"/>
                </a:lnTo>
                <a:lnTo>
                  <a:pt x="961" y="801"/>
                </a:lnTo>
                <a:lnTo>
                  <a:pt x="961" y="804"/>
                </a:lnTo>
                <a:lnTo>
                  <a:pt x="943" y="804"/>
                </a:lnTo>
                <a:moveTo>
                  <a:pt x="983" y="804"/>
                </a:moveTo>
                <a:lnTo>
                  <a:pt x="983" y="801"/>
                </a:lnTo>
                <a:lnTo>
                  <a:pt x="1004" y="801"/>
                </a:lnTo>
                <a:lnTo>
                  <a:pt x="1004" y="804"/>
                </a:lnTo>
                <a:lnTo>
                  <a:pt x="983" y="804"/>
                </a:lnTo>
                <a:moveTo>
                  <a:pt x="1023" y="804"/>
                </a:moveTo>
                <a:lnTo>
                  <a:pt x="1023" y="801"/>
                </a:lnTo>
                <a:lnTo>
                  <a:pt x="1044" y="801"/>
                </a:lnTo>
                <a:lnTo>
                  <a:pt x="1044" y="804"/>
                </a:lnTo>
                <a:lnTo>
                  <a:pt x="1023" y="804"/>
                </a:lnTo>
                <a:moveTo>
                  <a:pt x="1065" y="804"/>
                </a:moveTo>
                <a:lnTo>
                  <a:pt x="1065" y="801"/>
                </a:lnTo>
                <a:lnTo>
                  <a:pt x="1084" y="801"/>
                </a:lnTo>
                <a:lnTo>
                  <a:pt x="1084" y="804"/>
                </a:lnTo>
                <a:lnTo>
                  <a:pt x="1065" y="804"/>
                </a:lnTo>
                <a:moveTo>
                  <a:pt x="1106" y="804"/>
                </a:moveTo>
                <a:lnTo>
                  <a:pt x="1106" y="801"/>
                </a:lnTo>
                <a:lnTo>
                  <a:pt x="1127" y="801"/>
                </a:lnTo>
                <a:lnTo>
                  <a:pt x="1127" y="804"/>
                </a:lnTo>
                <a:lnTo>
                  <a:pt x="1106" y="804"/>
                </a:lnTo>
                <a:moveTo>
                  <a:pt x="1146" y="804"/>
                </a:moveTo>
                <a:lnTo>
                  <a:pt x="1146" y="801"/>
                </a:lnTo>
                <a:lnTo>
                  <a:pt x="1167" y="801"/>
                </a:lnTo>
                <a:lnTo>
                  <a:pt x="1167" y="804"/>
                </a:lnTo>
                <a:lnTo>
                  <a:pt x="1146" y="804"/>
                </a:lnTo>
                <a:moveTo>
                  <a:pt x="1188" y="804"/>
                </a:moveTo>
                <a:lnTo>
                  <a:pt x="1188" y="801"/>
                </a:lnTo>
                <a:lnTo>
                  <a:pt x="1207" y="801"/>
                </a:lnTo>
                <a:lnTo>
                  <a:pt x="1207" y="804"/>
                </a:lnTo>
                <a:lnTo>
                  <a:pt x="1188" y="804"/>
                </a:lnTo>
                <a:moveTo>
                  <a:pt x="1228" y="804"/>
                </a:moveTo>
                <a:lnTo>
                  <a:pt x="1228" y="801"/>
                </a:lnTo>
                <a:lnTo>
                  <a:pt x="1250" y="801"/>
                </a:lnTo>
                <a:lnTo>
                  <a:pt x="1250" y="804"/>
                </a:lnTo>
                <a:lnTo>
                  <a:pt x="1228" y="804"/>
                </a:lnTo>
                <a:moveTo>
                  <a:pt x="1269" y="804"/>
                </a:moveTo>
                <a:lnTo>
                  <a:pt x="1269" y="801"/>
                </a:lnTo>
                <a:lnTo>
                  <a:pt x="1290" y="801"/>
                </a:lnTo>
                <a:lnTo>
                  <a:pt x="1290" y="804"/>
                </a:lnTo>
                <a:lnTo>
                  <a:pt x="1269" y="804"/>
                </a:lnTo>
                <a:moveTo>
                  <a:pt x="163" y="584"/>
                </a:moveTo>
                <a:lnTo>
                  <a:pt x="163" y="582"/>
                </a:lnTo>
                <a:lnTo>
                  <a:pt x="184" y="582"/>
                </a:lnTo>
                <a:lnTo>
                  <a:pt x="184" y="584"/>
                </a:lnTo>
                <a:lnTo>
                  <a:pt x="163" y="584"/>
                </a:lnTo>
                <a:moveTo>
                  <a:pt x="206" y="584"/>
                </a:moveTo>
                <a:lnTo>
                  <a:pt x="206" y="582"/>
                </a:lnTo>
                <a:lnTo>
                  <a:pt x="224" y="582"/>
                </a:lnTo>
                <a:lnTo>
                  <a:pt x="224" y="584"/>
                </a:lnTo>
                <a:lnTo>
                  <a:pt x="206" y="584"/>
                </a:lnTo>
                <a:moveTo>
                  <a:pt x="246" y="584"/>
                </a:moveTo>
                <a:lnTo>
                  <a:pt x="246" y="582"/>
                </a:lnTo>
                <a:lnTo>
                  <a:pt x="267" y="582"/>
                </a:lnTo>
                <a:lnTo>
                  <a:pt x="267" y="584"/>
                </a:lnTo>
                <a:lnTo>
                  <a:pt x="246" y="584"/>
                </a:lnTo>
                <a:moveTo>
                  <a:pt x="286" y="584"/>
                </a:moveTo>
                <a:lnTo>
                  <a:pt x="286" y="582"/>
                </a:lnTo>
                <a:lnTo>
                  <a:pt x="307" y="582"/>
                </a:lnTo>
                <a:lnTo>
                  <a:pt x="307" y="584"/>
                </a:lnTo>
                <a:lnTo>
                  <a:pt x="286" y="584"/>
                </a:lnTo>
                <a:moveTo>
                  <a:pt x="328" y="584"/>
                </a:moveTo>
                <a:lnTo>
                  <a:pt x="328" y="582"/>
                </a:lnTo>
                <a:lnTo>
                  <a:pt x="347" y="582"/>
                </a:lnTo>
                <a:lnTo>
                  <a:pt x="347" y="584"/>
                </a:lnTo>
                <a:lnTo>
                  <a:pt x="328" y="584"/>
                </a:lnTo>
                <a:moveTo>
                  <a:pt x="369" y="584"/>
                </a:moveTo>
                <a:lnTo>
                  <a:pt x="369" y="582"/>
                </a:lnTo>
                <a:lnTo>
                  <a:pt x="390" y="582"/>
                </a:lnTo>
                <a:lnTo>
                  <a:pt x="390" y="584"/>
                </a:lnTo>
                <a:lnTo>
                  <a:pt x="369" y="584"/>
                </a:lnTo>
                <a:moveTo>
                  <a:pt x="409" y="584"/>
                </a:moveTo>
                <a:lnTo>
                  <a:pt x="409" y="582"/>
                </a:lnTo>
                <a:lnTo>
                  <a:pt x="430" y="582"/>
                </a:lnTo>
                <a:lnTo>
                  <a:pt x="430" y="584"/>
                </a:lnTo>
                <a:lnTo>
                  <a:pt x="409" y="584"/>
                </a:lnTo>
                <a:moveTo>
                  <a:pt x="451" y="584"/>
                </a:moveTo>
                <a:lnTo>
                  <a:pt x="451" y="582"/>
                </a:lnTo>
                <a:lnTo>
                  <a:pt x="470" y="582"/>
                </a:lnTo>
                <a:lnTo>
                  <a:pt x="470" y="584"/>
                </a:lnTo>
                <a:lnTo>
                  <a:pt x="451" y="584"/>
                </a:lnTo>
                <a:moveTo>
                  <a:pt x="491" y="584"/>
                </a:moveTo>
                <a:lnTo>
                  <a:pt x="491" y="582"/>
                </a:lnTo>
                <a:lnTo>
                  <a:pt x="513" y="582"/>
                </a:lnTo>
                <a:lnTo>
                  <a:pt x="513" y="584"/>
                </a:lnTo>
                <a:lnTo>
                  <a:pt x="491" y="584"/>
                </a:lnTo>
                <a:moveTo>
                  <a:pt x="532" y="584"/>
                </a:moveTo>
                <a:lnTo>
                  <a:pt x="532" y="582"/>
                </a:lnTo>
                <a:lnTo>
                  <a:pt x="553" y="582"/>
                </a:lnTo>
                <a:lnTo>
                  <a:pt x="553" y="584"/>
                </a:lnTo>
                <a:lnTo>
                  <a:pt x="532" y="584"/>
                </a:lnTo>
                <a:moveTo>
                  <a:pt x="574" y="584"/>
                </a:moveTo>
                <a:lnTo>
                  <a:pt x="574" y="582"/>
                </a:lnTo>
                <a:lnTo>
                  <a:pt x="593" y="582"/>
                </a:lnTo>
                <a:lnTo>
                  <a:pt x="593" y="584"/>
                </a:lnTo>
                <a:lnTo>
                  <a:pt x="574" y="584"/>
                </a:lnTo>
                <a:moveTo>
                  <a:pt x="614" y="584"/>
                </a:moveTo>
                <a:lnTo>
                  <a:pt x="614" y="582"/>
                </a:lnTo>
                <a:lnTo>
                  <a:pt x="636" y="582"/>
                </a:lnTo>
                <a:lnTo>
                  <a:pt x="636" y="584"/>
                </a:lnTo>
                <a:lnTo>
                  <a:pt x="614" y="584"/>
                </a:lnTo>
                <a:moveTo>
                  <a:pt x="654" y="584"/>
                </a:moveTo>
                <a:lnTo>
                  <a:pt x="654" y="582"/>
                </a:lnTo>
                <a:lnTo>
                  <a:pt x="676" y="582"/>
                </a:lnTo>
                <a:lnTo>
                  <a:pt x="676" y="584"/>
                </a:lnTo>
                <a:lnTo>
                  <a:pt x="654" y="584"/>
                </a:lnTo>
                <a:moveTo>
                  <a:pt x="697" y="584"/>
                </a:moveTo>
                <a:lnTo>
                  <a:pt x="697" y="582"/>
                </a:lnTo>
                <a:lnTo>
                  <a:pt x="716" y="582"/>
                </a:lnTo>
                <a:lnTo>
                  <a:pt x="716" y="584"/>
                </a:lnTo>
                <a:lnTo>
                  <a:pt x="697" y="584"/>
                </a:lnTo>
                <a:moveTo>
                  <a:pt x="737" y="584"/>
                </a:moveTo>
                <a:lnTo>
                  <a:pt x="737" y="582"/>
                </a:lnTo>
                <a:lnTo>
                  <a:pt x="758" y="582"/>
                </a:lnTo>
                <a:lnTo>
                  <a:pt x="758" y="584"/>
                </a:lnTo>
                <a:lnTo>
                  <a:pt x="737" y="584"/>
                </a:lnTo>
                <a:moveTo>
                  <a:pt x="777" y="584"/>
                </a:moveTo>
                <a:lnTo>
                  <a:pt x="777" y="582"/>
                </a:lnTo>
                <a:lnTo>
                  <a:pt x="798" y="582"/>
                </a:lnTo>
                <a:lnTo>
                  <a:pt x="798" y="584"/>
                </a:lnTo>
                <a:lnTo>
                  <a:pt x="777" y="584"/>
                </a:lnTo>
                <a:moveTo>
                  <a:pt x="820" y="584"/>
                </a:moveTo>
                <a:lnTo>
                  <a:pt x="820" y="582"/>
                </a:lnTo>
                <a:lnTo>
                  <a:pt x="839" y="582"/>
                </a:lnTo>
                <a:lnTo>
                  <a:pt x="839" y="584"/>
                </a:lnTo>
                <a:lnTo>
                  <a:pt x="820" y="584"/>
                </a:lnTo>
                <a:moveTo>
                  <a:pt x="860" y="584"/>
                </a:moveTo>
                <a:lnTo>
                  <a:pt x="860" y="582"/>
                </a:lnTo>
                <a:lnTo>
                  <a:pt x="881" y="582"/>
                </a:lnTo>
                <a:lnTo>
                  <a:pt x="881" y="584"/>
                </a:lnTo>
                <a:lnTo>
                  <a:pt x="860" y="584"/>
                </a:lnTo>
                <a:moveTo>
                  <a:pt x="900" y="584"/>
                </a:moveTo>
                <a:lnTo>
                  <a:pt x="900" y="582"/>
                </a:lnTo>
                <a:lnTo>
                  <a:pt x="921" y="582"/>
                </a:lnTo>
                <a:lnTo>
                  <a:pt x="921" y="584"/>
                </a:lnTo>
                <a:lnTo>
                  <a:pt x="900" y="584"/>
                </a:lnTo>
                <a:moveTo>
                  <a:pt x="943" y="584"/>
                </a:moveTo>
                <a:lnTo>
                  <a:pt x="943" y="582"/>
                </a:lnTo>
                <a:lnTo>
                  <a:pt x="961" y="582"/>
                </a:lnTo>
                <a:lnTo>
                  <a:pt x="961" y="584"/>
                </a:lnTo>
                <a:lnTo>
                  <a:pt x="943" y="584"/>
                </a:lnTo>
                <a:moveTo>
                  <a:pt x="983" y="584"/>
                </a:moveTo>
                <a:lnTo>
                  <a:pt x="983" y="582"/>
                </a:lnTo>
                <a:lnTo>
                  <a:pt x="1004" y="582"/>
                </a:lnTo>
                <a:lnTo>
                  <a:pt x="1004" y="584"/>
                </a:lnTo>
                <a:lnTo>
                  <a:pt x="983" y="584"/>
                </a:lnTo>
                <a:moveTo>
                  <a:pt x="1023" y="584"/>
                </a:moveTo>
                <a:lnTo>
                  <a:pt x="1023" y="582"/>
                </a:lnTo>
                <a:lnTo>
                  <a:pt x="1044" y="582"/>
                </a:lnTo>
                <a:lnTo>
                  <a:pt x="1044" y="584"/>
                </a:lnTo>
                <a:lnTo>
                  <a:pt x="1023" y="584"/>
                </a:lnTo>
                <a:moveTo>
                  <a:pt x="1065" y="584"/>
                </a:moveTo>
                <a:lnTo>
                  <a:pt x="1065" y="582"/>
                </a:lnTo>
                <a:lnTo>
                  <a:pt x="1084" y="582"/>
                </a:lnTo>
                <a:lnTo>
                  <a:pt x="1084" y="584"/>
                </a:lnTo>
                <a:lnTo>
                  <a:pt x="1065" y="584"/>
                </a:lnTo>
                <a:moveTo>
                  <a:pt x="328" y="367"/>
                </a:moveTo>
                <a:lnTo>
                  <a:pt x="328" y="362"/>
                </a:lnTo>
                <a:lnTo>
                  <a:pt x="347" y="362"/>
                </a:lnTo>
                <a:lnTo>
                  <a:pt x="347" y="367"/>
                </a:lnTo>
                <a:lnTo>
                  <a:pt x="328" y="367"/>
                </a:lnTo>
                <a:moveTo>
                  <a:pt x="369" y="367"/>
                </a:moveTo>
                <a:lnTo>
                  <a:pt x="369" y="362"/>
                </a:lnTo>
                <a:lnTo>
                  <a:pt x="390" y="362"/>
                </a:lnTo>
                <a:lnTo>
                  <a:pt x="390" y="367"/>
                </a:lnTo>
                <a:lnTo>
                  <a:pt x="369" y="367"/>
                </a:lnTo>
                <a:moveTo>
                  <a:pt x="409" y="367"/>
                </a:moveTo>
                <a:lnTo>
                  <a:pt x="409" y="362"/>
                </a:lnTo>
                <a:lnTo>
                  <a:pt x="430" y="362"/>
                </a:lnTo>
                <a:lnTo>
                  <a:pt x="430" y="367"/>
                </a:lnTo>
                <a:lnTo>
                  <a:pt x="409" y="367"/>
                </a:lnTo>
                <a:moveTo>
                  <a:pt x="451" y="367"/>
                </a:moveTo>
                <a:lnTo>
                  <a:pt x="451" y="362"/>
                </a:lnTo>
                <a:lnTo>
                  <a:pt x="470" y="362"/>
                </a:lnTo>
                <a:lnTo>
                  <a:pt x="470" y="367"/>
                </a:lnTo>
                <a:lnTo>
                  <a:pt x="451" y="367"/>
                </a:lnTo>
                <a:moveTo>
                  <a:pt x="491" y="367"/>
                </a:moveTo>
                <a:lnTo>
                  <a:pt x="491" y="362"/>
                </a:lnTo>
                <a:lnTo>
                  <a:pt x="513" y="362"/>
                </a:lnTo>
                <a:lnTo>
                  <a:pt x="513" y="367"/>
                </a:lnTo>
                <a:lnTo>
                  <a:pt x="491" y="367"/>
                </a:lnTo>
                <a:moveTo>
                  <a:pt x="532" y="367"/>
                </a:moveTo>
                <a:lnTo>
                  <a:pt x="532" y="362"/>
                </a:lnTo>
                <a:lnTo>
                  <a:pt x="553" y="362"/>
                </a:lnTo>
                <a:lnTo>
                  <a:pt x="553" y="367"/>
                </a:lnTo>
                <a:lnTo>
                  <a:pt x="532" y="367"/>
                </a:lnTo>
                <a:moveTo>
                  <a:pt x="574" y="367"/>
                </a:moveTo>
                <a:lnTo>
                  <a:pt x="574" y="362"/>
                </a:lnTo>
                <a:lnTo>
                  <a:pt x="593" y="362"/>
                </a:lnTo>
                <a:lnTo>
                  <a:pt x="593" y="367"/>
                </a:lnTo>
                <a:lnTo>
                  <a:pt x="574" y="367"/>
                </a:lnTo>
                <a:moveTo>
                  <a:pt x="614" y="367"/>
                </a:moveTo>
                <a:lnTo>
                  <a:pt x="614" y="362"/>
                </a:lnTo>
                <a:lnTo>
                  <a:pt x="636" y="362"/>
                </a:lnTo>
                <a:lnTo>
                  <a:pt x="636" y="367"/>
                </a:lnTo>
                <a:lnTo>
                  <a:pt x="614" y="367"/>
                </a:lnTo>
                <a:moveTo>
                  <a:pt x="654" y="367"/>
                </a:moveTo>
                <a:lnTo>
                  <a:pt x="654" y="362"/>
                </a:lnTo>
                <a:lnTo>
                  <a:pt x="676" y="362"/>
                </a:lnTo>
                <a:lnTo>
                  <a:pt x="676" y="367"/>
                </a:lnTo>
                <a:lnTo>
                  <a:pt x="654" y="367"/>
                </a:lnTo>
                <a:moveTo>
                  <a:pt x="697" y="367"/>
                </a:moveTo>
                <a:lnTo>
                  <a:pt x="697" y="362"/>
                </a:lnTo>
                <a:lnTo>
                  <a:pt x="716" y="362"/>
                </a:lnTo>
                <a:lnTo>
                  <a:pt x="716" y="367"/>
                </a:lnTo>
                <a:lnTo>
                  <a:pt x="697" y="367"/>
                </a:lnTo>
                <a:moveTo>
                  <a:pt x="737" y="367"/>
                </a:moveTo>
                <a:lnTo>
                  <a:pt x="737" y="362"/>
                </a:lnTo>
                <a:lnTo>
                  <a:pt x="758" y="362"/>
                </a:lnTo>
                <a:lnTo>
                  <a:pt x="758" y="367"/>
                </a:lnTo>
                <a:lnTo>
                  <a:pt x="737" y="367"/>
                </a:lnTo>
                <a:moveTo>
                  <a:pt x="777" y="367"/>
                </a:moveTo>
                <a:lnTo>
                  <a:pt x="777" y="362"/>
                </a:lnTo>
                <a:lnTo>
                  <a:pt x="798" y="362"/>
                </a:lnTo>
                <a:lnTo>
                  <a:pt x="798" y="367"/>
                </a:lnTo>
                <a:lnTo>
                  <a:pt x="777" y="367"/>
                </a:lnTo>
                <a:moveTo>
                  <a:pt x="820" y="367"/>
                </a:moveTo>
                <a:lnTo>
                  <a:pt x="820" y="362"/>
                </a:lnTo>
                <a:lnTo>
                  <a:pt x="839" y="362"/>
                </a:lnTo>
                <a:lnTo>
                  <a:pt x="839" y="367"/>
                </a:lnTo>
                <a:lnTo>
                  <a:pt x="820" y="367"/>
                </a:lnTo>
                <a:moveTo>
                  <a:pt x="860" y="367"/>
                </a:moveTo>
                <a:lnTo>
                  <a:pt x="860" y="362"/>
                </a:lnTo>
                <a:lnTo>
                  <a:pt x="881" y="362"/>
                </a:lnTo>
                <a:lnTo>
                  <a:pt x="881" y="367"/>
                </a:lnTo>
                <a:lnTo>
                  <a:pt x="860" y="367"/>
                </a:lnTo>
                <a:moveTo>
                  <a:pt x="900" y="367"/>
                </a:moveTo>
                <a:lnTo>
                  <a:pt x="900" y="362"/>
                </a:lnTo>
                <a:lnTo>
                  <a:pt x="921" y="362"/>
                </a:lnTo>
                <a:lnTo>
                  <a:pt x="921" y="367"/>
                </a:lnTo>
                <a:lnTo>
                  <a:pt x="900" y="367"/>
                </a:lnTo>
                <a:moveTo>
                  <a:pt x="532" y="147"/>
                </a:moveTo>
                <a:lnTo>
                  <a:pt x="532" y="145"/>
                </a:lnTo>
                <a:lnTo>
                  <a:pt x="553" y="145"/>
                </a:lnTo>
                <a:lnTo>
                  <a:pt x="553" y="147"/>
                </a:lnTo>
                <a:lnTo>
                  <a:pt x="532" y="147"/>
                </a:lnTo>
                <a:moveTo>
                  <a:pt x="574" y="147"/>
                </a:moveTo>
                <a:lnTo>
                  <a:pt x="574" y="145"/>
                </a:lnTo>
                <a:lnTo>
                  <a:pt x="593" y="145"/>
                </a:lnTo>
                <a:lnTo>
                  <a:pt x="593" y="147"/>
                </a:lnTo>
                <a:lnTo>
                  <a:pt x="574" y="147"/>
                </a:lnTo>
                <a:moveTo>
                  <a:pt x="614" y="147"/>
                </a:moveTo>
                <a:lnTo>
                  <a:pt x="614" y="145"/>
                </a:lnTo>
                <a:lnTo>
                  <a:pt x="636" y="145"/>
                </a:lnTo>
                <a:lnTo>
                  <a:pt x="636" y="147"/>
                </a:lnTo>
                <a:lnTo>
                  <a:pt x="614" y="147"/>
                </a:lnTo>
                <a:moveTo>
                  <a:pt x="654" y="147"/>
                </a:moveTo>
                <a:lnTo>
                  <a:pt x="654" y="145"/>
                </a:lnTo>
                <a:lnTo>
                  <a:pt x="676" y="145"/>
                </a:lnTo>
                <a:lnTo>
                  <a:pt x="676" y="147"/>
                </a:lnTo>
                <a:lnTo>
                  <a:pt x="654" y="147"/>
                </a:lnTo>
                <a:moveTo>
                  <a:pt x="697" y="147"/>
                </a:moveTo>
                <a:lnTo>
                  <a:pt x="697" y="145"/>
                </a:lnTo>
                <a:lnTo>
                  <a:pt x="716" y="145"/>
                </a:lnTo>
                <a:lnTo>
                  <a:pt x="716" y="147"/>
                </a:lnTo>
                <a:lnTo>
                  <a:pt x="697" y="147"/>
                </a:lnTo>
                <a:moveTo>
                  <a:pt x="614" y="0"/>
                </a:moveTo>
                <a:lnTo>
                  <a:pt x="501" y="145"/>
                </a:lnTo>
                <a:lnTo>
                  <a:pt x="513" y="145"/>
                </a:lnTo>
                <a:lnTo>
                  <a:pt x="513" y="147"/>
                </a:lnTo>
                <a:lnTo>
                  <a:pt x="499" y="147"/>
                </a:lnTo>
                <a:lnTo>
                  <a:pt x="0" y="775"/>
                </a:lnTo>
                <a:lnTo>
                  <a:pt x="12" y="801"/>
                </a:lnTo>
                <a:lnTo>
                  <a:pt x="21" y="801"/>
                </a:lnTo>
                <a:lnTo>
                  <a:pt x="21" y="804"/>
                </a:lnTo>
                <a:lnTo>
                  <a:pt x="14" y="804"/>
                </a:lnTo>
                <a:lnTo>
                  <a:pt x="111" y="1033"/>
                </a:lnTo>
                <a:lnTo>
                  <a:pt x="1517" y="1033"/>
                </a:lnTo>
                <a:lnTo>
                  <a:pt x="1316" y="804"/>
                </a:lnTo>
                <a:lnTo>
                  <a:pt x="1311" y="804"/>
                </a:lnTo>
                <a:lnTo>
                  <a:pt x="1311" y="801"/>
                </a:lnTo>
                <a:lnTo>
                  <a:pt x="1311" y="801"/>
                </a:lnTo>
                <a:lnTo>
                  <a:pt x="1124" y="584"/>
                </a:lnTo>
                <a:lnTo>
                  <a:pt x="1106" y="584"/>
                </a:lnTo>
                <a:lnTo>
                  <a:pt x="1106" y="582"/>
                </a:lnTo>
                <a:lnTo>
                  <a:pt x="1120" y="582"/>
                </a:lnTo>
                <a:lnTo>
                  <a:pt x="742" y="147"/>
                </a:lnTo>
                <a:lnTo>
                  <a:pt x="737" y="147"/>
                </a:lnTo>
                <a:lnTo>
                  <a:pt x="737" y="145"/>
                </a:lnTo>
                <a:lnTo>
                  <a:pt x="737" y="145"/>
                </a:lnTo>
                <a:lnTo>
                  <a:pt x="6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Freeform 128"/>
          <p:cNvSpPr>
            <a:spLocks/>
          </p:cNvSpPr>
          <p:nvPr/>
        </p:nvSpPr>
        <p:spPr bwMode="auto">
          <a:xfrm>
            <a:off x="5413917" y="5556800"/>
            <a:ext cx="430341" cy="546043"/>
          </a:xfrm>
          <a:custGeom>
            <a:avLst/>
            <a:gdLst>
              <a:gd name="T0" fmla="*/ 203 w 314"/>
              <a:gd name="T1" fmla="*/ 0 h 258"/>
              <a:gd name="T2" fmla="*/ 182 w 314"/>
              <a:gd name="T3" fmla="*/ 26 h 258"/>
              <a:gd name="T4" fmla="*/ 182 w 314"/>
              <a:gd name="T5" fmla="*/ 29 h 258"/>
              <a:gd name="T6" fmla="*/ 182 w 314"/>
              <a:gd name="T7" fmla="*/ 29 h 258"/>
              <a:gd name="T8" fmla="*/ 2 w 314"/>
              <a:gd name="T9" fmla="*/ 253 h 258"/>
              <a:gd name="T10" fmla="*/ 9 w 314"/>
              <a:gd name="T11" fmla="*/ 258 h 258"/>
              <a:gd name="T12" fmla="*/ 0 w 314"/>
              <a:gd name="T13" fmla="*/ 258 h 258"/>
              <a:gd name="T14" fmla="*/ 314 w 314"/>
              <a:gd name="T15" fmla="*/ 258 h 258"/>
              <a:gd name="T16" fmla="*/ 217 w 314"/>
              <a:gd name="T17" fmla="*/ 29 h 258"/>
              <a:gd name="T18" fmla="*/ 203 w 314"/>
              <a:gd name="T19" fmla="*/ 29 h 258"/>
              <a:gd name="T20" fmla="*/ 203 w 314"/>
              <a:gd name="T21" fmla="*/ 26 h 258"/>
              <a:gd name="T22" fmla="*/ 215 w 314"/>
              <a:gd name="T23" fmla="*/ 26 h 258"/>
              <a:gd name="T24" fmla="*/ 203 w 314"/>
              <a:gd name="T25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4" h="258">
                <a:moveTo>
                  <a:pt x="203" y="0"/>
                </a:moveTo>
                <a:lnTo>
                  <a:pt x="182" y="26"/>
                </a:lnTo>
                <a:lnTo>
                  <a:pt x="182" y="29"/>
                </a:lnTo>
                <a:lnTo>
                  <a:pt x="182" y="29"/>
                </a:lnTo>
                <a:lnTo>
                  <a:pt x="2" y="253"/>
                </a:lnTo>
                <a:lnTo>
                  <a:pt x="9" y="258"/>
                </a:lnTo>
                <a:lnTo>
                  <a:pt x="0" y="258"/>
                </a:lnTo>
                <a:lnTo>
                  <a:pt x="314" y="258"/>
                </a:lnTo>
                <a:lnTo>
                  <a:pt x="217" y="29"/>
                </a:lnTo>
                <a:lnTo>
                  <a:pt x="203" y="29"/>
                </a:lnTo>
                <a:lnTo>
                  <a:pt x="203" y="26"/>
                </a:lnTo>
                <a:lnTo>
                  <a:pt x="215" y="26"/>
                </a:lnTo>
                <a:lnTo>
                  <a:pt x="2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Freeform 132"/>
          <p:cNvSpPr>
            <a:spLocks noEditPoints="1"/>
          </p:cNvSpPr>
          <p:nvPr/>
        </p:nvSpPr>
        <p:spPr bwMode="auto">
          <a:xfrm>
            <a:off x="2792270" y="2022340"/>
            <a:ext cx="848349" cy="3604303"/>
          </a:xfrm>
          <a:custGeom>
            <a:avLst/>
            <a:gdLst>
              <a:gd name="T0" fmla="*/ 125 w 619"/>
              <a:gd name="T1" fmla="*/ 1479 h 1703"/>
              <a:gd name="T2" fmla="*/ 165 w 619"/>
              <a:gd name="T3" fmla="*/ 1479 h 1703"/>
              <a:gd name="T4" fmla="*/ 206 w 619"/>
              <a:gd name="T5" fmla="*/ 1479 h 1703"/>
              <a:gd name="T6" fmla="*/ 248 w 619"/>
              <a:gd name="T7" fmla="*/ 1479 h 1703"/>
              <a:gd name="T8" fmla="*/ 288 w 619"/>
              <a:gd name="T9" fmla="*/ 1479 h 1703"/>
              <a:gd name="T10" fmla="*/ 83 w 619"/>
              <a:gd name="T11" fmla="*/ 1262 h 1703"/>
              <a:gd name="T12" fmla="*/ 125 w 619"/>
              <a:gd name="T13" fmla="*/ 1262 h 1703"/>
              <a:gd name="T14" fmla="*/ 165 w 619"/>
              <a:gd name="T15" fmla="*/ 1262 h 1703"/>
              <a:gd name="T16" fmla="*/ 206 w 619"/>
              <a:gd name="T17" fmla="*/ 1262 h 1703"/>
              <a:gd name="T18" fmla="*/ 248 w 619"/>
              <a:gd name="T19" fmla="*/ 1262 h 1703"/>
              <a:gd name="T20" fmla="*/ 288 w 619"/>
              <a:gd name="T21" fmla="*/ 1262 h 1703"/>
              <a:gd name="T22" fmla="*/ 328 w 619"/>
              <a:gd name="T23" fmla="*/ 1262 h 1703"/>
              <a:gd name="T24" fmla="*/ 371 w 619"/>
              <a:gd name="T25" fmla="*/ 1262 h 1703"/>
              <a:gd name="T26" fmla="*/ 411 w 619"/>
              <a:gd name="T27" fmla="*/ 1262 h 1703"/>
              <a:gd name="T28" fmla="*/ 451 w 619"/>
              <a:gd name="T29" fmla="*/ 1262 h 1703"/>
              <a:gd name="T30" fmla="*/ 494 w 619"/>
              <a:gd name="T31" fmla="*/ 1262 h 1703"/>
              <a:gd name="T32" fmla="*/ 43 w 619"/>
              <a:gd name="T33" fmla="*/ 1042 h 1703"/>
              <a:gd name="T34" fmla="*/ 83 w 619"/>
              <a:gd name="T35" fmla="*/ 1042 h 1703"/>
              <a:gd name="T36" fmla="*/ 125 w 619"/>
              <a:gd name="T37" fmla="*/ 1042 h 1703"/>
              <a:gd name="T38" fmla="*/ 165 w 619"/>
              <a:gd name="T39" fmla="*/ 1042 h 1703"/>
              <a:gd name="T40" fmla="*/ 206 w 619"/>
              <a:gd name="T41" fmla="*/ 1042 h 1703"/>
              <a:gd name="T42" fmla="*/ 248 w 619"/>
              <a:gd name="T43" fmla="*/ 1042 h 1703"/>
              <a:gd name="T44" fmla="*/ 288 w 619"/>
              <a:gd name="T45" fmla="*/ 1042 h 1703"/>
              <a:gd name="T46" fmla="*/ 328 w 619"/>
              <a:gd name="T47" fmla="*/ 1042 h 1703"/>
              <a:gd name="T48" fmla="*/ 371 w 619"/>
              <a:gd name="T49" fmla="*/ 1042 h 1703"/>
              <a:gd name="T50" fmla="*/ 411 w 619"/>
              <a:gd name="T51" fmla="*/ 1042 h 1703"/>
              <a:gd name="T52" fmla="*/ 451 w 619"/>
              <a:gd name="T53" fmla="*/ 1042 h 1703"/>
              <a:gd name="T54" fmla="*/ 494 w 619"/>
              <a:gd name="T55" fmla="*/ 1042 h 1703"/>
              <a:gd name="T56" fmla="*/ 534 w 619"/>
              <a:gd name="T57" fmla="*/ 1042 h 1703"/>
              <a:gd name="T58" fmla="*/ 83 w 619"/>
              <a:gd name="T59" fmla="*/ 825 h 1703"/>
              <a:gd name="T60" fmla="*/ 125 w 619"/>
              <a:gd name="T61" fmla="*/ 825 h 1703"/>
              <a:gd name="T62" fmla="*/ 165 w 619"/>
              <a:gd name="T63" fmla="*/ 825 h 1703"/>
              <a:gd name="T64" fmla="*/ 206 w 619"/>
              <a:gd name="T65" fmla="*/ 825 h 1703"/>
              <a:gd name="T66" fmla="*/ 248 w 619"/>
              <a:gd name="T67" fmla="*/ 825 h 1703"/>
              <a:gd name="T68" fmla="*/ 288 w 619"/>
              <a:gd name="T69" fmla="*/ 825 h 1703"/>
              <a:gd name="T70" fmla="*/ 328 w 619"/>
              <a:gd name="T71" fmla="*/ 825 h 1703"/>
              <a:gd name="T72" fmla="*/ 371 w 619"/>
              <a:gd name="T73" fmla="*/ 825 h 1703"/>
              <a:gd name="T74" fmla="*/ 411 w 619"/>
              <a:gd name="T75" fmla="*/ 825 h 1703"/>
              <a:gd name="T76" fmla="*/ 451 w 619"/>
              <a:gd name="T77" fmla="*/ 825 h 1703"/>
              <a:gd name="T78" fmla="*/ 494 w 619"/>
              <a:gd name="T79" fmla="*/ 825 h 1703"/>
              <a:gd name="T80" fmla="*/ 165 w 619"/>
              <a:gd name="T81" fmla="*/ 605 h 1703"/>
              <a:gd name="T82" fmla="*/ 206 w 619"/>
              <a:gd name="T83" fmla="*/ 605 h 1703"/>
              <a:gd name="T84" fmla="*/ 248 w 619"/>
              <a:gd name="T85" fmla="*/ 605 h 1703"/>
              <a:gd name="T86" fmla="*/ 288 w 619"/>
              <a:gd name="T87" fmla="*/ 605 h 1703"/>
              <a:gd name="T88" fmla="*/ 328 w 619"/>
              <a:gd name="T89" fmla="*/ 605 h 1703"/>
              <a:gd name="T90" fmla="*/ 371 w 619"/>
              <a:gd name="T91" fmla="*/ 605 h 1703"/>
              <a:gd name="T92" fmla="*/ 411 w 619"/>
              <a:gd name="T93" fmla="*/ 605 h 1703"/>
              <a:gd name="T94" fmla="*/ 451 w 619"/>
              <a:gd name="T95" fmla="*/ 605 h 1703"/>
              <a:gd name="T96" fmla="*/ 248 w 619"/>
              <a:gd name="T97" fmla="*/ 385 h 1703"/>
              <a:gd name="T98" fmla="*/ 288 w 619"/>
              <a:gd name="T99" fmla="*/ 385 h 1703"/>
              <a:gd name="T100" fmla="*/ 328 w 619"/>
              <a:gd name="T101" fmla="*/ 385 h 1703"/>
              <a:gd name="T102" fmla="*/ 371 w 619"/>
              <a:gd name="T103" fmla="*/ 385 h 1703"/>
              <a:gd name="T104" fmla="*/ 411 w 619"/>
              <a:gd name="T105" fmla="*/ 385 h 1703"/>
              <a:gd name="T106" fmla="*/ 328 w 619"/>
              <a:gd name="T107" fmla="*/ 168 h 1703"/>
              <a:gd name="T108" fmla="*/ 371 w 619"/>
              <a:gd name="T109" fmla="*/ 168 h 1703"/>
              <a:gd name="T110" fmla="*/ 5 w 619"/>
              <a:gd name="T111" fmla="*/ 1042 h 1703"/>
              <a:gd name="T112" fmla="*/ 47 w 619"/>
              <a:gd name="T113" fmla="*/ 1262 h 1703"/>
              <a:gd name="T114" fmla="*/ 142 w 619"/>
              <a:gd name="T115" fmla="*/ 1696 h 1703"/>
              <a:gd name="T116" fmla="*/ 340 w 619"/>
              <a:gd name="T117" fmla="*/ 1479 h 1703"/>
              <a:gd name="T118" fmla="*/ 534 w 619"/>
              <a:gd name="T119" fmla="*/ 1257 h 1703"/>
              <a:gd name="T120" fmla="*/ 574 w 619"/>
              <a:gd name="T121" fmla="*/ 1040 h 1703"/>
              <a:gd name="T122" fmla="*/ 546 w 619"/>
              <a:gd name="T123" fmla="*/ 820 h 1703"/>
              <a:gd name="T124" fmla="*/ 456 w 619"/>
              <a:gd name="T125" fmla="*/ 385 h 1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9" h="1703">
                <a:moveTo>
                  <a:pt x="125" y="1479"/>
                </a:moveTo>
                <a:lnTo>
                  <a:pt x="125" y="1477"/>
                </a:lnTo>
                <a:lnTo>
                  <a:pt x="144" y="1477"/>
                </a:lnTo>
                <a:lnTo>
                  <a:pt x="144" y="1479"/>
                </a:lnTo>
                <a:lnTo>
                  <a:pt x="125" y="1479"/>
                </a:lnTo>
                <a:moveTo>
                  <a:pt x="165" y="1479"/>
                </a:moveTo>
                <a:lnTo>
                  <a:pt x="165" y="1477"/>
                </a:lnTo>
                <a:lnTo>
                  <a:pt x="187" y="1477"/>
                </a:lnTo>
                <a:lnTo>
                  <a:pt x="187" y="1479"/>
                </a:lnTo>
                <a:lnTo>
                  <a:pt x="165" y="1479"/>
                </a:lnTo>
                <a:moveTo>
                  <a:pt x="206" y="1479"/>
                </a:moveTo>
                <a:lnTo>
                  <a:pt x="206" y="1477"/>
                </a:lnTo>
                <a:lnTo>
                  <a:pt x="227" y="1477"/>
                </a:lnTo>
                <a:lnTo>
                  <a:pt x="227" y="1479"/>
                </a:lnTo>
                <a:lnTo>
                  <a:pt x="206" y="1479"/>
                </a:lnTo>
                <a:moveTo>
                  <a:pt x="248" y="1479"/>
                </a:moveTo>
                <a:lnTo>
                  <a:pt x="248" y="1477"/>
                </a:lnTo>
                <a:lnTo>
                  <a:pt x="267" y="1477"/>
                </a:lnTo>
                <a:lnTo>
                  <a:pt x="267" y="1479"/>
                </a:lnTo>
                <a:lnTo>
                  <a:pt x="248" y="1479"/>
                </a:lnTo>
                <a:moveTo>
                  <a:pt x="288" y="1479"/>
                </a:moveTo>
                <a:lnTo>
                  <a:pt x="288" y="1477"/>
                </a:lnTo>
                <a:lnTo>
                  <a:pt x="310" y="1477"/>
                </a:lnTo>
                <a:lnTo>
                  <a:pt x="310" y="1479"/>
                </a:lnTo>
                <a:lnTo>
                  <a:pt x="288" y="1479"/>
                </a:lnTo>
                <a:moveTo>
                  <a:pt x="83" y="1262"/>
                </a:moveTo>
                <a:lnTo>
                  <a:pt x="83" y="1257"/>
                </a:lnTo>
                <a:lnTo>
                  <a:pt x="104" y="1257"/>
                </a:lnTo>
                <a:lnTo>
                  <a:pt x="104" y="1262"/>
                </a:lnTo>
                <a:lnTo>
                  <a:pt x="83" y="1262"/>
                </a:lnTo>
                <a:moveTo>
                  <a:pt x="125" y="1262"/>
                </a:moveTo>
                <a:lnTo>
                  <a:pt x="125" y="1257"/>
                </a:lnTo>
                <a:lnTo>
                  <a:pt x="144" y="1257"/>
                </a:lnTo>
                <a:lnTo>
                  <a:pt x="144" y="1262"/>
                </a:lnTo>
                <a:lnTo>
                  <a:pt x="125" y="1262"/>
                </a:lnTo>
                <a:moveTo>
                  <a:pt x="165" y="1262"/>
                </a:moveTo>
                <a:lnTo>
                  <a:pt x="165" y="1257"/>
                </a:lnTo>
                <a:lnTo>
                  <a:pt x="187" y="1257"/>
                </a:lnTo>
                <a:lnTo>
                  <a:pt x="187" y="1262"/>
                </a:lnTo>
                <a:lnTo>
                  <a:pt x="165" y="1262"/>
                </a:lnTo>
                <a:moveTo>
                  <a:pt x="206" y="1262"/>
                </a:moveTo>
                <a:lnTo>
                  <a:pt x="206" y="1257"/>
                </a:lnTo>
                <a:lnTo>
                  <a:pt x="227" y="1257"/>
                </a:lnTo>
                <a:lnTo>
                  <a:pt x="227" y="1262"/>
                </a:lnTo>
                <a:lnTo>
                  <a:pt x="206" y="1262"/>
                </a:lnTo>
                <a:moveTo>
                  <a:pt x="248" y="1262"/>
                </a:moveTo>
                <a:lnTo>
                  <a:pt x="248" y="1257"/>
                </a:lnTo>
                <a:lnTo>
                  <a:pt x="267" y="1257"/>
                </a:lnTo>
                <a:lnTo>
                  <a:pt x="267" y="1262"/>
                </a:lnTo>
                <a:lnTo>
                  <a:pt x="248" y="1262"/>
                </a:lnTo>
                <a:moveTo>
                  <a:pt x="288" y="1262"/>
                </a:moveTo>
                <a:lnTo>
                  <a:pt x="288" y="1257"/>
                </a:lnTo>
                <a:lnTo>
                  <a:pt x="310" y="1257"/>
                </a:lnTo>
                <a:lnTo>
                  <a:pt x="310" y="1262"/>
                </a:lnTo>
                <a:lnTo>
                  <a:pt x="288" y="1262"/>
                </a:lnTo>
                <a:moveTo>
                  <a:pt x="328" y="1262"/>
                </a:moveTo>
                <a:lnTo>
                  <a:pt x="328" y="1257"/>
                </a:lnTo>
                <a:lnTo>
                  <a:pt x="350" y="1257"/>
                </a:lnTo>
                <a:lnTo>
                  <a:pt x="350" y="1262"/>
                </a:lnTo>
                <a:lnTo>
                  <a:pt x="328" y="1262"/>
                </a:lnTo>
                <a:moveTo>
                  <a:pt x="371" y="1262"/>
                </a:moveTo>
                <a:lnTo>
                  <a:pt x="371" y="1257"/>
                </a:lnTo>
                <a:lnTo>
                  <a:pt x="390" y="1257"/>
                </a:lnTo>
                <a:lnTo>
                  <a:pt x="390" y="1262"/>
                </a:lnTo>
                <a:lnTo>
                  <a:pt x="371" y="1262"/>
                </a:lnTo>
                <a:moveTo>
                  <a:pt x="411" y="1262"/>
                </a:moveTo>
                <a:lnTo>
                  <a:pt x="411" y="1257"/>
                </a:lnTo>
                <a:lnTo>
                  <a:pt x="432" y="1257"/>
                </a:lnTo>
                <a:lnTo>
                  <a:pt x="432" y="1262"/>
                </a:lnTo>
                <a:lnTo>
                  <a:pt x="411" y="1262"/>
                </a:lnTo>
                <a:moveTo>
                  <a:pt x="451" y="1262"/>
                </a:moveTo>
                <a:lnTo>
                  <a:pt x="451" y="1257"/>
                </a:lnTo>
                <a:lnTo>
                  <a:pt x="473" y="1257"/>
                </a:lnTo>
                <a:lnTo>
                  <a:pt x="473" y="1262"/>
                </a:lnTo>
                <a:lnTo>
                  <a:pt x="451" y="1262"/>
                </a:lnTo>
                <a:moveTo>
                  <a:pt x="494" y="1262"/>
                </a:moveTo>
                <a:lnTo>
                  <a:pt x="494" y="1257"/>
                </a:lnTo>
                <a:lnTo>
                  <a:pt x="513" y="1257"/>
                </a:lnTo>
                <a:lnTo>
                  <a:pt x="513" y="1262"/>
                </a:lnTo>
                <a:lnTo>
                  <a:pt x="494" y="1262"/>
                </a:lnTo>
                <a:moveTo>
                  <a:pt x="43" y="1042"/>
                </a:moveTo>
                <a:lnTo>
                  <a:pt x="43" y="1040"/>
                </a:lnTo>
                <a:lnTo>
                  <a:pt x="64" y="1040"/>
                </a:lnTo>
                <a:lnTo>
                  <a:pt x="64" y="1042"/>
                </a:lnTo>
                <a:lnTo>
                  <a:pt x="43" y="1042"/>
                </a:lnTo>
                <a:moveTo>
                  <a:pt x="83" y="1042"/>
                </a:moveTo>
                <a:lnTo>
                  <a:pt x="83" y="1040"/>
                </a:lnTo>
                <a:lnTo>
                  <a:pt x="104" y="1040"/>
                </a:lnTo>
                <a:lnTo>
                  <a:pt x="104" y="1042"/>
                </a:lnTo>
                <a:lnTo>
                  <a:pt x="83" y="1042"/>
                </a:lnTo>
                <a:moveTo>
                  <a:pt x="125" y="1042"/>
                </a:moveTo>
                <a:lnTo>
                  <a:pt x="125" y="1040"/>
                </a:lnTo>
                <a:lnTo>
                  <a:pt x="144" y="1040"/>
                </a:lnTo>
                <a:lnTo>
                  <a:pt x="144" y="1042"/>
                </a:lnTo>
                <a:lnTo>
                  <a:pt x="125" y="1042"/>
                </a:lnTo>
                <a:moveTo>
                  <a:pt x="165" y="1042"/>
                </a:moveTo>
                <a:lnTo>
                  <a:pt x="165" y="1040"/>
                </a:lnTo>
                <a:lnTo>
                  <a:pt x="187" y="1040"/>
                </a:lnTo>
                <a:lnTo>
                  <a:pt x="187" y="1042"/>
                </a:lnTo>
                <a:lnTo>
                  <a:pt x="165" y="1042"/>
                </a:lnTo>
                <a:moveTo>
                  <a:pt x="206" y="1042"/>
                </a:moveTo>
                <a:lnTo>
                  <a:pt x="206" y="1040"/>
                </a:lnTo>
                <a:lnTo>
                  <a:pt x="227" y="1040"/>
                </a:lnTo>
                <a:lnTo>
                  <a:pt x="227" y="1042"/>
                </a:lnTo>
                <a:lnTo>
                  <a:pt x="206" y="1042"/>
                </a:lnTo>
                <a:moveTo>
                  <a:pt x="248" y="1042"/>
                </a:moveTo>
                <a:lnTo>
                  <a:pt x="248" y="1040"/>
                </a:lnTo>
                <a:lnTo>
                  <a:pt x="267" y="1040"/>
                </a:lnTo>
                <a:lnTo>
                  <a:pt x="267" y="1042"/>
                </a:lnTo>
                <a:lnTo>
                  <a:pt x="248" y="1042"/>
                </a:lnTo>
                <a:moveTo>
                  <a:pt x="288" y="1042"/>
                </a:moveTo>
                <a:lnTo>
                  <a:pt x="288" y="1040"/>
                </a:lnTo>
                <a:lnTo>
                  <a:pt x="310" y="1040"/>
                </a:lnTo>
                <a:lnTo>
                  <a:pt x="310" y="1042"/>
                </a:lnTo>
                <a:lnTo>
                  <a:pt x="288" y="1042"/>
                </a:lnTo>
                <a:moveTo>
                  <a:pt x="328" y="1042"/>
                </a:moveTo>
                <a:lnTo>
                  <a:pt x="328" y="1040"/>
                </a:lnTo>
                <a:lnTo>
                  <a:pt x="350" y="1040"/>
                </a:lnTo>
                <a:lnTo>
                  <a:pt x="350" y="1042"/>
                </a:lnTo>
                <a:lnTo>
                  <a:pt x="328" y="1042"/>
                </a:lnTo>
                <a:moveTo>
                  <a:pt x="371" y="1042"/>
                </a:moveTo>
                <a:lnTo>
                  <a:pt x="371" y="1040"/>
                </a:lnTo>
                <a:lnTo>
                  <a:pt x="390" y="1040"/>
                </a:lnTo>
                <a:lnTo>
                  <a:pt x="390" y="1042"/>
                </a:lnTo>
                <a:lnTo>
                  <a:pt x="371" y="1042"/>
                </a:lnTo>
                <a:moveTo>
                  <a:pt x="411" y="1042"/>
                </a:moveTo>
                <a:lnTo>
                  <a:pt x="411" y="1040"/>
                </a:lnTo>
                <a:lnTo>
                  <a:pt x="432" y="1040"/>
                </a:lnTo>
                <a:lnTo>
                  <a:pt x="432" y="1042"/>
                </a:lnTo>
                <a:lnTo>
                  <a:pt x="411" y="1042"/>
                </a:lnTo>
                <a:moveTo>
                  <a:pt x="451" y="1042"/>
                </a:moveTo>
                <a:lnTo>
                  <a:pt x="451" y="1040"/>
                </a:lnTo>
                <a:lnTo>
                  <a:pt x="473" y="1040"/>
                </a:lnTo>
                <a:lnTo>
                  <a:pt x="473" y="1042"/>
                </a:lnTo>
                <a:lnTo>
                  <a:pt x="451" y="1042"/>
                </a:lnTo>
                <a:moveTo>
                  <a:pt x="494" y="1042"/>
                </a:moveTo>
                <a:lnTo>
                  <a:pt x="494" y="1040"/>
                </a:lnTo>
                <a:lnTo>
                  <a:pt x="513" y="1040"/>
                </a:lnTo>
                <a:lnTo>
                  <a:pt x="513" y="1042"/>
                </a:lnTo>
                <a:lnTo>
                  <a:pt x="494" y="1042"/>
                </a:lnTo>
                <a:moveTo>
                  <a:pt x="534" y="1042"/>
                </a:moveTo>
                <a:lnTo>
                  <a:pt x="534" y="1040"/>
                </a:lnTo>
                <a:lnTo>
                  <a:pt x="555" y="1040"/>
                </a:lnTo>
                <a:lnTo>
                  <a:pt x="555" y="1042"/>
                </a:lnTo>
                <a:lnTo>
                  <a:pt x="534" y="1042"/>
                </a:lnTo>
                <a:moveTo>
                  <a:pt x="83" y="825"/>
                </a:moveTo>
                <a:lnTo>
                  <a:pt x="83" y="820"/>
                </a:lnTo>
                <a:lnTo>
                  <a:pt x="104" y="820"/>
                </a:lnTo>
                <a:lnTo>
                  <a:pt x="104" y="825"/>
                </a:lnTo>
                <a:lnTo>
                  <a:pt x="83" y="825"/>
                </a:lnTo>
                <a:moveTo>
                  <a:pt x="125" y="825"/>
                </a:moveTo>
                <a:lnTo>
                  <a:pt x="125" y="820"/>
                </a:lnTo>
                <a:lnTo>
                  <a:pt x="144" y="820"/>
                </a:lnTo>
                <a:lnTo>
                  <a:pt x="144" y="825"/>
                </a:lnTo>
                <a:lnTo>
                  <a:pt x="125" y="825"/>
                </a:lnTo>
                <a:moveTo>
                  <a:pt x="165" y="825"/>
                </a:moveTo>
                <a:lnTo>
                  <a:pt x="165" y="820"/>
                </a:lnTo>
                <a:lnTo>
                  <a:pt x="187" y="820"/>
                </a:lnTo>
                <a:lnTo>
                  <a:pt x="187" y="825"/>
                </a:lnTo>
                <a:lnTo>
                  <a:pt x="165" y="825"/>
                </a:lnTo>
                <a:moveTo>
                  <a:pt x="206" y="825"/>
                </a:moveTo>
                <a:lnTo>
                  <a:pt x="206" y="820"/>
                </a:lnTo>
                <a:lnTo>
                  <a:pt x="227" y="820"/>
                </a:lnTo>
                <a:lnTo>
                  <a:pt x="227" y="825"/>
                </a:lnTo>
                <a:lnTo>
                  <a:pt x="206" y="825"/>
                </a:lnTo>
                <a:moveTo>
                  <a:pt x="248" y="825"/>
                </a:moveTo>
                <a:lnTo>
                  <a:pt x="248" y="820"/>
                </a:lnTo>
                <a:lnTo>
                  <a:pt x="267" y="820"/>
                </a:lnTo>
                <a:lnTo>
                  <a:pt x="267" y="825"/>
                </a:lnTo>
                <a:lnTo>
                  <a:pt x="248" y="825"/>
                </a:lnTo>
                <a:moveTo>
                  <a:pt x="288" y="825"/>
                </a:moveTo>
                <a:lnTo>
                  <a:pt x="288" y="820"/>
                </a:lnTo>
                <a:lnTo>
                  <a:pt x="310" y="820"/>
                </a:lnTo>
                <a:lnTo>
                  <a:pt x="310" y="825"/>
                </a:lnTo>
                <a:lnTo>
                  <a:pt x="288" y="825"/>
                </a:lnTo>
                <a:moveTo>
                  <a:pt x="328" y="825"/>
                </a:moveTo>
                <a:lnTo>
                  <a:pt x="328" y="820"/>
                </a:lnTo>
                <a:lnTo>
                  <a:pt x="350" y="820"/>
                </a:lnTo>
                <a:lnTo>
                  <a:pt x="350" y="825"/>
                </a:lnTo>
                <a:lnTo>
                  <a:pt x="328" y="825"/>
                </a:lnTo>
                <a:moveTo>
                  <a:pt x="371" y="825"/>
                </a:moveTo>
                <a:lnTo>
                  <a:pt x="371" y="820"/>
                </a:lnTo>
                <a:lnTo>
                  <a:pt x="390" y="820"/>
                </a:lnTo>
                <a:lnTo>
                  <a:pt x="390" y="825"/>
                </a:lnTo>
                <a:lnTo>
                  <a:pt x="371" y="825"/>
                </a:lnTo>
                <a:moveTo>
                  <a:pt x="411" y="825"/>
                </a:moveTo>
                <a:lnTo>
                  <a:pt x="411" y="820"/>
                </a:lnTo>
                <a:lnTo>
                  <a:pt x="432" y="820"/>
                </a:lnTo>
                <a:lnTo>
                  <a:pt x="432" y="825"/>
                </a:lnTo>
                <a:lnTo>
                  <a:pt x="411" y="825"/>
                </a:lnTo>
                <a:moveTo>
                  <a:pt x="451" y="825"/>
                </a:moveTo>
                <a:lnTo>
                  <a:pt x="451" y="820"/>
                </a:lnTo>
                <a:lnTo>
                  <a:pt x="473" y="820"/>
                </a:lnTo>
                <a:lnTo>
                  <a:pt x="473" y="825"/>
                </a:lnTo>
                <a:lnTo>
                  <a:pt x="451" y="825"/>
                </a:lnTo>
                <a:moveTo>
                  <a:pt x="494" y="825"/>
                </a:moveTo>
                <a:lnTo>
                  <a:pt x="494" y="820"/>
                </a:lnTo>
                <a:lnTo>
                  <a:pt x="513" y="820"/>
                </a:lnTo>
                <a:lnTo>
                  <a:pt x="513" y="825"/>
                </a:lnTo>
                <a:lnTo>
                  <a:pt x="494" y="825"/>
                </a:lnTo>
                <a:moveTo>
                  <a:pt x="165" y="605"/>
                </a:moveTo>
                <a:lnTo>
                  <a:pt x="165" y="602"/>
                </a:lnTo>
                <a:lnTo>
                  <a:pt x="187" y="602"/>
                </a:lnTo>
                <a:lnTo>
                  <a:pt x="187" y="605"/>
                </a:lnTo>
                <a:lnTo>
                  <a:pt x="165" y="605"/>
                </a:lnTo>
                <a:moveTo>
                  <a:pt x="206" y="605"/>
                </a:moveTo>
                <a:lnTo>
                  <a:pt x="206" y="602"/>
                </a:lnTo>
                <a:lnTo>
                  <a:pt x="227" y="602"/>
                </a:lnTo>
                <a:lnTo>
                  <a:pt x="227" y="605"/>
                </a:lnTo>
                <a:lnTo>
                  <a:pt x="206" y="605"/>
                </a:lnTo>
                <a:moveTo>
                  <a:pt x="248" y="605"/>
                </a:moveTo>
                <a:lnTo>
                  <a:pt x="248" y="602"/>
                </a:lnTo>
                <a:lnTo>
                  <a:pt x="267" y="602"/>
                </a:lnTo>
                <a:lnTo>
                  <a:pt x="267" y="605"/>
                </a:lnTo>
                <a:lnTo>
                  <a:pt x="248" y="605"/>
                </a:lnTo>
                <a:moveTo>
                  <a:pt x="288" y="605"/>
                </a:moveTo>
                <a:lnTo>
                  <a:pt x="288" y="602"/>
                </a:lnTo>
                <a:lnTo>
                  <a:pt x="310" y="602"/>
                </a:lnTo>
                <a:lnTo>
                  <a:pt x="310" y="605"/>
                </a:lnTo>
                <a:lnTo>
                  <a:pt x="288" y="605"/>
                </a:lnTo>
                <a:moveTo>
                  <a:pt x="328" y="605"/>
                </a:moveTo>
                <a:lnTo>
                  <a:pt x="328" y="602"/>
                </a:lnTo>
                <a:lnTo>
                  <a:pt x="350" y="602"/>
                </a:lnTo>
                <a:lnTo>
                  <a:pt x="350" y="605"/>
                </a:lnTo>
                <a:lnTo>
                  <a:pt x="328" y="605"/>
                </a:lnTo>
                <a:moveTo>
                  <a:pt x="371" y="605"/>
                </a:moveTo>
                <a:lnTo>
                  <a:pt x="371" y="602"/>
                </a:lnTo>
                <a:lnTo>
                  <a:pt x="390" y="602"/>
                </a:lnTo>
                <a:lnTo>
                  <a:pt x="390" y="605"/>
                </a:lnTo>
                <a:lnTo>
                  <a:pt x="371" y="605"/>
                </a:lnTo>
                <a:moveTo>
                  <a:pt x="411" y="605"/>
                </a:moveTo>
                <a:lnTo>
                  <a:pt x="411" y="602"/>
                </a:lnTo>
                <a:lnTo>
                  <a:pt x="432" y="602"/>
                </a:lnTo>
                <a:lnTo>
                  <a:pt x="432" y="605"/>
                </a:lnTo>
                <a:lnTo>
                  <a:pt x="411" y="605"/>
                </a:lnTo>
                <a:moveTo>
                  <a:pt x="451" y="605"/>
                </a:moveTo>
                <a:lnTo>
                  <a:pt x="451" y="602"/>
                </a:lnTo>
                <a:lnTo>
                  <a:pt x="473" y="602"/>
                </a:lnTo>
                <a:lnTo>
                  <a:pt x="473" y="605"/>
                </a:lnTo>
                <a:lnTo>
                  <a:pt x="451" y="605"/>
                </a:lnTo>
                <a:moveTo>
                  <a:pt x="248" y="385"/>
                </a:moveTo>
                <a:lnTo>
                  <a:pt x="248" y="383"/>
                </a:lnTo>
                <a:lnTo>
                  <a:pt x="267" y="383"/>
                </a:lnTo>
                <a:lnTo>
                  <a:pt x="267" y="385"/>
                </a:lnTo>
                <a:lnTo>
                  <a:pt x="248" y="385"/>
                </a:lnTo>
                <a:moveTo>
                  <a:pt x="288" y="385"/>
                </a:moveTo>
                <a:lnTo>
                  <a:pt x="288" y="383"/>
                </a:lnTo>
                <a:lnTo>
                  <a:pt x="310" y="383"/>
                </a:lnTo>
                <a:lnTo>
                  <a:pt x="310" y="385"/>
                </a:lnTo>
                <a:lnTo>
                  <a:pt x="288" y="385"/>
                </a:lnTo>
                <a:moveTo>
                  <a:pt x="328" y="385"/>
                </a:moveTo>
                <a:lnTo>
                  <a:pt x="328" y="383"/>
                </a:lnTo>
                <a:lnTo>
                  <a:pt x="350" y="383"/>
                </a:lnTo>
                <a:lnTo>
                  <a:pt x="350" y="385"/>
                </a:lnTo>
                <a:lnTo>
                  <a:pt x="328" y="385"/>
                </a:lnTo>
                <a:moveTo>
                  <a:pt x="371" y="385"/>
                </a:moveTo>
                <a:lnTo>
                  <a:pt x="371" y="383"/>
                </a:lnTo>
                <a:lnTo>
                  <a:pt x="390" y="383"/>
                </a:lnTo>
                <a:lnTo>
                  <a:pt x="390" y="385"/>
                </a:lnTo>
                <a:lnTo>
                  <a:pt x="371" y="385"/>
                </a:lnTo>
                <a:moveTo>
                  <a:pt x="411" y="385"/>
                </a:moveTo>
                <a:lnTo>
                  <a:pt x="411" y="383"/>
                </a:lnTo>
                <a:lnTo>
                  <a:pt x="432" y="383"/>
                </a:lnTo>
                <a:lnTo>
                  <a:pt x="432" y="385"/>
                </a:lnTo>
                <a:lnTo>
                  <a:pt x="411" y="385"/>
                </a:lnTo>
                <a:moveTo>
                  <a:pt x="328" y="168"/>
                </a:moveTo>
                <a:lnTo>
                  <a:pt x="328" y="163"/>
                </a:lnTo>
                <a:lnTo>
                  <a:pt x="350" y="163"/>
                </a:lnTo>
                <a:lnTo>
                  <a:pt x="350" y="168"/>
                </a:lnTo>
                <a:lnTo>
                  <a:pt x="328" y="168"/>
                </a:lnTo>
                <a:moveTo>
                  <a:pt x="371" y="168"/>
                </a:moveTo>
                <a:lnTo>
                  <a:pt x="371" y="163"/>
                </a:lnTo>
                <a:lnTo>
                  <a:pt x="390" y="163"/>
                </a:lnTo>
                <a:lnTo>
                  <a:pt x="390" y="168"/>
                </a:lnTo>
                <a:lnTo>
                  <a:pt x="371" y="168"/>
                </a:lnTo>
                <a:moveTo>
                  <a:pt x="373" y="0"/>
                </a:moveTo>
                <a:lnTo>
                  <a:pt x="5" y="1040"/>
                </a:lnTo>
                <a:lnTo>
                  <a:pt x="21" y="1040"/>
                </a:lnTo>
                <a:lnTo>
                  <a:pt x="21" y="1042"/>
                </a:lnTo>
                <a:lnTo>
                  <a:pt x="5" y="1042"/>
                </a:lnTo>
                <a:lnTo>
                  <a:pt x="0" y="1051"/>
                </a:lnTo>
                <a:lnTo>
                  <a:pt x="47" y="1257"/>
                </a:lnTo>
                <a:lnTo>
                  <a:pt x="64" y="1257"/>
                </a:lnTo>
                <a:lnTo>
                  <a:pt x="64" y="1262"/>
                </a:lnTo>
                <a:lnTo>
                  <a:pt x="47" y="1262"/>
                </a:lnTo>
                <a:lnTo>
                  <a:pt x="95" y="1477"/>
                </a:lnTo>
                <a:lnTo>
                  <a:pt x="104" y="1477"/>
                </a:lnTo>
                <a:lnTo>
                  <a:pt x="104" y="1479"/>
                </a:lnTo>
                <a:lnTo>
                  <a:pt x="95" y="1479"/>
                </a:lnTo>
                <a:lnTo>
                  <a:pt x="142" y="1696"/>
                </a:lnTo>
                <a:lnTo>
                  <a:pt x="144" y="1696"/>
                </a:lnTo>
                <a:lnTo>
                  <a:pt x="144" y="1699"/>
                </a:lnTo>
                <a:lnTo>
                  <a:pt x="144" y="1699"/>
                </a:lnTo>
                <a:lnTo>
                  <a:pt x="144" y="1703"/>
                </a:lnTo>
                <a:lnTo>
                  <a:pt x="340" y="1479"/>
                </a:lnTo>
                <a:lnTo>
                  <a:pt x="328" y="1479"/>
                </a:lnTo>
                <a:lnTo>
                  <a:pt x="328" y="1477"/>
                </a:lnTo>
                <a:lnTo>
                  <a:pt x="343" y="1477"/>
                </a:lnTo>
                <a:lnTo>
                  <a:pt x="534" y="1259"/>
                </a:lnTo>
                <a:lnTo>
                  <a:pt x="534" y="1257"/>
                </a:lnTo>
                <a:lnTo>
                  <a:pt x="536" y="1257"/>
                </a:lnTo>
                <a:lnTo>
                  <a:pt x="619" y="1162"/>
                </a:lnTo>
                <a:lnTo>
                  <a:pt x="593" y="1042"/>
                </a:lnTo>
                <a:lnTo>
                  <a:pt x="574" y="1042"/>
                </a:lnTo>
                <a:lnTo>
                  <a:pt x="574" y="1040"/>
                </a:lnTo>
                <a:lnTo>
                  <a:pt x="593" y="1040"/>
                </a:lnTo>
                <a:lnTo>
                  <a:pt x="548" y="825"/>
                </a:lnTo>
                <a:lnTo>
                  <a:pt x="534" y="825"/>
                </a:lnTo>
                <a:lnTo>
                  <a:pt x="534" y="820"/>
                </a:lnTo>
                <a:lnTo>
                  <a:pt x="546" y="820"/>
                </a:lnTo>
                <a:lnTo>
                  <a:pt x="501" y="605"/>
                </a:lnTo>
                <a:lnTo>
                  <a:pt x="494" y="605"/>
                </a:lnTo>
                <a:lnTo>
                  <a:pt x="494" y="602"/>
                </a:lnTo>
                <a:lnTo>
                  <a:pt x="501" y="602"/>
                </a:lnTo>
                <a:lnTo>
                  <a:pt x="456" y="385"/>
                </a:lnTo>
                <a:lnTo>
                  <a:pt x="451" y="385"/>
                </a:lnTo>
                <a:lnTo>
                  <a:pt x="451" y="383"/>
                </a:lnTo>
                <a:lnTo>
                  <a:pt x="454" y="383"/>
                </a:lnTo>
                <a:lnTo>
                  <a:pt x="37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150"/>
          <p:cNvSpPr>
            <a:spLocks noEditPoints="1"/>
          </p:cNvSpPr>
          <p:nvPr/>
        </p:nvSpPr>
        <p:spPr bwMode="auto">
          <a:xfrm>
            <a:off x="2438456" y="4246721"/>
            <a:ext cx="576987" cy="1856122"/>
          </a:xfrm>
          <a:custGeom>
            <a:avLst/>
            <a:gdLst>
              <a:gd name="T0" fmla="*/ 24 w 421"/>
              <a:gd name="T1" fmla="*/ 645 h 877"/>
              <a:gd name="T2" fmla="*/ 45 w 421"/>
              <a:gd name="T3" fmla="*/ 648 h 877"/>
              <a:gd name="T4" fmla="*/ 64 w 421"/>
              <a:gd name="T5" fmla="*/ 648 h 877"/>
              <a:gd name="T6" fmla="*/ 85 w 421"/>
              <a:gd name="T7" fmla="*/ 645 h 877"/>
              <a:gd name="T8" fmla="*/ 64 w 421"/>
              <a:gd name="T9" fmla="*/ 648 h 877"/>
              <a:gd name="T10" fmla="*/ 107 w 421"/>
              <a:gd name="T11" fmla="*/ 645 h 877"/>
              <a:gd name="T12" fmla="*/ 126 w 421"/>
              <a:gd name="T13" fmla="*/ 648 h 877"/>
              <a:gd name="T14" fmla="*/ 147 w 421"/>
              <a:gd name="T15" fmla="*/ 648 h 877"/>
              <a:gd name="T16" fmla="*/ 168 w 421"/>
              <a:gd name="T17" fmla="*/ 645 h 877"/>
              <a:gd name="T18" fmla="*/ 147 w 421"/>
              <a:gd name="T19" fmla="*/ 648 h 877"/>
              <a:gd name="T20" fmla="*/ 187 w 421"/>
              <a:gd name="T21" fmla="*/ 645 h 877"/>
              <a:gd name="T22" fmla="*/ 208 w 421"/>
              <a:gd name="T23" fmla="*/ 648 h 877"/>
              <a:gd name="T24" fmla="*/ 229 w 421"/>
              <a:gd name="T25" fmla="*/ 648 h 877"/>
              <a:gd name="T26" fmla="*/ 248 w 421"/>
              <a:gd name="T27" fmla="*/ 645 h 877"/>
              <a:gd name="T28" fmla="*/ 229 w 421"/>
              <a:gd name="T29" fmla="*/ 648 h 877"/>
              <a:gd name="T30" fmla="*/ 270 w 421"/>
              <a:gd name="T31" fmla="*/ 645 h 877"/>
              <a:gd name="T32" fmla="*/ 291 w 421"/>
              <a:gd name="T33" fmla="*/ 648 h 877"/>
              <a:gd name="T34" fmla="*/ 310 w 421"/>
              <a:gd name="T35" fmla="*/ 648 h 877"/>
              <a:gd name="T36" fmla="*/ 331 w 421"/>
              <a:gd name="T37" fmla="*/ 645 h 877"/>
              <a:gd name="T38" fmla="*/ 310 w 421"/>
              <a:gd name="T39" fmla="*/ 648 h 877"/>
              <a:gd name="T40" fmla="*/ 107 w 421"/>
              <a:gd name="T41" fmla="*/ 426 h 877"/>
              <a:gd name="T42" fmla="*/ 126 w 421"/>
              <a:gd name="T43" fmla="*/ 428 h 877"/>
              <a:gd name="T44" fmla="*/ 147 w 421"/>
              <a:gd name="T45" fmla="*/ 428 h 877"/>
              <a:gd name="T46" fmla="*/ 168 w 421"/>
              <a:gd name="T47" fmla="*/ 426 h 877"/>
              <a:gd name="T48" fmla="*/ 147 w 421"/>
              <a:gd name="T49" fmla="*/ 428 h 877"/>
              <a:gd name="T50" fmla="*/ 187 w 421"/>
              <a:gd name="T51" fmla="*/ 426 h 877"/>
              <a:gd name="T52" fmla="*/ 208 w 421"/>
              <a:gd name="T53" fmla="*/ 428 h 877"/>
              <a:gd name="T54" fmla="*/ 229 w 421"/>
              <a:gd name="T55" fmla="*/ 428 h 877"/>
              <a:gd name="T56" fmla="*/ 248 w 421"/>
              <a:gd name="T57" fmla="*/ 426 h 877"/>
              <a:gd name="T58" fmla="*/ 229 w 421"/>
              <a:gd name="T59" fmla="*/ 428 h 877"/>
              <a:gd name="T60" fmla="*/ 270 w 421"/>
              <a:gd name="T61" fmla="*/ 426 h 877"/>
              <a:gd name="T62" fmla="*/ 291 w 421"/>
              <a:gd name="T63" fmla="*/ 428 h 877"/>
              <a:gd name="T64" fmla="*/ 187 w 421"/>
              <a:gd name="T65" fmla="*/ 211 h 877"/>
              <a:gd name="T66" fmla="*/ 208 w 421"/>
              <a:gd name="T67" fmla="*/ 206 h 877"/>
              <a:gd name="T68" fmla="*/ 187 w 421"/>
              <a:gd name="T69" fmla="*/ 211 h 877"/>
              <a:gd name="T70" fmla="*/ 229 w 421"/>
              <a:gd name="T71" fmla="*/ 206 h 877"/>
              <a:gd name="T72" fmla="*/ 248 w 421"/>
              <a:gd name="T73" fmla="*/ 211 h 877"/>
              <a:gd name="T74" fmla="*/ 227 w 421"/>
              <a:gd name="T75" fmla="*/ 0 h 877"/>
              <a:gd name="T76" fmla="*/ 168 w 421"/>
              <a:gd name="T77" fmla="*/ 206 h 877"/>
              <a:gd name="T78" fmla="*/ 154 w 421"/>
              <a:gd name="T79" fmla="*/ 211 h 877"/>
              <a:gd name="T80" fmla="*/ 85 w 421"/>
              <a:gd name="T81" fmla="*/ 426 h 877"/>
              <a:gd name="T82" fmla="*/ 76 w 421"/>
              <a:gd name="T83" fmla="*/ 428 h 877"/>
              <a:gd name="T84" fmla="*/ 0 w 421"/>
              <a:gd name="T85" fmla="*/ 645 h 877"/>
              <a:gd name="T86" fmla="*/ 3 w 421"/>
              <a:gd name="T87" fmla="*/ 648 h 877"/>
              <a:gd name="T88" fmla="*/ 147 w 421"/>
              <a:gd name="T89" fmla="*/ 877 h 877"/>
              <a:gd name="T90" fmla="*/ 175 w 421"/>
              <a:gd name="T91" fmla="*/ 877 h 877"/>
              <a:gd name="T92" fmla="*/ 371 w 421"/>
              <a:gd name="T93" fmla="*/ 648 h 877"/>
              <a:gd name="T94" fmla="*/ 352 w 421"/>
              <a:gd name="T95" fmla="*/ 645 h 877"/>
              <a:gd name="T96" fmla="*/ 322 w 421"/>
              <a:gd name="T97" fmla="*/ 428 h 877"/>
              <a:gd name="T98" fmla="*/ 310 w 421"/>
              <a:gd name="T99" fmla="*/ 426 h 877"/>
              <a:gd name="T100" fmla="*/ 274 w 421"/>
              <a:gd name="T101" fmla="*/ 211 h 877"/>
              <a:gd name="T102" fmla="*/ 270 w 421"/>
              <a:gd name="T103" fmla="*/ 206 h 877"/>
              <a:gd name="T104" fmla="*/ 227 w 421"/>
              <a:gd name="T105" fmla="*/ 0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21" h="877">
                <a:moveTo>
                  <a:pt x="24" y="648"/>
                </a:moveTo>
                <a:lnTo>
                  <a:pt x="24" y="645"/>
                </a:lnTo>
                <a:lnTo>
                  <a:pt x="45" y="645"/>
                </a:lnTo>
                <a:lnTo>
                  <a:pt x="45" y="648"/>
                </a:lnTo>
                <a:lnTo>
                  <a:pt x="24" y="648"/>
                </a:lnTo>
                <a:moveTo>
                  <a:pt x="64" y="648"/>
                </a:moveTo>
                <a:lnTo>
                  <a:pt x="64" y="645"/>
                </a:lnTo>
                <a:lnTo>
                  <a:pt x="85" y="645"/>
                </a:lnTo>
                <a:lnTo>
                  <a:pt x="85" y="648"/>
                </a:lnTo>
                <a:lnTo>
                  <a:pt x="64" y="648"/>
                </a:lnTo>
                <a:moveTo>
                  <a:pt x="107" y="648"/>
                </a:moveTo>
                <a:lnTo>
                  <a:pt x="107" y="645"/>
                </a:lnTo>
                <a:lnTo>
                  <a:pt x="126" y="645"/>
                </a:lnTo>
                <a:lnTo>
                  <a:pt x="126" y="648"/>
                </a:lnTo>
                <a:lnTo>
                  <a:pt x="107" y="648"/>
                </a:lnTo>
                <a:moveTo>
                  <a:pt x="147" y="648"/>
                </a:moveTo>
                <a:lnTo>
                  <a:pt x="147" y="645"/>
                </a:lnTo>
                <a:lnTo>
                  <a:pt x="168" y="645"/>
                </a:lnTo>
                <a:lnTo>
                  <a:pt x="168" y="648"/>
                </a:lnTo>
                <a:lnTo>
                  <a:pt x="147" y="648"/>
                </a:lnTo>
                <a:moveTo>
                  <a:pt x="187" y="648"/>
                </a:moveTo>
                <a:lnTo>
                  <a:pt x="187" y="645"/>
                </a:lnTo>
                <a:lnTo>
                  <a:pt x="208" y="645"/>
                </a:lnTo>
                <a:lnTo>
                  <a:pt x="208" y="648"/>
                </a:lnTo>
                <a:lnTo>
                  <a:pt x="187" y="648"/>
                </a:lnTo>
                <a:moveTo>
                  <a:pt x="229" y="648"/>
                </a:moveTo>
                <a:lnTo>
                  <a:pt x="229" y="645"/>
                </a:lnTo>
                <a:lnTo>
                  <a:pt x="248" y="645"/>
                </a:lnTo>
                <a:lnTo>
                  <a:pt x="248" y="648"/>
                </a:lnTo>
                <a:lnTo>
                  <a:pt x="229" y="648"/>
                </a:lnTo>
                <a:moveTo>
                  <a:pt x="270" y="648"/>
                </a:moveTo>
                <a:lnTo>
                  <a:pt x="270" y="645"/>
                </a:lnTo>
                <a:lnTo>
                  <a:pt x="291" y="645"/>
                </a:lnTo>
                <a:lnTo>
                  <a:pt x="291" y="648"/>
                </a:lnTo>
                <a:lnTo>
                  <a:pt x="270" y="648"/>
                </a:lnTo>
                <a:moveTo>
                  <a:pt x="310" y="648"/>
                </a:moveTo>
                <a:lnTo>
                  <a:pt x="310" y="645"/>
                </a:lnTo>
                <a:lnTo>
                  <a:pt x="331" y="645"/>
                </a:lnTo>
                <a:lnTo>
                  <a:pt x="331" y="648"/>
                </a:lnTo>
                <a:lnTo>
                  <a:pt x="310" y="648"/>
                </a:lnTo>
                <a:moveTo>
                  <a:pt x="107" y="428"/>
                </a:moveTo>
                <a:lnTo>
                  <a:pt x="107" y="426"/>
                </a:lnTo>
                <a:lnTo>
                  <a:pt x="126" y="426"/>
                </a:lnTo>
                <a:lnTo>
                  <a:pt x="126" y="428"/>
                </a:lnTo>
                <a:lnTo>
                  <a:pt x="107" y="428"/>
                </a:lnTo>
                <a:moveTo>
                  <a:pt x="147" y="428"/>
                </a:moveTo>
                <a:lnTo>
                  <a:pt x="147" y="426"/>
                </a:lnTo>
                <a:lnTo>
                  <a:pt x="168" y="426"/>
                </a:lnTo>
                <a:lnTo>
                  <a:pt x="168" y="428"/>
                </a:lnTo>
                <a:lnTo>
                  <a:pt x="147" y="428"/>
                </a:lnTo>
                <a:moveTo>
                  <a:pt x="187" y="428"/>
                </a:moveTo>
                <a:lnTo>
                  <a:pt x="187" y="426"/>
                </a:lnTo>
                <a:lnTo>
                  <a:pt x="208" y="426"/>
                </a:lnTo>
                <a:lnTo>
                  <a:pt x="208" y="428"/>
                </a:lnTo>
                <a:lnTo>
                  <a:pt x="187" y="428"/>
                </a:lnTo>
                <a:moveTo>
                  <a:pt x="229" y="428"/>
                </a:moveTo>
                <a:lnTo>
                  <a:pt x="229" y="426"/>
                </a:lnTo>
                <a:lnTo>
                  <a:pt x="248" y="426"/>
                </a:lnTo>
                <a:lnTo>
                  <a:pt x="248" y="428"/>
                </a:lnTo>
                <a:lnTo>
                  <a:pt x="229" y="428"/>
                </a:lnTo>
                <a:moveTo>
                  <a:pt x="270" y="428"/>
                </a:moveTo>
                <a:lnTo>
                  <a:pt x="270" y="426"/>
                </a:lnTo>
                <a:lnTo>
                  <a:pt x="291" y="426"/>
                </a:lnTo>
                <a:lnTo>
                  <a:pt x="291" y="428"/>
                </a:lnTo>
                <a:lnTo>
                  <a:pt x="270" y="428"/>
                </a:lnTo>
                <a:moveTo>
                  <a:pt x="187" y="211"/>
                </a:moveTo>
                <a:lnTo>
                  <a:pt x="187" y="206"/>
                </a:lnTo>
                <a:lnTo>
                  <a:pt x="208" y="206"/>
                </a:lnTo>
                <a:lnTo>
                  <a:pt x="208" y="211"/>
                </a:lnTo>
                <a:lnTo>
                  <a:pt x="187" y="211"/>
                </a:lnTo>
                <a:moveTo>
                  <a:pt x="229" y="211"/>
                </a:moveTo>
                <a:lnTo>
                  <a:pt x="229" y="206"/>
                </a:lnTo>
                <a:lnTo>
                  <a:pt x="248" y="206"/>
                </a:lnTo>
                <a:lnTo>
                  <a:pt x="248" y="211"/>
                </a:lnTo>
                <a:lnTo>
                  <a:pt x="229" y="211"/>
                </a:lnTo>
                <a:moveTo>
                  <a:pt x="227" y="0"/>
                </a:moveTo>
                <a:lnTo>
                  <a:pt x="154" y="206"/>
                </a:lnTo>
                <a:lnTo>
                  <a:pt x="168" y="206"/>
                </a:lnTo>
                <a:lnTo>
                  <a:pt x="168" y="211"/>
                </a:lnTo>
                <a:lnTo>
                  <a:pt x="154" y="211"/>
                </a:lnTo>
                <a:lnTo>
                  <a:pt x="78" y="426"/>
                </a:lnTo>
                <a:lnTo>
                  <a:pt x="85" y="426"/>
                </a:lnTo>
                <a:lnTo>
                  <a:pt x="85" y="428"/>
                </a:lnTo>
                <a:lnTo>
                  <a:pt x="76" y="428"/>
                </a:lnTo>
                <a:lnTo>
                  <a:pt x="0" y="643"/>
                </a:lnTo>
                <a:lnTo>
                  <a:pt x="0" y="645"/>
                </a:lnTo>
                <a:lnTo>
                  <a:pt x="3" y="645"/>
                </a:lnTo>
                <a:lnTo>
                  <a:pt x="3" y="648"/>
                </a:lnTo>
                <a:lnTo>
                  <a:pt x="3" y="648"/>
                </a:lnTo>
                <a:lnTo>
                  <a:pt x="147" y="877"/>
                </a:lnTo>
                <a:lnTo>
                  <a:pt x="421" y="877"/>
                </a:lnTo>
                <a:lnTo>
                  <a:pt x="175" y="877"/>
                </a:lnTo>
                <a:lnTo>
                  <a:pt x="371" y="652"/>
                </a:lnTo>
                <a:lnTo>
                  <a:pt x="371" y="648"/>
                </a:lnTo>
                <a:lnTo>
                  <a:pt x="352" y="648"/>
                </a:lnTo>
                <a:lnTo>
                  <a:pt x="352" y="645"/>
                </a:lnTo>
                <a:lnTo>
                  <a:pt x="369" y="645"/>
                </a:lnTo>
                <a:lnTo>
                  <a:pt x="322" y="428"/>
                </a:lnTo>
                <a:lnTo>
                  <a:pt x="310" y="428"/>
                </a:lnTo>
                <a:lnTo>
                  <a:pt x="310" y="426"/>
                </a:lnTo>
                <a:lnTo>
                  <a:pt x="322" y="426"/>
                </a:lnTo>
                <a:lnTo>
                  <a:pt x="274" y="211"/>
                </a:lnTo>
                <a:lnTo>
                  <a:pt x="270" y="211"/>
                </a:lnTo>
                <a:lnTo>
                  <a:pt x="270" y="206"/>
                </a:lnTo>
                <a:lnTo>
                  <a:pt x="274" y="206"/>
                </a:lnTo>
                <a:lnTo>
                  <a:pt x="2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Freeform 158"/>
          <p:cNvSpPr>
            <a:spLocks noEditPoints="1"/>
          </p:cNvSpPr>
          <p:nvPr/>
        </p:nvSpPr>
        <p:spPr bwMode="auto">
          <a:xfrm>
            <a:off x="3757074" y="4176878"/>
            <a:ext cx="650995" cy="1925963"/>
          </a:xfrm>
          <a:custGeom>
            <a:avLst/>
            <a:gdLst>
              <a:gd name="T0" fmla="*/ 139 w 475"/>
              <a:gd name="T1" fmla="*/ 678 h 910"/>
              <a:gd name="T2" fmla="*/ 161 w 475"/>
              <a:gd name="T3" fmla="*/ 681 h 910"/>
              <a:gd name="T4" fmla="*/ 182 w 475"/>
              <a:gd name="T5" fmla="*/ 681 h 910"/>
              <a:gd name="T6" fmla="*/ 201 w 475"/>
              <a:gd name="T7" fmla="*/ 678 h 910"/>
              <a:gd name="T8" fmla="*/ 201 w 475"/>
              <a:gd name="T9" fmla="*/ 681 h 910"/>
              <a:gd name="T10" fmla="*/ 262 w 475"/>
              <a:gd name="T11" fmla="*/ 678 h 910"/>
              <a:gd name="T12" fmla="*/ 283 w 475"/>
              <a:gd name="T13" fmla="*/ 681 h 910"/>
              <a:gd name="T14" fmla="*/ 305 w 475"/>
              <a:gd name="T15" fmla="*/ 681 h 910"/>
              <a:gd name="T16" fmla="*/ 324 w 475"/>
              <a:gd name="T17" fmla="*/ 678 h 910"/>
              <a:gd name="T18" fmla="*/ 324 w 475"/>
              <a:gd name="T19" fmla="*/ 681 h 910"/>
              <a:gd name="T20" fmla="*/ 99 w 475"/>
              <a:gd name="T21" fmla="*/ 459 h 910"/>
              <a:gd name="T22" fmla="*/ 120 w 475"/>
              <a:gd name="T23" fmla="*/ 461 h 910"/>
              <a:gd name="T24" fmla="*/ 139 w 475"/>
              <a:gd name="T25" fmla="*/ 461 h 910"/>
              <a:gd name="T26" fmla="*/ 161 w 475"/>
              <a:gd name="T27" fmla="*/ 459 h 910"/>
              <a:gd name="T28" fmla="*/ 161 w 475"/>
              <a:gd name="T29" fmla="*/ 461 h 910"/>
              <a:gd name="T30" fmla="*/ 222 w 475"/>
              <a:gd name="T31" fmla="*/ 459 h 910"/>
              <a:gd name="T32" fmla="*/ 243 w 475"/>
              <a:gd name="T33" fmla="*/ 461 h 910"/>
              <a:gd name="T34" fmla="*/ 262 w 475"/>
              <a:gd name="T35" fmla="*/ 461 h 910"/>
              <a:gd name="T36" fmla="*/ 283 w 475"/>
              <a:gd name="T37" fmla="*/ 459 h 910"/>
              <a:gd name="T38" fmla="*/ 283 w 475"/>
              <a:gd name="T39" fmla="*/ 461 h 910"/>
              <a:gd name="T40" fmla="*/ 345 w 475"/>
              <a:gd name="T41" fmla="*/ 459 h 910"/>
              <a:gd name="T42" fmla="*/ 366 w 475"/>
              <a:gd name="T43" fmla="*/ 461 h 910"/>
              <a:gd name="T44" fmla="*/ 385 w 475"/>
              <a:gd name="T45" fmla="*/ 461 h 910"/>
              <a:gd name="T46" fmla="*/ 406 w 475"/>
              <a:gd name="T47" fmla="*/ 459 h 910"/>
              <a:gd name="T48" fmla="*/ 406 w 475"/>
              <a:gd name="T49" fmla="*/ 461 h 910"/>
              <a:gd name="T50" fmla="*/ 59 w 475"/>
              <a:gd name="T51" fmla="*/ 239 h 910"/>
              <a:gd name="T52" fmla="*/ 78 w 475"/>
              <a:gd name="T53" fmla="*/ 244 h 910"/>
              <a:gd name="T54" fmla="*/ 99 w 475"/>
              <a:gd name="T55" fmla="*/ 244 h 910"/>
              <a:gd name="T56" fmla="*/ 120 w 475"/>
              <a:gd name="T57" fmla="*/ 239 h 910"/>
              <a:gd name="T58" fmla="*/ 120 w 475"/>
              <a:gd name="T59" fmla="*/ 244 h 910"/>
              <a:gd name="T60" fmla="*/ 182 w 475"/>
              <a:gd name="T61" fmla="*/ 239 h 910"/>
              <a:gd name="T62" fmla="*/ 201 w 475"/>
              <a:gd name="T63" fmla="*/ 244 h 910"/>
              <a:gd name="T64" fmla="*/ 222 w 475"/>
              <a:gd name="T65" fmla="*/ 244 h 910"/>
              <a:gd name="T66" fmla="*/ 243 w 475"/>
              <a:gd name="T67" fmla="*/ 239 h 910"/>
              <a:gd name="T68" fmla="*/ 243 w 475"/>
              <a:gd name="T69" fmla="*/ 244 h 910"/>
              <a:gd name="T70" fmla="*/ 305 w 475"/>
              <a:gd name="T71" fmla="*/ 239 h 910"/>
              <a:gd name="T72" fmla="*/ 324 w 475"/>
              <a:gd name="T73" fmla="*/ 244 h 910"/>
              <a:gd name="T74" fmla="*/ 345 w 475"/>
              <a:gd name="T75" fmla="*/ 244 h 910"/>
              <a:gd name="T76" fmla="*/ 120 w 475"/>
              <a:gd name="T77" fmla="*/ 22 h 910"/>
              <a:gd name="T78" fmla="*/ 120 w 475"/>
              <a:gd name="T79" fmla="*/ 24 h 910"/>
              <a:gd name="T80" fmla="*/ 163 w 475"/>
              <a:gd name="T81" fmla="*/ 910 h 910"/>
              <a:gd name="T82" fmla="*/ 378 w 475"/>
              <a:gd name="T83" fmla="*/ 244 h 910"/>
              <a:gd name="T84" fmla="*/ 373 w 475"/>
              <a:gd name="T85" fmla="*/ 23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5" h="910">
                <a:moveTo>
                  <a:pt x="120" y="681"/>
                </a:moveTo>
                <a:lnTo>
                  <a:pt x="120" y="678"/>
                </a:lnTo>
                <a:lnTo>
                  <a:pt x="139" y="678"/>
                </a:lnTo>
                <a:lnTo>
                  <a:pt x="139" y="681"/>
                </a:lnTo>
                <a:lnTo>
                  <a:pt x="120" y="681"/>
                </a:lnTo>
                <a:moveTo>
                  <a:pt x="161" y="681"/>
                </a:moveTo>
                <a:lnTo>
                  <a:pt x="161" y="678"/>
                </a:lnTo>
                <a:lnTo>
                  <a:pt x="182" y="678"/>
                </a:lnTo>
                <a:lnTo>
                  <a:pt x="182" y="681"/>
                </a:lnTo>
                <a:lnTo>
                  <a:pt x="161" y="681"/>
                </a:lnTo>
                <a:moveTo>
                  <a:pt x="201" y="681"/>
                </a:moveTo>
                <a:lnTo>
                  <a:pt x="201" y="678"/>
                </a:lnTo>
                <a:lnTo>
                  <a:pt x="222" y="678"/>
                </a:lnTo>
                <a:lnTo>
                  <a:pt x="222" y="681"/>
                </a:lnTo>
                <a:lnTo>
                  <a:pt x="201" y="681"/>
                </a:lnTo>
                <a:moveTo>
                  <a:pt x="243" y="681"/>
                </a:moveTo>
                <a:lnTo>
                  <a:pt x="243" y="678"/>
                </a:lnTo>
                <a:lnTo>
                  <a:pt x="262" y="678"/>
                </a:lnTo>
                <a:lnTo>
                  <a:pt x="262" y="681"/>
                </a:lnTo>
                <a:lnTo>
                  <a:pt x="243" y="681"/>
                </a:lnTo>
                <a:moveTo>
                  <a:pt x="283" y="681"/>
                </a:moveTo>
                <a:lnTo>
                  <a:pt x="283" y="678"/>
                </a:lnTo>
                <a:lnTo>
                  <a:pt x="305" y="678"/>
                </a:lnTo>
                <a:lnTo>
                  <a:pt x="305" y="681"/>
                </a:lnTo>
                <a:lnTo>
                  <a:pt x="283" y="681"/>
                </a:lnTo>
                <a:moveTo>
                  <a:pt x="324" y="681"/>
                </a:moveTo>
                <a:lnTo>
                  <a:pt x="324" y="678"/>
                </a:lnTo>
                <a:lnTo>
                  <a:pt x="345" y="678"/>
                </a:lnTo>
                <a:lnTo>
                  <a:pt x="345" y="681"/>
                </a:lnTo>
                <a:lnTo>
                  <a:pt x="324" y="681"/>
                </a:lnTo>
                <a:moveTo>
                  <a:pt x="78" y="461"/>
                </a:moveTo>
                <a:lnTo>
                  <a:pt x="78" y="459"/>
                </a:lnTo>
                <a:lnTo>
                  <a:pt x="99" y="459"/>
                </a:lnTo>
                <a:lnTo>
                  <a:pt x="99" y="461"/>
                </a:lnTo>
                <a:lnTo>
                  <a:pt x="78" y="461"/>
                </a:lnTo>
                <a:moveTo>
                  <a:pt x="120" y="461"/>
                </a:moveTo>
                <a:lnTo>
                  <a:pt x="120" y="459"/>
                </a:lnTo>
                <a:lnTo>
                  <a:pt x="139" y="459"/>
                </a:lnTo>
                <a:lnTo>
                  <a:pt x="139" y="461"/>
                </a:lnTo>
                <a:lnTo>
                  <a:pt x="120" y="461"/>
                </a:lnTo>
                <a:moveTo>
                  <a:pt x="161" y="461"/>
                </a:moveTo>
                <a:lnTo>
                  <a:pt x="161" y="459"/>
                </a:lnTo>
                <a:lnTo>
                  <a:pt x="182" y="459"/>
                </a:lnTo>
                <a:lnTo>
                  <a:pt x="182" y="461"/>
                </a:lnTo>
                <a:lnTo>
                  <a:pt x="161" y="461"/>
                </a:lnTo>
                <a:moveTo>
                  <a:pt x="201" y="461"/>
                </a:moveTo>
                <a:lnTo>
                  <a:pt x="201" y="459"/>
                </a:lnTo>
                <a:lnTo>
                  <a:pt x="222" y="459"/>
                </a:lnTo>
                <a:lnTo>
                  <a:pt x="222" y="461"/>
                </a:lnTo>
                <a:lnTo>
                  <a:pt x="201" y="461"/>
                </a:lnTo>
                <a:moveTo>
                  <a:pt x="243" y="461"/>
                </a:moveTo>
                <a:lnTo>
                  <a:pt x="243" y="459"/>
                </a:lnTo>
                <a:lnTo>
                  <a:pt x="262" y="459"/>
                </a:lnTo>
                <a:lnTo>
                  <a:pt x="262" y="461"/>
                </a:lnTo>
                <a:lnTo>
                  <a:pt x="243" y="461"/>
                </a:lnTo>
                <a:moveTo>
                  <a:pt x="283" y="461"/>
                </a:moveTo>
                <a:lnTo>
                  <a:pt x="283" y="459"/>
                </a:lnTo>
                <a:lnTo>
                  <a:pt x="305" y="459"/>
                </a:lnTo>
                <a:lnTo>
                  <a:pt x="305" y="461"/>
                </a:lnTo>
                <a:lnTo>
                  <a:pt x="283" y="461"/>
                </a:lnTo>
                <a:moveTo>
                  <a:pt x="324" y="461"/>
                </a:moveTo>
                <a:lnTo>
                  <a:pt x="324" y="459"/>
                </a:lnTo>
                <a:lnTo>
                  <a:pt x="345" y="459"/>
                </a:lnTo>
                <a:lnTo>
                  <a:pt x="345" y="461"/>
                </a:lnTo>
                <a:lnTo>
                  <a:pt x="324" y="461"/>
                </a:lnTo>
                <a:moveTo>
                  <a:pt x="366" y="461"/>
                </a:moveTo>
                <a:lnTo>
                  <a:pt x="366" y="459"/>
                </a:lnTo>
                <a:lnTo>
                  <a:pt x="385" y="459"/>
                </a:lnTo>
                <a:lnTo>
                  <a:pt x="385" y="461"/>
                </a:lnTo>
                <a:lnTo>
                  <a:pt x="366" y="461"/>
                </a:lnTo>
                <a:moveTo>
                  <a:pt x="406" y="461"/>
                </a:moveTo>
                <a:lnTo>
                  <a:pt x="406" y="459"/>
                </a:lnTo>
                <a:lnTo>
                  <a:pt x="428" y="459"/>
                </a:lnTo>
                <a:lnTo>
                  <a:pt x="428" y="461"/>
                </a:lnTo>
                <a:lnTo>
                  <a:pt x="406" y="461"/>
                </a:lnTo>
                <a:moveTo>
                  <a:pt x="38" y="244"/>
                </a:moveTo>
                <a:lnTo>
                  <a:pt x="38" y="239"/>
                </a:lnTo>
                <a:lnTo>
                  <a:pt x="59" y="239"/>
                </a:lnTo>
                <a:lnTo>
                  <a:pt x="59" y="244"/>
                </a:lnTo>
                <a:lnTo>
                  <a:pt x="38" y="244"/>
                </a:lnTo>
                <a:moveTo>
                  <a:pt x="78" y="244"/>
                </a:moveTo>
                <a:lnTo>
                  <a:pt x="78" y="239"/>
                </a:lnTo>
                <a:lnTo>
                  <a:pt x="99" y="239"/>
                </a:lnTo>
                <a:lnTo>
                  <a:pt x="99" y="244"/>
                </a:lnTo>
                <a:lnTo>
                  <a:pt x="78" y="244"/>
                </a:lnTo>
                <a:moveTo>
                  <a:pt x="120" y="244"/>
                </a:moveTo>
                <a:lnTo>
                  <a:pt x="120" y="239"/>
                </a:lnTo>
                <a:lnTo>
                  <a:pt x="139" y="239"/>
                </a:lnTo>
                <a:lnTo>
                  <a:pt x="139" y="244"/>
                </a:lnTo>
                <a:lnTo>
                  <a:pt x="120" y="244"/>
                </a:lnTo>
                <a:moveTo>
                  <a:pt x="161" y="244"/>
                </a:moveTo>
                <a:lnTo>
                  <a:pt x="161" y="239"/>
                </a:lnTo>
                <a:lnTo>
                  <a:pt x="182" y="239"/>
                </a:lnTo>
                <a:lnTo>
                  <a:pt x="182" y="244"/>
                </a:lnTo>
                <a:lnTo>
                  <a:pt x="161" y="244"/>
                </a:lnTo>
                <a:moveTo>
                  <a:pt x="201" y="244"/>
                </a:moveTo>
                <a:lnTo>
                  <a:pt x="201" y="239"/>
                </a:lnTo>
                <a:lnTo>
                  <a:pt x="222" y="239"/>
                </a:lnTo>
                <a:lnTo>
                  <a:pt x="222" y="244"/>
                </a:lnTo>
                <a:lnTo>
                  <a:pt x="201" y="244"/>
                </a:lnTo>
                <a:moveTo>
                  <a:pt x="243" y="244"/>
                </a:moveTo>
                <a:lnTo>
                  <a:pt x="243" y="239"/>
                </a:lnTo>
                <a:lnTo>
                  <a:pt x="262" y="239"/>
                </a:lnTo>
                <a:lnTo>
                  <a:pt x="262" y="244"/>
                </a:lnTo>
                <a:lnTo>
                  <a:pt x="243" y="244"/>
                </a:lnTo>
                <a:moveTo>
                  <a:pt x="283" y="244"/>
                </a:moveTo>
                <a:lnTo>
                  <a:pt x="283" y="239"/>
                </a:lnTo>
                <a:lnTo>
                  <a:pt x="305" y="239"/>
                </a:lnTo>
                <a:lnTo>
                  <a:pt x="305" y="244"/>
                </a:lnTo>
                <a:lnTo>
                  <a:pt x="283" y="244"/>
                </a:lnTo>
                <a:moveTo>
                  <a:pt x="324" y="244"/>
                </a:moveTo>
                <a:lnTo>
                  <a:pt x="324" y="239"/>
                </a:lnTo>
                <a:lnTo>
                  <a:pt x="345" y="239"/>
                </a:lnTo>
                <a:lnTo>
                  <a:pt x="345" y="244"/>
                </a:lnTo>
                <a:lnTo>
                  <a:pt x="324" y="244"/>
                </a:lnTo>
                <a:moveTo>
                  <a:pt x="120" y="24"/>
                </a:moveTo>
                <a:lnTo>
                  <a:pt x="120" y="22"/>
                </a:lnTo>
                <a:lnTo>
                  <a:pt x="139" y="22"/>
                </a:lnTo>
                <a:lnTo>
                  <a:pt x="139" y="24"/>
                </a:lnTo>
                <a:lnTo>
                  <a:pt x="120" y="24"/>
                </a:lnTo>
                <a:moveTo>
                  <a:pt x="125" y="0"/>
                </a:moveTo>
                <a:lnTo>
                  <a:pt x="0" y="144"/>
                </a:lnTo>
                <a:lnTo>
                  <a:pt x="163" y="910"/>
                </a:lnTo>
                <a:lnTo>
                  <a:pt x="286" y="910"/>
                </a:lnTo>
                <a:lnTo>
                  <a:pt x="475" y="338"/>
                </a:lnTo>
                <a:lnTo>
                  <a:pt x="378" y="244"/>
                </a:lnTo>
                <a:lnTo>
                  <a:pt x="366" y="244"/>
                </a:lnTo>
                <a:lnTo>
                  <a:pt x="366" y="239"/>
                </a:lnTo>
                <a:lnTo>
                  <a:pt x="373" y="239"/>
                </a:lnTo>
                <a:lnTo>
                  <a:pt x="12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Freeform 168"/>
          <p:cNvSpPr>
            <a:spLocks noEditPoints="1"/>
          </p:cNvSpPr>
          <p:nvPr/>
        </p:nvSpPr>
        <p:spPr bwMode="auto">
          <a:xfrm>
            <a:off x="4202846" y="4892238"/>
            <a:ext cx="853831" cy="1210605"/>
          </a:xfrm>
          <a:custGeom>
            <a:avLst/>
            <a:gdLst>
              <a:gd name="T0" fmla="*/ 80 w 623"/>
              <a:gd name="T1" fmla="*/ 340 h 572"/>
              <a:gd name="T2" fmla="*/ 99 w 623"/>
              <a:gd name="T3" fmla="*/ 343 h 572"/>
              <a:gd name="T4" fmla="*/ 120 w 623"/>
              <a:gd name="T5" fmla="*/ 343 h 572"/>
              <a:gd name="T6" fmla="*/ 142 w 623"/>
              <a:gd name="T7" fmla="*/ 340 h 572"/>
              <a:gd name="T8" fmla="*/ 120 w 623"/>
              <a:gd name="T9" fmla="*/ 343 h 572"/>
              <a:gd name="T10" fmla="*/ 160 w 623"/>
              <a:gd name="T11" fmla="*/ 340 h 572"/>
              <a:gd name="T12" fmla="*/ 182 w 623"/>
              <a:gd name="T13" fmla="*/ 343 h 572"/>
              <a:gd name="T14" fmla="*/ 203 w 623"/>
              <a:gd name="T15" fmla="*/ 343 h 572"/>
              <a:gd name="T16" fmla="*/ 222 w 623"/>
              <a:gd name="T17" fmla="*/ 340 h 572"/>
              <a:gd name="T18" fmla="*/ 203 w 623"/>
              <a:gd name="T19" fmla="*/ 343 h 572"/>
              <a:gd name="T20" fmla="*/ 243 w 623"/>
              <a:gd name="T21" fmla="*/ 340 h 572"/>
              <a:gd name="T22" fmla="*/ 264 w 623"/>
              <a:gd name="T23" fmla="*/ 343 h 572"/>
              <a:gd name="T24" fmla="*/ 283 w 623"/>
              <a:gd name="T25" fmla="*/ 343 h 572"/>
              <a:gd name="T26" fmla="*/ 305 w 623"/>
              <a:gd name="T27" fmla="*/ 340 h 572"/>
              <a:gd name="T28" fmla="*/ 283 w 623"/>
              <a:gd name="T29" fmla="*/ 343 h 572"/>
              <a:gd name="T30" fmla="*/ 326 w 623"/>
              <a:gd name="T31" fmla="*/ 340 h 572"/>
              <a:gd name="T32" fmla="*/ 345 w 623"/>
              <a:gd name="T33" fmla="*/ 343 h 572"/>
              <a:gd name="T34" fmla="*/ 366 w 623"/>
              <a:gd name="T35" fmla="*/ 343 h 572"/>
              <a:gd name="T36" fmla="*/ 387 w 623"/>
              <a:gd name="T37" fmla="*/ 340 h 572"/>
              <a:gd name="T38" fmla="*/ 366 w 623"/>
              <a:gd name="T39" fmla="*/ 343 h 572"/>
              <a:gd name="T40" fmla="*/ 406 w 623"/>
              <a:gd name="T41" fmla="*/ 340 h 572"/>
              <a:gd name="T42" fmla="*/ 427 w 623"/>
              <a:gd name="T43" fmla="*/ 343 h 572"/>
              <a:gd name="T44" fmla="*/ 449 w 623"/>
              <a:gd name="T45" fmla="*/ 343 h 572"/>
              <a:gd name="T46" fmla="*/ 468 w 623"/>
              <a:gd name="T47" fmla="*/ 340 h 572"/>
              <a:gd name="T48" fmla="*/ 449 w 623"/>
              <a:gd name="T49" fmla="*/ 343 h 572"/>
              <a:gd name="T50" fmla="*/ 489 w 623"/>
              <a:gd name="T51" fmla="*/ 340 h 572"/>
              <a:gd name="T52" fmla="*/ 510 w 623"/>
              <a:gd name="T53" fmla="*/ 343 h 572"/>
              <a:gd name="T54" fmla="*/ 160 w 623"/>
              <a:gd name="T55" fmla="*/ 123 h 572"/>
              <a:gd name="T56" fmla="*/ 182 w 623"/>
              <a:gd name="T57" fmla="*/ 121 h 572"/>
              <a:gd name="T58" fmla="*/ 160 w 623"/>
              <a:gd name="T59" fmla="*/ 123 h 572"/>
              <a:gd name="T60" fmla="*/ 203 w 623"/>
              <a:gd name="T61" fmla="*/ 121 h 572"/>
              <a:gd name="T62" fmla="*/ 222 w 623"/>
              <a:gd name="T63" fmla="*/ 123 h 572"/>
              <a:gd name="T64" fmla="*/ 243 w 623"/>
              <a:gd name="T65" fmla="*/ 123 h 572"/>
              <a:gd name="T66" fmla="*/ 264 w 623"/>
              <a:gd name="T67" fmla="*/ 121 h 572"/>
              <a:gd name="T68" fmla="*/ 243 w 623"/>
              <a:gd name="T69" fmla="*/ 123 h 572"/>
              <a:gd name="T70" fmla="*/ 283 w 623"/>
              <a:gd name="T71" fmla="*/ 121 h 572"/>
              <a:gd name="T72" fmla="*/ 305 w 623"/>
              <a:gd name="T73" fmla="*/ 123 h 572"/>
              <a:gd name="T74" fmla="*/ 189 w 623"/>
              <a:gd name="T75" fmla="*/ 0 h 572"/>
              <a:gd name="T76" fmla="*/ 515 w 623"/>
              <a:gd name="T77" fmla="*/ 572 h 572"/>
              <a:gd name="T78" fmla="*/ 548 w 623"/>
              <a:gd name="T79" fmla="*/ 343 h 572"/>
              <a:gd name="T80" fmla="*/ 529 w 623"/>
              <a:gd name="T81" fmla="*/ 340 h 572"/>
              <a:gd name="T82" fmla="*/ 189 w 623"/>
              <a:gd name="T83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3" h="572">
                <a:moveTo>
                  <a:pt x="80" y="343"/>
                </a:moveTo>
                <a:lnTo>
                  <a:pt x="80" y="340"/>
                </a:lnTo>
                <a:lnTo>
                  <a:pt x="99" y="340"/>
                </a:lnTo>
                <a:lnTo>
                  <a:pt x="99" y="343"/>
                </a:lnTo>
                <a:lnTo>
                  <a:pt x="80" y="343"/>
                </a:lnTo>
                <a:moveTo>
                  <a:pt x="120" y="343"/>
                </a:moveTo>
                <a:lnTo>
                  <a:pt x="120" y="340"/>
                </a:lnTo>
                <a:lnTo>
                  <a:pt x="142" y="340"/>
                </a:lnTo>
                <a:lnTo>
                  <a:pt x="142" y="343"/>
                </a:lnTo>
                <a:lnTo>
                  <a:pt x="120" y="343"/>
                </a:lnTo>
                <a:moveTo>
                  <a:pt x="160" y="343"/>
                </a:moveTo>
                <a:lnTo>
                  <a:pt x="160" y="340"/>
                </a:lnTo>
                <a:lnTo>
                  <a:pt x="182" y="340"/>
                </a:lnTo>
                <a:lnTo>
                  <a:pt x="182" y="343"/>
                </a:lnTo>
                <a:lnTo>
                  <a:pt x="160" y="343"/>
                </a:lnTo>
                <a:moveTo>
                  <a:pt x="203" y="343"/>
                </a:moveTo>
                <a:lnTo>
                  <a:pt x="203" y="340"/>
                </a:lnTo>
                <a:lnTo>
                  <a:pt x="222" y="340"/>
                </a:lnTo>
                <a:lnTo>
                  <a:pt x="222" y="343"/>
                </a:lnTo>
                <a:lnTo>
                  <a:pt x="203" y="343"/>
                </a:lnTo>
                <a:moveTo>
                  <a:pt x="243" y="343"/>
                </a:moveTo>
                <a:lnTo>
                  <a:pt x="243" y="340"/>
                </a:lnTo>
                <a:lnTo>
                  <a:pt x="264" y="340"/>
                </a:lnTo>
                <a:lnTo>
                  <a:pt x="264" y="343"/>
                </a:lnTo>
                <a:lnTo>
                  <a:pt x="243" y="343"/>
                </a:lnTo>
                <a:moveTo>
                  <a:pt x="283" y="343"/>
                </a:moveTo>
                <a:lnTo>
                  <a:pt x="283" y="340"/>
                </a:lnTo>
                <a:lnTo>
                  <a:pt x="305" y="340"/>
                </a:lnTo>
                <a:lnTo>
                  <a:pt x="305" y="343"/>
                </a:lnTo>
                <a:lnTo>
                  <a:pt x="283" y="343"/>
                </a:lnTo>
                <a:moveTo>
                  <a:pt x="326" y="343"/>
                </a:moveTo>
                <a:lnTo>
                  <a:pt x="326" y="340"/>
                </a:lnTo>
                <a:lnTo>
                  <a:pt x="345" y="340"/>
                </a:lnTo>
                <a:lnTo>
                  <a:pt x="345" y="343"/>
                </a:lnTo>
                <a:lnTo>
                  <a:pt x="326" y="343"/>
                </a:lnTo>
                <a:moveTo>
                  <a:pt x="366" y="343"/>
                </a:moveTo>
                <a:lnTo>
                  <a:pt x="366" y="340"/>
                </a:lnTo>
                <a:lnTo>
                  <a:pt x="387" y="340"/>
                </a:lnTo>
                <a:lnTo>
                  <a:pt x="387" y="343"/>
                </a:lnTo>
                <a:lnTo>
                  <a:pt x="366" y="343"/>
                </a:lnTo>
                <a:moveTo>
                  <a:pt x="406" y="343"/>
                </a:moveTo>
                <a:lnTo>
                  <a:pt x="406" y="340"/>
                </a:lnTo>
                <a:lnTo>
                  <a:pt x="427" y="340"/>
                </a:lnTo>
                <a:lnTo>
                  <a:pt x="427" y="343"/>
                </a:lnTo>
                <a:lnTo>
                  <a:pt x="406" y="343"/>
                </a:lnTo>
                <a:moveTo>
                  <a:pt x="449" y="343"/>
                </a:moveTo>
                <a:lnTo>
                  <a:pt x="449" y="340"/>
                </a:lnTo>
                <a:lnTo>
                  <a:pt x="468" y="340"/>
                </a:lnTo>
                <a:lnTo>
                  <a:pt x="468" y="343"/>
                </a:lnTo>
                <a:lnTo>
                  <a:pt x="449" y="343"/>
                </a:lnTo>
                <a:moveTo>
                  <a:pt x="489" y="343"/>
                </a:moveTo>
                <a:lnTo>
                  <a:pt x="489" y="340"/>
                </a:lnTo>
                <a:lnTo>
                  <a:pt x="510" y="340"/>
                </a:lnTo>
                <a:lnTo>
                  <a:pt x="510" y="343"/>
                </a:lnTo>
                <a:lnTo>
                  <a:pt x="489" y="343"/>
                </a:lnTo>
                <a:moveTo>
                  <a:pt x="160" y="123"/>
                </a:moveTo>
                <a:lnTo>
                  <a:pt x="160" y="121"/>
                </a:lnTo>
                <a:lnTo>
                  <a:pt x="182" y="121"/>
                </a:lnTo>
                <a:lnTo>
                  <a:pt x="182" y="123"/>
                </a:lnTo>
                <a:lnTo>
                  <a:pt x="160" y="123"/>
                </a:lnTo>
                <a:moveTo>
                  <a:pt x="203" y="123"/>
                </a:moveTo>
                <a:lnTo>
                  <a:pt x="203" y="121"/>
                </a:lnTo>
                <a:lnTo>
                  <a:pt x="222" y="121"/>
                </a:lnTo>
                <a:lnTo>
                  <a:pt x="222" y="123"/>
                </a:lnTo>
                <a:lnTo>
                  <a:pt x="203" y="123"/>
                </a:lnTo>
                <a:moveTo>
                  <a:pt x="243" y="123"/>
                </a:moveTo>
                <a:lnTo>
                  <a:pt x="243" y="121"/>
                </a:lnTo>
                <a:lnTo>
                  <a:pt x="264" y="121"/>
                </a:lnTo>
                <a:lnTo>
                  <a:pt x="264" y="123"/>
                </a:lnTo>
                <a:lnTo>
                  <a:pt x="243" y="123"/>
                </a:lnTo>
                <a:moveTo>
                  <a:pt x="283" y="123"/>
                </a:moveTo>
                <a:lnTo>
                  <a:pt x="283" y="121"/>
                </a:lnTo>
                <a:lnTo>
                  <a:pt x="305" y="121"/>
                </a:lnTo>
                <a:lnTo>
                  <a:pt x="305" y="123"/>
                </a:lnTo>
                <a:lnTo>
                  <a:pt x="283" y="123"/>
                </a:lnTo>
                <a:moveTo>
                  <a:pt x="189" y="0"/>
                </a:moveTo>
                <a:lnTo>
                  <a:pt x="0" y="572"/>
                </a:lnTo>
                <a:lnTo>
                  <a:pt x="515" y="572"/>
                </a:lnTo>
                <a:lnTo>
                  <a:pt x="623" y="416"/>
                </a:lnTo>
                <a:lnTo>
                  <a:pt x="548" y="343"/>
                </a:lnTo>
                <a:lnTo>
                  <a:pt x="529" y="343"/>
                </a:lnTo>
                <a:lnTo>
                  <a:pt x="529" y="340"/>
                </a:lnTo>
                <a:lnTo>
                  <a:pt x="543" y="340"/>
                </a:lnTo>
                <a:lnTo>
                  <a:pt x="18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175"/>
          <p:cNvSpPr>
            <a:spLocks/>
          </p:cNvSpPr>
          <p:nvPr/>
        </p:nvSpPr>
        <p:spPr bwMode="auto">
          <a:xfrm>
            <a:off x="5413916" y="6092261"/>
            <a:ext cx="46441" cy="10582"/>
          </a:xfrm>
          <a:custGeom>
            <a:avLst/>
            <a:gdLst>
              <a:gd name="T0" fmla="*/ 2 w 9"/>
              <a:gd name="T1" fmla="*/ 0 h 5"/>
              <a:gd name="T2" fmla="*/ 0 w 9"/>
              <a:gd name="T3" fmla="*/ 5 h 5"/>
              <a:gd name="T4" fmla="*/ 9 w 9"/>
              <a:gd name="T5" fmla="*/ 5 h 5"/>
              <a:gd name="T6" fmla="*/ 2 w 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">
                <a:moveTo>
                  <a:pt x="2" y="0"/>
                </a:moveTo>
                <a:lnTo>
                  <a:pt x="0" y="5"/>
                </a:lnTo>
                <a:lnTo>
                  <a:pt x="9" y="5"/>
                </a:lnTo>
                <a:lnTo>
                  <a:pt x="2" y="0"/>
                </a:lnTo>
                <a:close/>
              </a:path>
            </a:pathLst>
          </a:custGeom>
          <a:solidFill>
            <a:srgbClr val="E154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Freeform 176"/>
          <p:cNvSpPr>
            <a:spLocks/>
          </p:cNvSpPr>
          <p:nvPr/>
        </p:nvSpPr>
        <p:spPr bwMode="auto">
          <a:xfrm>
            <a:off x="5413916" y="6092261"/>
            <a:ext cx="46441" cy="10582"/>
          </a:xfrm>
          <a:custGeom>
            <a:avLst/>
            <a:gdLst>
              <a:gd name="T0" fmla="*/ 2 w 9"/>
              <a:gd name="T1" fmla="*/ 0 h 5"/>
              <a:gd name="T2" fmla="*/ 0 w 9"/>
              <a:gd name="T3" fmla="*/ 5 h 5"/>
              <a:gd name="T4" fmla="*/ 9 w 9"/>
              <a:gd name="T5" fmla="*/ 5 h 5"/>
              <a:gd name="T6" fmla="*/ 2 w 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">
                <a:moveTo>
                  <a:pt x="2" y="0"/>
                </a:moveTo>
                <a:lnTo>
                  <a:pt x="0" y="5"/>
                </a:lnTo>
                <a:lnTo>
                  <a:pt x="9" y="5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Freeform 178"/>
          <p:cNvSpPr>
            <a:spLocks noEditPoints="1"/>
          </p:cNvSpPr>
          <p:nvPr/>
        </p:nvSpPr>
        <p:spPr bwMode="auto">
          <a:xfrm>
            <a:off x="3016716" y="4481647"/>
            <a:ext cx="874389" cy="1621196"/>
          </a:xfrm>
          <a:custGeom>
            <a:avLst/>
            <a:gdLst>
              <a:gd name="T0" fmla="*/ 43 w 638"/>
              <a:gd name="T1" fmla="*/ 534 h 766"/>
              <a:gd name="T2" fmla="*/ 62 w 638"/>
              <a:gd name="T3" fmla="*/ 537 h 766"/>
              <a:gd name="T4" fmla="*/ 83 w 638"/>
              <a:gd name="T5" fmla="*/ 537 h 766"/>
              <a:gd name="T6" fmla="*/ 104 w 638"/>
              <a:gd name="T7" fmla="*/ 534 h 766"/>
              <a:gd name="T8" fmla="*/ 104 w 638"/>
              <a:gd name="T9" fmla="*/ 537 h 766"/>
              <a:gd name="T10" fmla="*/ 166 w 638"/>
              <a:gd name="T11" fmla="*/ 534 h 766"/>
              <a:gd name="T12" fmla="*/ 184 w 638"/>
              <a:gd name="T13" fmla="*/ 537 h 766"/>
              <a:gd name="T14" fmla="*/ 206 w 638"/>
              <a:gd name="T15" fmla="*/ 537 h 766"/>
              <a:gd name="T16" fmla="*/ 227 w 638"/>
              <a:gd name="T17" fmla="*/ 534 h 766"/>
              <a:gd name="T18" fmla="*/ 227 w 638"/>
              <a:gd name="T19" fmla="*/ 537 h 766"/>
              <a:gd name="T20" fmla="*/ 288 w 638"/>
              <a:gd name="T21" fmla="*/ 534 h 766"/>
              <a:gd name="T22" fmla="*/ 307 w 638"/>
              <a:gd name="T23" fmla="*/ 537 h 766"/>
              <a:gd name="T24" fmla="*/ 329 w 638"/>
              <a:gd name="T25" fmla="*/ 537 h 766"/>
              <a:gd name="T26" fmla="*/ 350 w 638"/>
              <a:gd name="T27" fmla="*/ 534 h 766"/>
              <a:gd name="T28" fmla="*/ 350 w 638"/>
              <a:gd name="T29" fmla="*/ 537 h 766"/>
              <a:gd name="T30" fmla="*/ 411 w 638"/>
              <a:gd name="T31" fmla="*/ 534 h 766"/>
              <a:gd name="T32" fmla="*/ 430 w 638"/>
              <a:gd name="T33" fmla="*/ 537 h 766"/>
              <a:gd name="T34" fmla="*/ 451 w 638"/>
              <a:gd name="T35" fmla="*/ 537 h 766"/>
              <a:gd name="T36" fmla="*/ 473 w 638"/>
              <a:gd name="T37" fmla="*/ 534 h 766"/>
              <a:gd name="T38" fmla="*/ 473 w 638"/>
              <a:gd name="T39" fmla="*/ 537 h 766"/>
              <a:gd name="T40" fmla="*/ 534 w 638"/>
              <a:gd name="T41" fmla="*/ 534 h 766"/>
              <a:gd name="T42" fmla="*/ 553 w 638"/>
              <a:gd name="T43" fmla="*/ 537 h 766"/>
              <a:gd name="T44" fmla="*/ 574 w 638"/>
              <a:gd name="T45" fmla="*/ 537 h 766"/>
              <a:gd name="T46" fmla="*/ 227 w 638"/>
              <a:gd name="T47" fmla="*/ 315 h 766"/>
              <a:gd name="T48" fmla="*/ 227 w 638"/>
              <a:gd name="T49" fmla="*/ 317 h 766"/>
              <a:gd name="T50" fmla="*/ 288 w 638"/>
              <a:gd name="T51" fmla="*/ 315 h 766"/>
              <a:gd name="T52" fmla="*/ 307 w 638"/>
              <a:gd name="T53" fmla="*/ 317 h 766"/>
              <a:gd name="T54" fmla="*/ 329 w 638"/>
              <a:gd name="T55" fmla="*/ 317 h 766"/>
              <a:gd name="T56" fmla="*/ 350 w 638"/>
              <a:gd name="T57" fmla="*/ 315 h 766"/>
              <a:gd name="T58" fmla="*/ 350 w 638"/>
              <a:gd name="T59" fmla="*/ 317 h 766"/>
              <a:gd name="T60" fmla="*/ 411 w 638"/>
              <a:gd name="T61" fmla="*/ 315 h 766"/>
              <a:gd name="T62" fmla="*/ 430 w 638"/>
              <a:gd name="T63" fmla="*/ 317 h 766"/>
              <a:gd name="T64" fmla="*/ 451 w 638"/>
              <a:gd name="T65" fmla="*/ 317 h 766"/>
              <a:gd name="T66" fmla="*/ 473 w 638"/>
              <a:gd name="T67" fmla="*/ 315 h 766"/>
              <a:gd name="T68" fmla="*/ 473 w 638"/>
              <a:gd name="T69" fmla="*/ 317 h 766"/>
              <a:gd name="T70" fmla="*/ 534 w 638"/>
              <a:gd name="T71" fmla="*/ 315 h 766"/>
              <a:gd name="T72" fmla="*/ 430 w 638"/>
              <a:gd name="T73" fmla="*/ 100 h 766"/>
              <a:gd name="T74" fmla="*/ 451 w 638"/>
              <a:gd name="T75" fmla="*/ 100 h 766"/>
              <a:gd name="T76" fmla="*/ 473 w 638"/>
              <a:gd name="T77" fmla="*/ 95 h 766"/>
              <a:gd name="T78" fmla="*/ 473 w 638"/>
              <a:gd name="T79" fmla="*/ 100 h 766"/>
              <a:gd name="T80" fmla="*/ 411 w 638"/>
              <a:gd name="T81" fmla="*/ 95 h 766"/>
              <a:gd name="T82" fmla="*/ 390 w 638"/>
              <a:gd name="T83" fmla="*/ 97 h 766"/>
              <a:gd name="T84" fmla="*/ 206 w 638"/>
              <a:gd name="T85" fmla="*/ 317 h 766"/>
              <a:gd name="T86" fmla="*/ 50 w 638"/>
              <a:gd name="T87" fmla="*/ 766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38" h="766">
                <a:moveTo>
                  <a:pt x="21" y="537"/>
                </a:moveTo>
                <a:lnTo>
                  <a:pt x="21" y="534"/>
                </a:lnTo>
                <a:lnTo>
                  <a:pt x="43" y="534"/>
                </a:lnTo>
                <a:lnTo>
                  <a:pt x="43" y="537"/>
                </a:lnTo>
                <a:lnTo>
                  <a:pt x="21" y="537"/>
                </a:lnTo>
                <a:moveTo>
                  <a:pt x="62" y="537"/>
                </a:moveTo>
                <a:lnTo>
                  <a:pt x="62" y="534"/>
                </a:lnTo>
                <a:lnTo>
                  <a:pt x="83" y="534"/>
                </a:lnTo>
                <a:lnTo>
                  <a:pt x="83" y="537"/>
                </a:lnTo>
                <a:lnTo>
                  <a:pt x="62" y="537"/>
                </a:lnTo>
                <a:moveTo>
                  <a:pt x="104" y="537"/>
                </a:moveTo>
                <a:lnTo>
                  <a:pt x="104" y="534"/>
                </a:lnTo>
                <a:lnTo>
                  <a:pt x="123" y="534"/>
                </a:lnTo>
                <a:lnTo>
                  <a:pt x="123" y="537"/>
                </a:lnTo>
                <a:lnTo>
                  <a:pt x="104" y="537"/>
                </a:lnTo>
                <a:moveTo>
                  <a:pt x="144" y="537"/>
                </a:moveTo>
                <a:lnTo>
                  <a:pt x="144" y="534"/>
                </a:lnTo>
                <a:lnTo>
                  <a:pt x="166" y="534"/>
                </a:lnTo>
                <a:lnTo>
                  <a:pt x="166" y="537"/>
                </a:lnTo>
                <a:lnTo>
                  <a:pt x="144" y="537"/>
                </a:lnTo>
                <a:moveTo>
                  <a:pt x="184" y="537"/>
                </a:moveTo>
                <a:lnTo>
                  <a:pt x="184" y="534"/>
                </a:lnTo>
                <a:lnTo>
                  <a:pt x="206" y="534"/>
                </a:lnTo>
                <a:lnTo>
                  <a:pt x="206" y="537"/>
                </a:lnTo>
                <a:lnTo>
                  <a:pt x="184" y="537"/>
                </a:lnTo>
                <a:moveTo>
                  <a:pt x="227" y="537"/>
                </a:moveTo>
                <a:lnTo>
                  <a:pt x="227" y="534"/>
                </a:lnTo>
                <a:lnTo>
                  <a:pt x="246" y="534"/>
                </a:lnTo>
                <a:lnTo>
                  <a:pt x="246" y="537"/>
                </a:lnTo>
                <a:lnTo>
                  <a:pt x="227" y="537"/>
                </a:lnTo>
                <a:moveTo>
                  <a:pt x="267" y="537"/>
                </a:moveTo>
                <a:lnTo>
                  <a:pt x="267" y="534"/>
                </a:lnTo>
                <a:lnTo>
                  <a:pt x="288" y="534"/>
                </a:lnTo>
                <a:lnTo>
                  <a:pt x="288" y="537"/>
                </a:lnTo>
                <a:lnTo>
                  <a:pt x="267" y="537"/>
                </a:lnTo>
                <a:moveTo>
                  <a:pt x="307" y="537"/>
                </a:moveTo>
                <a:lnTo>
                  <a:pt x="307" y="534"/>
                </a:lnTo>
                <a:lnTo>
                  <a:pt x="329" y="534"/>
                </a:lnTo>
                <a:lnTo>
                  <a:pt x="329" y="537"/>
                </a:lnTo>
                <a:lnTo>
                  <a:pt x="307" y="537"/>
                </a:lnTo>
                <a:moveTo>
                  <a:pt x="350" y="537"/>
                </a:moveTo>
                <a:lnTo>
                  <a:pt x="350" y="534"/>
                </a:lnTo>
                <a:lnTo>
                  <a:pt x="369" y="534"/>
                </a:lnTo>
                <a:lnTo>
                  <a:pt x="369" y="537"/>
                </a:lnTo>
                <a:lnTo>
                  <a:pt x="350" y="537"/>
                </a:lnTo>
                <a:moveTo>
                  <a:pt x="390" y="537"/>
                </a:moveTo>
                <a:lnTo>
                  <a:pt x="390" y="534"/>
                </a:lnTo>
                <a:lnTo>
                  <a:pt x="411" y="534"/>
                </a:lnTo>
                <a:lnTo>
                  <a:pt x="411" y="537"/>
                </a:lnTo>
                <a:lnTo>
                  <a:pt x="390" y="537"/>
                </a:lnTo>
                <a:moveTo>
                  <a:pt x="430" y="537"/>
                </a:moveTo>
                <a:lnTo>
                  <a:pt x="430" y="534"/>
                </a:lnTo>
                <a:lnTo>
                  <a:pt x="451" y="534"/>
                </a:lnTo>
                <a:lnTo>
                  <a:pt x="451" y="537"/>
                </a:lnTo>
                <a:lnTo>
                  <a:pt x="430" y="537"/>
                </a:lnTo>
                <a:moveTo>
                  <a:pt x="473" y="537"/>
                </a:moveTo>
                <a:lnTo>
                  <a:pt x="473" y="534"/>
                </a:lnTo>
                <a:lnTo>
                  <a:pt x="492" y="534"/>
                </a:lnTo>
                <a:lnTo>
                  <a:pt x="492" y="537"/>
                </a:lnTo>
                <a:lnTo>
                  <a:pt x="473" y="537"/>
                </a:lnTo>
                <a:moveTo>
                  <a:pt x="513" y="537"/>
                </a:moveTo>
                <a:lnTo>
                  <a:pt x="513" y="534"/>
                </a:lnTo>
                <a:lnTo>
                  <a:pt x="534" y="534"/>
                </a:lnTo>
                <a:lnTo>
                  <a:pt x="534" y="537"/>
                </a:lnTo>
                <a:lnTo>
                  <a:pt x="513" y="537"/>
                </a:lnTo>
                <a:moveTo>
                  <a:pt x="553" y="537"/>
                </a:moveTo>
                <a:lnTo>
                  <a:pt x="553" y="534"/>
                </a:lnTo>
                <a:lnTo>
                  <a:pt x="574" y="534"/>
                </a:lnTo>
                <a:lnTo>
                  <a:pt x="574" y="537"/>
                </a:lnTo>
                <a:lnTo>
                  <a:pt x="553" y="537"/>
                </a:lnTo>
                <a:moveTo>
                  <a:pt x="227" y="317"/>
                </a:moveTo>
                <a:lnTo>
                  <a:pt x="227" y="315"/>
                </a:lnTo>
                <a:lnTo>
                  <a:pt x="246" y="315"/>
                </a:lnTo>
                <a:lnTo>
                  <a:pt x="246" y="317"/>
                </a:lnTo>
                <a:lnTo>
                  <a:pt x="227" y="317"/>
                </a:lnTo>
                <a:moveTo>
                  <a:pt x="267" y="317"/>
                </a:moveTo>
                <a:lnTo>
                  <a:pt x="267" y="315"/>
                </a:lnTo>
                <a:lnTo>
                  <a:pt x="288" y="315"/>
                </a:lnTo>
                <a:lnTo>
                  <a:pt x="288" y="317"/>
                </a:lnTo>
                <a:lnTo>
                  <a:pt x="267" y="317"/>
                </a:lnTo>
                <a:moveTo>
                  <a:pt x="307" y="317"/>
                </a:moveTo>
                <a:lnTo>
                  <a:pt x="307" y="315"/>
                </a:lnTo>
                <a:lnTo>
                  <a:pt x="329" y="315"/>
                </a:lnTo>
                <a:lnTo>
                  <a:pt x="329" y="317"/>
                </a:lnTo>
                <a:lnTo>
                  <a:pt x="307" y="317"/>
                </a:lnTo>
                <a:moveTo>
                  <a:pt x="350" y="317"/>
                </a:moveTo>
                <a:lnTo>
                  <a:pt x="350" y="315"/>
                </a:lnTo>
                <a:lnTo>
                  <a:pt x="369" y="315"/>
                </a:lnTo>
                <a:lnTo>
                  <a:pt x="369" y="317"/>
                </a:lnTo>
                <a:lnTo>
                  <a:pt x="350" y="317"/>
                </a:lnTo>
                <a:moveTo>
                  <a:pt x="390" y="317"/>
                </a:moveTo>
                <a:lnTo>
                  <a:pt x="390" y="315"/>
                </a:lnTo>
                <a:lnTo>
                  <a:pt x="411" y="315"/>
                </a:lnTo>
                <a:lnTo>
                  <a:pt x="411" y="317"/>
                </a:lnTo>
                <a:lnTo>
                  <a:pt x="390" y="317"/>
                </a:lnTo>
                <a:moveTo>
                  <a:pt x="430" y="317"/>
                </a:moveTo>
                <a:lnTo>
                  <a:pt x="430" y="315"/>
                </a:lnTo>
                <a:lnTo>
                  <a:pt x="451" y="315"/>
                </a:lnTo>
                <a:lnTo>
                  <a:pt x="451" y="317"/>
                </a:lnTo>
                <a:lnTo>
                  <a:pt x="430" y="317"/>
                </a:lnTo>
                <a:moveTo>
                  <a:pt x="473" y="317"/>
                </a:moveTo>
                <a:lnTo>
                  <a:pt x="473" y="315"/>
                </a:lnTo>
                <a:lnTo>
                  <a:pt x="492" y="315"/>
                </a:lnTo>
                <a:lnTo>
                  <a:pt x="492" y="317"/>
                </a:lnTo>
                <a:lnTo>
                  <a:pt x="473" y="317"/>
                </a:lnTo>
                <a:moveTo>
                  <a:pt x="513" y="317"/>
                </a:moveTo>
                <a:lnTo>
                  <a:pt x="513" y="315"/>
                </a:lnTo>
                <a:lnTo>
                  <a:pt x="534" y="315"/>
                </a:lnTo>
                <a:lnTo>
                  <a:pt x="534" y="317"/>
                </a:lnTo>
                <a:lnTo>
                  <a:pt x="513" y="317"/>
                </a:lnTo>
                <a:moveTo>
                  <a:pt x="430" y="100"/>
                </a:moveTo>
                <a:lnTo>
                  <a:pt x="430" y="95"/>
                </a:lnTo>
                <a:lnTo>
                  <a:pt x="451" y="95"/>
                </a:lnTo>
                <a:lnTo>
                  <a:pt x="451" y="100"/>
                </a:lnTo>
                <a:lnTo>
                  <a:pt x="430" y="100"/>
                </a:lnTo>
                <a:moveTo>
                  <a:pt x="473" y="100"/>
                </a:moveTo>
                <a:lnTo>
                  <a:pt x="473" y="95"/>
                </a:lnTo>
                <a:lnTo>
                  <a:pt x="492" y="95"/>
                </a:lnTo>
                <a:lnTo>
                  <a:pt x="492" y="100"/>
                </a:lnTo>
                <a:lnTo>
                  <a:pt x="473" y="100"/>
                </a:lnTo>
                <a:moveTo>
                  <a:pt x="475" y="0"/>
                </a:moveTo>
                <a:lnTo>
                  <a:pt x="392" y="95"/>
                </a:lnTo>
                <a:lnTo>
                  <a:pt x="411" y="95"/>
                </a:lnTo>
                <a:lnTo>
                  <a:pt x="411" y="100"/>
                </a:lnTo>
                <a:lnTo>
                  <a:pt x="390" y="100"/>
                </a:lnTo>
                <a:lnTo>
                  <a:pt x="390" y="97"/>
                </a:lnTo>
                <a:lnTo>
                  <a:pt x="199" y="315"/>
                </a:lnTo>
                <a:lnTo>
                  <a:pt x="206" y="315"/>
                </a:lnTo>
                <a:lnTo>
                  <a:pt x="206" y="317"/>
                </a:lnTo>
                <a:lnTo>
                  <a:pt x="196" y="317"/>
                </a:lnTo>
                <a:lnTo>
                  <a:pt x="0" y="541"/>
                </a:lnTo>
                <a:lnTo>
                  <a:pt x="50" y="766"/>
                </a:lnTo>
                <a:lnTo>
                  <a:pt x="638" y="766"/>
                </a:lnTo>
                <a:lnTo>
                  <a:pt x="4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198"/>
          <p:cNvSpPr>
            <a:spLocks noEditPoints="1"/>
          </p:cNvSpPr>
          <p:nvPr/>
        </p:nvSpPr>
        <p:spPr bwMode="auto">
          <a:xfrm>
            <a:off x="1794735" y="4496462"/>
            <a:ext cx="566023" cy="1240237"/>
          </a:xfrm>
          <a:custGeom>
            <a:avLst/>
            <a:gdLst>
              <a:gd name="T0" fmla="*/ 354 w 413"/>
              <a:gd name="T1" fmla="*/ 530 h 586"/>
              <a:gd name="T2" fmla="*/ 354 w 413"/>
              <a:gd name="T3" fmla="*/ 527 h 586"/>
              <a:gd name="T4" fmla="*/ 376 w 413"/>
              <a:gd name="T5" fmla="*/ 527 h 586"/>
              <a:gd name="T6" fmla="*/ 376 w 413"/>
              <a:gd name="T7" fmla="*/ 530 h 586"/>
              <a:gd name="T8" fmla="*/ 354 w 413"/>
              <a:gd name="T9" fmla="*/ 530 h 586"/>
              <a:gd name="T10" fmla="*/ 151 w 413"/>
              <a:gd name="T11" fmla="*/ 310 h 586"/>
              <a:gd name="T12" fmla="*/ 151 w 413"/>
              <a:gd name="T13" fmla="*/ 308 h 586"/>
              <a:gd name="T14" fmla="*/ 172 w 413"/>
              <a:gd name="T15" fmla="*/ 308 h 586"/>
              <a:gd name="T16" fmla="*/ 172 w 413"/>
              <a:gd name="T17" fmla="*/ 310 h 586"/>
              <a:gd name="T18" fmla="*/ 151 w 413"/>
              <a:gd name="T19" fmla="*/ 310 h 586"/>
              <a:gd name="T20" fmla="*/ 191 w 413"/>
              <a:gd name="T21" fmla="*/ 310 h 586"/>
              <a:gd name="T22" fmla="*/ 191 w 413"/>
              <a:gd name="T23" fmla="*/ 308 h 586"/>
              <a:gd name="T24" fmla="*/ 213 w 413"/>
              <a:gd name="T25" fmla="*/ 308 h 586"/>
              <a:gd name="T26" fmla="*/ 213 w 413"/>
              <a:gd name="T27" fmla="*/ 310 h 586"/>
              <a:gd name="T28" fmla="*/ 191 w 413"/>
              <a:gd name="T29" fmla="*/ 310 h 586"/>
              <a:gd name="T30" fmla="*/ 234 w 413"/>
              <a:gd name="T31" fmla="*/ 310 h 586"/>
              <a:gd name="T32" fmla="*/ 234 w 413"/>
              <a:gd name="T33" fmla="*/ 308 h 586"/>
              <a:gd name="T34" fmla="*/ 253 w 413"/>
              <a:gd name="T35" fmla="*/ 308 h 586"/>
              <a:gd name="T36" fmla="*/ 253 w 413"/>
              <a:gd name="T37" fmla="*/ 310 h 586"/>
              <a:gd name="T38" fmla="*/ 234 w 413"/>
              <a:gd name="T39" fmla="*/ 310 h 586"/>
              <a:gd name="T40" fmla="*/ 68 w 413"/>
              <a:gd name="T41" fmla="*/ 93 h 586"/>
              <a:gd name="T42" fmla="*/ 68 w 413"/>
              <a:gd name="T43" fmla="*/ 88 h 586"/>
              <a:gd name="T44" fmla="*/ 90 w 413"/>
              <a:gd name="T45" fmla="*/ 88 h 586"/>
              <a:gd name="T46" fmla="*/ 90 w 413"/>
              <a:gd name="T47" fmla="*/ 93 h 586"/>
              <a:gd name="T48" fmla="*/ 68 w 413"/>
              <a:gd name="T49" fmla="*/ 93 h 586"/>
              <a:gd name="T50" fmla="*/ 111 w 413"/>
              <a:gd name="T51" fmla="*/ 93 h 586"/>
              <a:gd name="T52" fmla="*/ 111 w 413"/>
              <a:gd name="T53" fmla="*/ 88 h 586"/>
              <a:gd name="T54" fmla="*/ 130 w 413"/>
              <a:gd name="T55" fmla="*/ 88 h 586"/>
              <a:gd name="T56" fmla="*/ 130 w 413"/>
              <a:gd name="T57" fmla="*/ 93 h 586"/>
              <a:gd name="T58" fmla="*/ 111 w 413"/>
              <a:gd name="T59" fmla="*/ 93 h 586"/>
              <a:gd name="T60" fmla="*/ 83 w 413"/>
              <a:gd name="T61" fmla="*/ 0 h 586"/>
              <a:gd name="T62" fmla="*/ 45 w 413"/>
              <a:gd name="T63" fmla="*/ 88 h 586"/>
              <a:gd name="T64" fmla="*/ 50 w 413"/>
              <a:gd name="T65" fmla="*/ 88 h 586"/>
              <a:gd name="T66" fmla="*/ 50 w 413"/>
              <a:gd name="T67" fmla="*/ 93 h 586"/>
              <a:gd name="T68" fmla="*/ 42 w 413"/>
              <a:gd name="T69" fmla="*/ 93 h 586"/>
              <a:gd name="T70" fmla="*/ 0 w 413"/>
              <a:gd name="T71" fmla="*/ 187 h 586"/>
              <a:gd name="T72" fmla="*/ 118 w 413"/>
              <a:gd name="T73" fmla="*/ 308 h 586"/>
              <a:gd name="T74" fmla="*/ 130 w 413"/>
              <a:gd name="T75" fmla="*/ 308 h 586"/>
              <a:gd name="T76" fmla="*/ 130 w 413"/>
              <a:gd name="T77" fmla="*/ 310 h 586"/>
              <a:gd name="T78" fmla="*/ 123 w 413"/>
              <a:gd name="T79" fmla="*/ 310 h 586"/>
              <a:gd name="T80" fmla="*/ 333 w 413"/>
              <a:gd name="T81" fmla="*/ 527 h 586"/>
              <a:gd name="T82" fmla="*/ 335 w 413"/>
              <a:gd name="T83" fmla="*/ 527 h 586"/>
              <a:gd name="T84" fmla="*/ 335 w 413"/>
              <a:gd name="T85" fmla="*/ 530 h 586"/>
              <a:gd name="T86" fmla="*/ 392 w 413"/>
              <a:gd name="T87" fmla="*/ 586 h 586"/>
              <a:gd name="T88" fmla="*/ 411 w 413"/>
              <a:gd name="T89" fmla="*/ 530 h 586"/>
              <a:gd name="T90" fmla="*/ 397 w 413"/>
              <a:gd name="T91" fmla="*/ 530 h 586"/>
              <a:gd name="T92" fmla="*/ 397 w 413"/>
              <a:gd name="T93" fmla="*/ 527 h 586"/>
              <a:gd name="T94" fmla="*/ 413 w 413"/>
              <a:gd name="T95" fmla="*/ 527 h 586"/>
              <a:gd name="T96" fmla="*/ 413 w 413"/>
              <a:gd name="T97" fmla="*/ 525 h 586"/>
              <a:gd name="T98" fmla="*/ 279 w 413"/>
              <a:gd name="T99" fmla="*/ 310 h 586"/>
              <a:gd name="T100" fmla="*/ 274 w 413"/>
              <a:gd name="T101" fmla="*/ 310 h 586"/>
              <a:gd name="T102" fmla="*/ 274 w 413"/>
              <a:gd name="T103" fmla="*/ 308 h 586"/>
              <a:gd name="T104" fmla="*/ 276 w 413"/>
              <a:gd name="T105" fmla="*/ 308 h 586"/>
              <a:gd name="T106" fmla="*/ 83 w 413"/>
              <a:gd name="T10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3" h="586">
                <a:moveTo>
                  <a:pt x="354" y="530"/>
                </a:moveTo>
                <a:lnTo>
                  <a:pt x="354" y="527"/>
                </a:lnTo>
                <a:lnTo>
                  <a:pt x="376" y="527"/>
                </a:lnTo>
                <a:lnTo>
                  <a:pt x="376" y="530"/>
                </a:lnTo>
                <a:lnTo>
                  <a:pt x="354" y="530"/>
                </a:lnTo>
                <a:moveTo>
                  <a:pt x="151" y="310"/>
                </a:moveTo>
                <a:lnTo>
                  <a:pt x="151" y="308"/>
                </a:lnTo>
                <a:lnTo>
                  <a:pt x="172" y="308"/>
                </a:lnTo>
                <a:lnTo>
                  <a:pt x="172" y="310"/>
                </a:lnTo>
                <a:lnTo>
                  <a:pt x="151" y="310"/>
                </a:lnTo>
                <a:moveTo>
                  <a:pt x="191" y="310"/>
                </a:moveTo>
                <a:lnTo>
                  <a:pt x="191" y="308"/>
                </a:lnTo>
                <a:lnTo>
                  <a:pt x="213" y="308"/>
                </a:lnTo>
                <a:lnTo>
                  <a:pt x="213" y="310"/>
                </a:lnTo>
                <a:lnTo>
                  <a:pt x="191" y="310"/>
                </a:lnTo>
                <a:moveTo>
                  <a:pt x="234" y="310"/>
                </a:moveTo>
                <a:lnTo>
                  <a:pt x="234" y="308"/>
                </a:lnTo>
                <a:lnTo>
                  <a:pt x="253" y="308"/>
                </a:lnTo>
                <a:lnTo>
                  <a:pt x="253" y="310"/>
                </a:lnTo>
                <a:lnTo>
                  <a:pt x="234" y="310"/>
                </a:lnTo>
                <a:moveTo>
                  <a:pt x="68" y="93"/>
                </a:moveTo>
                <a:lnTo>
                  <a:pt x="68" y="88"/>
                </a:lnTo>
                <a:lnTo>
                  <a:pt x="90" y="88"/>
                </a:lnTo>
                <a:lnTo>
                  <a:pt x="90" y="93"/>
                </a:lnTo>
                <a:lnTo>
                  <a:pt x="68" y="93"/>
                </a:lnTo>
                <a:moveTo>
                  <a:pt x="111" y="93"/>
                </a:moveTo>
                <a:lnTo>
                  <a:pt x="111" y="88"/>
                </a:lnTo>
                <a:lnTo>
                  <a:pt x="130" y="88"/>
                </a:lnTo>
                <a:lnTo>
                  <a:pt x="130" y="93"/>
                </a:lnTo>
                <a:lnTo>
                  <a:pt x="111" y="93"/>
                </a:lnTo>
                <a:moveTo>
                  <a:pt x="83" y="0"/>
                </a:moveTo>
                <a:lnTo>
                  <a:pt x="45" y="88"/>
                </a:lnTo>
                <a:lnTo>
                  <a:pt x="50" y="88"/>
                </a:lnTo>
                <a:lnTo>
                  <a:pt x="50" y="93"/>
                </a:lnTo>
                <a:lnTo>
                  <a:pt x="42" y="93"/>
                </a:lnTo>
                <a:lnTo>
                  <a:pt x="0" y="187"/>
                </a:lnTo>
                <a:lnTo>
                  <a:pt x="118" y="308"/>
                </a:lnTo>
                <a:lnTo>
                  <a:pt x="130" y="308"/>
                </a:lnTo>
                <a:lnTo>
                  <a:pt x="130" y="310"/>
                </a:lnTo>
                <a:lnTo>
                  <a:pt x="123" y="310"/>
                </a:lnTo>
                <a:lnTo>
                  <a:pt x="333" y="527"/>
                </a:lnTo>
                <a:lnTo>
                  <a:pt x="335" y="527"/>
                </a:lnTo>
                <a:lnTo>
                  <a:pt x="335" y="530"/>
                </a:lnTo>
                <a:lnTo>
                  <a:pt x="392" y="586"/>
                </a:lnTo>
                <a:lnTo>
                  <a:pt x="411" y="530"/>
                </a:lnTo>
                <a:lnTo>
                  <a:pt x="397" y="530"/>
                </a:lnTo>
                <a:lnTo>
                  <a:pt x="397" y="527"/>
                </a:lnTo>
                <a:lnTo>
                  <a:pt x="413" y="527"/>
                </a:lnTo>
                <a:lnTo>
                  <a:pt x="413" y="525"/>
                </a:lnTo>
                <a:lnTo>
                  <a:pt x="279" y="310"/>
                </a:lnTo>
                <a:lnTo>
                  <a:pt x="274" y="310"/>
                </a:lnTo>
                <a:lnTo>
                  <a:pt x="274" y="308"/>
                </a:lnTo>
                <a:lnTo>
                  <a:pt x="276" y="308"/>
                </a:lnTo>
                <a:lnTo>
                  <a:pt x="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549947" y="3383235"/>
            <a:ext cx="1849775" cy="2729782"/>
            <a:chOff x="549947" y="3383235"/>
            <a:chExt cx="1849775" cy="2729782"/>
          </a:xfrm>
        </p:grpSpPr>
        <p:sp>
          <p:nvSpPr>
            <p:cNvPr id="445" name="Freeform 221"/>
            <p:cNvSpPr>
              <a:spLocks/>
            </p:cNvSpPr>
            <p:nvPr/>
          </p:nvSpPr>
          <p:spPr bwMode="auto">
            <a:xfrm>
              <a:off x="1087111" y="3383235"/>
              <a:ext cx="692735" cy="770228"/>
            </a:xfrm>
            <a:custGeom>
              <a:avLst/>
              <a:gdLst>
                <a:gd name="T0" fmla="*/ 350 w 350"/>
                <a:gd name="T1" fmla="*/ 0 h 152"/>
                <a:gd name="T2" fmla="*/ 0 w 350"/>
                <a:gd name="T3" fmla="*/ 0 h 152"/>
                <a:gd name="T4" fmla="*/ 0 w 350"/>
                <a:gd name="T5" fmla="*/ 69 h 152"/>
                <a:gd name="T6" fmla="*/ 0 w 350"/>
                <a:gd name="T7" fmla="*/ 83 h 152"/>
                <a:gd name="T8" fmla="*/ 0 w 350"/>
                <a:gd name="T9" fmla="*/ 152 h 152"/>
                <a:gd name="T10" fmla="*/ 38 w 350"/>
                <a:gd name="T11" fmla="*/ 83 h 152"/>
                <a:gd name="T12" fmla="*/ 350 w 350"/>
                <a:gd name="T13" fmla="*/ 83 h 152"/>
                <a:gd name="T14" fmla="*/ 350 w 350"/>
                <a:gd name="T1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52">
                  <a:moveTo>
                    <a:pt x="350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0" y="83"/>
                  </a:lnTo>
                  <a:lnTo>
                    <a:pt x="0" y="152"/>
                  </a:lnTo>
                  <a:lnTo>
                    <a:pt x="38" y="83"/>
                  </a:lnTo>
                  <a:lnTo>
                    <a:pt x="350" y="83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F00A8B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50" name="任意多边形 449"/>
            <p:cNvSpPr/>
            <p:nvPr/>
          </p:nvSpPr>
          <p:spPr>
            <a:xfrm>
              <a:off x="549947" y="3933908"/>
              <a:ext cx="1849775" cy="2179109"/>
            </a:xfrm>
            <a:custGeom>
              <a:avLst/>
              <a:gdLst>
                <a:gd name="connsiteX0" fmla="*/ 495300 w 1927860"/>
                <a:gd name="connsiteY0" fmla="*/ 0 h 1470660"/>
                <a:gd name="connsiteX1" fmla="*/ 0 w 1927860"/>
                <a:gd name="connsiteY1" fmla="*/ 1470660 h 1470660"/>
                <a:gd name="connsiteX2" fmla="*/ 1927860 w 1927860"/>
                <a:gd name="connsiteY2" fmla="*/ 1470660 h 1470660"/>
                <a:gd name="connsiteX3" fmla="*/ 495300 w 1927860"/>
                <a:gd name="connsiteY3" fmla="*/ 0 h 147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7860" h="1470660">
                  <a:moveTo>
                    <a:pt x="495300" y="0"/>
                  </a:moveTo>
                  <a:lnTo>
                    <a:pt x="0" y="1470660"/>
                  </a:lnTo>
                  <a:lnTo>
                    <a:pt x="1927860" y="147066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F00A8B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58" name="TextBox 464"/>
            <p:cNvSpPr txBox="1"/>
            <p:nvPr/>
          </p:nvSpPr>
          <p:spPr bwMode="auto">
            <a:xfrm>
              <a:off x="966075" y="3458907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66139" y="3933511"/>
            <a:ext cx="2007855" cy="2179506"/>
            <a:chOff x="766139" y="3933511"/>
            <a:chExt cx="2007855" cy="2179506"/>
          </a:xfrm>
        </p:grpSpPr>
        <p:sp>
          <p:nvSpPr>
            <p:cNvPr id="456" name="任意多边形 455"/>
            <p:cNvSpPr/>
            <p:nvPr/>
          </p:nvSpPr>
          <p:spPr>
            <a:xfrm>
              <a:off x="766139" y="4441991"/>
              <a:ext cx="1666991" cy="1671026"/>
            </a:xfrm>
            <a:custGeom>
              <a:avLst/>
              <a:gdLst>
                <a:gd name="connsiteX0" fmla="*/ 1043940 w 1737360"/>
                <a:gd name="connsiteY0" fmla="*/ 0 h 1127760"/>
                <a:gd name="connsiteX1" fmla="*/ 0 w 1737360"/>
                <a:gd name="connsiteY1" fmla="*/ 1127760 h 1127760"/>
                <a:gd name="connsiteX2" fmla="*/ 1737360 w 1737360"/>
                <a:gd name="connsiteY2" fmla="*/ 1127760 h 1127760"/>
                <a:gd name="connsiteX3" fmla="*/ 1043940 w 1737360"/>
                <a:gd name="connsiteY3" fmla="*/ 0 h 112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7360" h="1127760">
                  <a:moveTo>
                    <a:pt x="1043940" y="0"/>
                  </a:moveTo>
                  <a:lnTo>
                    <a:pt x="0" y="1127760"/>
                  </a:lnTo>
                  <a:lnTo>
                    <a:pt x="1737360" y="1127760"/>
                  </a:lnTo>
                  <a:lnTo>
                    <a:pt x="1043940" y="0"/>
                  </a:lnTo>
                  <a:close/>
                </a:path>
              </a:pathLst>
            </a:custGeom>
            <a:solidFill>
              <a:srgbClr val="562D7F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57" name="Freeform 218"/>
            <p:cNvSpPr>
              <a:spLocks/>
            </p:cNvSpPr>
            <p:nvPr/>
          </p:nvSpPr>
          <p:spPr bwMode="auto">
            <a:xfrm>
              <a:off x="1905399" y="3933511"/>
              <a:ext cx="686797" cy="770228"/>
            </a:xfrm>
            <a:custGeom>
              <a:avLst/>
              <a:gdLst>
                <a:gd name="T0" fmla="*/ 347 w 347"/>
                <a:gd name="T1" fmla="*/ 0 h 152"/>
                <a:gd name="T2" fmla="*/ 0 w 347"/>
                <a:gd name="T3" fmla="*/ 0 h 152"/>
                <a:gd name="T4" fmla="*/ 0 w 347"/>
                <a:gd name="T5" fmla="*/ 69 h 152"/>
                <a:gd name="T6" fmla="*/ 0 w 347"/>
                <a:gd name="T7" fmla="*/ 83 h 152"/>
                <a:gd name="T8" fmla="*/ 0 w 347"/>
                <a:gd name="T9" fmla="*/ 152 h 152"/>
                <a:gd name="T10" fmla="*/ 35 w 347"/>
                <a:gd name="T11" fmla="*/ 83 h 152"/>
                <a:gd name="T12" fmla="*/ 347 w 347"/>
                <a:gd name="T13" fmla="*/ 83 h 152"/>
                <a:gd name="T14" fmla="*/ 347 w 347"/>
                <a:gd name="T1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152">
                  <a:moveTo>
                    <a:pt x="347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0" y="83"/>
                  </a:lnTo>
                  <a:lnTo>
                    <a:pt x="0" y="152"/>
                  </a:lnTo>
                  <a:lnTo>
                    <a:pt x="35" y="83"/>
                  </a:lnTo>
                  <a:lnTo>
                    <a:pt x="347" y="83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562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59" name="TextBox 465"/>
            <p:cNvSpPr txBox="1"/>
            <p:nvPr/>
          </p:nvSpPr>
          <p:spPr bwMode="auto">
            <a:xfrm>
              <a:off x="1778191" y="4015944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695222" y="3655477"/>
            <a:ext cx="2405440" cy="2457540"/>
            <a:chOff x="2695222" y="3655477"/>
            <a:chExt cx="2405440" cy="2457540"/>
          </a:xfrm>
        </p:grpSpPr>
        <p:sp>
          <p:nvSpPr>
            <p:cNvPr id="448" name="Freeform 284"/>
            <p:cNvSpPr>
              <a:spLocks/>
            </p:cNvSpPr>
            <p:nvPr/>
          </p:nvSpPr>
          <p:spPr bwMode="auto">
            <a:xfrm>
              <a:off x="3951905" y="3655477"/>
              <a:ext cx="692735" cy="765164"/>
            </a:xfrm>
            <a:custGeom>
              <a:avLst/>
              <a:gdLst>
                <a:gd name="T0" fmla="*/ 350 w 350"/>
                <a:gd name="T1" fmla="*/ 0 h 151"/>
                <a:gd name="T2" fmla="*/ 0 w 350"/>
                <a:gd name="T3" fmla="*/ 0 h 151"/>
                <a:gd name="T4" fmla="*/ 0 w 350"/>
                <a:gd name="T5" fmla="*/ 69 h 151"/>
                <a:gd name="T6" fmla="*/ 0 w 350"/>
                <a:gd name="T7" fmla="*/ 83 h 151"/>
                <a:gd name="T8" fmla="*/ 0 w 350"/>
                <a:gd name="T9" fmla="*/ 151 h 151"/>
                <a:gd name="T10" fmla="*/ 36 w 350"/>
                <a:gd name="T11" fmla="*/ 83 h 151"/>
                <a:gd name="T12" fmla="*/ 350 w 350"/>
                <a:gd name="T13" fmla="*/ 83 h 151"/>
                <a:gd name="T14" fmla="*/ 350 w 350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51">
                  <a:moveTo>
                    <a:pt x="350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0" y="83"/>
                  </a:lnTo>
                  <a:lnTo>
                    <a:pt x="0" y="151"/>
                  </a:lnTo>
                  <a:lnTo>
                    <a:pt x="36" y="83"/>
                  </a:lnTo>
                  <a:lnTo>
                    <a:pt x="350" y="83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28ABDB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53" name="任意多边形 452"/>
            <p:cNvSpPr/>
            <p:nvPr/>
          </p:nvSpPr>
          <p:spPr>
            <a:xfrm>
              <a:off x="2695222" y="4182305"/>
              <a:ext cx="2405440" cy="1930712"/>
            </a:xfrm>
            <a:custGeom>
              <a:avLst/>
              <a:gdLst>
                <a:gd name="connsiteX0" fmla="*/ 1165860 w 2506980"/>
                <a:gd name="connsiteY0" fmla="*/ 0 h 1303020"/>
                <a:gd name="connsiteX1" fmla="*/ 0 w 2506980"/>
                <a:gd name="connsiteY1" fmla="*/ 1303020 h 1303020"/>
                <a:gd name="connsiteX2" fmla="*/ 2506980 w 2506980"/>
                <a:gd name="connsiteY2" fmla="*/ 1303020 h 1303020"/>
                <a:gd name="connsiteX3" fmla="*/ 1165860 w 2506980"/>
                <a:gd name="connsiteY3" fmla="*/ 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6980" h="1303020">
                  <a:moveTo>
                    <a:pt x="1165860" y="0"/>
                  </a:moveTo>
                  <a:lnTo>
                    <a:pt x="0" y="1303020"/>
                  </a:lnTo>
                  <a:lnTo>
                    <a:pt x="2506980" y="1303020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28ABDB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62" name="TextBox 468"/>
            <p:cNvSpPr txBox="1"/>
            <p:nvPr/>
          </p:nvSpPr>
          <p:spPr bwMode="auto">
            <a:xfrm>
              <a:off x="3840678" y="3725384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397598" y="3377811"/>
            <a:ext cx="2361571" cy="2735206"/>
            <a:chOff x="5397598" y="3377811"/>
            <a:chExt cx="2361571" cy="2735206"/>
          </a:xfrm>
        </p:grpSpPr>
        <p:sp>
          <p:nvSpPr>
            <p:cNvPr id="447" name="Freeform 273"/>
            <p:cNvSpPr>
              <a:spLocks/>
            </p:cNvSpPr>
            <p:nvPr/>
          </p:nvSpPr>
          <p:spPr bwMode="auto">
            <a:xfrm>
              <a:off x="6687331" y="3377811"/>
              <a:ext cx="686797" cy="775295"/>
            </a:xfrm>
            <a:custGeom>
              <a:avLst/>
              <a:gdLst>
                <a:gd name="T0" fmla="*/ 347 w 347"/>
                <a:gd name="T1" fmla="*/ 0 h 153"/>
                <a:gd name="T2" fmla="*/ 0 w 347"/>
                <a:gd name="T3" fmla="*/ 0 h 153"/>
                <a:gd name="T4" fmla="*/ 0 w 347"/>
                <a:gd name="T5" fmla="*/ 68 h 153"/>
                <a:gd name="T6" fmla="*/ 0 w 347"/>
                <a:gd name="T7" fmla="*/ 85 h 153"/>
                <a:gd name="T8" fmla="*/ 0 w 347"/>
                <a:gd name="T9" fmla="*/ 153 h 153"/>
                <a:gd name="T10" fmla="*/ 36 w 347"/>
                <a:gd name="T11" fmla="*/ 85 h 153"/>
                <a:gd name="T12" fmla="*/ 347 w 347"/>
                <a:gd name="T13" fmla="*/ 85 h 153"/>
                <a:gd name="T14" fmla="*/ 347 w 347"/>
                <a:gd name="T1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153">
                  <a:moveTo>
                    <a:pt x="347" y="0"/>
                  </a:moveTo>
                  <a:lnTo>
                    <a:pt x="0" y="0"/>
                  </a:lnTo>
                  <a:lnTo>
                    <a:pt x="0" y="68"/>
                  </a:lnTo>
                  <a:lnTo>
                    <a:pt x="0" y="85"/>
                  </a:lnTo>
                  <a:lnTo>
                    <a:pt x="0" y="153"/>
                  </a:lnTo>
                  <a:lnTo>
                    <a:pt x="36" y="85"/>
                  </a:lnTo>
                  <a:lnTo>
                    <a:pt x="347" y="85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FEC607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455" name="任意多边形 454"/>
            <p:cNvSpPr/>
            <p:nvPr/>
          </p:nvSpPr>
          <p:spPr>
            <a:xfrm>
              <a:off x="5397598" y="3900036"/>
              <a:ext cx="2361571" cy="2212981"/>
            </a:xfrm>
            <a:custGeom>
              <a:avLst/>
              <a:gdLst>
                <a:gd name="connsiteX0" fmla="*/ 1181100 w 2461260"/>
                <a:gd name="connsiteY0" fmla="*/ 0 h 1493520"/>
                <a:gd name="connsiteX1" fmla="*/ 0 w 2461260"/>
                <a:gd name="connsiteY1" fmla="*/ 1493520 h 1493520"/>
                <a:gd name="connsiteX2" fmla="*/ 2461260 w 2461260"/>
                <a:gd name="connsiteY2" fmla="*/ 1493520 h 1493520"/>
                <a:gd name="connsiteX3" fmla="*/ 1181100 w 2461260"/>
                <a:gd name="connsiteY3" fmla="*/ 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1260" h="1493520">
                  <a:moveTo>
                    <a:pt x="1181100" y="0"/>
                  </a:moveTo>
                  <a:lnTo>
                    <a:pt x="0" y="1493520"/>
                  </a:lnTo>
                  <a:lnTo>
                    <a:pt x="2461260" y="1493520"/>
                  </a:lnTo>
                  <a:lnTo>
                    <a:pt x="1181100" y="0"/>
                  </a:lnTo>
                  <a:close/>
                </a:path>
              </a:pathLst>
            </a:custGeom>
            <a:solidFill>
              <a:srgbClr val="FEC607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schemeClr val="tx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465" name="TextBox 471"/>
            <p:cNvSpPr txBox="1"/>
            <p:nvPr/>
          </p:nvSpPr>
          <p:spPr bwMode="auto">
            <a:xfrm>
              <a:off x="6562908" y="3476322"/>
              <a:ext cx="995803" cy="318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/>
              <a:r>
                <a:rPr lang="zh-CN" altLang="en-US" sz="9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5330224"/>
      </p:ext>
    </p:extLst>
  </p:cSld>
  <p:clrMapOvr>
    <a:masterClrMapping/>
  </p:clrMapOvr>
  <p:transition spd="slow" advTm="1108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4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9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231</Words>
  <Application>Microsoft Office PowerPoint</Application>
  <PresentationFormat>自定义</PresentationFormat>
  <Paragraphs>74</Paragraphs>
  <Slides>10</Slides>
  <Notes>5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59</cp:revision>
  <dcterms:created xsi:type="dcterms:W3CDTF">2015-04-25T16:19:31Z</dcterms:created>
  <dcterms:modified xsi:type="dcterms:W3CDTF">2015-07-12T11:02:23Z</dcterms:modified>
</cp:coreProperties>
</file>