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8" r:id="rId3"/>
    <p:sldId id="259" r:id="rId4"/>
    <p:sldId id="261" r:id="rId5"/>
    <p:sldId id="262" r:id="rId6"/>
    <p:sldId id="263" r:id="rId7"/>
    <p:sldId id="264" r:id="rId8"/>
    <p:sldId id="260" r:id="rId9"/>
    <p:sldId id="256" r:id="rId10"/>
    <p:sldId id="265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890">
          <p15:clr>
            <a:srgbClr val="A4A3A4"/>
          </p15:clr>
        </p15:guide>
        <p15:guide id="3" orient="horz" pos="350">
          <p15:clr>
            <a:srgbClr val="A4A3A4"/>
          </p15:clr>
        </p15:guide>
        <p15:guide id="4" pos="2880">
          <p15:clr>
            <a:srgbClr val="A4A3A4"/>
          </p15:clr>
        </p15:guide>
        <p15:guide id="5" pos="5284">
          <p15:clr>
            <a:srgbClr val="A4A3A4"/>
          </p15:clr>
        </p15:guide>
        <p15:guide id="6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0623"/>
    <a:srgbClr val="B8ECBB"/>
    <a:srgbClr val="FAFCE4"/>
    <a:srgbClr val="FF5050"/>
    <a:srgbClr val="C5275A"/>
    <a:srgbClr val="2FB38E"/>
    <a:srgbClr val="CC00CC"/>
    <a:srgbClr val="4A2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876" y="-102"/>
      </p:cViewPr>
      <p:guideLst>
        <p:guide orient="horz" pos="1620"/>
        <p:guide orient="horz" pos="2890"/>
        <p:guide orient="horz" pos="350"/>
        <p:guide pos="2880"/>
        <p:guide pos="5284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906294"/>
      </p:ext>
    </p:extLst>
  </p:cSld>
  <p:clrMapOvr>
    <a:masterClrMapping/>
  </p:clrMapOvr>
  <p:transition spd="slow" advClick="0" advTm="4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618841"/>
      </p:ext>
    </p:extLst>
  </p:cSld>
  <p:clrMapOvr>
    <a:masterClrMapping/>
  </p:clrMapOvr>
  <p:transition spd="slow" advClick="0" advTm="4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08550"/>
      </p:ext>
    </p:extLst>
  </p:cSld>
  <p:clrMapOvr>
    <a:masterClrMapping/>
  </p:clrMapOvr>
  <p:transition spd="slow" advClick="0" advTm="4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06954"/>
      </p:ext>
    </p:extLst>
  </p:cSld>
  <p:clrMapOvr>
    <a:masterClrMapping/>
  </p:clrMapOvr>
  <p:transition spd="slow" advClick="0" advTm="4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18304"/>
      </p:ext>
    </p:extLst>
  </p:cSld>
  <p:clrMapOvr>
    <a:masterClrMapping/>
  </p:clrMapOvr>
  <p:transition spd="slow" advClick="0" advTm="4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536192"/>
      </p:ext>
    </p:extLst>
  </p:cSld>
  <p:clrMapOvr>
    <a:masterClrMapping/>
  </p:clrMapOvr>
  <p:transition spd="slow" advClick="0" advTm="4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265209"/>
      </p:ext>
    </p:extLst>
  </p:cSld>
  <p:clrMapOvr>
    <a:masterClrMapping/>
  </p:clrMapOvr>
  <p:transition spd="slow" advClick="0" advTm="4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71554"/>
      </p:ext>
    </p:extLst>
  </p:cSld>
  <p:clrMapOvr>
    <a:masterClrMapping/>
  </p:clrMapOvr>
  <p:transition spd="slow" advClick="0" advTm="4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92817"/>
      </p:ext>
    </p:extLst>
  </p:cSld>
  <p:clrMapOvr>
    <a:masterClrMapping/>
  </p:clrMapOvr>
  <p:transition spd="slow" advClick="0" advTm="4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93523"/>
      </p:ext>
    </p:extLst>
  </p:cSld>
  <p:clrMapOvr>
    <a:masterClrMapping/>
  </p:clrMapOvr>
  <p:transition spd="slow" advClick="0" advTm="4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48535"/>
      </p:ext>
    </p:extLst>
  </p:cSld>
  <p:clrMapOvr>
    <a:masterClrMapping/>
  </p:clrMapOvr>
  <p:transition spd="slow" advClick="0" advTm="4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209E2-70E4-44B1-9DC1-EF7B7AFBCBB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8BAE5-7FBD-4FC1-92A1-D14DACB8D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52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316235" y="3071895"/>
            <a:ext cx="648072" cy="532472"/>
          </a:xfrm>
          <a:prstGeom prst="rect">
            <a:avLst/>
          </a:prstGeom>
          <a:solidFill>
            <a:srgbClr val="C52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316235" y="3617973"/>
            <a:ext cx="648072" cy="532472"/>
          </a:xfrm>
          <a:prstGeom prst="rect">
            <a:avLst/>
          </a:prstGeom>
          <a:solidFill>
            <a:srgbClr val="FAF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1316235" y="4150757"/>
            <a:ext cx="648072" cy="532472"/>
          </a:xfrm>
          <a:prstGeom prst="rect">
            <a:avLst/>
          </a:prstGeom>
          <a:solidFill>
            <a:srgbClr val="B8E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1316235" y="4696835"/>
            <a:ext cx="648072" cy="532472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316235" y="2571750"/>
            <a:ext cx="648072" cy="532472"/>
          </a:xfrm>
          <a:prstGeom prst="rect">
            <a:avLst/>
          </a:prstGeom>
          <a:solidFill>
            <a:srgbClr val="550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2494160" y="3651870"/>
            <a:ext cx="4155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rgbClr val="2FB38E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ingdings"/>
              </a:rPr>
              <a:t></a:t>
            </a:r>
            <a:r>
              <a:rPr lang="zh-CN" altLang="en-US" sz="36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新年工作规划</a:t>
            </a:r>
            <a:r>
              <a:rPr lang="zh-CN" altLang="en-US" sz="3600" dirty="0" smtClean="0">
                <a:solidFill>
                  <a:srgbClr val="2FB38E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ingdings"/>
              </a:rPr>
              <a:t></a:t>
            </a:r>
            <a:endParaRPr lang="zh-CN" altLang="en-US" sz="3600" dirty="0">
              <a:solidFill>
                <a:srgbClr val="2FB38E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pic>
        <p:nvPicPr>
          <p:cNvPr id="44" name="audio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071" y="5596086"/>
            <a:ext cx="609600" cy="60960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 rot="1893113">
            <a:off x="3372751" y="399367"/>
            <a:ext cx="2365598" cy="245065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13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13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chemeClr val="bg1"/>
                </a:solidFill>
              </a:rPr>
              <a:t>!!!!!!</a:t>
            </a:r>
            <a:endParaRPr lang="zh-CN" altLang="en-US" sz="13800" b="1" dirty="0">
              <a:solidFill>
                <a:srgbClr val="FFFF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495019" y="564162"/>
            <a:ext cx="2121062" cy="2121062"/>
            <a:chOff x="9906993" y="482242"/>
            <a:chExt cx="2284902" cy="2284902"/>
          </a:xfrm>
        </p:grpSpPr>
        <p:sp>
          <p:nvSpPr>
            <p:cNvPr id="47" name="椭圆 46"/>
            <p:cNvSpPr/>
            <p:nvPr/>
          </p:nvSpPr>
          <p:spPr>
            <a:xfrm>
              <a:off x="9906993" y="482242"/>
              <a:ext cx="2284902" cy="2284902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rgbClr val="FAFCE4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16200000">
              <a:off x="9937100" y="512349"/>
              <a:ext cx="2224688" cy="222468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34000">
                  <a:schemeClr val="accent1">
                    <a:lumMod val="20000"/>
                    <a:lumOff val="80000"/>
                  </a:schemeClr>
                </a:gs>
                <a:gs pos="70000">
                  <a:srgbClr val="FAFCE4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6518680" y="2219695"/>
            <a:ext cx="465680" cy="465678"/>
          </a:xfrm>
          <a:prstGeom prst="ellipse">
            <a:avLst/>
          </a:prstGeom>
          <a:solidFill>
            <a:srgbClr val="FAFCE4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370633" y="-287316"/>
            <a:ext cx="1330040" cy="1330036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074917" y="1594586"/>
            <a:ext cx="998454" cy="998452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>
          <a:xfrm>
            <a:off x="2958708" y="1852191"/>
            <a:ext cx="3260176" cy="2992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3194351" y="1788264"/>
            <a:ext cx="274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</a:rPr>
              <a:t>XINNIANGZUOGUIHUA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077571" y="2219695"/>
            <a:ext cx="988859" cy="228013"/>
            <a:chOff x="3974874" y="2253273"/>
            <a:chExt cx="1161067" cy="267722"/>
          </a:xfrm>
          <a:effectLst/>
        </p:grpSpPr>
        <p:sp useBgFill="1">
          <p:nvSpPr>
            <p:cNvPr id="59" name="Freeform 27"/>
            <p:cNvSpPr>
              <a:spLocks/>
            </p:cNvSpPr>
            <p:nvPr/>
          </p:nvSpPr>
          <p:spPr bwMode="auto">
            <a:xfrm>
              <a:off x="3974874" y="2259222"/>
              <a:ext cx="278656" cy="261773"/>
            </a:xfrm>
            <a:custGeom>
              <a:avLst/>
              <a:gdLst>
                <a:gd name="T0" fmla="*/ 36 w 36"/>
                <a:gd name="T1" fmla="*/ 33 h 44"/>
                <a:gd name="T2" fmla="*/ 36 w 36"/>
                <a:gd name="T3" fmla="*/ 35 h 44"/>
                <a:gd name="T4" fmla="*/ 35 w 36"/>
                <a:gd name="T5" fmla="*/ 38 h 44"/>
                <a:gd name="T6" fmla="*/ 35 w 36"/>
                <a:gd name="T7" fmla="*/ 40 h 44"/>
                <a:gd name="T8" fmla="*/ 35 w 36"/>
                <a:gd name="T9" fmla="*/ 43 h 44"/>
                <a:gd name="T10" fmla="*/ 34 w 36"/>
                <a:gd name="T11" fmla="*/ 44 h 44"/>
                <a:gd name="T12" fmla="*/ 31 w 36"/>
                <a:gd name="T13" fmla="*/ 43 h 44"/>
                <a:gd name="T14" fmla="*/ 19 w 36"/>
                <a:gd name="T15" fmla="*/ 43 h 44"/>
                <a:gd name="T16" fmla="*/ 11 w 36"/>
                <a:gd name="T17" fmla="*/ 43 h 44"/>
                <a:gd name="T18" fmla="*/ 3 w 36"/>
                <a:gd name="T19" fmla="*/ 43 h 44"/>
                <a:gd name="T20" fmla="*/ 2 w 36"/>
                <a:gd name="T21" fmla="*/ 42 h 44"/>
                <a:gd name="T22" fmla="*/ 1 w 36"/>
                <a:gd name="T23" fmla="*/ 39 h 44"/>
                <a:gd name="T24" fmla="*/ 1 w 36"/>
                <a:gd name="T25" fmla="*/ 35 h 44"/>
                <a:gd name="T26" fmla="*/ 3 w 36"/>
                <a:gd name="T27" fmla="*/ 34 h 44"/>
                <a:gd name="T28" fmla="*/ 8 w 36"/>
                <a:gd name="T29" fmla="*/ 32 h 44"/>
                <a:gd name="T30" fmla="*/ 15 w 36"/>
                <a:gd name="T31" fmla="*/ 25 h 44"/>
                <a:gd name="T32" fmla="*/ 20 w 36"/>
                <a:gd name="T33" fmla="*/ 16 h 44"/>
                <a:gd name="T34" fmla="*/ 18 w 36"/>
                <a:gd name="T35" fmla="*/ 12 h 44"/>
                <a:gd name="T36" fmla="*/ 14 w 36"/>
                <a:gd name="T37" fmla="*/ 11 h 44"/>
                <a:gd name="T38" fmla="*/ 8 w 36"/>
                <a:gd name="T39" fmla="*/ 12 h 44"/>
                <a:gd name="T40" fmla="*/ 4 w 36"/>
                <a:gd name="T41" fmla="*/ 14 h 44"/>
                <a:gd name="T42" fmla="*/ 2 w 36"/>
                <a:gd name="T43" fmla="*/ 15 h 44"/>
                <a:gd name="T44" fmla="*/ 1 w 36"/>
                <a:gd name="T45" fmla="*/ 12 h 44"/>
                <a:gd name="T46" fmla="*/ 1 w 36"/>
                <a:gd name="T47" fmla="*/ 9 h 44"/>
                <a:gd name="T48" fmla="*/ 1 w 36"/>
                <a:gd name="T49" fmla="*/ 7 h 44"/>
                <a:gd name="T50" fmla="*/ 0 w 36"/>
                <a:gd name="T51" fmla="*/ 5 h 44"/>
                <a:gd name="T52" fmla="*/ 1 w 36"/>
                <a:gd name="T53" fmla="*/ 4 h 44"/>
                <a:gd name="T54" fmla="*/ 8 w 36"/>
                <a:gd name="T55" fmla="*/ 1 h 44"/>
                <a:gd name="T56" fmla="*/ 17 w 36"/>
                <a:gd name="T57" fmla="*/ 0 h 44"/>
                <a:gd name="T58" fmla="*/ 28 w 36"/>
                <a:gd name="T59" fmla="*/ 3 h 44"/>
                <a:gd name="T60" fmla="*/ 33 w 36"/>
                <a:gd name="T61" fmla="*/ 13 h 44"/>
                <a:gd name="T62" fmla="*/ 21 w 36"/>
                <a:gd name="T63" fmla="*/ 32 h 44"/>
                <a:gd name="T64" fmla="*/ 35 w 36"/>
                <a:gd name="T65" fmla="*/ 32 h 44"/>
                <a:gd name="T66" fmla="*/ 36 w 36"/>
                <a:gd name="T6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44">
                  <a:moveTo>
                    <a:pt x="36" y="33"/>
                  </a:move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5" y="38"/>
                  </a:cubicBezTo>
                  <a:cubicBezTo>
                    <a:pt x="35" y="38"/>
                    <a:pt x="35" y="39"/>
                    <a:pt x="35" y="40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4" y="44"/>
                    <a:pt x="33" y="44"/>
                    <a:pt x="31" y="43"/>
                  </a:cubicBezTo>
                  <a:cubicBezTo>
                    <a:pt x="29" y="43"/>
                    <a:pt x="25" y="43"/>
                    <a:pt x="19" y="43"/>
                  </a:cubicBezTo>
                  <a:cubicBezTo>
                    <a:pt x="17" y="43"/>
                    <a:pt x="15" y="43"/>
                    <a:pt x="11" y="43"/>
                  </a:cubicBezTo>
                  <a:cubicBezTo>
                    <a:pt x="7" y="43"/>
                    <a:pt x="5" y="43"/>
                    <a:pt x="3" y="43"/>
                  </a:cubicBezTo>
                  <a:cubicBezTo>
                    <a:pt x="2" y="43"/>
                    <a:pt x="2" y="43"/>
                    <a:pt x="2" y="42"/>
                  </a:cubicBezTo>
                  <a:cubicBezTo>
                    <a:pt x="2" y="42"/>
                    <a:pt x="2" y="40"/>
                    <a:pt x="1" y="39"/>
                  </a:cubicBezTo>
                  <a:cubicBezTo>
                    <a:pt x="1" y="36"/>
                    <a:pt x="1" y="35"/>
                    <a:pt x="1" y="35"/>
                  </a:cubicBezTo>
                  <a:cubicBezTo>
                    <a:pt x="1" y="34"/>
                    <a:pt x="1" y="34"/>
                    <a:pt x="3" y="34"/>
                  </a:cubicBezTo>
                  <a:cubicBezTo>
                    <a:pt x="6" y="33"/>
                    <a:pt x="7" y="33"/>
                    <a:pt x="8" y="32"/>
                  </a:cubicBezTo>
                  <a:cubicBezTo>
                    <a:pt x="10" y="30"/>
                    <a:pt x="13" y="28"/>
                    <a:pt x="15" y="25"/>
                  </a:cubicBezTo>
                  <a:cubicBezTo>
                    <a:pt x="18" y="21"/>
                    <a:pt x="20" y="18"/>
                    <a:pt x="20" y="16"/>
                  </a:cubicBezTo>
                  <a:cubicBezTo>
                    <a:pt x="20" y="15"/>
                    <a:pt x="19" y="13"/>
                    <a:pt x="18" y="12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2" y="11"/>
                    <a:pt x="10" y="11"/>
                    <a:pt x="8" y="12"/>
                  </a:cubicBezTo>
                  <a:cubicBezTo>
                    <a:pt x="7" y="12"/>
                    <a:pt x="6" y="13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5"/>
                    <a:pt x="33" y="8"/>
                    <a:pt x="33" y="13"/>
                  </a:cubicBezTo>
                  <a:cubicBezTo>
                    <a:pt x="33" y="18"/>
                    <a:pt x="29" y="25"/>
                    <a:pt x="21" y="32"/>
                  </a:cubicBezTo>
                  <a:cubicBezTo>
                    <a:pt x="27" y="32"/>
                    <a:pt x="31" y="32"/>
                    <a:pt x="35" y="32"/>
                  </a:cubicBezTo>
                  <a:cubicBezTo>
                    <a:pt x="35" y="32"/>
                    <a:pt x="36" y="32"/>
                    <a:pt x="36" y="33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60" name="Freeform 28"/>
            <p:cNvSpPr>
              <a:spLocks noEditPoints="1"/>
            </p:cNvSpPr>
            <p:nvPr/>
          </p:nvSpPr>
          <p:spPr bwMode="auto">
            <a:xfrm>
              <a:off x="4299973" y="2259222"/>
              <a:ext cx="317358" cy="261773"/>
            </a:xfrm>
            <a:custGeom>
              <a:avLst/>
              <a:gdLst>
                <a:gd name="T0" fmla="*/ 41 w 41"/>
                <a:gd name="T1" fmla="*/ 22 h 44"/>
                <a:gd name="T2" fmla="*/ 36 w 41"/>
                <a:gd name="T3" fmla="*/ 37 h 44"/>
                <a:gd name="T4" fmla="*/ 21 w 41"/>
                <a:gd name="T5" fmla="*/ 44 h 44"/>
                <a:gd name="T6" fmla="*/ 6 w 41"/>
                <a:gd name="T7" fmla="*/ 37 h 44"/>
                <a:gd name="T8" fmla="*/ 0 w 41"/>
                <a:gd name="T9" fmla="*/ 22 h 44"/>
                <a:gd name="T10" fmla="*/ 6 w 41"/>
                <a:gd name="T11" fmla="*/ 7 h 44"/>
                <a:gd name="T12" fmla="*/ 21 w 41"/>
                <a:gd name="T13" fmla="*/ 0 h 44"/>
                <a:gd name="T14" fmla="*/ 36 w 41"/>
                <a:gd name="T15" fmla="*/ 7 h 44"/>
                <a:gd name="T16" fmla="*/ 41 w 41"/>
                <a:gd name="T17" fmla="*/ 22 h 44"/>
                <a:gd name="T18" fmla="*/ 28 w 41"/>
                <a:gd name="T19" fmla="*/ 22 h 44"/>
                <a:gd name="T20" fmla="*/ 26 w 41"/>
                <a:gd name="T21" fmla="*/ 16 h 44"/>
                <a:gd name="T22" fmla="*/ 21 w 41"/>
                <a:gd name="T23" fmla="*/ 13 h 44"/>
                <a:gd name="T24" fmla="*/ 15 w 41"/>
                <a:gd name="T25" fmla="*/ 16 h 44"/>
                <a:gd name="T26" fmla="*/ 13 w 41"/>
                <a:gd name="T27" fmla="*/ 22 h 44"/>
                <a:gd name="T28" fmla="*/ 15 w 41"/>
                <a:gd name="T29" fmla="*/ 28 h 44"/>
                <a:gd name="T30" fmla="*/ 21 w 41"/>
                <a:gd name="T31" fmla="*/ 31 h 44"/>
                <a:gd name="T32" fmla="*/ 26 w 41"/>
                <a:gd name="T33" fmla="*/ 28 h 44"/>
                <a:gd name="T34" fmla="*/ 28 w 41"/>
                <a:gd name="T3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41" y="22"/>
                  </a:moveTo>
                  <a:cubicBezTo>
                    <a:pt x="41" y="28"/>
                    <a:pt x="39" y="33"/>
                    <a:pt x="36" y="37"/>
                  </a:cubicBezTo>
                  <a:cubicBezTo>
                    <a:pt x="32" y="42"/>
                    <a:pt x="27" y="44"/>
                    <a:pt x="21" y="44"/>
                  </a:cubicBezTo>
                  <a:cubicBezTo>
                    <a:pt x="15" y="44"/>
                    <a:pt x="10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7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7" y="0"/>
                    <a:pt x="32" y="2"/>
                    <a:pt x="36" y="7"/>
                  </a:cubicBezTo>
                  <a:cubicBezTo>
                    <a:pt x="39" y="11"/>
                    <a:pt x="41" y="16"/>
                    <a:pt x="41" y="22"/>
                  </a:cubicBezTo>
                  <a:close/>
                  <a:moveTo>
                    <a:pt x="28" y="22"/>
                  </a:moveTo>
                  <a:cubicBezTo>
                    <a:pt x="28" y="20"/>
                    <a:pt x="28" y="17"/>
                    <a:pt x="26" y="16"/>
                  </a:cubicBezTo>
                  <a:cubicBezTo>
                    <a:pt x="25" y="14"/>
                    <a:pt x="23" y="13"/>
                    <a:pt x="21" y="13"/>
                  </a:cubicBezTo>
                  <a:cubicBezTo>
                    <a:pt x="18" y="13"/>
                    <a:pt x="16" y="14"/>
                    <a:pt x="15" y="16"/>
                  </a:cubicBezTo>
                  <a:cubicBezTo>
                    <a:pt x="13" y="17"/>
                    <a:pt x="13" y="19"/>
                    <a:pt x="13" y="22"/>
                  </a:cubicBezTo>
                  <a:cubicBezTo>
                    <a:pt x="13" y="24"/>
                    <a:pt x="13" y="26"/>
                    <a:pt x="15" y="28"/>
                  </a:cubicBezTo>
                  <a:cubicBezTo>
                    <a:pt x="16" y="30"/>
                    <a:pt x="18" y="31"/>
                    <a:pt x="21" y="31"/>
                  </a:cubicBezTo>
                  <a:cubicBezTo>
                    <a:pt x="23" y="31"/>
                    <a:pt x="25" y="30"/>
                    <a:pt x="26" y="28"/>
                  </a:cubicBezTo>
                  <a:cubicBezTo>
                    <a:pt x="28" y="26"/>
                    <a:pt x="28" y="24"/>
                    <a:pt x="28" y="2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61" name="Freeform 29"/>
            <p:cNvSpPr>
              <a:spLocks/>
            </p:cNvSpPr>
            <p:nvPr/>
          </p:nvSpPr>
          <p:spPr bwMode="auto">
            <a:xfrm>
              <a:off x="4663774" y="2253273"/>
              <a:ext cx="147068" cy="261773"/>
            </a:xfrm>
            <a:custGeom>
              <a:avLst/>
              <a:gdLst>
                <a:gd name="T0" fmla="*/ 19 w 19"/>
                <a:gd name="T1" fmla="*/ 42 h 44"/>
                <a:gd name="T2" fmla="*/ 18 w 19"/>
                <a:gd name="T3" fmla="*/ 43 h 44"/>
                <a:gd name="T4" fmla="*/ 17 w 19"/>
                <a:gd name="T5" fmla="*/ 44 h 44"/>
                <a:gd name="T6" fmla="*/ 12 w 19"/>
                <a:gd name="T7" fmla="*/ 44 h 44"/>
                <a:gd name="T8" fmla="*/ 7 w 19"/>
                <a:gd name="T9" fmla="*/ 44 h 44"/>
                <a:gd name="T10" fmla="*/ 5 w 19"/>
                <a:gd name="T11" fmla="*/ 43 h 44"/>
                <a:gd name="T12" fmla="*/ 6 w 19"/>
                <a:gd name="T13" fmla="*/ 42 h 44"/>
                <a:gd name="T14" fmla="*/ 6 w 19"/>
                <a:gd name="T15" fmla="*/ 26 h 44"/>
                <a:gd name="T16" fmla="*/ 6 w 19"/>
                <a:gd name="T17" fmla="*/ 16 h 44"/>
                <a:gd name="T18" fmla="*/ 6 w 19"/>
                <a:gd name="T19" fmla="*/ 15 h 44"/>
                <a:gd name="T20" fmla="*/ 3 w 19"/>
                <a:gd name="T21" fmla="*/ 15 h 44"/>
                <a:gd name="T22" fmla="*/ 1 w 19"/>
                <a:gd name="T23" fmla="*/ 16 h 44"/>
                <a:gd name="T24" fmla="*/ 0 w 19"/>
                <a:gd name="T25" fmla="*/ 15 h 44"/>
                <a:gd name="T26" fmla="*/ 0 w 19"/>
                <a:gd name="T27" fmla="*/ 11 h 44"/>
                <a:gd name="T28" fmla="*/ 0 w 19"/>
                <a:gd name="T29" fmla="*/ 8 h 44"/>
                <a:gd name="T30" fmla="*/ 1 w 19"/>
                <a:gd name="T31" fmla="*/ 6 h 44"/>
                <a:gd name="T32" fmla="*/ 9 w 19"/>
                <a:gd name="T33" fmla="*/ 1 h 44"/>
                <a:gd name="T34" fmla="*/ 10 w 19"/>
                <a:gd name="T35" fmla="*/ 0 h 44"/>
                <a:gd name="T36" fmla="*/ 11 w 19"/>
                <a:gd name="T37" fmla="*/ 0 h 44"/>
                <a:gd name="T38" fmla="*/ 14 w 19"/>
                <a:gd name="T39" fmla="*/ 1 h 44"/>
                <a:gd name="T40" fmla="*/ 19 w 19"/>
                <a:gd name="T41" fmla="*/ 2 h 44"/>
                <a:gd name="T42" fmla="*/ 19 w 19"/>
                <a:gd name="T43" fmla="*/ 2 h 44"/>
                <a:gd name="T44" fmla="*/ 19 w 19"/>
                <a:gd name="T45" fmla="*/ 3 h 44"/>
                <a:gd name="T46" fmla="*/ 19 w 19"/>
                <a:gd name="T47" fmla="*/ 18 h 44"/>
                <a:gd name="T48" fmla="*/ 19 w 19"/>
                <a:gd name="T49" fmla="*/ 30 h 44"/>
                <a:gd name="T50" fmla="*/ 19 w 19"/>
                <a:gd name="T51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4">
                  <a:moveTo>
                    <a:pt x="19" y="42"/>
                  </a:moveTo>
                  <a:cubicBezTo>
                    <a:pt x="19" y="43"/>
                    <a:pt x="19" y="43"/>
                    <a:pt x="18" y="43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4" y="44"/>
                    <a:pt x="12" y="44"/>
                  </a:cubicBezTo>
                  <a:cubicBezTo>
                    <a:pt x="10" y="44"/>
                    <a:pt x="8" y="44"/>
                    <a:pt x="7" y="44"/>
                  </a:cubicBezTo>
                  <a:cubicBezTo>
                    <a:pt x="6" y="44"/>
                    <a:pt x="5" y="44"/>
                    <a:pt x="5" y="43"/>
                  </a:cubicBezTo>
                  <a:lnTo>
                    <a:pt x="6" y="42"/>
                  </a:lnTo>
                  <a:cubicBezTo>
                    <a:pt x="6" y="34"/>
                    <a:pt x="6" y="28"/>
                    <a:pt x="6" y="26"/>
                  </a:cubicBezTo>
                  <a:lnTo>
                    <a:pt x="6" y="16"/>
                  </a:ln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4" y="5"/>
                    <a:pt x="7" y="3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3" y="1"/>
                    <a:pt x="14" y="1"/>
                  </a:cubicBezTo>
                  <a:cubicBezTo>
                    <a:pt x="15" y="1"/>
                    <a:pt x="17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5"/>
                    <a:pt x="19" y="10"/>
                    <a:pt x="19" y="18"/>
                  </a:cubicBezTo>
                  <a:cubicBezTo>
                    <a:pt x="19" y="21"/>
                    <a:pt x="19" y="25"/>
                    <a:pt x="19" y="30"/>
                  </a:cubicBezTo>
                  <a:cubicBezTo>
                    <a:pt x="19" y="35"/>
                    <a:pt x="19" y="39"/>
                    <a:pt x="19" y="4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62" name="Freeform 30"/>
            <p:cNvSpPr>
              <a:spLocks/>
            </p:cNvSpPr>
            <p:nvPr/>
          </p:nvSpPr>
          <p:spPr bwMode="auto">
            <a:xfrm>
              <a:off x="4880506" y="2259222"/>
              <a:ext cx="255435" cy="261773"/>
            </a:xfrm>
            <a:custGeom>
              <a:avLst/>
              <a:gdLst>
                <a:gd name="T0" fmla="*/ 33 w 33"/>
                <a:gd name="T1" fmla="*/ 28 h 44"/>
                <a:gd name="T2" fmla="*/ 14 w 33"/>
                <a:gd name="T3" fmla="*/ 44 h 44"/>
                <a:gd name="T4" fmla="*/ 6 w 33"/>
                <a:gd name="T5" fmla="*/ 43 h 44"/>
                <a:gd name="T6" fmla="*/ 0 w 33"/>
                <a:gd name="T7" fmla="*/ 41 h 44"/>
                <a:gd name="T8" fmla="*/ 0 w 33"/>
                <a:gd name="T9" fmla="*/ 38 h 44"/>
                <a:gd name="T10" fmla="*/ 0 w 33"/>
                <a:gd name="T11" fmla="*/ 34 h 44"/>
                <a:gd name="T12" fmla="*/ 1 w 33"/>
                <a:gd name="T13" fmla="*/ 31 h 44"/>
                <a:gd name="T14" fmla="*/ 2 w 33"/>
                <a:gd name="T15" fmla="*/ 32 h 44"/>
                <a:gd name="T16" fmla="*/ 11 w 33"/>
                <a:gd name="T17" fmla="*/ 34 h 44"/>
                <a:gd name="T18" fmla="*/ 19 w 33"/>
                <a:gd name="T19" fmla="*/ 29 h 44"/>
                <a:gd name="T20" fmla="*/ 16 w 33"/>
                <a:gd name="T21" fmla="*/ 24 h 44"/>
                <a:gd name="T22" fmla="*/ 11 w 33"/>
                <a:gd name="T23" fmla="*/ 23 h 44"/>
                <a:gd name="T24" fmla="*/ 7 w 33"/>
                <a:gd name="T25" fmla="*/ 24 h 44"/>
                <a:gd name="T26" fmla="*/ 3 w 33"/>
                <a:gd name="T27" fmla="*/ 24 h 44"/>
                <a:gd name="T28" fmla="*/ 2 w 33"/>
                <a:gd name="T29" fmla="*/ 23 h 44"/>
                <a:gd name="T30" fmla="*/ 2 w 33"/>
                <a:gd name="T31" fmla="*/ 13 h 44"/>
                <a:gd name="T32" fmla="*/ 2 w 33"/>
                <a:gd name="T33" fmla="*/ 3 h 44"/>
                <a:gd name="T34" fmla="*/ 3 w 33"/>
                <a:gd name="T35" fmla="*/ 1 h 44"/>
                <a:gd name="T36" fmla="*/ 4 w 33"/>
                <a:gd name="T37" fmla="*/ 0 h 44"/>
                <a:gd name="T38" fmla="*/ 14 w 33"/>
                <a:gd name="T39" fmla="*/ 0 h 44"/>
                <a:gd name="T40" fmla="*/ 27 w 33"/>
                <a:gd name="T41" fmla="*/ 0 h 44"/>
                <a:gd name="T42" fmla="*/ 28 w 33"/>
                <a:gd name="T43" fmla="*/ 1 h 44"/>
                <a:gd name="T44" fmla="*/ 28 w 33"/>
                <a:gd name="T45" fmla="*/ 6 h 44"/>
                <a:gd name="T46" fmla="*/ 27 w 33"/>
                <a:gd name="T47" fmla="*/ 11 h 44"/>
                <a:gd name="T48" fmla="*/ 26 w 33"/>
                <a:gd name="T49" fmla="*/ 11 h 44"/>
                <a:gd name="T50" fmla="*/ 16 w 33"/>
                <a:gd name="T51" fmla="*/ 10 h 44"/>
                <a:gd name="T52" fmla="*/ 12 w 33"/>
                <a:gd name="T53" fmla="*/ 11 h 44"/>
                <a:gd name="T54" fmla="*/ 12 w 33"/>
                <a:gd name="T55" fmla="*/ 14 h 44"/>
                <a:gd name="T56" fmla="*/ 12 w 33"/>
                <a:gd name="T57" fmla="*/ 15 h 44"/>
                <a:gd name="T58" fmla="*/ 15 w 33"/>
                <a:gd name="T59" fmla="*/ 15 h 44"/>
                <a:gd name="T60" fmla="*/ 17 w 33"/>
                <a:gd name="T61" fmla="*/ 15 h 44"/>
                <a:gd name="T62" fmla="*/ 28 w 33"/>
                <a:gd name="T63" fmla="*/ 18 h 44"/>
                <a:gd name="T64" fmla="*/ 33 w 33"/>
                <a:gd name="T6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44">
                  <a:moveTo>
                    <a:pt x="33" y="28"/>
                  </a:moveTo>
                  <a:cubicBezTo>
                    <a:pt x="33" y="39"/>
                    <a:pt x="26" y="44"/>
                    <a:pt x="14" y="44"/>
                  </a:cubicBezTo>
                  <a:cubicBezTo>
                    <a:pt x="12" y="44"/>
                    <a:pt x="9" y="44"/>
                    <a:pt x="6" y="43"/>
                  </a:cubicBezTo>
                  <a:cubicBezTo>
                    <a:pt x="2" y="43"/>
                    <a:pt x="0" y="42"/>
                    <a:pt x="0" y="41"/>
                  </a:cubicBezTo>
                  <a:cubicBezTo>
                    <a:pt x="0" y="41"/>
                    <a:pt x="0" y="40"/>
                    <a:pt x="0" y="38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4" y="33"/>
                    <a:pt x="8" y="34"/>
                    <a:pt x="11" y="34"/>
                  </a:cubicBezTo>
                  <a:cubicBezTo>
                    <a:pt x="16" y="34"/>
                    <a:pt x="19" y="32"/>
                    <a:pt x="19" y="29"/>
                  </a:cubicBezTo>
                  <a:cubicBezTo>
                    <a:pt x="19" y="27"/>
                    <a:pt x="18" y="25"/>
                    <a:pt x="16" y="24"/>
                  </a:cubicBezTo>
                  <a:cubicBezTo>
                    <a:pt x="15" y="24"/>
                    <a:pt x="13" y="23"/>
                    <a:pt x="11" y="23"/>
                  </a:cubicBezTo>
                  <a:cubicBezTo>
                    <a:pt x="10" y="23"/>
                    <a:pt x="9" y="23"/>
                    <a:pt x="7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1"/>
                    <a:pt x="2" y="17"/>
                    <a:pt x="2" y="13"/>
                  </a:cubicBezTo>
                  <a:cubicBezTo>
                    <a:pt x="2" y="8"/>
                    <a:pt x="2" y="5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1" y="0"/>
                    <a:pt x="25" y="0"/>
                    <a:pt x="27" y="0"/>
                  </a:cubicBezTo>
                  <a:cubicBezTo>
                    <a:pt x="28" y="0"/>
                    <a:pt x="28" y="1"/>
                    <a:pt x="28" y="1"/>
                  </a:cubicBezTo>
                  <a:cubicBezTo>
                    <a:pt x="28" y="2"/>
                    <a:pt x="28" y="4"/>
                    <a:pt x="28" y="6"/>
                  </a:cubicBezTo>
                  <a:cubicBezTo>
                    <a:pt x="28" y="9"/>
                    <a:pt x="27" y="11"/>
                    <a:pt x="27" y="11"/>
                  </a:cubicBezTo>
                  <a:lnTo>
                    <a:pt x="26" y="11"/>
                  </a:lnTo>
                  <a:cubicBezTo>
                    <a:pt x="21" y="10"/>
                    <a:pt x="18" y="10"/>
                    <a:pt x="16" y="10"/>
                  </a:cubicBezTo>
                  <a:cubicBezTo>
                    <a:pt x="14" y="10"/>
                    <a:pt x="13" y="10"/>
                    <a:pt x="12" y="11"/>
                  </a:cubicBezTo>
                  <a:cubicBezTo>
                    <a:pt x="12" y="11"/>
                    <a:pt x="12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5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22" y="15"/>
                    <a:pt x="25" y="16"/>
                    <a:pt x="28" y="18"/>
                  </a:cubicBezTo>
                  <a:cubicBezTo>
                    <a:pt x="31" y="21"/>
                    <a:pt x="33" y="24"/>
                    <a:pt x="33" y="28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6159274" y="2142360"/>
            <a:ext cx="502748" cy="502746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407608" y="929603"/>
            <a:ext cx="465680" cy="465678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169856" y="1359877"/>
            <a:ext cx="998454" cy="998452"/>
          </a:xfrm>
          <a:prstGeom prst="ellipse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rot="335583">
            <a:off x="1089072" y="1782518"/>
            <a:ext cx="542690" cy="363620"/>
          </a:xfrm>
          <a:prstGeom prst="triangle">
            <a:avLst>
              <a:gd name="adj" fmla="val 63253"/>
            </a:avLst>
          </a:prstGeom>
          <a:solidFill>
            <a:srgbClr val="C52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090808" y="1181850"/>
            <a:ext cx="782480" cy="782478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081982" y="-287316"/>
            <a:ext cx="1330040" cy="133003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 rot="8394228">
            <a:off x="8133520" y="614757"/>
            <a:ext cx="553333" cy="388698"/>
          </a:xfrm>
          <a:prstGeom prst="triangle">
            <a:avLst>
              <a:gd name="adj" fmla="val 7423"/>
            </a:avLst>
          </a:prstGeom>
          <a:solidFill>
            <a:srgbClr val="550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593123" y="-444326"/>
            <a:ext cx="703852" cy="703850"/>
          </a:xfrm>
          <a:prstGeom prst="ellipse">
            <a:avLst/>
          </a:prstGeom>
          <a:solidFill>
            <a:srgbClr val="C5275A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358947" y="-444326"/>
            <a:ext cx="772624" cy="772622"/>
          </a:xfrm>
          <a:prstGeom prst="ellipse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3557024" y="1058388"/>
            <a:ext cx="1935182" cy="672644"/>
            <a:chOff x="9404350" y="2211710"/>
            <a:chExt cx="2552700" cy="1190625"/>
          </a:xfrm>
        </p:grpSpPr>
        <p:sp useBgFill="1">
          <p:nvSpPr>
            <p:cNvPr id="85" name="Freeform 6"/>
            <p:cNvSpPr>
              <a:spLocks noEditPoints="1"/>
            </p:cNvSpPr>
            <p:nvPr/>
          </p:nvSpPr>
          <p:spPr bwMode="auto">
            <a:xfrm>
              <a:off x="9404350" y="2211710"/>
              <a:ext cx="1219200" cy="1190625"/>
            </a:xfrm>
            <a:custGeom>
              <a:avLst/>
              <a:gdLst>
                <a:gd name="T0" fmla="*/ 77 w 128"/>
                <a:gd name="T1" fmla="*/ 84 h 125"/>
                <a:gd name="T2" fmla="*/ 73 w 128"/>
                <a:gd name="T3" fmla="*/ 84 h 125"/>
                <a:gd name="T4" fmla="*/ 73 w 128"/>
                <a:gd name="T5" fmla="*/ 101 h 125"/>
                <a:gd name="T6" fmla="*/ 81 w 128"/>
                <a:gd name="T7" fmla="*/ 101 h 125"/>
                <a:gd name="T8" fmla="*/ 81 w 128"/>
                <a:gd name="T9" fmla="*/ 90 h 125"/>
                <a:gd name="T10" fmla="*/ 77 w 128"/>
                <a:gd name="T11" fmla="*/ 84 h 125"/>
                <a:gd name="T12" fmla="*/ 73 w 128"/>
                <a:gd name="T13" fmla="*/ 68 h 125"/>
                <a:gd name="T14" fmla="*/ 81 w 128"/>
                <a:gd name="T15" fmla="*/ 68 h 125"/>
                <a:gd name="T16" fmla="*/ 81 w 128"/>
                <a:gd name="T17" fmla="*/ 57 h 125"/>
                <a:gd name="T18" fmla="*/ 77 w 128"/>
                <a:gd name="T19" fmla="*/ 51 h 125"/>
                <a:gd name="T20" fmla="*/ 73 w 128"/>
                <a:gd name="T21" fmla="*/ 51 h 125"/>
                <a:gd name="T22" fmla="*/ 73 w 128"/>
                <a:gd name="T23" fmla="*/ 68 h 125"/>
                <a:gd name="T24" fmla="*/ 38 w 128"/>
                <a:gd name="T25" fmla="*/ 123 h 125"/>
                <a:gd name="T26" fmla="*/ 4 w 128"/>
                <a:gd name="T27" fmla="*/ 123 h 125"/>
                <a:gd name="T28" fmla="*/ 4 w 128"/>
                <a:gd name="T29" fmla="*/ 105 h 125"/>
                <a:gd name="T30" fmla="*/ 48 w 128"/>
                <a:gd name="T31" fmla="*/ 105 h 125"/>
                <a:gd name="T32" fmla="*/ 48 w 128"/>
                <a:gd name="T33" fmla="*/ 113 h 125"/>
                <a:gd name="T34" fmla="*/ 38 w 128"/>
                <a:gd name="T35" fmla="*/ 123 h 125"/>
                <a:gd name="T36" fmla="*/ 27 w 128"/>
                <a:gd name="T37" fmla="*/ 81 h 125"/>
                <a:gd name="T38" fmla="*/ 46 w 128"/>
                <a:gd name="T39" fmla="*/ 81 h 125"/>
                <a:gd name="T40" fmla="*/ 46 w 128"/>
                <a:gd name="T41" fmla="*/ 98 h 125"/>
                <a:gd name="T42" fmla="*/ 15 w 128"/>
                <a:gd name="T43" fmla="*/ 98 h 125"/>
                <a:gd name="T44" fmla="*/ 4 w 128"/>
                <a:gd name="T45" fmla="*/ 81 h 125"/>
                <a:gd name="T46" fmla="*/ 22 w 128"/>
                <a:gd name="T47" fmla="*/ 50 h 125"/>
                <a:gd name="T48" fmla="*/ 14 w 128"/>
                <a:gd name="T49" fmla="*/ 50 h 125"/>
                <a:gd name="T50" fmla="*/ 4 w 128"/>
                <a:gd name="T51" fmla="*/ 30 h 125"/>
                <a:gd name="T52" fmla="*/ 22 w 128"/>
                <a:gd name="T53" fmla="*/ 1 h 125"/>
                <a:gd name="T54" fmla="*/ 45 w 128"/>
                <a:gd name="T55" fmla="*/ 1 h 125"/>
                <a:gd name="T56" fmla="*/ 27 w 128"/>
                <a:gd name="T57" fmla="*/ 33 h 125"/>
                <a:gd name="T58" fmla="*/ 46 w 128"/>
                <a:gd name="T59" fmla="*/ 33 h 125"/>
                <a:gd name="T60" fmla="*/ 46 w 128"/>
                <a:gd name="T61" fmla="*/ 48 h 125"/>
                <a:gd name="T62" fmla="*/ 27 w 128"/>
                <a:gd name="T63" fmla="*/ 81 h 125"/>
                <a:gd name="T64" fmla="*/ 128 w 128"/>
                <a:gd name="T65" fmla="*/ 112 h 125"/>
                <a:gd name="T66" fmla="*/ 115 w 128"/>
                <a:gd name="T67" fmla="*/ 125 h 125"/>
                <a:gd name="T68" fmla="*/ 101 w 128"/>
                <a:gd name="T69" fmla="*/ 125 h 125"/>
                <a:gd name="T70" fmla="*/ 101 w 128"/>
                <a:gd name="T71" fmla="*/ 108 h 125"/>
                <a:gd name="T72" fmla="*/ 107 w 128"/>
                <a:gd name="T73" fmla="*/ 106 h 125"/>
                <a:gd name="T74" fmla="*/ 107 w 128"/>
                <a:gd name="T75" fmla="*/ 32 h 125"/>
                <a:gd name="T76" fmla="*/ 97 w 128"/>
                <a:gd name="T77" fmla="*/ 23 h 125"/>
                <a:gd name="T78" fmla="*/ 73 w 128"/>
                <a:gd name="T79" fmla="*/ 23 h 125"/>
                <a:gd name="T80" fmla="*/ 50 w 128"/>
                <a:gd name="T81" fmla="*/ 39 h 125"/>
                <a:gd name="T82" fmla="*/ 50 w 128"/>
                <a:gd name="T83" fmla="*/ 16 h 125"/>
                <a:gd name="T84" fmla="*/ 62 w 128"/>
                <a:gd name="T85" fmla="*/ 0 h 125"/>
                <a:gd name="T86" fmla="*/ 81 w 128"/>
                <a:gd name="T87" fmla="*/ 0 h 125"/>
                <a:gd name="T88" fmla="*/ 79 w 128"/>
                <a:gd name="T89" fmla="*/ 6 h 125"/>
                <a:gd name="T90" fmla="*/ 107 w 128"/>
                <a:gd name="T91" fmla="*/ 6 h 125"/>
                <a:gd name="T92" fmla="*/ 128 w 128"/>
                <a:gd name="T93" fmla="*/ 28 h 125"/>
                <a:gd name="T94" fmla="*/ 128 w 128"/>
                <a:gd name="T95" fmla="*/ 112 h 125"/>
                <a:gd name="T96" fmla="*/ 67 w 128"/>
                <a:gd name="T97" fmla="*/ 34 h 125"/>
                <a:gd name="T98" fmla="*/ 85 w 128"/>
                <a:gd name="T99" fmla="*/ 34 h 125"/>
                <a:gd name="T100" fmla="*/ 99 w 128"/>
                <a:gd name="T101" fmla="*/ 51 h 125"/>
                <a:gd name="T102" fmla="*/ 99 w 128"/>
                <a:gd name="T103" fmla="*/ 117 h 125"/>
                <a:gd name="T104" fmla="*/ 55 w 128"/>
                <a:gd name="T105" fmla="*/ 117 h 125"/>
                <a:gd name="T106" fmla="*/ 55 w 128"/>
                <a:gd name="T107" fmla="*/ 51 h 125"/>
                <a:gd name="T108" fmla="*/ 67 w 128"/>
                <a:gd name="T109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5">
                  <a:moveTo>
                    <a:pt x="77" y="84"/>
                  </a:moveTo>
                  <a:lnTo>
                    <a:pt x="73" y="84"/>
                  </a:lnTo>
                  <a:lnTo>
                    <a:pt x="73" y="101"/>
                  </a:lnTo>
                  <a:lnTo>
                    <a:pt x="81" y="101"/>
                  </a:lnTo>
                  <a:lnTo>
                    <a:pt x="81" y="90"/>
                  </a:lnTo>
                  <a:cubicBezTo>
                    <a:pt x="81" y="86"/>
                    <a:pt x="80" y="84"/>
                    <a:pt x="77" y="84"/>
                  </a:cubicBezTo>
                  <a:close/>
                  <a:moveTo>
                    <a:pt x="73" y="68"/>
                  </a:moveTo>
                  <a:lnTo>
                    <a:pt x="81" y="68"/>
                  </a:lnTo>
                  <a:lnTo>
                    <a:pt x="81" y="57"/>
                  </a:lnTo>
                  <a:cubicBezTo>
                    <a:pt x="81" y="53"/>
                    <a:pt x="80" y="51"/>
                    <a:pt x="77" y="51"/>
                  </a:cubicBezTo>
                  <a:lnTo>
                    <a:pt x="73" y="51"/>
                  </a:lnTo>
                  <a:lnTo>
                    <a:pt x="73" y="68"/>
                  </a:lnTo>
                  <a:close/>
                  <a:moveTo>
                    <a:pt x="38" y="123"/>
                  </a:moveTo>
                  <a:lnTo>
                    <a:pt x="4" y="123"/>
                  </a:lnTo>
                  <a:lnTo>
                    <a:pt x="4" y="105"/>
                  </a:lnTo>
                  <a:lnTo>
                    <a:pt x="48" y="105"/>
                  </a:lnTo>
                  <a:lnTo>
                    <a:pt x="48" y="113"/>
                  </a:lnTo>
                  <a:cubicBezTo>
                    <a:pt x="48" y="119"/>
                    <a:pt x="45" y="123"/>
                    <a:pt x="38" y="123"/>
                  </a:cubicBezTo>
                  <a:close/>
                  <a:moveTo>
                    <a:pt x="27" y="81"/>
                  </a:moveTo>
                  <a:lnTo>
                    <a:pt x="46" y="81"/>
                  </a:lnTo>
                  <a:lnTo>
                    <a:pt x="46" y="98"/>
                  </a:lnTo>
                  <a:lnTo>
                    <a:pt x="15" y="98"/>
                  </a:lnTo>
                  <a:cubicBezTo>
                    <a:pt x="5" y="97"/>
                    <a:pt x="1" y="92"/>
                    <a:pt x="4" y="81"/>
                  </a:cubicBezTo>
                  <a:lnTo>
                    <a:pt x="22" y="50"/>
                  </a:lnTo>
                  <a:lnTo>
                    <a:pt x="14" y="50"/>
                  </a:lnTo>
                  <a:cubicBezTo>
                    <a:pt x="3" y="48"/>
                    <a:pt x="0" y="42"/>
                    <a:pt x="4" y="30"/>
                  </a:cubicBezTo>
                  <a:lnTo>
                    <a:pt x="22" y="1"/>
                  </a:lnTo>
                  <a:lnTo>
                    <a:pt x="45" y="1"/>
                  </a:lnTo>
                  <a:lnTo>
                    <a:pt x="27" y="33"/>
                  </a:lnTo>
                  <a:lnTo>
                    <a:pt x="46" y="33"/>
                  </a:lnTo>
                  <a:lnTo>
                    <a:pt x="46" y="48"/>
                  </a:lnTo>
                  <a:lnTo>
                    <a:pt x="27" y="81"/>
                  </a:lnTo>
                  <a:close/>
                  <a:moveTo>
                    <a:pt x="128" y="112"/>
                  </a:moveTo>
                  <a:cubicBezTo>
                    <a:pt x="128" y="120"/>
                    <a:pt x="124" y="125"/>
                    <a:pt x="115" y="125"/>
                  </a:cubicBezTo>
                  <a:lnTo>
                    <a:pt x="101" y="125"/>
                  </a:lnTo>
                  <a:lnTo>
                    <a:pt x="101" y="108"/>
                  </a:lnTo>
                  <a:cubicBezTo>
                    <a:pt x="105" y="108"/>
                    <a:pt x="107" y="108"/>
                    <a:pt x="107" y="106"/>
                  </a:cubicBezTo>
                  <a:lnTo>
                    <a:pt x="107" y="32"/>
                  </a:lnTo>
                  <a:cubicBezTo>
                    <a:pt x="107" y="26"/>
                    <a:pt x="103" y="23"/>
                    <a:pt x="97" y="23"/>
                  </a:cubicBezTo>
                  <a:lnTo>
                    <a:pt x="73" y="23"/>
                  </a:lnTo>
                  <a:cubicBezTo>
                    <a:pt x="67" y="29"/>
                    <a:pt x="60" y="35"/>
                    <a:pt x="50" y="39"/>
                  </a:cubicBezTo>
                  <a:lnTo>
                    <a:pt x="50" y="16"/>
                  </a:lnTo>
                  <a:cubicBezTo>
                    <a:pt x="56" y="12"/>
                    <a:pt x="60" y="7"/>
                    <a:pt x="62" y="0"/>
                  </a:cubicBezTo>
                  <a:lnTo>
                    <a:pt x="81" y="0"/>
                  </a:lnTo>
                  <a:lnTo>
                    <a:pt x="79" y="6"/>
                  </a:lnTo>
                  <a:lnTo>
                    <a:pt x="107" y="6"/>
                  </a:lnTo>
                  <a:cubicBezTo>
                    <a:pt x="121" y="6"/>
                    <a:pt x="128" y="13"/>
                    <a:pt x="128" y="28"/>
                  </a:cubicBezTo>
                  <a:lnTo>
                    <a:pt x="128" y="112"/>
                  </a:lnTo>
                  <a:close/>
                  <a:moveTo>
                    <a:pt x="67" y="34"/>
                  </a:moveTo>
                  <a:lnTo>
                    <a:pt x="85" y="34"/>
                  </a:lnTo>
                  <a:cubicBezTo>
                    <a:pt x="94" y="34"/>
                    <a:pt x="99" y="40"/>
                    <a:pt x="99" y="51"/>
                  </a:cubicBezTo>
                  <a:lnTo>
                    <a:pt x="99" y="117"/>
                  </a:lnTo>
                  <a:lnTo>
                    <a:pt x="55" y="117"/>
                  </a:lnTo>
                  <a:lnTo>
                    <a:pt x="55" y="51"/>
                  </a:lnTo>
                  <a:cubicBezTo>
                    <a:pt x="55" y="41"/>
                    <a:pt x="59" y="35"/>
                    <a:pt x="67" y="34"/>
                  </a:cubicBezTo>
                  <a:close/>
                </a:path>
              </a:pathLst>
            </a:custGeom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 useBgFill="1">
          <p:nvSpPr>
            <p:cNvPr id="86" name="Freeform 7"/>
            <p:cNvSpPr>
              <a:spLocks noEditPoints="1"/>
            </p:cNvSpPr>
            <p:nvPr/>
          </p:nvSpPr>
          <p:spPr bwMode="auto">
            <a:xfrm>
              <a:off x="10756900" y="2211710"/>
              <a:ext cx="1200150" cy="1190625"/>
            </a:xfrm>
            <a:custGeom>
              <a:avLst/>
              <a:gdLst>
                <a:gd name="T0" fmla="*/ 16 w 126"/>
                <a:gd name="T1" fmla="*/ 60 h 125"/>
                <a:gd name="T2" fmla="*/ 16 w 126"/>
                <a:gd name="T3" fmla="*/ 0 h 125"/>
                <a:gd name="T4" fmla="*/ 33 w 126"/>
                <a:gd name="T5" fmla="*/ 0 h 125"/>
                <a:gd name="T6" fmla="*/ 33 w 126"/>
                <a:gd name="T7" fmla="*/ 63 h 125"/>
                <a:gd name="T8" fmla="*/ 38 w 126"/>
                <a:gd name="T9" fmla="*/ 63 h 125"/>
                <a:gd name="T10" fmla="*/ 38 w 126"/>
                <a:gd name="T11" fmla="*/ 9 h 125"/>
                <a:gd name="T12" fmla="*/ 50 w 126"/>
                <a:gd name="T13" fmla="*/ 9 h 125"/>
                <a:gd name="T14" fmla="*/ 50 w 126"/>
                <a:gd name="T15" fmla="*/ 55 h 125"/>
                <a:gd name="T16" fmla="*/ 38 w 126"/>
                <a:gd name="T17" fmla="*/ 64 h 125"/>
                <a:gd name="T18" fmla="*/ 54 w 126"/>
                <a:gd name="T19" fmla="*/ 123 h 125"/>
                <a:gd name="T20" fmla="*/ 35 w 126"/>
                <a:gd name="T21" fmla="*/ 123 h 125"/>
                <a:gd name="T22" fmla="*/ 27 w 126"/>
                <a:gd name="T23" fmla="*/ 95 h 125"/>
                <a:gd name="T24" fmla="*/ 0 w 126"/>
                <a:gd name="T25" fmla="*/ 125 h 125"/>
                <a:gd name="T26" fmla="*/ 0 w 126"/>
                <a:gd name="T27" fmla="*/ 101 h 125"/>
                <a:gd name="T28" fmla="*/ 15 w 126"/>
                <a:gd name="T29" fmla="*/ 71 h 125"/>
                <a:gd name="T30" fmla="*/ 16 w 126"/>
                <a:gd name="T31" fmla="*/ 60 h 125"/>
                <a:gd name="T32" fmla="*/ 118 w 126"/>
                <a:gd name="T33" fmla="*/ 27 h 125"/>
                <a:gd name="T34" fmla="*/ 125 w 126"/>
                <a:gd name="T35" fmla="*/ 27 h 125"/>
                <a:gd name="T36" fmla="*/ 125 w 126"/>
                <a:gd name="T37" fmla="*/ 44 h 125"/>
                <a:gd name="T38" fmla="*/ 57 w 126"/>
                <a:gd name="T39" fmla="*/ 44 h 125"/>
                <a:gd name="T40" fmla="*/ 57 w 126"/>
                <a:gd name="T41" fmla="*/ 27 h 125"/>
                <a:gd name="T42" fmla="*/ 67 w 126"/>
                <a:gd name="T43" fmla="*/ 27 h 125"/>
                <a:gd name="T44" fmla="*/ 59 w 126"/>
                <a:gd name="T45" fmla="*/ 2 h 125"/>
                <a:gd name="T46" fmla="*/ 80 w 126"/>
                <a:gd name="T47" fmla="*/ 2 h 125"/>
                <a:gd name="T48" fmla="*/ 92 w 126"/>
                <a:gd name="T49" fmla="*/ 27 h 125"/>
                <a:gd name="T50" fmla="*/ 105 w 126"/>
                <a:gd name="T51" fmla="*/ 2 h 125"/>
                <a:gd name="T52" fmla="*/ 125 w 126"/>
                <a:gd name="T53" fmla="*/ 2 h 125"/>
                <a:gd name="T54" fmla="*/ 118 w 126"/>
                <a:gd name="T55" fmla="*/ 27 h 125"/>
                <a:gd name="T56" fmla="*/ 55 w 126"/>
                <a:gd name="T57" fmla="*/ 123 h 125"/>
                <a:gd name="T58" fmla="*/ 55 w 126"/>
                <a:gd name="T59" fmla="*/ 107 h 125"/>
                <a:gd name="T60" fmla="*/ 126 w 126"/>
                <a:gd name="T61" fmla="*/ 107 h 125"/>
                <a:gd name="T62" fmla="*/ 126 w 126"/>
                <a:gd name="T63" fmla="*/ 112 h 125"/>
                <a:gd name="T64" fmla="*/ 114 w 126"/>
                <a:gd name="T65" fmla="*/ 123 h 125"/>
                <a:gd name="T66" fmla="*/ 55 w 126"/>
                <a:gd name="T67" fmla="*/ 123 h 125"/>
                <a:gd name="T68" fmla="*/ 58 w 126"/>
                <a:gd name="T69" fmla="*/ 65 h 125"/>
                <a:gd name="T70" fmla="*/ 123 w 126"/>
                <a:gd name="T71" fmla="*/ 65 h 125"/>
                <a:gd name="T72" fmla="*/ 123 w 126"/>
                <a:gd name="T73" fmla="*/ 82 h 125"/>
                <a:gd name="T74" fmla="*/ 58 w 126"/>
                <a:gd name="T75" fmla="*/ 82 h 125"/>
                <a:gd name="T76" fmla="*/ 58 w 126"/>
                <a:gd name="T77" fmla="*/ 65 h 125"/>
                <a:gd name="T78" fmla="*/ 0 w 126"/>
                <a:gd name="T79" fmla="*/ 10 h 125"/>
                <a:gd name="T80" fmla="*/ 11 w 126"/>
                <a:gd name="T81" fmla="*/ 10 h 125"/>
                <a:gd name="T82" fmla="*/ 11 w 126"/>
                <a:gd name="T83" fmla="*/ 70 h 125"/>
                <a:gd name="T84" fmla="*/ 0 w 126"/>
                <a:gd name="T85" fmla="*/ 86 h 125"/>
                <a:gd name="T86" fmla="*/ 0 w 126"/>
                <a:gd name="T87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" h="125">
                  <a:moveTo>
                    <a:pt x="16" y="60"/>
                  </a:moveTo>
                  <a:lnTo>
                    <a:pt x="16" y="0"/>
                  </a:lnTo>
                  <a:lnTo>
                    <a:pt x="33" y="0"/>
                  </a:lnTo>
                  <a:lnTo>
                    <a:pt x="33" y="63"/>
                  </a:lnTo>
                  <a:lnTo>
                    <a:pt x="38" y="63"/>
                  </a:lnTo>
                  <a:lnTo>
                    <a:pt x="38" y="9"/>
                  </a:lnTo>
                  <a:lnTo>
                    <a:pt x="50" y="9"/>
                  </a:lnTo>
                  <a:lnTo>
                    <a:pt x="50" y="55"/>
                  </a:lnTo>
                  <a:cubicBezTo>
                    <a:pt x="50" y="61"/>
                    <a:pt x="46" y="64"/>
                    <a:pt x="38" y="64"/>
                  </a:cubicBezTo>
                  <a:lnTo>
                    <a:pt x="54" y="123"/>
                  </a:lnTo>
                  <a:lnTo>
                    <a:pt x="35" y="123"/>
                  </a:lnTo>
                  <a:lnTo>
                    <a:pt x="27" y="95"/>
                  </a:lnTo>
                  <a:cubicBezTo>
                    <a:pt x="20" y="108"/>
                    <a:pt x="12" y="118"/>
                    <a:pt x="0" y="125"/>
                  </a:cubicBezTo>
                  <a:lnTo>
                    <a:pt x="0" y="101"/>
                  </a:lnTo>
                  <a:cubicBezTo>
                    <a:pt x="8" y="94"/>
                    <a:pt x="13" y="83"/>
                    <a:pt x="15" y="71"/>
                  </a:cubicBezTo>
                  <a:lnTo>
                    <a:pt x="16" y="60"/>
                  </a:lnTo>
                  <a:close/>
                  <a:moveTo>
                    <a:pt x="118" y="27"/>
                  </a:moveTo>
                  <a:lnTo>
                    <a:pt x="125" y="27"/>
                  </a:lnTo>
                  <a:lnTo>
                    <a:pt x="125" y="44"/>
                  </a:lnTo>
                  <a:lnTo>
                    <a:pt x="57" y="44"/>
                  </a:lnTo>
                  <a:lnTo>
                    <a:pt x="57" y="27"/>
                  </a:lnTo>
                  <a:lnTo>
                    <a:pt x="67" y="27"/>
                  </a:lnTo>
                  <a:lnTo>
                    <a:pt x="59" y="2"/>
                  </a:lnTo>
                  <a:lnTo>
                    <a:pt x="80" y="2"/>
                  </a:lnTo>
                  <a:cubicBezTo>
                    <a:pt x="85" y="18"/>
                    <a:pt x="89" y="27"/>
                    <a:pt x="92" y="27"/>
                  </a:cubicBezTo>
                  <a:cubicBezTo>
                    <a:pt x="95" y="27"/>
                    <a:pt x="99" y="18"/>
                    <a:pt x="105" y="2"/>
                  </a:cubicBezTo>
                  <a:lnTo>
                    <a:pt x="125" y="2"/>
                  </a:lnTo>
                  <a:lnTo>
                    <a:pt x="118" y="27"/>
                  </a:lnTo>
                  <a:close/>
                  <a:moveTo>
                    <a:pt x="55" y="123"/>
                  </a:moveTo>
                  <a:lnTo>
                    <a:pt x="55" y="107"/>
                  </a:lnTo>
                  <a:lnTo>
                    <a:pt x="126" y="107"/>
                  </a:lnTo>
                  <a:lnTo>
                    <a:pt x="126" y="112"/>
                  </a:lnTo>
                  <a:cubicBezTo>
                    <a:pt x="126" y="119"/>
                    <a:pt x="122" y="123"/>
                    <a:pt x="114" y="123"/>
                  </a:cubicBezTo>
                  <a:lnTo>
                    <a:pt x="55" y="123"/>
                  </a:lnTo>
                  <a:close/>
                  <a:moveTo>
                    <a:pt x="58" y="65"/>
                  </a:moveTo>
                  <a:lnTo>
                    <a:pt x="123" y="65"/>
                  </a:lnTo>
                  <a:lnTo>
                    <a:pt x="123" y="82"/>
                  </a:lnTo>
                  <a:lnTo>
                    <a:pt x="58" y="82"/>
                  </a:lnTo>
                  <a:lnTo>
                    <a:pt x="58" y="65"/>
                  </a:lnTo>
                  <a:close/>
                  <a:moveTo>
                    <a:pt x="0" y="10"/>
                  </a:moveTo>
                  <a:lnTo>
                    <a:pt x="11" y="10"/>
                  </a:lnTo>
                  <a:lnTo>
                    <a:pt x="11" y="70"/>
                  </a:lnTo>
                  <a:cubicBezTo>
                    <a:pt x="12" y="80"/>
                    <a:pt x="8" y="86"/>
                    <a:pt x="0" y="86"/>
                  </a:cubicBezTo>
                  <a:lnTo>
                    <a:pt x="0" y="10"/>
                  </a:lnTo>
                  <a:close/>
                </a:path>
              </a:pathLst>
            </a:custGeom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Freeform 8"/>
            <p:cNvSpPr>
              <a:spLocks noEditPoints="1"/>
            </p:cNvSpPr>
            <p:nvPr/>
          </p:nvSpPr>
          <p:spPr bwMode="auto">
            <a:xfrm>
              <a:off x="10909300" y="2211710"/>
              <a:ext cx="1038225" cy="781050"/>
            </a:xfrm>
            <a:custGeom>
              <a:avLst/>
              <a:gdLst>
                <a:gd name="T0" fmla="*/ 0 w 109"/>
                <a:gd name="T1" fmla="*/ 9 h 82"/>
                <a:gd name="T2" fmla="*/ 0 w 109"/>
                <a:gd name="T3" fmla="*/ 0 h 82"/>
                <a:gd name="T4" fmla="*/ 17 w 109"/>
                <a:gd name="T5" fmla="*/ 0 h 82"/>
                <a:gd name="T6" fmla="*/ 17 w 109"/>
                <a:gd name="T7" fmla="*/ 34 h 82"/>
                <a:gd name="T8" fmla="*/ 0 w 109"/>
                <a:gd name="T9" fmla="*/ 9 h 82"/>
                <a:gd name="T10" fmla="*/ 22 w 109"/>
                <a:gd name="T11" fmla="*/ 41 h 82"/>
                <a:gd name="T12" fmla="*/ 22 w 109"/>
                <a:gd name="T13" fmla="*/ 9 h 82"/>
                <a:gd name="T14" fmla="*/ 34 w 109"/>
                <a:gd name="T15" fmla="*/ 9 h 82"/>
                <a:gd name="T16" fmla="*/ 34 w 109"/>
                <a:gd name="T17" fmla="*/ 55 h 82"/>
                <a:gd name="T18" fmla="*/ 34 w 109"/>
                <a:gd name="T19" fmla="*/ 57 h 82"/>
                <a:gd name="T20" fmla="*/ 22 w 109"/>
                <a:gd name="T21" fmla="*/ 41 h 82"/>
                <a:gd name="T22" fmla="*/ 109 w 109"/>
                <a:gd name="T23" fmla="*/ 2 h 82"/>
                <a:gd name="T24" fmla="*/ 79 w 109"/>
                <a:gd name="T25" fmla="*/ 44 h 82"/>
                <a:gd name="T26" fmla="*/ 41 w 109"/>
                <a:gd name="T27" fmla="*/ 44 h 82"/>
                <a:gd name="T28" fmla="*/ 41 w 109"/>
                <a:gd name="T29" fmla="*/ 27 h 82"/>
                <a:gd name="T30" fmla="*/ 51 w 109"/>
                <a:gd name="T31" fmla="*/ 27 h 82"/>
                <a:gd name="T32" fmla="*/ 43 w 109"/>
                <a:gd name="T33" fmla="*/ 2 h 82"/>
                <a:gd name="T34" fmla="*/ 64 w 109"/>
                <a:gd name="T35" fmla="*/ 2 h 82"/>
                <a:gd name="T36" fmla="*/ 76 w 109"/>
                <a:gd name="T37" fmla="*/ 27 h 82"/>
                <a:gd name="T38" fmla="*/ 89 w 109"/>
                <a:gd name="T39" fmla="*/ 2 h 82"/>
                <a:gd name="T40" fmla="*/ 109 w 109"/>
                <a:gd name="T41" fmla="*/ 2 h 82"/>
                <a:gd name="T42" fmla="*/ 65 w 109"/>
                <a:gd name="T43" fmla="*/ 65 h 82"/>
                <a:gd name="T44" fmla="*/ 53 w 109"/>
                <a:gd name="T45" fmla="*/ 82 h 82"/>
                <a:gd name="T46" fmla="*/ 51 w 109"/>
                <a:gd name="T47" fmla="*/ 82 h 82"/>
                <a:gd name="T48" fmla="*/ 42 w 109"/>
                <a:gd name="T49" fmla="*/ 70 h 82"/>
                <a:gd name="T50" fmla="*/ 42 w 109"/>
                <a:gd name="T51" fmla="*/ 65 h 82"/>
                <a:gd name="T52" fmla="*/ 65 w 109"/>
                <a:gd name="T5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" h="82">
                  <a:moveTo>
                    <a:pt x="0" y="9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34"/>
                  </a:lnTo>
                  <a:lnTo>
                    <a:pt x="0" y="9"/>
                  </a:lnTo>
                  <a:close/>
                  <a:moveTo>
                    <a:pt x="22" y="41"/>
                  </a:moveTo>
                  <a:lnTo>
                    <a:pt x="22" y="9"/>
                  </a:lnTo>
                  <a:lnTo>
                    <a:pt x="34" y="9"/>
                  </a:lnTo>
                  <a:lnTo>
                    <a:pt x="34" y="55"/>
                  </a:lnTo>
                  <a:cubicBezTo>
                    <a:pt x="34" y="56"/>
                    <a:pt x="34" y="57"/>
                    <a:pt x="34" y="57"/>
                  </a:cubicBezTo>
                  <a:lnTo>
                    <a:pt x="22" y="41"/>
                  </a:lnTo>
                  <a:close/>
                  <a:moveTo>
                    <a:pt x="109" y="2"/>
                  </a:moveTo>
                  <a:lnTo>
                    <a:pt x="79" y="44"/>
                  </a:lnTo>
                  <a:lnTo>
                    <a:pt x="41" y="44"/>
                  </a:lnTo>
                  <a:lnTo>
                    <a:pt x="41" y="27"/>
                  </a:lnTo>
                  <a:lnTo>
                    <a:pt x="51" y="27"/>
                  </a:lnTo>
                  <a:lnTo>
                    <a:pt x="43" y="2"/>
                  </a:lnTo>
                  <a:lnTo>
                    <a:pt x="64" y="2"/>
                  </a:lnTo>
                  <a:cubicBezTo>
                    <a:pt x="69" y="18"/>
                    <a:pt x="73" y="27"/>
                    <a:pt x="76" y="27"/>
                  </a:cubicBezTo>
                  <a:cubicBezTo>
                    <a:pt x="79" y="27"/>
                    <a:pt x="83" y="18"/>
                    <a:pt x="89" y="2"/>
                  </a:cubicBezTo>
                  <a:lnTo>
                    <a:pt x="109" y="2"/>
                  </a:lnTo>
                  <a:close/>
                  <a:moveTo>
                    <a:pt x="65" y="65"/>
                  </a:moveTo>
                  <a:lnTo>
                    <a:pt x="53" y="82"/>
                  </a:lnTo>
                  <a:lnTo>
                    <a:pt x="51" y="82"/>
                  </a:lnTo>
                  <a:lnTo>
                    <a:pt x="42" y="70"/>
                  </a:lnTo>
                  <a:lnTo>
                    <a:pt x="42" y="65"/>
                  </a:lnTo>
                  <a:lnTo>
                    <a:pt x="65" y="65"/>
                  </a:lnTo>
                  <a:close/>
                </a:path>
              </a:pathLst>
            </a:custGeom>
            <a:solidFill>
              <a:srgbClr val="2FB3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"/>
            <p:cNvSpPr>
              <a:spLocks noEditPoints="1"/>
            </p:cNvSpPr>
            <p:nvPr/>
          </p:nvSpPr>
          <p:spPr bwMode="auto">
            <a:xfrm>
              <a:off x="9566275" y="2764160"/>
              <a:ext cx="866775" cy="638175"/>
            </a:xfrm>
            <a:custGeom>
              <a:avLst/>
              <a:gdLst>
                <a:gd name="T0" fmla="*/ 60 w 91"/>
                <a:gd name="T1" fmla="*/ 26 h 67"/>
                <a:gd name="T2" fmla="*/ 56 w 91"/>
                <a:gd name="T3" fmla="*/ 26 h 67"/>
                <a:gd name="T4" fmla="*/ 56 w 91"/>
                <a:gd name="T5" fmla="*/ 43 h 67"/>
                <a:gd name="T6" fmla="*/ 64 w 91"/>
                <a:gd name="T7" fmla="*/ 43 h 67"/>
                <a:gd name="T8" fmla="*/ 64 w 91"/>
                <a:gd name="T9" fmla="*/ 32 h 67"/>
                <a:gd name="T10" fmla="*/ 60 w 91"/>
                <a:gd name="T11" fmla="*/ 26 h 67"/>
                <a:gd name="T12" fmla="*/ 91 w 91"/>
                <a:gd name="T13" fmla="*/ 67 h 67"/>
                <a:gd name="T14" fmla="*/ 84 w 91"/>
                <a:gd name="T15" fmla="*/ 56 h 67"/>
                <a:gd name="T16" fmla="*/ 84 w 91"/>
                <a:gd name="T17" fmla="*/ 67 h 67"/>
                <a:gd name="T18" fmla="*/ 91 w 91"/>
                <a:gd name="T19" fmla="*/ 67 h 67"/>
                <a:gd name="T20" fmla="*/ 82 w 91"/>
                <a:gd name="T21" fmla="*/ 54 h 67"/>
                <a:gd name="T22" fmla="*/ 44 w 91"/>
                <a:gd name="T23" fmla="*/ 0 h 67"/>
                <a:gd name="T24" fmla="*/ 38 w 91"/>
                <a:gd name="T25" fmla="*/ 9 h 67"/>
                <a:gd name="T26" fmla="*/ 38 w 91"/>
                <a:gd name="T27" fmla="*/ 59 h 67"/>
                <a:gd name="T28" fmla="*/ 82 w 91"/>
                <a:gd name="T29" fmla="*/ 59 h 67"/>
                <a:gd name="T30" fmla="*/ 82 w 91"/>
                <a:gd name="T31" fmla="*/ 54 h 67"/>
                <a:gd name="T32" fmla="*/ 28 w 91"/>
                <a:gd name="T33" fmla="*/ 23 h 67"/>
                <a:gd name="T34" fmla="*/ 16 w 91"/>
                <a:gd name="T35" fmla="*/ 40 h 67"/>
                <a:gd name="T36" fmla="*/ 29 w 91"/>
                <a:gd name="T37" fmla="*/ 40 h 67"/>
                <a:gd name="T38" fmla="*/ 29 w 91"/>
                <a:gd name="T39" fmla="*/ 23 h 67"/>
                <a:gd name="T40" fmla="*/ 28 w 91"/>
                <a:gd name="T41" fmla="*/ 23 h 67"/>
                <a:gd name="T42" fmla="*/ 11 w 91"/>
                <a:gd name="T43" fmla="*/ 47 h 67"/>
                <a:gd name="T44" fmla="*/ 0 w 91"/>
                <a:gd name="T45" fmla="*/ 65 h 67"/>
                <a:gd name="T46" fmla="*/ 21 w 91"/>
                <a:gd name="T47" fmla="*/ 65 h 67"/>
                <a:gd name="T48" fmla="*/ 31 w 91"/>
                <a:gd name="T49" fmla="*/ 55 h 67"/>
                <a:gd name="T50" fmla="*/ 31 w 91"/>
                <a:gd name="T51" fmla="*/ 47 h 67"/>
                <a:gd name="T52" fmla="*/ 11 w 91"/>
                <a:gd name="T53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67">
                  <a:moveTo>
                    <a:pt x="60" y="26"/>
                  </a:moveTo>
                  <a:lnTo>
                    <a:pt x="56" y="26"/>
                  </a:lnTo>
                  <a:lnTo>
                    <a:pt x="56" y="43"/>
                  </a:lnTo>
                  <a:lnTo>
                    <a:pt x="64" y="43"/>
                  </a:lnTo>
                  <a:lnTo>
                    <a:pt x="64" y="32"/>
                  </a:lnTo>
                  <a:cubicBezTo>
                    <a:pt x="64" y="28"/>
                    <a:pt x="63" y="26"/>
                    <a:pt x="60" y="26"/>
                  </a:cubicBezTo>
                  <a:close/>
                  <a:moveTo>
                    <a:pt x="91" y="67"/>
                  </a:moveTo>
                  <a:lnTo>
                    <a:pt x="84" y="56"/>
                  </a:lnTo>
                  <a:lnTo>
                    <a:pt x="84" y="67"/>
                  </a:lnTo>
                  <a:lnTo>
                    <a:pt x="91" y="67"/>
                  </a:lnTo>
                  <a:close/>
                  <a:moveTo>
                    <a:pt x="82" y="54"/>
                  </a:moveTo>
                  <a:lnTo>
                    <a:pt x="44" y="0"/>
                  </a:lnTo>
                  <a:lnTo>
                    <a:pt x="38" y="9"/>
                  </a:lnTo>
                  <a:lnTo>
                    <a:pt x="38" y="59"/>
                  </a:lnTo>
                  <a:lnTo>
                    <a:pt x="82" y="59"/>
                  </a:lnTo>
                  <a:lnTo>
                    <a:pt x="82" y="54"/>
                  </a:lnTo>
                  <a:close/>
                  <a:moveTo>
                    <a:pt x="28" y="23"/>
                  </a:moveTo>
                  <a:lnTo>
                    <a:pt x="16" y="40"/>
                  </a:lnTo>
                  <a:lnTo>
                    <a:pt x="29" y="40"/>
                  </a:lnTo>
                  <a:lnTo>
                    <a:pt x="29" y="23"/>
                  </a:lnTo>
                  <a:lnTo>
                    <a:pt x="28" y="23"/>
                  </a:lnTo>
                  <a:close/>
                  <a:moveTo>
                    <a:pt x="11" y="47"/>
                  </a:moveTo>
                  <a:lnTo>
                    <a:pt x="0" y="65"/>
                  </a:lnTo>
                  <a:lnTo>
                    <a:pt x="21" y="65"/>
                  </a:lnTo>
                  <a:cubicBezTo>
                    <a:pt x="28" y="65"/>
                    <a:pt x="31" y="61"/>
                    <a:pt x="31" y="55"/>
                  </a:cubicBezTo>
                  <a:lnTo>
                    <a:pt x="31" y="47"/>
                  </a:lnTo>
                  <a:lnTo>
                    <a:pt x="11" y="47"/>
                  </a:lnTo>
                  <a:close/>
                </a:path>
              </a:pathLst>
            </a:custGeom>
            <a:solidFill>
              <a:srgbClr val="5506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5050211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45" grpId="0"/>
      <p:bldP spid="50" grpId="0" animBg="1"/>
      <p:bldP spid="54" grpId="0" animBg="1"/>
      <p:bldP spid="63" grpId="0" animBg="1"/>
      <p:bldP spid="65" grpId="0" animBg="1"/>
      <p:bldP spid="73" grpId="0" animBg="1"/>
      <p:bldP spid="74" grpId="0" animBg="1"/>
      <p:bldP spid="77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893113">
            <a:off x="3372751" y="399367"/>
            <a:ext cx="2365598" cy="245065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13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13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13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13800" b="1" dirty="0" smtClean="0">
                <a:solidFill>
                  <a:schemeClr val="bg1"/>
                </a:solidFill>
              </a:rPr>
              <a:t>!!!!!!</a:t>
            </a:r>
            <a:endParaRPr lang="zh-CN" altLang="en-US" sz="13800" b="1" dirty="0">
              <a:solidFill>
                <a:srgbClr val="FFFF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95019" y="564162"/>
            <a:ext cx="2121062" cy="2121062"/>
            <a:chOff x="9906993" y="482242"/>
            <a:chExt cx="2284902" cy="2284902"/>
          </a:xfrm>
        </p:grpSpPr>
        <p:sp>
          <p:nvSpPr>
            <p:cNvPr id="43" name="椭圆 42"/>
            <p:cNvSpPr/>
            <p:nvPr/>
          </p:nvSpPr>
          <p:spPr>
            <a:xfrm>
              <a:off x="9906993" y="482242"/>
              <a:ext cx="2284902" cy="2284902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rgbClr val="FAFCE4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16200000">
              <a:off x="9937100" y="512349"/>
              <a:ext cx="2224688" cy="222468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34000">
                  <a:schemeClr val="accent1">
                    <a:lumMod val="20000"/>
                    <a:lumOff val="80000"/>
                  </a:schemeClr>
                </a:gs>
                <a:gs pos="70000">
                  <a:srgbClr val="FAFCE4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6518680" y="2219695"/>
            <a:ext cx="465680" cy="465678"/>
          </a:xfrm>
          <a:prstGeom prst="ellipse">
            <a:avLst/>
          </a:prstGeom>
          <a:solidFill>
            <a:srgbClr val="FAFCE4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-370633" y="-287316"/>
            <a:ext cx="1330040" cy="1330036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074917" y="1594586"/>
            <a:ext cx="998454" cy="998452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958708" y="1852191"/>
            <a:ext cx="3260176" cy="2992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194351" y="1788264"/>
            <a:ext cx="274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</a:rPr>
              <a:t>XINNIANGZUOGUIHUA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77571" y="2219695"/>
            <a:ext cx="988859" cy="228013"/>
            <a:chOff x="3974874" y="2253273"/>
            <a:chExt cx="1161067" cy="267722"/>
          </a:xfrm>
          <a:effectLst/>
        </p:grpSpPr>
        <p:sp useBgFill="1">
          <p:nvSpPr>
            <p:cNvPr id="16" name="Freeform 27"/>
            <p:cNvSpPr>
              <a:spLocks/>
            </p:cNvSpPr>
            <p:nvPr/>
          </p:nvSpPr>
          <p:spPr bwMode="auto">
            <a:xfrm>
              <a:off x="3974874" y="2259222"/>
              <a:ext cx="278656" cy="261773"/>
            </a:xfrm>
            <a:custGeom>
              <a:avLst/>
              <a:gdLst>
                <a:gd name="T0" fmla="*/ 36 w 36"/>
                <a:gd name="T1" fmla="*/ 33 h 44"/>
                <a:gd name="T2" fmla="*/ 36 w 36"/>
                <a:gd name="T3" fmla="*/ 35 h 44"/>
                <a:gd name="T4" fmla="*/ 35 w 36"/>
                <a:gd name="T5" fmla="*/ 38 h 44"/>
                <a:gd name="T6" fmla="*/ 35 w 36"/>
                <a:gd name="T7" fmla="*/ 40 h 44"/>
                <a:gd name="T8" fmla="*/ 35 w 36"/>
                <a:gd name="T9" fmla="*/ 43 h 44"/>
                <a:gd name="T10" fmla="*/ 34 w 36"/>
                <a:gd name="T11" fmla="*/ 44 h 44"/>
                <a:gd name="T12" fmla="*/ 31 w 36"/>
                <a:gd name="T13" fmla="*/ 43 h 44"/>
                <a:gd name="T14" fmla="*/ 19 w 36"/>
                <a:gd name="T15" fmla="*/ 43 h 44"/>
                <a:gd name="T16" fmla="*/ 11 w 36"/>
                <a:gd name="T17" fmla="*/ 43 h 44"/>
                <a:gd name="T18" fmla="*/ 3 w 36"/>
                <a:gd name="T19" fmla="*/ 43 h 44"/>
                <a:gd name="T20" fmla="*/ 2 w 36"/>
                <a:gd name="T21" fmla="*/ 42 h 44"/>
                <a:gd name="T22" fmla="*/ 1 w 36"/>
                <a:gd name="T23" fmla="*/ 39 h 44"/>
                <a:gd name="T24" fmla="*/ 1 w 36"/>
                <a:gd name="T25" fmla="*/ 35 h 44"/>
                <a:gd name="T26" fmla="*/ 3 w 36"/>
                <a:gd name="T27" fmla="*/ 34 h 44"/>
                <a:gd name="T28" fmla="*/ 8 w 36"/>
                <a:gd name="T29" fmla="*/ 32 h 44"/>
                <a:gd name="T30" fmla="*/ 15 w 36"/>
                <a:gd name="T31" fmla="*/ 25 h 44"/>
                <a:gd name="T32" fmla="*/ 20 w 36"/>
                <a:gd name="T33" fmla="*/ 16 h 44"/>
                <a:gd name="T34" fmla="*/ 18 w 36"/>
                <a:gd name="T35" fmla="*/ 12 h 44"/>
                <a:gd name="T36" fmla="*/ 14 w 36"/>
                <a:gd name="T37" fmla="*/ 11 h 44"/>
                <a:gd name="T38" fmla="*/ 8 w 36"/>
                <a:gd name="T39" fmla="*/ 12 h 44"/>
                <a:gd name="T40" fmla="*/ 4 w 36"/>
                <a:gd name="T41" fmla="*/ 14 h 44"/>
                <a:gd name="T42" fmla="*/ 2 w 36"/>
                <a:gd name="T43" fmla="*/ 15 h 44"/>
                <a:gd name="T44" fmla="*/ 1 w 36"/>
                <a:gd name="T45" fmla="*/ 12 h 44"/>
                <a:gd name="T46" fmla="*/ 1 w 36"/>
                <a:gd name="T47" fmla="*/ 9 h 44"/>
                <a:gd name="T48" fmla="*/ 1 w 36"/>
                <a:gd name="T49" fmla="*/ 7 h 44"/>
                <a:gd name="T50" fmla="*/ 0 w 36"/>
                <a:gd name="T51" fmla="*/ 5 h 44"/>
                <a:gd name="T52" fmla="*/ 1 w 36"/>
                <a:gd name="T53" fmla="*/ 4 h 44"/>
                <a:gd name="T54" fmla="*/ 8 w 36"/>
                <a:gd name="T55" fmla="*/ 1 h 44"/>
                <a:gd name="T56" fmla="*/ 17 w 36"/>
                <a:gd name="T57" fmla="*/ 0 h 44"/>
                <a:gd name="T58" fmla="*/ 28 w 36"/>
                <a:gd name="T59" fmla="*/ 3 h 44"/>
                <a:gd name="T60" fmla="*/ 33 w 36"/>
                <a:gd name="T61" fmla="*/ 13 h 44"/>
                <a:gd name="T62" fmla="*/ 21 w 36"/>
                <a:gd name="T63" fmla="*/ 32 h 44"/>
                <a:gd name="T64" fmla="*/ 35 w 36"/>
                <a:gd name="T65" fmla="*/ 32 h 44"/>
                <a:gd name="T66" fmla="*/ 36 w 36"/>
                <a:gd name="T6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44">
                  <a:moveTo>
                    <a:pt x="36" y="33"/>
                  </a:move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5" y="38"/>
                  </a:cubicBezTo>
                  <a:cubicBezTo>
                    <a:pt x="35" y="38"/>
                    <a:pt x="35" y="39"/>
                    <a:pt x="35" y="40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4" y="44"/>
                    <a:pt x="33" y="44"/>
                    <a:pt x="31" y="43"/>
                  </a:cubicBezTo>
                  <a:cubicBezTo>
                    <a:pt x="29" y="43"/>
                    <a:pt x="25" y="43"/>
                    <a:pt x="19" y="43"/>
                  </a:cubicBezTo>
                  <a:cubicBezTo>
                    <a:pt x="17" y="43"/>
                    <a:pt x="15" y="43"/>
                    <a:pt x="11" y="43"/>
                  </a:cubicBezTo>
                  <a:cubicBezTo>
                    <a:pt x="7" y="43"/>
                    <a:pt x="5" y="43"/>
                    <a:pt x="3" y="43"/>
                  </a:cubicBezTo>
                  <a:cubicBezTo>
                    <a:pt x="2" y="43"/>
                    <a:pt x="2" y="43"/>
                    <a:pt x="2" y="42"/>
                  </a:cubicBezTo>
                  <a:cubicBezTo>
                    <a:pt x="2" y="42"/>
                    <a:pt x="2" y="40"/>
                    <a:pt x="1" y="39"/>
                  </a:cubicBezTo>
                  <a:cubicBezTo>
                    <a:pt x="1" y="36"/>
                    <a:pt x="1" y="35"/>
                    <a:pt x="1" y="35"/>
                  </a:cubicBezTo>
                  <a:cubicBezTo>
                    <a:pt x="1" y="34"/>
                    <a:pt x="1" y="34"/>
                    <a:pt x="3" y="34"/>
                  </a:cubicBezTo>
                  <a:cubicBezTo>
                    <a:pt x="6" y="33"/>
                    <a:pt x="7" y="33"/>
                    <a:pt x="8" y="32"/>
                  </a:cubicBezTo>
                  <a:cubicBezTo>
                    <a:pt x="10" y="30"/>
                    <a:pt x="13" y="28"/>
                    <a:pt x="15" y="25"/>
                  </a:cubicBezTo>
                  <a:cubicBezTo>
                    <a:pt x="18" y="21"/>
                    <a:pt x="20" y="18"/>
                    <a:pt x="20" y="16"/>
                  </a:cubicBezTo>
                  <a:cubicBezTo>
                    <a:pt x="20" y="15"/>
                    <a:pt x="19" y="13"/>
                    <a:pt x="18" y="12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2" y="11"/>
                    <a:pt x="10" y="11"/>
                    <a:pt x="8" y="12"/>
                  </a:cubicBezTo>
                  <a:cubicBezTo>
                    <a:pt x="7" y="12"/>
                    <a:pt x="6" y="13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5"/>
                    <a:pt x="33" y="8"/>
                    <a:pt x="33" y="13"/>
                  </a:cubicBezTo>
                  <a:cubicBezTo>
                    <a:pt x="33" y="18"/>
                    <a:pt x="29" y="25"/>
                    <a:pt x="21" y="32"/>
                  </a:cubicBezTo>
                  <a:cubicBezTo>
                    <a:pt x="27" y="32"/>
                    <a:pt x="31" y="32"/>
                    <a:pt x="35" y="32"/>
                  </a:cubicBezTo>
                  <a:cubicBezTo>
                    <a:pt x="35" y="32"/>
                    <a:pt x="36" y="32"/>
                    <a:pt x="36" y="33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17" name="Freeform 28"/>
            <p:cNvSpPr>
              <a:spLocks noEditPoints="1"/>
            </p:cNvSpPr>
            <p:nvPr/>
          </p:nvSpPr>
          <p:spPr bwMode="auto">
            <a:xfrm>
              <a:off x="4299973" y="2259222"/>
              <a:ext cx="317358" cy="261773"/>
            </a:xfrm>
            <a:custGeom>
              <a:avLst/>
              <a:gdLst>
                <a:gd name="T0" fmla="*/ 41 w 41"/>
                <a:gd name="T1" fmla="*/ 22 h 44"/>
                <a:gd name="T2" fmla="*/ 36 w 41"/>
                <a:gd name="T3" fmla="*/ 37 h 44"/>
                <a:gd name="T4" fmla="*/ 21 w 41"/>
                <a:gd name="T5" fmla="*/ 44 h 44"/>
                <a:gd name="T6" fmla="*/ 6 w 41"/>
                <a:gd name="T7" fmla="*/ 37 h 44"/>
                <a:gd name="T8" fmla="*/ 0 w 41"/>
                <a:gd name="T9" fmla="*/ 22 h 44"/>
                <a:gd name="T10" fmla="*/ 6 w 41"/>
                <a:gd name="T11" fmla="*/ 7 h 44"/>
                <a:gd name="T12" fmla="*/ 21 w 41"/>
                <a:gd name="T13" fmla="*/ 0 h 44"/>
                <a:gd name="T14" fmla="*/ 36 w 41"/>
                <a:gd name="T15" fmla="*/ 7 h 44"/>
                <a:gd name="T16" fmla="*/ 41 w 41"/>
                <a:gd name="T17" fmla="*/ 22 h 44"/>
                <a:gd name="T18" fmla="*/ 28 w 41"/>
                <a:gd name="T19" fmla="*/ 22 h 44"/>
                <a:gd name="T20" fmla="*/ 26 w 41"/>
                <a:gd name="T21" fmla="*/ 16 h 44"/>
                <a:gd name="T22" fmla="*/ 21 w 41"/>
                <a:gd name="T23" fmla="*/ 13 h 44"/>
                <a:gd name="T24" fmla="*/ 15 w 41"/>
                <a:gd name="T25" fmla="*/ 16 h 44"/>
                <a:gd name="T26" fmla="*/ 13 w 41"/>
                <a:gd name="T27" fmla="*/ 22 h 44"/>
                <a:gd name="T28" fmla="*/ 15 w 41"/>
                <a:gd name="T29" fmla="*/ 28 h 44"/>
                <a:gd name="T30" fmla="*/ 21 w 41"/>
                <a:gd name="T31" fmla="*/ 31 h 44"/>
                <a:gd name="T32" fmla="*/ 26 w 41"/>
                <a:gd name="T33" fmla="*/ 28 h 44"/>
                <a:gd name="T34" fmla="*/ 28 w 41"/>
                <a:gd name="T3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41" y="22"/>
                  </a:moveTo>
                  <a:cubicBezTo>
                    <a:pt x="41" y="28"/>
                    <a:pt x="39" y="33"/>
                    <a:pt x="36" y="37"/>
                  </a:cubicBezTo>
                  <a:cubicBezTo>
                    <a:pt x="32" y="42"/>
                    <a:pt x="27" y="44"/>
                    <a:pt x="21" y="44"/>
                  </a:cubicBezTo>
                  <a:cubicBezTo>
                    <a:pt x="15" y="44"/>
                    <a:pt x="10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7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7" y="0"/>
                    <a:pt x="32" y="2"/>
                    <a:pt x="36" y="7"/>
                  </a:cubicBezTo>
                  <a:cubicBezTo>
                    <a:pt x="39" y="11"/>
                    <a:pt x="41" y="16"/>
                    <a:pt x="41" y="22"/>
                  </a:cubicBezTo>
                  <a:close/>
                  <a:moveTo>
                    <a:pt x="28" y="22"/>
                  </a:moveTo>
                  <a:cubicBezTo>
                    <a:pt x="28" y="20"/>
                    <a:pt x="28" y="17"/>
                    <a:pt x="26" y="16"/>
                  </a:cubicBezTo>
                  <a:cubicBezTo>
                    <a:pt x="25" y="14"/>
                    <a:pt x="23" y="13"/>
                    <a:pt x="21" y="13"/>
                  </a:cubicBezTo>
                  <a:cubicBezTo>
                    <a:pt x="18" y="13"/>
                    <a:pt x="16" y="14"/>
                    <a:pt x="15" y="16"/>
                  </a:cubicBezTo>
                  <a:cubicBezTo>
                    <a:pt x="13" y="17"/>
                    <a:pt x="13" y="19"/>
                    <a:pt x="13" y="22"/>
                  </a:cubicBezTo>
                  <a:cubicBezTo>
                    <a:pt x="13" y="24"/>
                    <a:pt x="13" y="26"/>
                    <a:pt x="15" y="28"/>
                  </a:cubicBezTo>
                  <a:cubicBezTo>
                    <a:pt x="16" y="30"/>
                    <a:pt x="18" y="31"/>
                    <a:pt x="21" y="31"/>
                  </a:cubicBezTo>
                  <a:cubicBezTo>
                    <a:pt x="23" y="31"/>
                    <a:pt x="25" y="30"/>
                    <a:pt x="26" y="28"/>
                  </a:cubicBezTo>
                  <a:cubicBezTo>
                    <a:pt x="28" y="26"/>
                    <a:pt x="28" y="24"/>
                    <a:pt x="28" y="2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18" name="Freeform 29"/>
            <p:cNvSpPr>
              <a:spLocks/>
            </p:cNvSpPr>
            <p:nvPr/>
          </p:nvSpPr>
          <p:spPr bwMode="auto">
            <a:xfrm>
              <a:off x="4663774" y="2253273"/>
              <a:ext cx="147068" cy="261773"/>
            </a:xfrm>
            <a:custGeom>
              <a:avLst/>
              <a:gdLst>
                <a:gd name="T0" fmla="*/ 19 w 19"/>
                <a:gd name="T1" fmla="*/ 42 h 44"/>
                <a:gd name="T2" fmla="*/ 18 w 19"/>
                <a:gd name="T3" fmla="*/ 43 h 44"/>
                <a:gd name="T4" fmla="*/ 17 w 19"/>
                <a:gd name="T5" fmla="*/ 44 h 44"/>
                <a:gd name="T6" fmla="*/ 12 w 19"/>
                <a:gd name="T7" fmla="*/ 44 h 44"/>
                <a:gd name="T8" fmla="*/ 7 w 19"/>
                <a:gd name="T9" fmla="*/ 44 h 44"/>
                <a:gd name="T10" fmla="*/ 5 w 19"/>
                <a:gd name="T11" fmla="*/ 43 h 44"/>
                <a:gd name="T12" fmla="*/ 6 w 19"/>
                <a:gd name="T13" fmla="*/ 42 h 44"/>
                <a:gd name="T14" fmla="*/ 6 w 19"/>
                <a:gd name="T15" fmla="*/ 26 h 44"/>
                <a:gd name="T16" fmla="*/ 6 w 19"/>
                <a:gd name="T17" fmla="*/ 16 h 44"/>
                <a:gd name="T18" fmla="*/ 6 w 19"/>
                <a:gd name="T19" fmla="*/ 15 h 44"/>
                <a:gd name="T20" fmla="*/ 3 w 19"/>
                <a:gd name="T21" fmla="*/ 15 h 44"/>
                <a:gd name="T22" fmla="*/ 1 w 19"/>
                <a:gd name="T23" fmla="*/ 16 h 44"/>
                <a:gd name="T24" fmla="*/ 0 w 19"/>
                <a:gd name="T25" fmla="*/ 15 h 44"/>
                <a:gd name="T26" fmla="*/ 0 w 19"/>
                <a:gd name="T27" fmla="*/ 11 h 44"/>
                <a:gd name="T28" fmla="*/ 0 w 19"/>
                <a:gd name="T29" fmla="*/ 8 h 44"/>
                <a:gd name="T30" fmla="*/ 1 w 19"/>
                <a:gd name="T31" fmla="*/ 6 h 44"/>
                <a:gd name="T32" fmla="*/ 9 w 19"/>
                <a:gd name="T33" fmla="*/ 1 h 44"/>
                <a:gd name="T34" fmla="*/ 10 w 19"/>
                <a:gd name="T35" fmla="*/ 0 h 44"/>
                <a:gd name="T36" fmla="*/ 11 w 19"/>
                <a:gd name="T37" fmla="*/ 0 h 44"/>
                <a:gd name="T38" fmla="*/ 14 w 19"/>
                <a:gd name="T39" fmla="*/ 1 h 44"/>
                <a:gd name="T40" fmla="*/ 19 w 19"/>
                <a:gd name="T41" fmla="*/ 2 h 44"/>
                <a:gd name="T42" fmla="*/ 19 w 19"/>
                <a:gd name="T43" fmla="*/ 2 h 44"/>
                <a:gd name="T44" fmla="*/ 19 w 19"/>
                <a:gd name="T45" fmla="*/ 3 h 44"/>
                <a:gd name="T46" fmla="*/ 19 w 19"/>
                <a:gd name="T47" fmla="*/ 18 h 44"/>
                <a:gd name="T48" fmla="*/ 19 w 19"/>
                <a:gd name="T49" fmla="*/ 30 h 44"/>
                <a:gd name="T50" fmla="*/ 19 w 19"/>
                <a:gd name="T51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4">
                  <a:moveTo>
                    <a:pt x="19" y="42"/>
                  </a:moveTo>
                  <a:cubicBezTo>
                    <a:pt x="19" y="43"/>
                    <a:pt x="19" y="43"/>
                    <a:pt x="18" y="43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4" y="44"/>
                    <a:pt x="12" y="44"/>
                  </a:cubicBezTo>
                  <a:cubicBezTo>
                    <a:pt x="10" y="44"/>
                    <a:pt x="8" y="44"/>
                    <a:pt x="7" y="44"/>
                  </a:cubicBezTo>
                  <a:cubicBezTo>
                    <a:pt x="6" y="44"/>
                    <a:pt x="5" y="44"/>
                    <a:pt x="5" y="43"/>
                  </a:cubicBezTo>
                  <a:lnTo>
                    <a:pt x="6" y="42"/>
                  </a:lnTo>
                  <a:cubicBezTo>
                    <a:pt x="6" y="34"/>
                    <a:pt x="6" y="28"/>
                    <a:pt x="6" y="26"/>
                  </a:cubicBezTo>
                  <a:lnTo>
                    <a:pt x="6" y="16"/>
                  </a:ln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4" y="5"/>
                    <a:pt x="7" y="3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3" y="1"/>
                    <a:pt x="14" y="1"/>
                  </a:cubicBezTo>
                  <a:cubicBezTo>
                    <a:pt x="15" y="1"/>
                    <a:pt x="17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5"/>
                    <a:pt x="19" y="10"/>
                    <a:pt x="19" y="18"/>
                  </a:cubicBezTo>
                  <a:cubicBezTo>
                    <a:pt x="19" y="21"/>
                    <a:pt x="19" y="25"/>
                    <a:pt x="19" y="30"/>
                  </a:cubicBezTo>
                  <a:cubicBezTo>
                    <a:pt x="19" y="35"/>
                    <a:pt x="19" y="39"/>
                    <a:pt x="19" y="4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19" name="Freeform 30"/>
            <p:cNvSpPr>
              <a:spLocks/>
            </p:cNvSpPr>
            <p:nvPr/>
          </p:nvSpPr>
          <p:spPr bwMode="auto">
            <a:xfrm>
              <a:off x="4880506" y="2259222"/>
              <a:ext cx="255435" cy="261773"/>
            </a:xfrm>
            <a:custGeom>
              <a:avLst/>
              <a:gdLst>
                <a:gd name="T0" fmla="*/ 33 w 33"/>
                <a:gd name="T1" fmla="*/ 28 h 44"/>
                <a:gd name="T2" fmla="*/ 14 w 33"/>
                <a:gd name="T3" fmla="*/ 44 h 44"/>
                <a:gd name="T4" fmla="*/ 6 w 33"/>
                <a:gd name="T5" fmla="*/ 43 h 44"/>
                <a:gd name="T6" fmla="*/ 0 w 33"/>
                <a:gd name="T7" fmla="*/ 41 h 44"/>
                <a:gd name="T8" fmla="*/ 0 w 33"/>
                <a:gd name="T9" fmla="*/ 38 h 44"/>
                <a:gd name="T10" fmla="*/ 0 w 33"/>
                <a:gd name="T11" fmla="*/ 34 h 44"/>
                <a:gd name="T12" fmla="*/ 1 w 33"/>
                <a:gd name="T13" fmla="*/ 31 h 44"/>
                <a:gd name="T14" fmla="*/ 2 w 33"/>
                <a:gd name="T15" fmla="*/ 32 h 44"/>
                <a:gd name="T16" fmla="*/ 11 w 33"/>
                <a:gd name="T17" fmla="*/ 34 h 44"/>
                <a:gd name="T18" fmla="*/ 19 w 33"/>
                <a:gd name="T19" fmla="*/ 29 h 44"/>
                <a:gd name="T20" fmla="*/ 16 w 33"/>
                <a:gd name="T21" fmla="*/ 24 h 44"/>
                <a:gd name="T22" fmla="*/ 11 w 33"/>
                <a:gd name="T23" fmla="*/ 23 h 44"/>
                <a:gd name="T24" fmla="*/ 7 w 33"/>
                <a:gd name="T25" fmla="*/ 24 h 44"/>
                <a:gd name="T26" fmla="*/ 3 w 33"/>
                <a:gd name="T27" fmla="*/ 24 h 44"/>
                <a:gd name="T28" fmla="*/ 2 w 33"/>
                <a:gd name="T29" fmla="*/ 23 h 44"/>
                <a:gd name="T30" fmla="*/ 2 w 33"/>
                <a:gd name="T31" fmla="*/ 13 h 44"/>
                <a:gd name="T32" fmla="*/ 2 w 33"/>
                <a:gd name="T33" fmla="*/ 3 h 44"/>
                <a:gd name="T34" fmla="*/ 3 w 33"/>
                <a:gd name="T35" fmla="*/ 1 h 44"/>
                <a:gd name="T36" fmla="*/ 4 w 33"/>
                <a:gd name="T37" fmla="*/ 0 h 44"/>
                <a:gd name="T38" fmla="*/ 14 w 33"/>
                <a:gd name="T39" fmla="*/ 0 h 44"/>
                <a:gd name="T40" fmla="*/ 27 w 33"/>
                <a:gd name="T41" fmla="*/ 0 h 44"/>
                <a:gd name="T42" fmla="*/ 28 w 33"/>
                <a:gd name="T43" fmla="*/ 1 h 44"/>
                <a:gd name="T44" fmla="*/ 28 w 33"/>
                <a:gd name="T45" fmla="*/ 6 h 44"/>
                <a:gd name="T46" fmla="*/ 27 w 33"/>
                <a:gd name="T47" fmla="*/ 11 h 44"/>
                <a:gd name="T48" fmla="*/ 26 w 33"/>
                <a:gd name="T49" fmla="*/ 11 h 44"/>
                <a:gd name="T50" fmla="*/ 16 w 33"/>
                <a:gd name="T51" fmla="*/ 10 h 44"/>
                <a:gd name="T52" fmla="*/ 12 w 33"/>
                <a:gd name="T53" fmla="*/ 11 h 44"/>
                <a:gd name="T54" fmla="*/ 12 w 33"/>
                <a:gd name="T55" fmla="*/ 14 h 44"/>
                <a:gd name="T56" fmla="*/ 12 w 33"/>
                <a:gd name="T57" fmla="*/ 15 h 44"/>
                <a:gd name="T58" fmla="*/ 15 w 33"/>
                <a:gd name="T59" fmla="*/ 15 h 44"/>
                <a:gd name="T60" fmla="*/ 17 w 33"/>
                <a:gd name="T61" fmla="*/ 15 h 44"/>
                <a:gd name="T62" fmla="*/ 28 w 33"/>
                <a:gd name="T63" fmla="*/ 18 h 44"/>
                <a:gd name="T64" fmla="*/ 33 w 33"/>
                <a:gd name="T6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44">
                  <a:moveTo>
                    <a:pt x="33" y="28"/>
                  </a:moveTo>
                  <a:cubicBezTo>
                    <a:pt x="33" y="39"/>
                    <a:pt x="26" y="44"/>
                    <a:pt x="14" y="44"/>
                  </a:cubicBezTo>
                  <a:cubicBezTo>
                    <a:pt x="12" y="44"/>
                    <a:pt x="9" y="44"/>
                    <a:pt x="6" y="43"/>
                  </a:cubicBezTo>
                  <a:cubicBezTo>
                    <a:pt x="2" y="43"/>
                    <a:pt x="0" y="42"/>
                    <a:pt x="0" y="41"/>
                  </a:cubicBezTo>
                  <a:cubicBezTo>
                    <a:pt x="0" y="41"/>
                    <a:pt x="0" y="40"/>
                    <a:pt x="0" y="38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4" y="33"/>
                    <a:pt x="8" y="34"/>
                    <a:pt x="11" y="34"/>
                  </a:cubicBezTo>
                  <a:cubicBezTo>
                    <a:pt x="16" y="34"/>
                    <a:pt x="19" y="32"/>
                    <a:pt x="19" y="29"/>
                  </a:cubicBezTo>
                  <a:cubicBezTo>
                    <a:pt x="19" y="27"/>
                    <a:pt x="18" y="25"/>
                    <a:pt x="16" y="24"/>
                  </a:cubicBezTo>
                  <a:cubicBezTo>
                    <a:pt x="15" y="24"/>
                    <a:pt x="13" y="23"/>
                    <a:pt x="11" y="23"/>
                  </a:cubicBezTo>
                  <a:cubicBezTo>
                    <a:pt x="10" y="23"/>
                    <a:pt x="9" y="23"/>
                    <a:pt x="7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1"/>
                    <a:pt x="2" y="17"/>
                    <a:pt x="2" y="13"/>
                  </a:cubicBezTo>
                  <a:cubicBezTo>
                    <a:pt x="2" y="8"/>
                    <a:pt x="2" y="5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1" y="0"/>
                    <a:pt x="25" y="0"/>
                    <a:pt x="27" y="0"/>
                  </a:cubicBezTo>
                  <a:cubicBezTo>
                    <a:pt x="28" y="0"/>
                    <a:pt x="28" y="1"/>
                    <a:pt x="28" y="1"/>
                  </a:cubicBezTo>
                  <a:cubicBezTo>
                    <a:pt x="28" y="2"/>
                    <a:pt x="28" y="4"/>
                    <a:pt x="28" y="6"/>
                  </a:cubicBezTo>
                  <a:cubicBezTo>
                    <a:pt x="28" y="9"/>
                    <a:pt x="27" y="11"/>
                    <a:pt x="27" y="11"/>
                  </a:cubicBezTo>
                  <a:lnTo>
                    <a:pt x="26" y="11"/>
                  </a:lnTo>
                  <a:cubicBezTo>
                    <a:pt x="21" y="10"/>
                    <a:pt x="18" y="10"/>
                    <a:pt x="16" y="10"/>
                  </a:cubicBezTo>
                  <a:cubicBezTo>
                    <a:pt x="14" y="10"/>
                    <a:pt x="13" y="10"/>
                    <a:pt x="12" y="11"/>
                  </a:cubicBezTo>
                  <a:cubicBezTo>
                    <a:pt x="12" y="11"/>
                    <a:pt x="12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5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22" y="15"/>
                    <a:pt x="25" y="16"/>
                    <a:pt x="28" y="18"/>
                  </a:cubicBezTo>
                  <a:cubicBezTo>
                    <a:pt x="31" y="21"/>
                    <a:pt x="33" y="24"/>
                    <a:pt x="33" y="28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494160" y="3651870"/>
            <a:ext cx="41556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rgbClr val="2FB38E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ingdings"/>
              </a:rPr>
              <a:t></a:t>
            </a:r>
            <a:r>
              <a:rPr lang="zh-CN" altLang="en-US" sz="3600" dirty="0" smtClean="0">
                <a:solidFill>
                  <a:srgbClr val="FAFCE4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ingdings"/>
              </a:rPr>
              <a:t>谢谢大家聆听</a:t>
            </a:r>
            <a:r>
              <a:rPr lang="zh-CN" altLang="en-US" sz="3600" dirty="0" smtClean="0">
                <a:solidFill>
                  <a:srgbClr val="2FB38E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ingdings"/>
              </a:rPr>
              <a:t></a:t>
            </a:r>
            <a:endParaRPr lang="zh-CN" altLang="en-US" sz="3600" dirty="0">
              <a:solidFill>
                <a:srgbClr val="2FB38E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159274" y="2142360"/>
            <a:ext cx="502748" cy="502746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407608" y="929603"/>
            <a:ext cx="465680" cy="465678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69856" y="1359877"/>
            <a:ext cx="998454" cy="998452"/>
          </a:xfrm>
          <a:prstGeom prst="ellipse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335583">
            <a:off x="1089072" y="1782518"/>
            <a:ext cx="542690" cy="363620"/>
          </a:xfrm>
          <a:prstGeom prst="triangle">
            <a:avLst>
              <a:gd name="adj" fmla="val 63253"/>
            </a:avLst>
          </a:prstGeom>
          <a:solidFill>
            <a:srgbClr val="C52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090808" y="1181850"/>
            <a:ext cx="782480" cy="782478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8081982" y="-287316"/>
            <a:ext cx="1330040" cy="133003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8394228">
            <a:off x="8133520" y="614757"/>
            <a:ext cx="553333" cy="388698"/>
          </a:xfrm>
          <a:prstGeom prst="triangle">
            <a:avLst>
              <a:gd name="adj" fmla="val 7423"/>
            </a:avLst>
          </a:prstGeom>
          <a:solidFill>
            <a:srgbClr val="550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593123" y="-444326"/>
            <a:ext cx="703852" cy="703850"/>
          </a:xfrm>
          <a:prstGeom prst="ellipse">
            <a:avLst/>
          </a:prstGeom>
          <a:solidFill>
            <a:srgbClr val="C5275A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358947" y="-444326"/>
            <a:ext cx="772624" cy="772622"/>
          </a:xfrm>
          <a:prstGeom prst="ellipse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188640" y="3059392"/>
            <a:ext cx="648072" cy="532472"/>
          </a:xfrm>
          <a:prstGeom prst="rect">
            <a:avLst/>
          </a:prstGeom>
          <a:solidFill>
            <a:srgbClr val="C52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188640" y="3605470"/>
            <a:ext cx="648072" cy="532472"/>
          </a:xfrm>
          <a:prstGeom prst="rect">
            <a:avLst/>
          </a:prstGeom>
          <a:solidFill>
            <a:srgbClr val="FAF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1188640" y="4138254"/>
            <a:ext cx="648072" cy="532472"/>
          </a:xfrm>
          <a:prstGeom prst="rect">
            <a:avLst/>
          </a:prstGeom>
          <a:solidFill>
            <a:srgbClr val="B8E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1188640" y="4684332"/>
            <a:ext cx="648072" cy="532472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188640" y="2559247"/>
            <a:ext cx="648072" cy="532472"/>
          </a:xfrm>
          <a:prstGeom prst="rect">
            <a:avLst/>
          </a:prstGeom>
          <a:solidFill>
            <a:srgbClr val="550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557024" y="1058388"/>
            <a:ext cx="1935182" cy="672644"/>
            <a:chOff x="9404350" y="2211710"/>
            <a:chExt cx="2552700" cy="1190625"/>
          </a:xfrm>
        </p:grpSpPr>
        <p:sp useBgFill="1"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9404350" y="2211710"/>
              <a:ext cx="1219200" cy="1190625"/>
            </a:xfrm>
            <a:custGeom>
              <a:avLst/>
              <a:gdLst>
                <a:gd name="T0" fmla="*/ 77 w 128"/>
                <a:gd name="T1" fmla="*/ 84 h 125"/>
                <a:gd name="T2" fmla="*/ 73 w 128"/>
                <a:gd name="T3" fmla="*/ 84 h 125"/>
                <a:gd name="T4" fmla="*/ 73 w 128"/>
                <a:gd name="T5" fmla="*/ 101 h 125"/>
                <a:gd name="T6" fmla="*/ 81 w 128"/>
                <a:gd name="T7" fmla="*/ 101 h 125"/>
                <a:gd name="T8" fmla="*/ 81 w 128"/>
                <a:gd name="T9" fmla="*/ 90 h 125"/>
                <a:gd name="T10" fmla="*/ 77 w 128"/>
                <a:gd name="T11" fmla="*/ 84 h 125"/>
                <a:gd name="T12" fmla="*/ 73 w 128"/>
                <a:gd name="T13" fmla="*/ 68 h 125"/>
                <a:gd name="T14" fmla="*/ 81 w 128"/>
                <a:gd name="T15" fmla="*/ 68 h 125"/>
                <a:gd name="T16" fmla="*/ 81 w 128"/>
                <a:gd name="T17" fmla="*/ 57 h 125"/>
                <a:gd name="T18" fmla="*/ 77 w 128"/>
                <a:gd name="T19" fmla="*/ 51 h 125"/>
                <a:gd name="T20" fmla="*/ 73 w 128"/>
                <a:gd name="T21" fmla="*/ 51 h 125"/>
                <a:gd name="T22" fmla="*/ 73 w 128"/>
                <a:gd name="T23" fmla="*/ 68 h 125"/>
                <a:gd name="T24" fmla="*/ 38 w 128"/>
                <a:gd name="T25" fmla="*/ 123 h 125"/>
                <a:gd name="T26" fmla="*/ 4 w 128"/>
                <a:gd name="T27" fmla="*/ 123 h 125"/>
                <a:gd name="T28" fmla="*/ 4 w 128"/>
                <a:gd name="T29" fmla="*/ 105 h 125"/>
                <a:gd name="T30" fmla="*/ 48 w 128"/>
                <a:gd name="T31" fmla="*/ 105 h 125"/>
                <a:gd name="T32" fmla="*/ 48 w 128"/>
                <a:gd name="T33" fmla="*/ 113 h 125"/>
                <a:gd name="T34" fmla="*/ 38 w 128"/>
                <a:gd name="T35" fmla="*/ 123 h 125"/>
                <a:gd name="T36" fmla="*/ 27 w 128"/>
                <a:gd name="T37" fmla="*/ 81 h 125"/>
                <a:gd name="T38" fmla="*/ 46 w 128"/>
                <a:gd name="T39" fmla="*/ 81 h 125"/>
                <a:gd name="T40" fmla="*/ 46 w 128"/>
                <a:gd name="T41" fmla="*/ 98 h 125"/>
                <a:gd name="T42" fmla="*/ 15 w 128"/>
                <a:gd name="T43" fmla="*/ 98 h 125"/>
                <a:gd name="T44" fmla="*/ 4 w 128"/>
                <a:gd name="T45" fmla="*/ 81 h 125"/>
                <a:gd name="T46" fmla="*/ 22 w 128"/>
                <a:gd name="T47" fmla="*/ 50 h 125"/>
                <a:gd name="T48" fmla="*/ 14 w 128"/>
                <a:gd name="T49" fmla="*/ 50 h 125"/>
                <a:gd name="T50" fmla="*/ 4 w 128"/>
                <a:gd name="T51" fmla="*/ 30 h 125"/>
                <a:gd name="T52" fmla="*/ 22 w 128"/>
                <a:gd name="T53" fmla="*/ 1 h 125"/>
                <a:gd name="T54" fmla="*/ 45 w 128"/>
                <a:gd name="T55" fmla="*/ 1 h 125"/>
                <a:gd name="T56" fmla="*/ 27 w 128"/>
                <a:gd name="T57" fmla="*/ 33 h 125"/>
                <a:gd name="T58" fmla="*/ 46 w 128"/>
                <a:gd name="T59" fmla="*/ 33 h 125"/>
                <a:gd name="T60" fmla="*/ 46 w 128"/>
                <a:gd name="T61" fmla="*/ 48 h 125"/>
                <a:gd name="T62" fmla="*/ 27 w 128"/>
                <a:gd name="T63" fmla="*/ 81 h 125"/>
                <a:gd name="T64" fmla="*/ 128 w 128"/>
                <a:gd name="T65" fmla="*/ 112 h 125"/>
                <a:gd name="T66" fmla="*/ 115 w 128"/>
                <a:gd name="T67" fmla="*/ 125 h 125"/>
                <a:gd name="T68" fmla="*/ 101 w 128"/>
                <a:gd name="T69" fmla="*/ 125 h 125"/>
                <a:gd name="T70" fmla="*/ 101 w 128"/>
                <a:gd name="T71" fmla="*/ 108 h 125"/>
                <a:gd name="T72" fmla="*/ 107 w 128"/>
                <a:gd name="T73" fmla="*/ 106 h 125"/>
                <a:gd name="T74" fmla="*/ 107 w 128"/>
                <a:gd name="T75" fmla="*/ 32 h 125"/>
                <a:gd name="T76" fmla="*/ 97 w 128"/>
                <a:gd name="T77" fmla="*/ 23 h 125"/>
                <a:gd name="T78" fmla="*/ 73 w 128"/>
                <a:gd name="T79" fmla="*/ 23 h 125"/>
                <a:gd name="T80" fmla="*/ 50 w 128"/>
                <a:gd name="T81" fmla="*/ 39 h 125"/>
                <a:gd name="T82" fmla="*/ 50 w 128"/>
                <a:gd name="T83" fmla="*/ 16 h 125"/>
                <a:gd name="T84" fmla="*/ 62 w 128"/>
                <a:gd name="T85" fmla="*/ 0 h 125"/>
                <a:gd name="T86" fmla="*/ 81 w 128"/>
                <a:gd name="T87" fmla="*/ 0 h 125"/>
                <a:gd name="T88" fmla="*/ 79 w 128"/>
                <a:gd name="T89" fmla="*/ 6 h 125"/>
                <a:gd name="T90" fmla="*/ 107 w 128"/>
                <a:gd name="T91" fmla="*/ 6 h 125"/>
                <a:gd name="T92" fmla="*/ 128 w 128"/>
                <a:gd name="T93" fmla="*/ 28 h 125"/>
                <a:gd name="T94" fmla="*/ 128 w 128"/>
                <a:gd name="T95" fmla="*/ 112 h 125"/>
                <a:gd name="T96" fmla="*/ 67 w 128"/>
                <a:gd name="T97" fmla="*/ 34 h 125"/>
                <a:gd name="T98" fmla="*/ 85 w 128"/>
                <a:gd name="T99" fmla="*/ 34 h 125"/>
                <a:gd name="T100" fmla="*/ 99 w 128"/>
                <a:gd name="T101" fmla="*/ 51 h 125"/>
                <a:gd name="T102" fmla="*/ 99 w 128"/>
                <a:gd name="T103" fmla="*/ 117 h 125"/>
                <a:gd name="T104" fmla="*/ 55 w 128"/>
                <a:gd name="T105" fmla="*/ 117 h 125"/>
                <a:gd name="T106" fmla="*/ 55 w 128"/>
                <a:gd name="T107" fmla="*/ 51 h 125"/>
                <a:gd name="T108" fmla="*/ 67 w 128"/>
                <a:gd name="T109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5">
                  <a:moveTo>
                    <a:pt x="77" y="84"/>
                  </a:moveTo>
                  <a:lnTo>
                    <a:pt x="73" y="84"/>
                  </a:lnTo>
                  <a:lnTo>
                    <a:pt x="73" y="101"/>
                  </a:lnTo>
                  <a:lnTo>
                    <a:pt x="81" y="101"/>
                  </a:lnTo>
                  <a:lnTo>
                    <a:pt x="81" y="90"/>
                  </a:lnTo>
                  <a:cubicBezTo>
                    <a:pt x="81" y="86"/>
                    <a:pt x="80" y="84"/>
                    <a:pt x="77" y="84"/>
                  </a:cubicBezTo>
                  <a:close/>
                  <a:moveTo>
                    <a:pt x="73" y="68"/>
                  </a:moveTo>
                  <a:lnTo>
                    <a:pt x="81" y="68"/>
                  </a:lnTo>
                  <a:lnTo>
                    <a:pt x="81" y="57"/>
                  </a:lnTo>
                  <a:cubicBezTo>
                    <a:pt x="81" y="53"/>
                    <a:pt x="80" y="51"/>
                    <a:pt x="77" y="51"/>
                  </a:cubicBezTo>
                  <a:lnTo>
                    <a:pt x="73" y="51"/>
                  </a:lnTo>
                  <a:lnTo>
                    <a:pt x="73" y="68"/>
                  </a:lnTo>
                  <a:close/>
                  <a:moveTo>
                    <a:pt x="38" y="123"/>
                  </a:moveTo>
                  <a:lnTo>
                    <a:pt x="4" y="123"/>
                  </a:lnTo>
                  <a:lnTo>
                    <a:pt x="4" y="105"/>
                  </a:lnTo>
                  <a:lnTo>
                    <a:pt x="48" y="105"/>
                  </a:lnTo>
                  <a:lnTo>
                    <a:pt x="48" y="113"/>
                  </a:lnTo>
                  <a:cubicBezTo>
                    <a:pt x="48" y="119"/>
                    <a:pt x="45" y="123"/>
                    <a:pt x="38" y="123"/>
                  </a:cubicBezTo>
                  <a:close/>
                  <a:moveTo>
                    <a:pt x="27" y="81"/>
                  </a:moveTo>
                  <a:lnTo>
                    <a:pt x="46" y="81"/>
                  </a:lnTo>
                  <a:lnTo>
                    <a:pt x="46" y="98"/>
                  </a:lnTo>
                  <a:lnTo>
                    <a:pt x="15" y="98"/>
                  </a:lnTo>
                  <a:cubicBezTo>
                    <a:pt x="5" y="97"/>
                    <a:pt x="1" y="92"/>
                    <a:pt x="4" y="81"/>
                  </a:cubicBezTo>
                  <a:lnTo>
                    <a:pt x="22" y="50"/>
                  </a:lnTo>
                  <a:lnTo>
                    <a:pt x="14" y="50"/>
                  </a:lnTo>
                  <a:cubicBezTo>
                    <a:pt x="3" y="48"/>
                    <a:pt x="0" y="42"/>
                    <a:pt x="4" y="30"/>
                  </a:cubicBezTo>
                  <a:lnTo>
                    <a:pt x="22" y="1"/>
                  </a:lnTo>
                  <a:lnTo>
                    <a:pt x="45" y="1"/>
                  </a:lnTo>
                  <a:lnTo>
                    <a:pt x="27" y="33"/>
                  </a:lnTo>
                  <a:lnTo>
                    <a:pt x="46" y="33"/>
                  </a:lnTo>
                  <a:lnTo>
                    <a:pt x="46" y="48"/>
                  </a:lnTo>
                  <a:lnTo>
                    <a:pt x="27" y="81"/>
                  </a:lnTo>
                  <a:close/>
                  <a:moveTo>
                    <a:pt x="128" y="112"/>
                  </a:moveTo>
                  <a:cubicBezTo>
                    <a:pt x="128" y="120"/>
                    <a:pt x="124" y="125"/>
                    <a:pt x="115" y="125"/>
                  </a:cubicBezTo>
                  <a:lnTo>
                    <a:pt x="101" y="125"/>
                  </a:lnTo>
                  <a:lnTo>
                    <a:pt x="101" y="108"/>
                  </a:lnTo>
                  <a:cubicBezTo>
                    <a:pt x="105" y="108"/>
                    <a:pt x="107" y="108"/>
                    <a:pt x="107" y="106"/>
                  </a:cubicBezTo>
                  <a:lnTo>
                    <a:pt x="107" y="32"/>
                  </a:lnTo>
                  <a:cubicBezTo>
                    <a:pt x="107" y="26"/>
                    <a:pt x="103" y="23"/>
                    <a:pt x="97" y="23"/>
                  </a:cubicBezTo>
                  <a:lnTo>
                    <a:pt x="73" y="23"/>
                  </a:lnTo>
                  <a:cubicBezTo>
                    <a:pt x="67" y="29"/>
                    <a:pt x="60" y="35"/>
                    <a:pt x="50" y="39"/>
                  </a:cubicBezTo>
                  <a:lnTo>
                    <a:pt x="50" y="16"/>
                  </a:lnTo>
                  <a:cubicBezTo>
                    <a:pt x="56" y="12"/>
                    <a:pt x="60" y="7"/>
                    <a:pt x="62" y="0"/>
                  </a:cubicBezTo>
                  <a:lnTo>
                    <a:pt x="81" y="0"/>
                  </a:lnTo>
                  <a:lnTo>
                    <a:pt x="79" y="6"/>
                  </a:lnTo>
                  <a:lnTo>
                    <a:pt x="107" y="6"/>
                  </a:lnTo>
                  <a:cubicBezTo>
                    <a:pt x="121" y="6"/>
                    <a:pt x="128" y="13"/>
                    <a:pt x="128" y="28"/>
                  </a:cubicBezTo>
                  <a:lnTo>
                    <a:pt x="128" y="112"/>
                  </a:lnTo>
                  <a:close/>
                  <a:moveTo>
                    <a:pt x="67" y="34"/>
                  </a:moveTo>
                  <a:lnTo>
                    <a:pt x="85" y="34"/>
                  </a:lnTo>
                  <a:cubicBezTo>
                    <a:pt x="94" y="34"/>
                    <a:pt x="99" y="40"/>
                    <a:pt x="99" y="51"/>
                  </a:cubicBezTo>
                  <a:lnTo>
                    <a:pt x="99" y="117"/>
                  </a:lnTo>
                  <a:lnTo>
                    <a:pt x="55" y="117"/>
                  </a:lnTo>
                  <a:lnTo>
                    <a:pt x="55" y="51"/>
                  </a:lnTo>
                  <a:cubicBezTo>
                    <a:pt x="55" y="41"/>
                    <a:pt x="59" y="35"/>
                    <a:pt x="67" y="34"/>
                  </a:cubicBezTo>
                  <a:close/>
                </a:path>
              </a:pathLst>
            </a:custGeom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 useBgFill="1"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10756900" y="2211710"/>
              <a:ext cx="1200150" cy="1190625"/>
            </a:xfrm>
            <a:custGeom>
              <a:avLst/>
              <a:gdLst>
                <a:gd name="T0" fmla="*/ 16 w 126"/>
                <a:gd name="T1" fmla="*/ 60 h 125"/>
                <a:gd name="T2" fmla="*/ 16 w 126"/>
                <a:gd name="T3" fmla="*/ 0 h 125"/>
                <a:gd name="T4" fmla="*/ 33 w 126"/>
                <a:gd name="T5" fmla="*/ 0 h 125"/>
                <a:gd name="T6" fmla="*/ 33 w 126"/>
                <a:gd name="T7" fmla="*/ 63 h 125"/>
                <a:gd name="T8" fmla="*/ 38 w 126"/>
                <a:gd name="T9" fmla="*/ 63 h 125"/>
                <a:gd name="T10" fmla="*/ 38 w 126"/>
                <a:gd name="T11" fmla="*/ 9 h 125"/>
                <a:gd name="T12" fmla="*/ 50 w 126"/>
                <a:gd name="T13" fmla="*/ 9 h 125"/>
                <a:gd name="T14" fmla="*/ 50 w 126"/>
                <a:gd name="T15" fmla="*/ 55 h 125"/>
                <a:gd name="T16" fmla="*/ 38 w 126"/>
                <a:gd name="T17" fmla="*/ 64 h 125"/>
                <a:gd name="T18" fmla="*/ 54 w 126"/>
                <a:gd name="T19" fmla="*/ 123 h 125"/>
                <a:gd name="T20" fmla="*/ 35 w 126"/>
                <a:gd name="T21" fmla="*/ 123 h 125"/>
                <a:gd name="T22" fmla="*/ 27 w 126"/>
                <a:gd name="T23" fmla="*/ 95 h 125"/>
                <a:gd name="T24" fmla="*/ 0 w 126"/>
                <a:gd name="T25" fmla="*/ 125 h 125"/>
                <a:gd name="T26" fmla="*/ 0 w 126"/>
                <a:gd name="T27" fmla="*/ 101 h 125"/>
                <a:gd name="T28" fmla="*/ 15 w 126"/>
                <a:gd name="T29" fmla="*/ 71 h 125"/>
                <a:gd name="T30" fmla="*/ 16 w 126"/>
                <a:gd name="T31" fmla="*/ 60 h 125"/>
                <a:gd name="T32" fmla="*/ 118 w 126"/>
                <a:gd name="T33" fmla="*/ 27 h 125"/>
                <a:gd name="T34" fmla="*/ 125 w 126"/>
                <a:gd name="T35" fmla="*/ 27 h 125"/>
                <a:gd name="T36" fmla="*/ 125 w 126"/>
                <a:gd name="T37" fmla="*/ 44 h 125"/>
                <a:gd name="T38" fmla="*/ 57 w 126"/>
                <a:gd name="T39" fmla="*/ 44 h 125"/>
                <a:gd name="T40" fmla="*/ 57 w 126"/>
                <a:gd name="T41" fmla="*/ 27 h 125"/>
                <a:gd name="T42" fmla="*/ 67 w 126"/>
                <a:gd name="T43" fmla="*/ 27 h 125"/>
                <a:gd name="T44" fmla="*/ 59 w 126"/>
                <a:gd name="T45" fmla="*/ 2 h 125"/>
                <a:gd name="T46" fmla="*/ 80 w 126"/>
                <a:gd name="T47" fmla="*/ 2 h 125"/>
                <a:gd name="T48" fmla="*/ 92 w 126"/>
                <a:gd name="T49" fmla="*/ 27 h 125"/>
                <a:gd name="T50" fmla="*/ 105 w 126"/>
                <a:gd name="T51" fmla="*/ 2 h 125"/>
                <a:gd name="T52" fmla="*/ 125 w 126"/>
                <a:gd name="T53" fmla="*/ 2 h 125"/>
                <a:gd name="T54" fmla="*/ 118 w 126"/>
                <a:gd name="T55" fmla="*/ 27 h 125"/>
                <a:gd name="T56" fmla="*/ 55 w 126"/>
                <a:gd name="T57" fmla="*/ 123 h 125"/>
                <a:gd name="T58" fmla="*/ 55 w 126"/>
                <a:gd name="T59" fmla="*/ 107 h 125"/>
                <a:gd name="T60" fmla="*/ 126 w 126"/>
                <a:gd name="T61" fmla="*/ 107 h 125"/>
                <a:gd name="T62" fmla="*/ 126 w 126"/>
                <a:gd name="T63" fmla="*/ 112 h 125"/>
                <a:gd name="T64" fmla="*/ 114 w 126"/>
                <a:gd name="T65" fmla="*/ 123 h 125"/>
                <a:gd name="T66" fmla="*/ 55 w 126"/>
                <a:gd name="T67" fmla="*/ 123 h 125"/>
                <a:gd name="T68" fmla="*/ 58 w 126"/>
                <a:gd name="T69" fmla="*/ 65 h 125"/>
                <a:gd name="T70" fmla="*/ 123 w 126"/>
                <a:gd name="T71" fmla="*/ 65 h 125"/>
                <a:gd name="T72" fmla="*/ 123 w 126"/>
                <a:gd name="T73" fmla="*/ 82 h 125"/>
                <a:gd name="T74" fmla="*/ 58 w 126"/>
                <a:gd name="T75" fmla="*/ 82 h 125"/>
                <a:gd name="T76" fmla="*/ 58 w 126"/>
                <a:gd name="T77" fmla="*/ 65 h 125"/>
                <a:gd name="T78" fmla="*/ 0 w 126"/>
                <a:gd name="T79" fmla="*/ 10 h 125"/>
                <a:gd name="T80" fmla="*/ 11 w 126"/>
                <a:gd name="T81" fmla="*/ 10 h 125"/>
                <a:gd name="T82" fmla="*/ 11 w 126"/>
                <a:gd name="T83" fmla="*/ 70 h 125"/>
                <a:gd name="T84" fmla="*/ 0 w 126"/>
                <a:gd name="T85" fmla="*/ 86 h 125"/>
                <a:gd name="T86" fmla="*/ 0 w 126"/>
                <a:gd name="T87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" h="125">
                  <a:moveTo>
                    <a:pt x="16" y="60"/>
                  </a:moveTo>
                  <a:lnTo>
                    <a:pt x="16" y="0"/>
                  </a:lnTo>
                  <a:lnTo>
                    <a:pt x="33" y="0"/>
                  </a:lnTo>
                  <a:lnTo>
                    <a:pt x="33" y="63"/>
                  </a:lnTo>
                  <a:lnTo>
                    <a:pt x="38" y="63"/>
                  </a:lnTo>
                  <a:lnTo>
                    <a:pt x="38" y="9"/>
                  </a:lnTo>
                  <a:lnTo>
                    <a:pt x="50" y="9"/>
                  </a:lnTo>
                  <a:lnTo>
                    <a:pt x="50" y="55"/>
                  </a:lnTo>
                  <a:cubicBezTo>
                    <a:pt x="50" y="61"/>
                    <a:pt x="46" y="64"/>
                    <a:pt x="38" y="64"/>
                  </a:cubicBezTo>
                  <a:lnTo>
                    <a:pt x="54" y="123"/>
                  </a:lnTo>
                  <a:lnTo>
                    <a:pt x="35" y="123"/>
                  </a:lnTo>
                  <a:lnTo>
                    <a:pt x="27" y="95"/>
                  </a:lnTo>
                  <a:cubicBezTo>
                    <a:pt x="20" y="108"/>
                    <a:pt x="12" y="118"/>
                    <a:pt x="0" y="125"/>
                  </a:cubicBezTo>
                  <a:lnTo>
                    <a:pt x="0" y="101"/>
                  </a:lnTo>
                  <a:cubicBezTo>
                    <a:pt x="8" y="94"/>
                    <a:pt x="13" y="83"/>
                    <a:pt x="15" y="71"/>
                  </a:cubicBezTo>
                  <a:lnTo>
                    <a:pt x="16" y="60"/>
                  </a:lnTo>
                  <a:close/>
                  <a:moveTo>
                    <a:pt x="118" y="27"/>
                  </a:moveTo>
                  <a:lnTo>
                    <a:pt x="125" y="27"/>
                  </a:lnTo>
                  <a:lnTo>
                    <a:pt x="125" y="44"/>
                  </a:lnTo>
                  <a:lnTo>
                    <a:pt x="57" y="44"/>
                  </a:lnTo>
                  <a:lnTo>
                    <a:pt x="57" y="27"/>
                  </a:lnTo>
                  <a:lnTo>
                    <a:pt x="67" y="27"/>
                  </a:lnTo>
                  <a:lnTo>
                    <a:pt x="59" y="2"/>
                  </a:lnTo>
                  <a:lnTo>
                    <a:pt x="80" y="2"/>
                  </a:lnTo>
                  <a:cubicBezTo>
                    <a:pt x="85" y="18"/>
                    <a:pt x="89" y="27"/>
                    <a:pt x="92" y="27"/>
                  </a:cubicBezTo>
                  <a:cubicBezTo>
                    <a:pt x="95" y="27"/>
                    <a:pt x="99" y="18"/>
                    <a:pt x="105" y="2"/>
                  </a:cubicBezTo>
                  <a:lnTo>
                    <a:pt x="125" y="2"/>
                  </a:lnTo>
                  <a:lnTo>
                    <a:pt x="118" y="27"/>
                  </a:lnTo>
                  <a:close/>
                  <a:moveTo>
                    <a:pt x="55" y="123"/>
                  </a:moveTo>
                  <a:lnTo>
                    <a:pt x="55" y="107"/>
                  </a:lnTo>
                  <a:lnTo>
                    <a:pt x="126" y="107"/>
                  </a:lnTo>
                  <a:lnTo>
                    <a:pt x="126" y="112"/>
                  </a:lnTo>
                  <a:cubicBezTo>
                    <a:pt x="126" y="119"/>
                    <a:pt x="122" y="123"/>
                    <a:pt x="114" y="123"/>
                  </a:cubicBezTo>
                  <a:lnTo>
                    <a:pt x="55" y="123"/>
                  </a:lnTo>
                  <a:close/>
                  <a:moveTo>
                    <a:pt x="58" y="65"/>
                  </a:moveTo>
                  <a:lnTo>
                    <a:pt x="123" y="65"/>
                  </a:lnTo>
                  <a:lnTo>
                    <a:pt x="123" y="82"/>
                  </a:lnTo>
                  <a:lnTo>
                    <a:pt x="58" y="82"/>
                  </a:lnTo>
                  <a:lnTo>
                    <a:pt x="58" y="65"/>
                  </a:lnTo>
                  <a:close/>
                  <a:moveTo>
                    <a:pt x="0" y="10"/>
                  </a:moveTo>
                  <a:lnTo>
                    <a:pt x="11" y="10"/>
                  </a:lnTo>
                  <a:lnTo>
                    <a:pt x="11" y="70"/>
                  </a:lnTo>
                  <a:cubicBezTo>
                    <a:pt x="12" y="80"/>
                    <a:pt x="8" y="86"/>
                    <a:pt x="0" y="86"/>
                  </a:cubicBezTo>
                  <a:lnTo>
                    <a:pt x="0" y="10"/>
                  </a:lnTo>
                  <a:close/>
                </a:path>
              </a:pathLst>
            </a:custGeom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10909300" y="2211710"/>
              <a:ext cx="1038225" cy="781050"/>
            </a:xfrm>
            <a:custGeom>
              <a:avLst/>
              <a:gdLst>
                <a:gd name="T0" fmla="*/ 0 w 109"/>
                <a:gd name="T1" fmla="*/ 9 h 82"/>
                <a:gd name="T2" fmla="*/ 0 w 109"/>
                <a:gd name="T3" fmla="*/ 0 h 82"/>
                <a:gd name="T4" fmla="*/ 17 w 109"/>
                <a:gd name="T5" fmla="*/ 0 h 82"/>
                <a:gd name="T6" fmla="*/ 17 w 109"/>
                <a:gd name="T7" fmla="*/ 34 h 82"/>
                <a:gd name="T8" fmla="*/ 0 w 109"/>
                <a:gd name="T9" fmla="*/ 9 h 82"/>
                <a:gd name="T10" fmla="*/ 22 w 109"/>
                <a:gd name="T11" fmla="*/ 41 h 82"/>
                <a:gd name="T12" fmla="*/ 22 w 109"/>
                <a:gd name="T13" fmla="*/ 9 h 82"/>
                <a:gd name="T14" fmla="*/ 34 w 109"/>
                <a:gd name="T15" fmla="*/ 9 h 82"/>
                <a:gd name="T16" fmla="*/ 34 w 109"/>
                <a:gd name="T17" fmla="*/ 55 h 82"/>
                <a:gd name="T18" fmla="*/ 34 w 109"/>
                <a:gd name="T19" fmla="*/ 57 h 82"/>
                <a:gd name="T20" fmla="*/ 22 w 109"/>
                <a:gd name="T21" fmla="*/ 41 h 82"/>
                <a:gd name="T22" fmla="*/ 109 w 109"/>
                <a:gd name="T23" fmla="*/ 2 h 82"/>
                <a:gd name="T24" fmla="*/ 79 w 109"/>
                <a:gd name="T25" fmla="*/ 44 h 82"/>
                <a:gd name="T26" fmla="*/ 41 w 109"/>
                <a:gd name="T27" fmla="*/ 44 h 82"/>
                <a:gd name="T28" fmla="*/ 41 w 109"/>
                <a:gd name="T29" fmla="*/ 27 h 82"/>
                <a:gd name="T30" fmla="*/ 51 w 109"/>
                <a:gd name="T31" fmla="*/ 27 h 82"/>
                <a:gd name="T32" fmla="*/ 43 w 109"/>
                <a:gd name="T33" fmla="*/ 2 h 82"/>
                <a:gd name="T34" fmla="*/ 64 w 109"/>
                <a:gd name="T35" fmla="*/ 2 h 82"/>
                <a:gd name="T36" fmla="*/ 76 w 109"/>
                <a:gd name="T37" fmla="*/ 27 h 82"/>
                <a:gd name="T38" fmla="*/ 89 w 109"/>
                <a:gd name="T39" fmla="*/ 2 h 82"/>
                <a:gd name="T40" fmla="*/ 109 w 109"/>
                <a:gd name="T41" fmla="*/ 2 h 82"/>
                <a:gd name="T42" fmla="*/ 65 w 109"/>
                <a:gd name="T43" fmla="*/ 65 h 82"/>
                <a:gd name="T44" fmla="*/ 53 w 109"/>
                <a:gd name="T45" fmla="*/ 82 h 82"/>
                <a:gd name="T46" fmla="*/ 51 w 109"/>
                <a:gd name="T47" fmla="*/ 82 h 82"/>
                <a:gd name="T48" fmla="*/ 42 w 109"/>
                <a:gd name="T49" fmla="*/ 70 h 82"/>
                <a:gd name="T50" fmla="*/ 42 w 109"/>
                <a:gd name="T51" fmla="*/ 65 h 82"/>
                <a:gd name="T52" fmla="*/ 65 w 109"/>
                <a:gd name="T5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" h="82">
                  <a:moveTo>
                    <a:pt x="0" y="9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34"/>
                  </a:lnTo>
                  <a:lnTo>
                    <a:pt x="0" y="9"/>
                  </a:lnTo>
                  <a:close/>
                  <a:moveTo>
                    <a:pt x="22" y="41"/>
                  </a:moveTo>
                  <a:lnTo>
                    <a:pt x="22" y="9"/>
                  </a:lnTo>
                  <a:lnTo>
                    <a:pt x="34" y="9"/>
                  </a:lnTo>
                  <a:lnTo>
                    <a:pt x="34" y="55"/>
                  </a:lnTo>
                  <a:cubicBezTo>
                    <a:pt x="34" y="56"/>
                    <a:pt x="34" y="57"/>
                    <a:pt x="34" y="57"/>
                  </a:cubicBezTo>
                  <a:lnTo>
                    <a:pt x="22" y="41"/>
                  </a:lnTo>
                  <a:close/>
                  <a:moveTo>
                    <a:pt x="109" y="2"/>
                  </a:moveTo>
                  <a:lnTo>
                    <a:pt x="79" y="44"/>
                  </a:lnTo>
                  <a:lnTo>
                    <a:pt x="41" y="44"/>
                  </a:lnTo>
                  <a:lnTo>
                    <a:pt x="41" y="27"/>
                  </a:lnTo>
                  <a:lnTo>
                    <a:pt x="51" y="27"/>
                  </a:lnTo>
                  <a:lnTo>
                    <a:pt x="43" y="2"/>
                  </a:lnTo>
                  <a:lnTo>
                    <a:pt x="64" y="2"/>
                  </a:lnTo>
                  <a:cubicBezTo>
                    <a:pt x="69" y="18"/>
                    <a:pt x="73" y="27"/>
                    <a:pt x="76" y="27"/>
                  </a:cubicBezTo>
                  <a:cubicBezTo>
                    <a:pt x="79" y="27"/>
                    <a:pt x="83" y="18"/>
                    <a:pt x="89" y="2"/>
                  </a:cubicBezTo>
                  <a:lnTo>
                    <a:pt x="109" y="2"/>
                  </a:lnTo>
                  <a:close/>
                  <a:moveTo>
                    <a:pt x="65" y="65"/>
                  </a:moveTo>
                  <a:lnTo>
                    <a:pt x="53" y="82"/>
                  </a:lnTo>
                  <a:lnTo>
                    <a:pt x="51" y="82"/>
                  </a:lnTo>
                  <a:lnTo>
                    <a:pt x="42" y="70"/>
                  </a:lnTo>
                  <a:lnTo>
                    <a:pt x="42" y="65"/>
                  </a:lnTo>
                  <a:lnTo>
                    <a:pt x="65" y="65"/>
                  </a:lnTo>
                  <a:close/>
                </a:path>
              </a:pathLst>
            </a:custGeom>
            <a:solidFill>
              <a:srgbClr val="2FB3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9566275" y="2764160"/>
              <a:ext cx="866775" cy="638175"/>
            </a:xfrm>
            <a:custGeom>
              <a:avLst/>
              <a:gdLst>
                <a:gd name="T0" fmla="*/ 60 w 91"/>
                <a:gd name="T1" fmla="*/ 26 h 67"/>
                <a:gd name="T2" fmla="*/ 56 w 91"/>
                <a:gd name="T3" fmla="*/ 26 h 67"/>
                <a:gd name="T4" fmla="*/ 56 w 91"/>
                <a:gd name="T5" fmla="*/ 43 h 67"/>
                <a:gd name="T6" fmla="*/ 64 w 91"/>
                <a:gd name="T7" fmla="*/ 43 h 67"/>
                <a:gd name="T8" fmla="*/ 64 w 91"/>
                <a:gd name="T9" fmla="*/ 32 h 67"/>
                <a:gd name="T10" fmla="*/ 60 w 91"/>
                <a:gd name="T11" fmla="*/ 26 h 67"/>
                <a:gd name="T12" fmla="*/ 91 w 91"/>
                <a:gd name="T13" fmla="*/ 67 h 67"/>
                <a:gd name="T14" fmla="*/ 84 w 91"/>
                <a:gd name="T15" fmla="*/ 56 h 67"/>
                <a:gd name="T16" fmla="*/ 84 w 91"/>
                <a:gd name="T17" fmla="*/ 67 h 67"/>
                <a:gd name="T18" fmla="*/ 91 w 91"/>
                <a:gd name="T19" fmla="*/ 67 h 67"/>
                <a:gd name="T20" fmla="*/ 82 w 91"/>
                <a:gd name="T21" fmla="*/ 54 h 67"/>
                <a:gd name="T22" fmla="*/ 44 w 91"/>
                <a:gd name="T23" fmla="*/ 0 h 67"/>
                <a:gd name="T24" fmla="*/ 38 w 91"/>
                <a:gd name="T25" fmla="*/ 9 h 67"/>
                <a:gd name="T26" fmla="*/ 38 w 91"/>
                <a:gd name="T27" fmla="*/ 59 h 67"/>
                <a:gd name="T28" fmla="*/ 82 w 91"/>
                <a:gd name="T29" fmla="*/ 59 h 67"/>
                <a:gd name="T30" fmla="*/ 82 w 91"/>
                <a:gd name="T31" fmla="*/ 54 h 67"/>
                <a:gd name="T32" fmla="*/ 28 w 91"/>
                <a:gd name="T33" fmla="*/ 23 h 67"/>
                <a:gd name="T34" fmla="*/ 16 w 91"/>
                <a:gd name="T35" fmla="*/ 40 h 67"/>
                <a:gd name="T36" fmla="*/ 29 w 91"/>
                <a:gd name="T37" fmla="*/ 40 h 67"/>
                <a:gd name="T38" fmla="*/ 29 w 91"/>
                <a:gd name="T39" fmla="*/ 23 h 67"/>
                <a:gd name="T40" fmla="*/ 28 w 91"/>
                <a:gd name="T41" fmla="*/ 23 h 67"/>
                <a:gd name="T42" fmla="*/ 11 w 91"/>
                <a:gd name="T43" fmla="*/ 47 h 67"/>
                <a:gd name="T44" fmla="*/ 0 w 91"/>
                <a:gd name="T45" fmla="*/ 65 h 67"/>
                <a:gd name="T46" fmla="*/ 21 w 91"/>
                <a:gd name="T47" fmla="*/ 65 h 67"/>
                <a:gd name="T48" fmla="*/ 31 w 91"/>
                <a:gd name="T49" fmla="*/ 55 h 67"/>
                <a:gd name="T50" fmla="*/ 31 w 91"/>
                <a:gd name="T51" fmla="*/ 47 h 67"/>
                <a:gd name="T52" fmla="*/ 11 w 91"/>
                <a:gd name="T53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67">
                  <a:moveTo>
                    <a:pt x="60" y="26"/>
                  </a:moveTo>
                  <a:lnTo>
                    <a:pt x="56" y="26"/>
                  </a:lnTo>
                  <a:lnTo>
                    <a:pt x="56" y="43"/>
                  </a:lnTo>
                  <a:lnTo>
                    <a:pt x="64" y="43"/>
                  </a:lnTo>
                  <a:lnTo>
                    <a:pt x="64" y="32"/>
                  </a:lnTo>
                  <a:cubicBezTo>
                    <a:pt x="64" y="28"/>
                    <a:pt x="63" y="26"/>
                    <a:pt x="60" y="26"/>
                  </a:cubicBezTo>
                  <a:close/>
                  <a:moveTo>
                    <a:pt x="91" y="67"/>
                  </a:moveTo>
                  <a:lnTo>
                    <a:pt x="84" y="56"/>
                  </a:lnTo>
                  <a:lnTo>
                    <a:pt x="84" y="67"/>
                  </a:lnTo>
                  <a:lnTo>
                    <a:pt x="91" y="67"/>
                  </a:lnTo>
                  <a:close/>
                  <a:moveTo>
                    <a:pt x="82" y="54"/>
                  </a:moveTo>
                  <a:lnTo>
                    <a:pt x="44" y="0"/>
                  </a:lnTo>
                  <a:lnTo>
                    <a:pt x="38" y="9"/>
                  </a:lnTo>
                  <a:lnTo>
                    <a:pt x="38" y="59"/>
                  </a:lnTo>
                  <a:lnTo>
                    <a:pt x="82" y="59"/>
                  </a:lnTo>
                  <a:lnTo>
                    <a:pt x="82" y="54"/>
                  </a:lnTo>
                  <a:close/>
                  <a:moveTo>
                    <a:pt x="28" y="23"/>
                  </a:moveTo>
                  <a:lnTo>
                    <a:pt x="16" y="40"/>
                  </a:lnTo>
                  <a:lnTo>
                    <a:pt x="29" y="40"/>
                  </a:lnTo>
                  <a:lnTo>
                    <a:pt x="29" y="23"/>
                  </a:lnTo>
                  <a:lnTo>
                    <a:pt x="28" y="23"/>
                  </a:lnTo>
                  <a:close/>
                  <a:moveTo>
                    <a:pt x="11" y="47"/>
                  </a:moveTo>
                  <a:lnTo>
                    <a:pt x="0" y="65"/>
                  </a:lnTo>
                  <a:lnTo>
                    <a:pt x="21" y="65"/>
                  </a:lnTo>
                  <a:cubicBezTo>
                    <a:pt x="28" y="65"/>
                    <a:pt x="31" y="61"/>
                    <a:pt x="31" y="55"/>
                  </a:cubicBezTo>
                  <a:lnTo>
                    <a:pt x="31" y="47"/>
                  </a:lnTo>
                  <a:lnTo>
                    <a:pt x="11" y="47"/>
                  </a:lnTo>
                  <a:close/>
                </a:path>
              </a:pathLst>
            </a:custGeom>
            <a:solidFill>
              <a:srgbClr val="5506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0707601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3" grpId="0" animBg="1"/>
      <p:bldP spid="55" grpId="0" animBg="1"/>
      <p:bldP spid="52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5" grpId="0" animBg="1"/>
      <p:bldP spid="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97957" y="1425667"/>
            <a:ext cx="2260347" cy="2298211"/>
            <a:chOff x="3585046" y="564162"/>
            <a:chExt cx="2121062" cy="2121062"/>
          </a:xfrm>
        </p:grpSpPr>
        <p:sp>
          <p:nvSpPr>
            <p:cNvPr id="46" name="椭圆 45"/>
            <p:cNvSpPr/>
            <p:nvPr/>
          </p:nvSpPr>
          <p:spPr>
            <a:xfrm>
              <a:off x="3585046" y="564162"/>
              <a:ext cx="2121062" cy="2121062"/>
            </a:xfrm>
            <a:prstGeom prst="star6">
              <a:avLst>
                <a:gd name="adj" fmla="val 43649"/>
                <a:gd name="hf" fmla="val 115470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rgbClr val="FAFCE4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612994" y="592110"/>
              <a:ext cx="2065166" cy="2065166"/>
            </a:xfrm>
            <a:prstGeom prst="star6">
              <a:avLst>
                <a:gd name="adj" fmla="val 43416"/>
                <a:gd name="hf" fmla="val 115470"/>
              </a:avLst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34000">
                  <a:schemeClr val="accent1">
                    <a:lumMod val="20000"/>
                    <a:lumOff val="80000"/>
                  </a:schemeClr>
                </a:gs>
                <a:gs pos="70000">
                  <a:srgbClr val="FAFCE4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7" name="矩形 6"/>
          <p:cNvSpPr/>
          <p:nvPr/>
        </p:nvSpPr>
        <p:spPr>
          <a:xfrm>
            <a:off x="3271214" y="-9938"/>
            <a:ext cx="5872787" cy="5147610"/>
          </a:xfrm>
          <a:custGeom>
            <a:avLst/>
            <a:gdLst>
              <a:gd name="connsiteX0" fmla="*/ 0 w 5436096"/>
              <a:gd name="connsiteY0" fmla="*/ 0 h 4032251"/>
              <a:gd name="connsiteX1" fmla="*/ 5436096 w 5436096"/>
              <a:gd name="connsiteY1" fmla="*/ 0 h 4032251"/>
              <a:gd name="connsiteX2" fmla="*/ 5436096 w 5436096"/>
              <a:gd name="connsiteY2" fmla="*/ 4032251 h 4032251"/>
              <a:gd name="connsiteX3" fmla="*/ 0 w 5436096"/>
              <a:gd name="connsiteY3" fmla="*/ 4032251 h 4032251"/>
              <a:gd name="connsiteX4" fmla="*/ 0 w 5436096"/>
              <a:gd name="connsiteY4" fmla="*/ 0 h 4032251"/>
              <a:gd name="connsiteX0" fmla="*/ 819807 w 5436096"/>
              <a:gd name="connsiteY0" fmla="*/ 0 h 4048016"/>
              <a:gd name="connsiteX1" fmla="*/ 5436096 w 5436096"/>
              <a:gd name="connsiteY1" fmla="*/ 15765 h 4048016"/>
              <a:gd name="connsiteX2" fmla="*/ 5436096 w 5436096"/>
              <a:gd name="connsiteY2" fmla="*/ 4048016 h 4048016"/>
              <a:gd name="connsiteX3" fmla="*/ 0 w 5436096"/>
              <a:gd name="connsiteY3" fmla="*/ 4048016 h 4048016"/>
              <a:gd name="connsiteX4" fmla="*/ 819807 w 5436096"/>
              <a:gd name="connsiteY4" fmla="*/ 0 h 4048016"/>
              <a:gd name="connsiteX0" fmla="*/ 1623848 w 6240137"/>
              <a:gd name="connsiteY0" fmla="*/ 0 h 4048016"/>
              <a:gd name="connsiteX1" fmla="*/ 6240137 w 6240137"/>
              <a:gd name="connsiteY1" fmla="*/ 15765 h 4048016"/>
              <a:gd name="connsiteX2" fmla="*/ 6240137 w 6240137"/>
              <a:gd name="connsiteY2" fmla="*/ 4048016 h 4048016"/>
              <a:gd name="connsiteX3" fmla="*/ 0 w 6240137"/>
              <a:gd name="connsiteY3" fmla="*/ 4032251 h 4048016"/>
              <a:gd name="connsiteX4" fmla="*/ 1623848 w 6240137"/>
              <a:gd name="connsiteY4" fmla="*/ 0 h 404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0137" h="4048016">
                <a:moveTo>
                  <a:pt x="1623848" y="0"/>
                </a:moveTo>
                <a:lnTo>
                  <a:pt x="6240137" y="15765"/>
                </a:lnTo>
                <a:lnTo>
                  <a:pt x="6240137" y="4048016"/>
                </a:lnTo>
                <a:lnTo>
                  <a:pt x="0" y="4032251"/>
                </a:lnTo>
                <a:lnTo>
                  <a:pt x="1623848" y="0"/>
                </a:lnTo>
                <a:close/>
              </a:path>
            </a:pathLst>
          </a:cu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57120" y="2669253"/>
            <a:ext cx="3134760" cy="4694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011277" y="2028133"/>
            <a:ext cx="3377147" cy="377172"/>
          </a:xfrm>
          <a:prstGeom prst="rect">
            <a:avLst/>
          </a:prstGeom>
          <a:solidFill>
            <a:srgbClr val="C5275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方正汉真广标简体" pitchFamily="2" charset="-122"/>
              <a:ea typeface="方正汉真广标简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11277" y="2568556"/>
            <a:ext cx="3377147" cy="377172"/>
          </a:xfrm>
          <a:prstGeom prst="rect">
            <a:avLst/>
          </a:prstGeom>
          <a:solidFill>
            <a:srgbClr val="C5275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方正汉真广标简体" pitchFamily="2" charset="-122"/>
              <a:ea typeface="方正汉真广标简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11277" y="3116819"/>
            <a:ext cx="3377147" cy="377172"/>
          </a:xfrm>
          <a:prstGeom prst="rect">
            <a:avLst/>
          </a:prstGeom>
          <a:solidFill>
            <a:srgbClr val="C5275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方正汉真广标简体" pitchFamily="2" charset="-122"/>
              <a:ea typeface="方正汉真广标简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011277" y="3657241"/>
            <a:ext cx="3377147" cy="377172"/>
          </a:xfrm>
          <a:prstGeom prst="rect">
            <a:avLst/>
          </a:prstGeom>
          <a:solidFill>
            <a:srgbClr val="C5275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方正汉真广标简体" pitchFamily="2" charset="-122"/>
              <a:ea typeface="方正汉真广标简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11277" y="1491631"/>
            <a:ext cx="3377147" cy="377172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4591724" y="1491631"/>
            <a:ext cx="377174" cy="377172"/>
          </a:xfrm>
          <a:prstGeom prst="rect">
            <a:avLst/>
          </a:prstGeom>
          <a:solidFill>
            <a:srgbClr val="550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48065" y="149163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基本情况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148065" y="2035973"/>
            <a:ext cx="133882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我们的历程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48065" y="2576396"/>
            <a:ext cx="203132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公司业绩及大事记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48065" y="3116819"/>
            <a:ext cx="249299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绚烂的梦新年工作规划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148065" y="3657241"/>
            <a:ext cx="110799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未来愿景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591724" y="2028133"/>
            <a:ext cx="377174" cy="377172"/>
          </a:xfrm>
          <a:prstGeom prst="rect">
            <a:avLst/>
          </a:prstGeom>
          <a:solidFill>
            <a:srgbClr val="55062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AFCE4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solidFill>
                <a:srgbClr val="FAFCE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91724" y="2568556"/>
            <a:ext cx="377174" cy="377172"/>
          </a:xfrm>
          <a:prstGeom prst="rect">
            <a:avLst/>
          </a:prstGeom>
          <a:solidFill>
            <a:srgbClr val="55062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AFCE4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solidFill>
                <a:srgbClr val="FAFCE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591724" y="3116819"/>
            <a:ext cx="377174" cy="377172"/>
          </a:xfrm>
          <a:prstGeom prst="rect">
            <a:avLst/>
          </a:prstGeom>
          <a:solidFill>
            <a:srgbClr val="55062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AFCE4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solidFill>
                <a:srgbClr val="FAFCE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91724" y="3657241"/>
            <a:ext cx="377174" cy="377172"/>
          </a:xfrm>
          <a:prstGeom prst="rect">
            <a:avLst/>
          </a:prstGeom>
          <a:solidFill>
            <a:srgbClr val="55062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AFCE4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dirty="0">
              <a:solidFill>
                <a:srgbClr val="FAFCE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71600" y="2563039"/>
            <a:ext cx="1872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/>
                </a:solidFill>
                <a:latin typeface="方正细圆简体" pitchFamily="65" charset="-122"/>
                <a:ea typeface="方正细圆简体" pitchFamily="65" charset="-122"/>
              </a:rPr>
              <a:t>contents</a:t>
            </a:r>
            <a:endParaRPr lang="zh-CN" altLang="en-US" sz="3200" dirty="0">
              <a:solidFill>
                <a:schemeClr val="bg2"/>
              </a:solidFill>
              <a:latin typeface="方正细圆简体" pitchFamily="65" charset="-122"/>
              <a:ea typeface="方正细圆简体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 rot="1893113">
            <a:off x="-814511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646471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59632" y="1932970"/>
            <a:ext cx="1346001" cy="638780"/>
            <a:chOff x="4789488" y="-1252538"/>
            <a:chExt cx="2247900" cy="1066800"/>
          </a:xfrm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4789488" y="-1243013"/>
              <a:ext cx="1000125" cy="1047750"/>
            </a:xfrm>
            <a:custGeom>
              <a:avLst/>
              <a:gdLst>
                <a:gd name="T0" fmla="*/ 105 w 105"/>
                <a:gd name="T1" fmla="*/ 110 h 110"/>
                <a:gd name="T2" fmla="*/ 0 w 105"/>
                <a:gd name="T3" fmla="*/ 110 h 110"/>
                <a:gd name="T4" fmla="*/ 0 w 105"/>
                <a:gd name="T5" fmla="*/ 17 h 110"/>
                <a:gd name="T6" fmla="*/ 16 w 105"/>
                <a:gd name="T7" fmla="*/ 0 h 110"/>
                <a:gd name="T8" fmla="*/ 89 w 105"/>
                <a:gd name="T9" fmla="*/ 0 h 110"/>
                <a:gd name="T10" fmla="*/ 105 w 105"/>
                <a:gd name="T11" fmla="*/ 17 h 110"/>
                <a:gd name="T12" fmla="*/ 105 w 105"/>
                <a:gd name="T13" fmla="*/ 110 h 110"/>
                <a:gd name="T14" fmla="*/ 76 w 105"/>
                <a:gd name="T15" fmla="*/ 79 h 110"/>
                <a:gd name="T16" fmla="*/ 20 w 105"/>
                <a:gd name="T17" fmla="*/ 79 h 110"/>
                <a:gd name="T18" fmla="*/ 20 w 105"/>
                <a:gd name="T19" fmla="*/ 95 h 110"/>
                <a:gd name="T20" fmla="*/ 86 w 105"/>
                <a:gd name="T21" fmla="*/ 95 h 110"/>
                <a:gd name="T22" fmla="*/ 86 w 105"/>
                <a:gd name="T23" fmla="*/ 88 h 110"/>
                <a:gd name="T24" fmla="*/ 76 w 105"/>
                <a:gd name="T25" fmla="*/ 79 h 110"/>
                <a:gd name="T26" fmla="*/ 20 w 105"/>
                <a:gd name="T27" fmla="*/ 32 h 110"/>
                <a:gd name="T28" fmla="*/ 86 w 105"/>
                <a:gd name="T29" fmla="*/ 32 h 110"/>
                <a:gd name="T30" fmla="*/ 86 w 105"/>
                <a:gd name="T31" fmla="*/ 24 h 110"/>
                <a:gd name="T32" fmla="*/ 76 w 105"/>
                <a:gd name="T33" fmla="*/ 16 h 110"/>
                <a:gd name="T34" fmla="*/ 20 w 105"/>
                <a:gd name="T35" fmla="*/ 16 h 110"/>
                <a:gd name="T36" fmla="*/ 20 w 105"/>
                <a:gd name="T37" fmla="*/ 32 h 110"/>
                <a:gd name="T38" fmla="*/ 20 w 105"/>
                <a:gd name="T39" fmla="*/ 63 h 110"/>
                <a:gd name="T40" fmla="*/ 86 w 105"/>
                <a:gd name="T41" fmla="*/ 63 h 110"/>
                <a:gd name="T42" fmla="*/ 86 w 105"/>
                <a:gd name="T43" fmla="*/ 56 h 110"/>
                <a:gd name="T44" fmla="*/ 76 w 105"/>
                <a:gd name="T45" fmla="*/ 48 h 110"/>
                <a:gd name="T46" fmla="*/ 20 w 105"/>
                <a:gd name="T47" fmla="*/ 48 h 110"/>
                <a:gd name="T48" fmla="*/ 20 w 105"/>
                <a:gd name="T49" fmla="*/ 6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110">
                  <a:moveTo>
                    <a:pt x="105" y="110"/>
                  </a:moveTo>
                  <a:lnTo>
                    <a:pt x="0" y="110"/>
                  </a:lnTo>
                  <a:lnTo>
                    <a:pt x="0" y="17"/>
                  </a:lnTo>
                  <a:cubicBezTo>
                    <a:pt x="0" y="6"/>
                    <a:pt x="5" y="0"/>
                    <a:pt x="16" y="0"/>
                  </a:cubicBezTo>
                  <a:lnTo>
                    <a:pt x="89" y="0"/>
                  </a:lnTo>
                  <a:cubicBezTo>
                    <a:pt x="100" y="0"/>
                    <a:pt x="105" y="6"/>
                    <a:pt x="105" y="17"/>
                  </a:cubicBezTo>
                  <a:lnTo>
                    <a:pt x="105" y="110"/>
                  </a:lnTo>
                  <a:close/>
                  <a:moveTo>
                    <a:pt x="76" y="79"/>
                  </a:moveTo>
                  <a:lnTo>
                    <a:pt x="20" y="79"/>
                  </a:lnTo>
                  <a:lnTo>
                    <a:pt x="20" y="95"/>
                  </a:lnTo>
                  <a:lnTo>
                    <a:pt x="86" y="95"/>
                  </a:lnTo>
                  <a:lnTo>
                    <a:pt x="86" y="88"/>
                  </a:lnTo>
                  <a:cubicBezTo>
                    <a:pt x="86" y="82"/>
                    <a:pt x="83" y="79"/>
                    <a:pt x="76" y="79"/>
                  </a:cubicBezTo>
                  <a:close/>
                  <a:moveTo>
                    <a:pt x="20" y="32"/>
                  </a:moveTo>
                  <a:lnTo>
                    <a:pt x="86" y="32"/>
                  </a:lnTo>
                  <a:lnTo>
                    <a:pt x="86" y="24"/>
                  </a:lnTo>
                  <a:cubicBezTo>
                    <a:pt x="86" y="19"/>
                    <a:pt x="82" y="16"/>
                    <a:pt x="76" y="16"/>
                  </a:cubicBezTo>
                  <a:lnTo>
                    <a:pt x="20" y="16"/>
                  </a:lnTo>
                  <a:lnTo>
                    <a:pt x="20" y="32"/>
                  </a:lnTo>
                  <a:close/>
                  <a:moveTo>
                    <a:pt x="20" y="63"/>
                  </a:moveTo>
                  <a:lnTo>
                    <a:pt x="86" y="63"/>
                  </a:lnTo>
                  <a:lnTo>
                    <a:pt x="86" y="56"/>
                  </a:lnTo>
                  <a:cubicBezTo>
                    <a:pt x="86" y="50"/>
                    <a:pt x="82" y="48"/>
                    <a:pt x="76" y="48"/>
                  </a:cubicBezTo>
                  <a:lnTo>
                    <a:pt x="20" y="48"/>
                  </a:lnTo>
                  <a:lnTo>
                    <a:pt x="20" y="63"/>
                  </a:lnTo>
                  <a:close/>
                </a:path>
              </a:pathLst>
            </a:custGeom>
            <a:solidFill>
              <a:srgbClr val="C52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170488" y="-1243013"/>
              <a:ext cx="619125" cy="904875"/>
            </a:xfrm>
            <a:custGeom>
              <a:avLst/>
              <a:gdLst>
                <a:gd name="T0" fmla="*/ 0 w 65"/>
                <a:gd name="T1" fmla="*/ 0 h 95"/>
                <a:gd name="T2" fmla="*/ 49 w 65"/>
                <a:gd name="T3" fmla="*/ 0 h 95"/>
                <a:gd name="T4" fmla="*/ 65 w 65"/>
                <a:gd name="T5" fmla="*/ 17 h 95"/>
                <a:gd name="T6" fmla="*/ 65 w 65"/>
                <a:gd name="T7" fmla="*/ 95 h 95"/>
                <a:gd name="T8" fmla="*/ 43 w 65"/>
                <a:gd name="T9" fmla="*/ 63 h 95"/>
                <a:gd name="T10" fmla="*/ 46 w 65"/>
                <a:gd name="T11" fmla="*/ 63 h 95"/>
                <a:gd name="T12" fmla="*/ 46 w 65"/>
                <a:gd name="T13" fmla="*/ 56 h 95"/>
                <a:gd name="T14" fmla="*/ 36 w 65"/>
                <a:gd name="T15" fmla="*/ 48 h 95"/>
                <a:gd name="T16" fmla="*/ 33 w 65"/>
                <a:gd name="T17" fmla="*/ 48 h 95"/>
                <a:gd name="T18" fmla="*/ 22 w 65"/>
                <a:gd name="T19" fmla="*/ 32 h 95"/>
                <a:gd name="T20" fmla="*/ 46 w 65"/>
                <a:gd name="T21" fmla="*/ 32 h 95"/>
                <a:gd name="T22" fmla="*/ 46 w 65"/>
                <a:gd name="T23" fmla="*/ 24 h 95"/>
                <a:gd name="T24" fmla="*/ 36 w 65"/>
                <a:gd name="T25" fmla="*/ 16 h 95"/>
                <a:gd name="T26" fmla="*/ 11 w 65"/>
                <a:gd name="T27" fmla="*/ 16 h 95"/>
                <a:gd name="T28" fmla="*/ 0 w 65"/>
                <a:gd name="T2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95">
                  <a:moveTo>
                    <a:pt x="0" y="0"/>
                  </a:moveTo>
                  <a:lnTo>
                    <a:pt x="49" y="0"/>
                  </a:lnTo>
                  <a:cubicBezTo>
                    <a:pt x="60" y="0"/>
                    <a:pt x="65" y="6"/>
                    <a:pt x="65" y="17"/>
                  </a:cubicBezTo>
                  <a:lnTo>
                    <a:pt x="65" y="95"/>
                  </a:lnTo>
                  <a:lnTo>
                    <a:pt x="43" y="63"/>
                  </a:lnTo>
                  <a:lnTo>
                    <a:pt x="46" y="63"/>
                  </a:lnTo>
                  <a:lnTo>
                    <a:pt x="46" y="56"/>
                  </a:lnTo>
                  <a:cubicBezTo>
                    <a:pt x="46" y="50"/>
                    <a:pt x="42" y="48"/>
                    <a:pt x="36" y="48"/>
                  </a:cubicBezTo>
                  <a:lnTo>
                    <a:pt x="33" y="48"/>
                  </a:lnTo>
                  <a:lnTo>
                    <a:pt x="22" y="32"/>
                  </a:lnTo>
                  <a:lnTo>
                    <a:pt x="46" y="32"/>
                  </a:lnTo>
                  <a:lnTo>
                    <a:pt x="46" y="24"/>
                  </a:lnTo>
                  <a:cubicBezTo>
                    <a:pt x="46" y="19"/>
                    <a:pt x="42" y="16"/>
                    <a:pt x="36" y="16"/>
                  </a:cubicBezTo>
                  <a:lnTo>
                    <a:pt x="11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B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961063" y="-1252538"/>
              <a:ext cx="1076325" cy="1066800"/>
            </a:xfrm>
            <a:custGeom>
              <a:avLst/>
              <a:gdLst>
                <a:gd name="T0" fmla="*/ 6 w 113"/>
                <a:gd name="T1" fmla="*/ 0 h 112"/>
                <a:gd name="T2" fmla="*/ 93 w 113"/>
                <a:gd name="T3" fmla="*/ 0 h 112"/>
                <a:gd name="T4" fmla="*/ 105 w 113"/>
                <a:gd name="T5" fmla="*/ 15 h 112"/>
                <a:gd name="T6" fmla="*/ 98 w 113"/>
                <a:gd name="T7" fmla="*/ 39 h 112"/>
                <a:gd name="T8" fmla="*/ 113 w 113"/>
                <a:gd name="T9" fmla="*/ 39 h 112"/>
                <a:gd name="T10" fmla="*/ 113 w 113"/>
                <a:gd name="T11" fmla="*/ 54 h 112"/>
                <a:gd name="T12" fmla="*/ 68 w 113"/>
                <a:gd name="T13" fmla="*/ 54 h 112"/>
                <a:gd name="T14" fmla="*/ 68 w 113"/>
                <a:gd name="T15" fmla="*/ 100 h 112"/>
                <a:gd name="T16" fmla="*/ 65 w 113"/>
                <a:gd name="T17" fmla="*/ 108 h 112"/>
                <a:gd name="T18" fmla="*/ 56 w 113"/>
                <a:gd name="T19" fmla="*/ 112 h 112"/>
                <a:gd name="T20" fmla="*/ 37 w 113"/>
                <a:gd name="T21" fmla="*/ 112 h 112"/>
                <a:gd name="T22" fmla="*/ 37 w 113"/>
                <a:gd name="T23" fmla="*/ 97 h 112"/>
                <a:gd name="T24" fmla="*/ 44 w 113"/>
                <a:gd name="T25" fmla="*/ 97 h 112"/>
                <a:gd name="T26" fmla="*/ 48 w 113"/>
                <a:gd name="T27" fmla="*/ 97 h 112"/>
                <a:gd name="T28" fmla="*/ 48 w 113"/>
                <a:gd name="T29" fmla="*/ 94 h 112"/>
                <a:gd name="T30" fmla="*/ 48 w 113"/>
                <a:gd name="T31" fmla="*/ 63 h 112"/>
                <a:gd name="T32" fmla="*/ 36 w 113"/>
                <a:gd name="T33" fmla="*/ 54 h 112"/>
                <a:gd name="T34" fmla="*/ 0 w 113"/>
                <a:gd name="T35" fmla="*/ 54 h 112"/>
                <a:gd name="T36" fmla="*/ 0 w 113"/>
                <a:gd name="T37" fmla="*/ 39 h 112"/>
                <a:gd name="T38" fmla="*/ 76 w 113"/>
                <a:gd name="T39" fmla="*/ 39 h 112"/>
                <a:gd name="T40" fmla="*/ 77 w 113"/>
                <a:gd name="T41" fmla="*/ 33 h 112"/>
                <a:gd name="T42" fmla="*/ 9 w 113"/>
                <a:gd name="T43" fmla="*/ 33 h 112"/>
                <a:gd name="T44" fmla="*/ 9 w 113"/>
                <a:gd name="T45" fmla="*/ 20 h 112"/>
                <a:gd name="T46" fmla="*/ 81 w 113"/>
                <a:gd name="T47" fmla="*/ 20 h 112"/>
                <a:gd name="T48" fmla="*/ 82 w 113"/>
                <a:gd name="T49" fmla="*/ 14 h 112"/>
                <a:gd name="T50" fmla="*/ 6 w 113"/>
                <a:gd name="T51" fmla="*/ 14 h 112"/>
                <a:gd name="T52" fmla="*/ 6 w 113"/>
                <a:gd name="T53" fmla="*/ 0 h 112"/>
                <a:gd name="T54" fmla="*/ 11 w 113"/>
                <a:gd name="T55" fmla="*/ 60 h 112"/>
                <a:gd name="T56" fmla="*/ 29 w 113"/>
                <a:gd name="T57" fmla="*/ 60 h 112"/>
                <a:gd name="T58" fmla="*/ 32 w 113"/>
                <a:gd name="T59" fmla="*/ 92 h 112"/>
                <a:gd name="T60" fmla="*/ 21 w 113"/>
                <a:gd name="T61" fmla="*/ 110 h 112"/>
                <a:gd name="T62" fmla="*/ 2 w 113"/>
                <a:gd name="T63" fmla="*/ 110 h 112"/>
                <a:gd name="T64" fmla="*/ 2 w 113"/>
                <a:gd name="T65" fmla="*/ 94 h 112"/>
                <a:gd name="T66" fmla="*/ 13 w 113"/>
                <a:gd name="T67" fmla="*/ 94 h 112"/>
                <a:gd name="T68" fmla="*/ 11 w 113"/>
                <a:gd name="T69" fmla="*/ 60 h 112"/>
                <a:gd name="T70" fmla="*/ 82 w 113"/>
                <a:gd name="T71" fmla="*/ 95 h 112"/>
                <a:gd name="T72" fmla="*/ 84 w 113"/>
                <a:gd name="T73" fmla="*/ 60 h 112"/>
                <a:gd name="T74" fmla="*/ 103 w 113"/>
                <a:gd name="T75" fmla="*/ 60 h 112"/>
                <a:gd name="T76" fmla="*/ 100 w 113"/>
                <a:gd name="T77" fmla="*/ 94 h 112"/>
                <a:gd name="T78" fmla="*/ 112 w 113"/>
                <a:gd name="T79" fmla="*/ 94 h 112"/>
                <a:gd name="T80" fmla="*/ 112 w 113"/>
                <a:gd name="T81" fmla="*/ 110 h 112"/>
                <a:gd name="T82" fmla="*/ 96 w 113"/>
                <a:gd name="T83" fmla="*/ 110 h 112"/>
                <a:gd name="T84" fmla="*/ 82 w 113"/>
                <a:gd name="T85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12">
                  <a:moveTo>
                    <a:pt x="6" y="0"/>
                  </a:moveTo>
                  <a:lnTo>
                    <a:pt x="93" y="0"/>
                  </a:lnTo>
                  <a:cubicBezTo>
                    <a:pt x="101" y="1"/>
                    <a:pt x="105" y="6"/>
                    <a:pt x="105" y="15"/>
                  </a:cubicBezTo>
                  <a:lnTo>
                    <a:pt x="98" y="39"/>
                  </a:lnTo>
                  <a:lnTo>
                    <a:pt x="113" y="39"/>
                  </a:lnTo>
                  <a:lnTo>
                    <a:pt x="113" y="54"/>
                  </a:lnTo>
                  <a:lnTo>
                    <a:pt x="68" y="54"/>
                  </a:lnTo>
                  <a:lnTo>
                    <a:pt x="68" y="100"/>
                  </a:lnTo>
                  <a:cubicBezTo>
                    <a:pt x="68" y="103"/>
                    <a:pt x="67" y="106"/>
                    <a:pt x="65" y="108"/>
                  </a:cubicBezTo>
                  <a:cubicBezTo>
                    <a:pt x="63" y="111"/>
                    <a:pt x="60" y="112"/>
                    <a:pt x="56" y="112"/>
                  </a:cubicBezTo>
                  <a:lnTo>
                    <a:pt x="37" y="112"/>
                  </a:lnTo>
                  <a:lnTo>
                    <a:pt x="37" y="97"/>
                  </a:lnTo>
                  <a:lnTo>
                    <a:pt x="44" y="97"/>
                  </a:lnTo>
                  <a:cubicBezTo>
                    <a:pt x="46" y="97"/>
                    <a:pt x="47" y="97"/>
                    <a:pt x="48" y="97"/>
                  </a:cubicBezTo>
                  <a:cubicBezTo>
                    <a:pt x="48" y="96"/>
                    <a:pt x="48" y="95"/>
                    <a:pt x="48" y="94"/>
                  </a:cubicBezTo>
                  <a:lnTo>
                    <a:pt x="48" y="63"/>
                  </a:lnTo>
                  <a:cubicBezTo>
                    <a:pt x="48" y="57"/>
                    <a:pt x="44" y="54"/>
                    <a:pt x="36" y="54"/>
                  </a:cubicBezTo>
                  <a:lnTo>
                    <a:pt x="0" y="54"/>
                  </a:lnTo>
                  <a:lnTo>
                    <a:pt x="0" y="39"/>
                  </a:lnTo>
                  <a:lnTo>
                    <a:pt x="76" y="39"/>
                  </a:lnTo>
                  <a:lnTo>
                    <a:pt x="77" y="33"/>
                  </a:lnTo>
                  <a:lnTo>
                    <a:pt x="9" y="33"/>
                  </a:lnTo>
                  <a:lnTo>
                    <a:pt x="9" y="20"/>
                  </a:lnTo>
                  <a:lnTo>
                    <a:pt x="81" y="20"/>
                  </a:lnTo>
                  <a:lnTo>
                    <a:pt x="82" y="14"/>
                  </a:lnTo>
                  <a:lnTo>
                    <a:pt x="6" y="14"/>
                  </a:lnTo>
                  <a:lnTo>
                    <a:pt x="6" y="0"/>
                  </a:lnTo>
                  <a:close/>
                  <a:moveTo>
                    <a:pt x="11" y="60"/>
                  </a:moveTo>
                  <a:lnTo>
                    <a:pt x="29" y="60"/>
                  </a:lnTo>
                  <a:lnTo>
                    <a:pt x="32" y="92"/>
                  </a:lnTo>
                  <a:cubicBezTo>
                    <a:pt x="34" y="101"/>
                    <a:pt x="30" y="107"/>
                    <a:pt x="21" y="110"/>
                  </a:cubicBezTo>
                  <a:lnTo>
                    <a:pt x="2" y="110"/>
                  </a:lnTo>
                  <a:lnTo>
                    <a:pt x="2" y="94"/>
                  </a:lnTo>
                  <a:lnTo>
                    <a:pt x="13" y="94"/>
                  </a:lnTo>
                  <a:lnTo>
                    <a:pt x="11" y="60"/>
                  </a:lnTo>
                  <a:close/>
                  <a:moveTo>
                    <a:pt x="82" y="95"/>
                  </a:moveTo>
                  <a:lnTo>
                    <a:pt x="84" y="60"/>
                  </a:lnTo>
                  <a:lnTo>
                    <a:pt x="103" y="60"/>
                  </a:lnTo>
                  <a:lnTo>
                    <a:pt x="100" y="94"/>
                  </a:lnTo>
                  <a:lnTo>
                    <a:pt x="112" y="94"/>
                  </a:lnTo>
                  <a:lnTo>
                    <a:pt x="112" y="110"/>
                  </a:lnTo>
                  <a:lnTo>
                    <a:pt x="96" y="110"/>
                  </a:lnTo>
                  <a:cubicBezTo>
                    <a:pt x="84" y="110"/>
                    <a:pt x="80" y="105"/>
                    <a:pt x="82" y="95"/>
                  </a:cubicBezTo>
                  <a:close/>
                </a:path>
              </a:pathLst>
            </a:custGeom>
            <a:solidFill>
              <a:srgbClr val="C52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5961063" y="-1252538"/>
              <a:ext cx="657225" cy="923925"/>
            </a:xfrm>
            <a:custGeom>
              <a:avLst/>
              <a:gdLst>
                <a:gd name="T0" fmla="*/ 6 w 69"/>
                <a:gd name="T1" fmla="*/ 0 h 97"/>
                <a:gd name="T2" fmla="*/ 69 w 69"/>
                <a:gd name="T3" fmla="*/ 0 h 97"/>
                <a:gd name="T4" fmla="*/ 59 w 69"/>
                <a:gd name="T5" fmla="*/ 14 h 97"/>
                <a:gd name="T6" fmla="*/ 6 w 69"/>
                <a:gd name="T7" fmla="*/ 14 h 97"/>
                <a:gd name="T8" fmla="*/ 6 w 69"/>
                <a:gd name="T9" fmla="*/ 0 h 97"/>
                <a:gd name="T10" fmla="*/ 32 w 69"/>
                <a:gd name="T11" fmla="*/ 54 h 97"/>
                <a:gd name="T12" fmla="*/ 0 w 69"/>
                <a:gd name="T13" fmla="*/ 54 h 97"/>
                <a:gd name="T14" fmla="*/ 0 w 69"/>
                <a:gd name="T15" fmla="*/ 39 h 97"/>
                <a:gd name="T16" fmla="*/ 42 w 69"/>
                <a:gd name="T17" fmla="*/ 39 h 97"/>
                <a:gd name="T18" fmla="*/ 32 w 69"/>
                <a:gd name="T19" fmla="*/ 54 h 97"/>
                <a:gd name="T20" fmla="*/ 46 w 69"/>
                <a:gd name="T21" fmla="*/ 33 h 97"/>
                <a:gd name="T22" fmla="*/ 9 w 69"/>
                <a:gd name="T23" fmla="*/ 33 h 97"/>
                <a:gd name="T24" fmla="*/ 9 w 69"/>
                <a:gd name="T25" fmla="*/ 20 h 97"/>
                <a:gd name="T26" fmla="*/ 55 w 69"/>
                <a:gd name="T27" fmla="*/ 20 h 97"/>
                <a:gd name="T28" fmla="*/ 46 w 69"/>
                <a:gd name="T29" fmla="*/ 33 h 97"/>
                <a:gd name="T30" fmla="*/ 28 w 69"/>
                <a:gd name="T31" fmla="*/ 60 h 97"/>
                <a:gd name="T32" fmla="*/ 12 w 69"/>
                <a:gd name="T33" fmla="*/ 82 h 97"/>
                <a:gd name="T34" fmla="*/ 11 w 69"/>
                <a:gd name="T35" fmla="*/ 60 h 97"/>
                <a:gd name="T36" fmla="*/ 28 w 69"/>
                <a:gd name="T37" fmla="*/ 60 h 97"/>
                <a:gd name="T38" fmla="*/ 4 w 69"/>
                <a:gd name="T39" fmla="*/ 94 h 97"/>
                <a:gd name="T40" fmla="*/ 2 w 69"/>
                <a:gd name="T41" fmla="*/ 97 h 97"/>
                <a:gd name="T42" fmla="*/ 2 w 69"/>
                <a:gd name="T43" fmla="*/ 94 h 97"/>
                <a:gd name="T44" fmla="*/ 4 w 69"/>
                <a:gd name="T45" fmla="*/ 9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97">
                  <a:moveTo>
                    <a:pt x="6" y="0"/>
                  </a:moveTo>
                  <a:lnTo>
                    <a:pt x="69" y="0"/>
                  </a:lnTo>
                  <a:lnTo>
                    <a:pt x="59" y="14"/>
                  </a:lnTo>
                  <a:lnTo>
                    <a:pt x="6" y="14"/>
                  </a:lnTo>
                  <a:lnTo>
                    <a:pt x="6" y="0"/>
                  </a:lnTo>
                  <a:close/>
                  <a:moveTo>
                    <a:pt x="32" y="54"/>
                  </a:moveTo>
                  <a:lnTo>
                    <a:pt x="0" y="54"/>
                  </a:lnTo>
                  <a:lnTo>
                    <a:pt x="0" y="39"/>
                  </a:lnTo>
                  <a:lnTo>
                    <a:pt x="42" y="39"/>
                  </a:lnTo>
                  <a:lnTo>
                    <a:pt x="32" y="54"/>
                  </a:lnTo>
                  <a:close/>
                  <a:moveTo>
                    <a:pt x="46" y="33"/>
                  </a:moveTo>
                  <a:lnTo>
                    <a:pt x="9" y="33"/>
                  </a:lnTo>
                  <a:lnTo>
                    <a:pt x="9" y="20"/>
                  </a:lnTo>
                  <a:lnTo>
                    <a:pt x="55" y="20"/>
                  </a:lnTo>
                  <a:lnTo>
                    <a:pt x="46" y="33"/>
                  </a:lnTo>
                  <a:close/>
                  <a:moveTo>
                    <a:pt x="28" y="60"/>
                  </a:moveTo>
                  <a:lnTo>
                    <a:pt x="12" y="82"/>
                  </a:lnTo>
                  <a:lnTo>
                    <a:pt x="11" y="60"/>
                  </a:lnTo>
                  <a:lnTo>
                    <a:pt x="28" y="60"/>
                  </a:lnTo>
                  <a:close/>
                  <a:moveTo>
                    <a:pt x="4" y="94"/>
                  </a:moveTo>
                  <a:lnTo>
                    <a:pt x="2" y="97"/>
                  </a:lnTo>
                  <a:lnTo>
                    <a:pt x="2" y="94"/>
                  </a:lnTo>
                  <a:lnTo>
                    <a:pt x="4" y="94"/>
                  </a:lnTo>
                  <a:close/>
                </a:path>
              </a:pathLst>
            </a:custGeom>
            <a:solidFill>
              <a:srgbClr val="2FB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5726996"/>
      </p:ext>
    </p:extLst>
  </p:cSld>
  <p:clrMapOvr>
    <a:masterClrMapping/>
  </p:clrMapOvr>
  <p:transition spd="slow" advClick="0" advTm="4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grpId="0" nodeType="withEffect" p14:presetBounceEnd="1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1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1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1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1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1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1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2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2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1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1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4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1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1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5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1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5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1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5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1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6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6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1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6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6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/>
          <p:bldP spid="58" grpId="0"/>
          <p:bldP spid="59" grpId="0"/>
          <p:bldP spid="60" grpId="0"/>
          <p:bldP spid="61" grpId="0"/>
          <p:bldP spid="62" grpId="0" animBg="1"/>
          <p:bldP spid="63" grpId="0" animBg="1"/>
          <p:bldP spid="64" grpId="0" animBg="1"/>
          <p:bldP spid="65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/>
          <p:bldP spid="58" grpId="0"/>
          <p:bldP spid="59" grpId="0"/>
          <p:bldP spid="60" grpId="0"/>
          <p:bldP spid="61" grpId="0"/>
          <p:bldP spid="62" grpId="0" animBg="1"/>
          <p:bldP spid="63" grpId="0" animBg="1"/>
          <p:bldP spid="64" grpId="0" animBg="1"/>
          <p:bldP spid="65" grpId="0" animBg="1"/>
          <p:bldP spid="3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2757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0" y="2715766"/>
            <a:ext cx="9144000" cy="216024"/>
          </a:xfrm>
          <a:prstGeom prst="rect">
            <a:avLst/>
          </a:prstGeom>
          <a:solidFill>
            <a:srgbClr val="B8ECB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187624" y="39735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公司发展概况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99592" y="3612961"/>
            <a:ext cx="3168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rgbClr val="B8ECBB"/>
                </a:solidFill>
                <a:sym typeface="Wingdings"/>
              </a:rPr>
              <a:t></a:t>
            </a:r>
            <a:endParaRPr lang="zh-CN" altLang="en-US" sz="4800" dirty="0">
              <a:solidFill>
                <a:srgbClr val="B8ECBB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 rot="18833087">
            <a:off x="8580242" y="358670"/>
            <a:ext cx="431916" cy="43191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15182016" flipH="1">
            <a:off x="7148378" y="181833"/>
            <a:ext cx="698746" cy="307494"/>
          </a:xfrm>
          <a:prstGeom prst="triangle">
            <a:avLst>
              <a:gd name="adj" fmla="val 29475"/>
            </a:avLst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18833087">
            <a:off x="8439743" y="-424500"/>
            <a:ext cx="943780" cy="943774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 rot="1893113">
            <a:off x="-814511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-646471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03734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70" grpId="0" animBg="1"/>
      <p:bldP spid="71" grpId="0" animBg="1"/>
      <p:bldP spid="72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48065" y="2448857"/>
            <a:ext cx="2749471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AFCE4"/>
                </a:solidFill>
                <a:latin typeface="微软雅黑" pitchFamily="34" charset="-122"/>
                <a:ea typeface="微软雅黑" pitchFamily="34" charset="-122"/>
              </a:rPr>
              <a:t>我们的历程</a:t>
            </a:r>
            <a:endParaRPr lang="zh-CN" altLang="en-US" sz="4000" b="1" dirty="0">
              <a:solidFill>
                <a:srgbClr val="FAFCE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0"/>
            <a:ext cx="3168278" cy="5143500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8" name="Freeform 27"/>
          <p:cNvSpPr>
            <a:spLocks/>
          </p:cNvSpPr>
          <p:nvPr/>
        </p:nvSpPr>
        <p:spPr bwMode="auto">
          <a:xfrm>
            <a:off x="1403648" y="644726"/>
            <a:ext cx="1940116" cy="3295176"/>
          </a:xfrm>
          <a:custGeom>
            <a:avLst/>
            <a:gdLst>
              <a:gd name="T0" fmla="*/ 36 w 36"/>
              <a:gd name="T1" fmla="*/ 33 h 44"/>
              <a:gd name="T2" fmla="*/ 36 w 36"/>
              <a:gd name="T3" fmla="*/ 35 h 44"/>
              <a:gd name="T4" fmla="*/ 35 w 36"/>
              <a:gd name="T5" fmla="*/ 38 h 44"/>
              <a:gd name="T6" fmla="*/ 35 w 36"/>
              <a:gd name="T7" fmla="*/ 40 h 44"/>
              <a:gd name="T8" fmla="*/ 35 w 36"/>
              <a:gd name="T9" fmla="*/ 43 h 44"/>
              <a:gd name="T10" fmla="*/ 34 w 36"/>
              <a:gd name="T11" fmla="*/ 44 h 44"/>
              <a:gd name="T12" fmla="*/ 31 w 36"/>
              <a:gd name="T13" fmla="*/ 43 h 44"/>
              <a:gd name="T14" fmla="*/ 19 w 36"/>
              <a:gd name="T15" fmla="*/ 43 h 44"/>
              <a:gd name="T16" fmla="*/ 11 w 36"/>
              <a:gd name="T17" fmla="*/ 43 h 44"/>
              <a:gd name="T18" fmla="*/ 3 w 36"/>
              <a:gd name="T19" fmla="*/ 43 h 44"/>
              <a:gd name="T20" fmla="*/ 2 w 36"/>
              <a:gd name="T21" fmla="*/ 42 h 44"/>
              <a:gd name="T22" fmla="*/ 1 w 36"/>
              <a:gd name="T23" fmla="*/ 39 h 44"/>
              <a:gd name="T24" fmla="*/ 1 w 36"/>
              <a:gd name="T25" fmla="*/ 35 h 44"/>
              <a:gd name="T26" fmla="*/ 3 w 36"/>
              <a:gd name="T27" fmla="*/ 34 h 44"/>
              <a:gd name="T28" fmla="*/ 8 w 36"/>
              <a:gd name="T29" fmla="*/ 32 h 44"/>
              <a:gd name="T30" fmla="*/ 15 w 36"/>
              <a:gd name="T31" fmla="*/ 25 h 44"/>
              <a:gd name="T32" fmla="*/ 20 w 36"/>
              <a:gd name="T33" fmla="*/ 16 h 44"/>
              <a:gd name="T34" fmla="*/ 18 w 36"/>
              <a:gd name="T35" fmla="*/ 12 h 44"/>
              <a:gd name="T36" fmla="*/ 14 w 36"/>
              <a:gd name="T37" fmla="*/ 11 h 44"/>
              <a:gd name="T38" fmla="*/ 8 w 36"/>
              <a:gd name="T39" fmla="*/ 12 h 44"/>
              <a:gd name="T40" fmla="*/ 4 w 36"/>
              <a:gd name="T41" fmla="*/ 14 h 44"/>
              <a:gd name="T42" fmla="*/ 2 w 36"/>
              <a:gd name="T43" fmla="*/ 15 h 44"/>
              <a:gd name="T44" fmla="*/ 1 w 36"/>
              <a:gd name="T45" fmla="*/ 12 h 44"/>
              <a:gd name="T46" fmla="*/ 1 w 36"/>
              <a:gd name="T47" fmla="*/ 9 h 44"/>
              <a:gd name="T48" fmla="*/ 1 w 36"/>
              <a:gd name="T49" fmla="*/ 7 h 44"/>
              <a:gd name="T50" fmla="*/ 0 w 36"/>
              <a:gd name="T51" fmla="*/ 5 h 44"/>
              <a:gd name="T52" fmla="*/ 1 w 36"/>
              <a:gd name="T53" fmla="*/ 4 h 44"/>
              <a:gd name="T54" fmla="*/ 8 w 36"/>
              <a:gd name="T55" fmla="*/ 1 h 44"/>
              <a:gd name="T56" fmla="*/ 17 w 36"/>
              <a:gd name="T57" fmla="*/ 0 h 44"/>
              <a:gd name="T58" fmla="*/ 28 w 36"/>
              <a:gd name="T59" fmla="*/ 3 h 44"/>
              <a:gd name="T60" fmla="*/ 33 w 36"/>
              <a:gd name="T61" fmla="*/ 13 h 44"/>
              <a:gd name="T62" fmla="*/ 21 w 36"/>
              <a:gd name="T63" fmla="*/ 32 h 44"/>
              <a:gd name="T64" fmla="*/ 35 w 36"/>
              <a:gd name="T65" fmla="*/ 32 h 44"/>
              <a:gd name="T66" fmla="*/ 36 w 36"/>
              <a:gd name="T67" fmla="*/ 3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" h="44">
                <a:moveTo>
                  <a:pt x="36" y="33"/>
                </a:moveTo>
                <a:cubicBezTo>
                  <a:pt x="36" y="33"/>
                  <a:pt x="36" y="34"/>
                  <a:pt x="36" y="35"/>
                </a:cubicBezTo>
                <a:cubicBezTo>
                  <a:pt x="35" y="36"/>
                  <a:pt x="35" y="37"/>
                  <a:pt x="35" y="38"/>
                </a:cubicBezTo>
                <a:cubicBezTo>
                  <a:pt x="35" y="38"/>
                  <a:pt x="35" y="39"/>
                  <a:pt x="35" y="40"/>
                </a:cubicBezTo>
                <a:cubicBezTo>
                  <a:pt x="35" y="42"/>
                  <a:pt x="35" y="42"/>
                  <a:pt x="35" y="43"/>
                </a:cubicBezTo>
                <a:cubicBezTo>
                  <a:pt x="35" y="44"/>
                  <a:pt x="35" y="44"/>
                  <a:pt x="34" y="44"/>
                </a:cubicBezTo>
                <a:cubicBezTo>
                  <a:pt x="34" y="44"/>
                  <a:pt x="33" y="44"/>
                  <a:pt x="31" y="43"/>
                </a:cubicBezTo>
                <a:cubicBezTo>
                  <a:pt x="29" y="43"/>
                  <a:pt x="25" y="43"/>
                  <a:pt x="19" y="43"/>
                </a:cubicBezTo>
                <a:cubicBezTo>
                  <a:pt x="17" y="43"/>
                  <a:pt x="15" y="43"/>
                  <a:pt x="11" y="43"/>
                </a:cubicBezTo>
                <a:cubicBezTo>
                  <a:pt x="7" y="43"/>
                  <a:pt x="5" y="43"/>
                  <a:pt x="3" y="43"/>
                </a:cubicBezTo>
                <a:cubicBezTo>
                  <a:pt x="2" y="43"/>
                  <a:pt x="2" y="43"/>
                  <a:pt x="2" y="42"/>
                </a:cubicBezTo>
                <a:cubicBezTo>
                  <a:pt x="2" y="42"/>
                  <a:pt x="2" y="40"/>
                  <a:pt x="1" y="39"/>
                </a:cubicBezTo>
                <a:cubicBezTo>
                  <a:pt x="1" y="36"/>
                  <a:pt x="1" y="35"/>
                  <a:pt x="1" y="35"/>
                </a:cubicBezTo>
                <a:cubicBezTo>
                  <a:pt x="1" y="34"/>
                  <a:pt x="1" y="34"/>
                  <a:pt x="3" y="34"/>
                </a:cubicBezTo>
                <a:cubicBezTo>
                  <a:pt x="6" y="33"/>
                  <a:pt x="7" y="33"/>
                  <a:pt x="8" y="32"/>
                </a:cubicBezTo>
                <a:cubicBezTo>
                  <a:pt x="10" y="30"/>
                  <a:pt x="13" y="28"/>
                  <a:pt x="15" y="25"/>
                </a:cubicBezTo>
                <a:cubicBezTo>
                  <a:pt x="18" y="21"/>
                  <a:pt x="20" y="18"/>
                  <a:pt x="20" y="16"/>
                </a:cubicBezTo>
                <a:cubicBezTo>
                  <a:pt x="20" y="15"/>
                  <a:pt x="19" y="13"/>
                  <a:pt x="18" y="12"/>
                </a:cubicBezTo>
                <a:cubicBezTo>
                  <a:pt x="17" y="11"/>
                  <a:pt x="15" y="11"/>
                  <a:pt x="14" y="11"/>
                </a:cubicBezTo>
                <a:cubicBezTo>
                  <a:pt x="12" y="11"/>
                  <a:pt x="10" y="11"/>
                  <a:pt x="8" y="12"/>
                </a:cubicBezTo>
                <a:cubicBezTo>
                  <a:pt x="7" y="12"/>
                  <a:pt x="6" y="13"/>
                  <a:pt x="4" y="14"/>
                </a:cubicBezTo>
                <a:cubicBezTo>
                  <a:pt x="3" y="14"/>
                  <a:pt x="3" y="15"/>
                  <a:pt x="2" y="15"/>
                </a:cubicBezTo>
                <a:cubicBezTo>
                  <a:pt x="2" y="15"/>
                  <a:pt x="1" y="14"/>
                  <a:pt x="1" y="12"/>
                </a:cubicBezTo>
                <a:cubicBezTo>
                  <a:pt x="1" y="11"/>
                  <a:pt x="1" y="9"/>
                  <a:pt x="1" y="9"/>
                </a:cubicBezTo>
                <a:cubicBezTo>
                  <a:pt x="1" y="9"/>
                  <a:pt x="1" y="8"/>
                  <a:pt x="1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5"/>
                  <a:pt x="0" y="5"/>
                  <a:pt x="1" y="4"/>
                </a:cubicBezTo>
                <a:cubicBezTo>
                  <a:pt x="3" y="3"/>
                  <a:pt x="5" y="2"/>
                  <a:pt x="8" y="1"/>
                </a:cubicBezTo>
                <a:cubicBezTo>
                  <a:pt x="11" y="0"/>
                  <a:pt x="14" y="0"/>
                  <a:pt x="17" y="0"/>
                </a:cubicBezTo>
                <a:cubicBezTo>
                  <a:pt x="21" y="0"/>
                  <a:pt x="25" y="1"/>
                  <a:pt x="28" y="3"/>
                </a:cubicBezTo>
                <a:cubicBezTo>
                  <a:pt x="32" y="5"/>
                  <a:pt x="33" y="8"/>
                  <a:pt x="33" y="13"/>
                </a:cubicBezTo>
                <a:cubicBezTo>
                  <a:pt x="33" y="18"/>
                  <a:pt x="29" y="25"/>
                  <a:pt x="21" y="32"/>
                </a:cubicBezTo>
                <a:cubicBezTo>
                  <a:pt x="27" y="32"/>
                  <a:pt x="31" y="32"/>
                  <a:pt x="35" y="32"/>
                </a:cubicBezTo>
                <a:cubicBezTo>
                  <a:pt x="35" y="32"/>
                  <a:pt x="36" y="32"/>
                  <a:pt x="36" y="33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rot="18892921">
            <a:off x="4520183" y="-174720"/>
            <a:ext cx="605040" cy="605039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8892921">
            <a:off x="8360148" y="-333707"/>
            <a:ext cx="944092" cy="944092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8892921">
            <a:off x="4871560" y="235193"/>
            <a:ext cx="472799" cy="472799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3234412" flipH="1">
            <a:off x="7595669" y="773436"/>
            <a:ext cx="634368" cy="445795"/>
          </a:xfrm>
          <a:prstGeom prst="triangle">
            <a:avLst>
              <a:gd name="adj" fmla="val 29475"/>
            </a:avLst>
          </a:prstGeom>
          <a:solidFill>
            <a:srgbClr val="FAF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8892921">
            <a:off x="8043421" y="150705"/>
            <a:ext cx="472799" cy="472799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148064" y="2984634"/>
            <a:ext cx="2688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chemeClr val="bg1"/>
                </a:solidFill>
              </a:rPr>
              <a:t>womendelicheng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893113">
            <a:off x="5569625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737665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693284" flipH="1">
            <a:off x="4526220" y="2564448"/>
            <a:ext cx="646573" cy="445795"/>
          </a:xfrm>
          <a:prstGeom prst="triangle">
            <a:avLst>
              <a:gd name="adj" fmla="val 29475"/>
            </a:avLst>
          </a:prstGeom>
          <a:solidFill>
            <a:srgbClr val="B8E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912216" y="127799"/>
            <a:ext cx="1088064" cy="250888"/>
            <a:chOff x="3974874" y="2253273"/>
            <a:chExt cx="1161067" cy="267722"/>
          </a:xfrm>
        </p:grpSpPr>
        <p:sp useBgFill="1">
          <p:nvSpPr>
            <p:cNvPr id="25" name="Freeform 27"/>
            <p:cNvSpPr>
              <a:spLocks/>
            </p:cNvSpPr>
            <p:nvPr/>
          </p:nvSpPr>
          <p:spPr bwMode="auto">
            <a:xfrm>
              <a:off x="3974874" y="2259222"/>
              <a:ext cx="278656" cy="261773"/>
            </a:xfrm>
            <a:custGeom>
              <a:avLst/>
              <a:gdLst>
                <a:gd name="T0" fmla="*/ 36 w 36"/>
                <a:gd name="T1" fmla="*/ 33 h 44"/>
                <a:gd name="T2" fmla="*/ 36 w 36"/>
                <a:gd name="T3" fmla="*/ 35 h 44"/>
                <a:gd name="T4" fmla="*/ 35 w 36"/>
                <a:gd name="T5" fmla="*/ 38 h 44"/>
                <a:gd name="T6" fmla="*/ 35 w 36"/>
                <a:gd name="T7" fmla="*/ 40 h 44"/>
                <a:gd name="T8" fmla="*/ 35 w 36"/>
                <a:gd name="T9" fmla="*/ 43 h 44"/>
                <a:gd name="T10" fmla="*/ 34 w 36"/>
                <a:gd name="T11" fmla="*/ 44 h 44"/>
                <a:gd name="T12" fmla="*/ 31 w 36"/>
                <a:gd name="T13" fmla="*/ 43 h 44"/>
                <a:gd name="T14" fmla="*/ 19 w 36"/>
                <a:gd name="T15" fmla="*/ 43 h 44"/>
                <a:gd name="T16" fmla="*/ 11 w 36"/>
                <a:gd name="T17" fmla="*/ 43 h 44"/>
                <a:gd name="T18" fmla="*/ 3 w 36"/>
                <a:gd name="T19" fmla="*/ 43 h 44"/>
                <a:gd name="T20" fmla="*/ 2 w 36"/>
                <a:gd name="T21" fmla="*/ 42 h 44"/>
                <a:gd name="T22" fmla="*/ 1 w 36"/>
                <a:gd name="T23" fmla="*/ 39 h 44"/>
                <a:gd name="T24" fmla="*/ 1 w 36"/>
                <a:gd name="T25" fmla="*/ 35 h 44"/>
                <a:gd name="T26" fmla="*/ 3 w 36"/>
                <a:gd name="T27" fmla="*/ 34 h 44"/>
                <a:gd name="T28" fmla="*/ 8 w 36"/>
                <a:gd name="T29" fmla="*/ 32 h 44"/>
                <a:gd name="T30" fmla="*/ 15 w 36"/>
                <a:gd name="T31" fmla="*/ 25 h 44"/>
                <a:gd name="T32" fmla="*/ 20 w 36"/>
                <a:gd name="T33" fmla="*/ 16 h 44"/>
                <a:gd name="T34" fmla="*/ 18 w 36"/>
                <a:gd name="T35" fmla="*/ 12 h 44"/>
                <a:gd name="T36" fmla="*/ 14 w 36"/>
                <a:gd name="T37" fmla="*/ 11 h 44"/>
                <a:gd name="T38" fmla="*/ 8 w 36"/>
                <a:gd name="T39" fmla="*/ 12 h 44"/>
                <a:gd name="T40" fmla="*/ 4 w 36"/>
                <a:gd name="T41" fmla="*/ 14 h 44"/>
                <a:gd name="T42" fmla="*/ 2 w 36"/>
                <a:gd name="T43" fmla="*/ 15 h 44"/>
                <a:gd name="T44" fmla="*/ 1 w 36"/>
                <a:gd name="T45" fmla="*/ 12 h 44"/>
                <a:gd name="T46" fmla="*/ 1 w 36"/>
                <a:gd name="T47" fmla="*/ 9 h 44"/>
                <a:gd name="T48" fmla="*/ 1 w 36"/>
                <a:gd name="T49" fmla="*/ 7 h 44"/>
                <a:gd name="T50" fmla="*/ 0 w 36"/>
                <a:gd name="T51" fmla="*/ 5 h 44"/>
                <a:gd name="T52" fmla="*/ 1 w 36"/>
                <a:gd name="T53" fmla="*/ 4 h 44"/>
                <a:gd name="T54" fmla="*/ 8 w 36"/>
                <a:gd name="T55" fmla="*/ 1 h 44"/>
                <a:gd name="T56" fmla="*/ 17 w 36"/>
                <a:gd name="T57" fmla="*/ 0 h 44"/>
                <a:gd name="T58" fmla="*/ 28 w 36"/>
                <a:gd name="T59" fmla="*/ 3 h 44"/>
                <a:gd name="T60" fmla="*/ 33 w 36"/>
                <a:gd name="T61" fmla="*/ 13 h 44"/>
                <a:gd name="T62" fmla="*/ 21 w 36"/>
                <a:gd name="T63" fmla="*/ 32 h 44"/>
                <a:gd name="T64" fmla="*/ 35 w 36"/>
                <a:gd name="T65" fmla="*/ 32 h 44"/>
                <a:gd name="T66" fmla="*/ 36 w 36"/>
                <a:gd name="T6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44">
                  <a:moveTo>
                    <a:pt x="36" y="33"/>
                  </a:move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5" y="38"/>
                  </a:cubicBezTo>
                  <a:cubicBezTo>
                    <a:pt x="35" y="38"/>
                    <a:pt x="35" y="39"/>
                    <a:pt x="35" y="40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4" y="44"/>
                    <a:pt x="33" y="44"/>
                    <a:pt x="31" y="43"/>
                  </a:cubicBezTo>
                  <a:cubicBezTo>
                    <a:pt x="29" y="43"/>
                    <a:pt x="25" y="43"/>
                    <a:pt x="19" y="43"/>
                  </a:cubicBezTo>
                  <a:cubicBezTo>
                    <a:pt x="17" y="43"/>
                    <a:pt x="15" y="43"/>
                    <a:pt x="11" y="43"/>
                  </a:cubicBezTo>
                  <a:cubicBezTo>
                    <a:pt x="7" y="43"/>
                    <a:pt x="5" y="43"/>
                    <a:pt x="3" y="43"/>
                  </a:cubicBezTo>
                  <a:cubicBezTo>
                    <a:pt x="2" y="43"/>
                    <a:pt x="2" y="43"/>
                    <a:pt x="2" y="42"/>
                  </a:cubicBezTo>
                  <a:cubicBezTo>
                    <a:pt x="2" y="42"/>
                    <a:pt x="2" y="40"/>
                    <a:pt x="1" y="39"/>
                  </a:cubicBezTo>
                  <a:cubicBezTo>
                    <a:pt x="1" y="36"/>
                    <a:pt x="1" y="35"/>
                    <a:pt x="1" y="35"/>
                  </a:cubicBezTo>
                  <a:cubicBezTo>
                    <a:pt x="1" y="34"/>
                    <a:pt x="1" y="34"/>
                    <a:pt x="3" y="34"/>
                  </a:cubicBezTo>
                  <a:cubicBezTo>
                    <a:pt x="6" y="33"/>
                    <a:pt x="7" y="33"/>
                    <a:pt x="8" y="32"/>
                  </a:cubicBezTo>
                  <a:cubicBezTo>
                    <a:pt x="10" y="30"/>
                    <a:pt x="13" y="28"/>
                    <a:pt x="15" y="25"/>
                  </a:cubicBezTo>
                  <a:cubicBezTo>
                    <a:pt x="18" y="21"/>
                    <a:pt x="20" y="18"/>
                    <a:pt x="20" y="16"/>
                  </a:cubicBezTo>
                  <a:cubicBezTo>
                    <a:pt x="20" y="15"/>
                    <a:pt x="19" y="13"/>
                    <a:pt x="18" y="12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2" y="11"/>
                    <a:pt x="10" y="11"/>
                    <a:pt x="8" y="12"/>
                  </a:cubicBezTo>
                  <a:cubicBezTo>
                    <a:pt x="7" y="12"/>
                    <a:pt x="6" y="13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5"/>
                    <a:pt x="33" y="8"/>
                    <a:pt x="33" y="13"/>
                  </a:cubicBezTo>
                  <a:cubicBezTo>
                    <a:pt x="33" y="18"/>
                    <a:pt x="29" y="25"/>
                    <a:pt x="21" y="32"/>
                  </a:cubicBezTo>
                  <a:cubicBezTo>
                    <a:pt x="27" y="32"/>
                    <a:pt x="31" y="32"/>
                    <a:pt x="35" y="32"/>
                  </a:cubicBezTo>
                  <a:cubicBezTo>
                    <a:pt x="35" y="32"/>
                    <a:pt x="36" y="32"/>
                    <a:pt x="36" y="33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4299973" y="2259222"/>
              <a:ext cx="317358" cy="261773"/>
            </a:xfrm>
            <a:custGeom>
              <a:avLst/>
              <a:gdLst>
                <a:gd name="T0" fmla="*/ 41 w 41"/>
                <a:gd name="T1" fmla="*/ 22 h 44"/>
                <a:gd name="T2" fmla="*/ 36 w 41"/>
                <a:gd name="T3" fmla="*/ 37 h 44"/>
                <a:gd name="T4" fmla="*/ 21 w 41"/>
                <a:gd name="T5" fmla="*/ 44 h 44"/>
                <a:gd name="T6" fmla="*/ 6 w 41"/>
                <a:gd name="T7" fmla="*/ 37 h 44"/>
                <a:gd name="T8" fmla="*/ 0 w 41"/>
                <a:gd name="T9" fmla="*/ 22 h 44"/>
                <a:gd name="T10" fmla="*/ 6 w 41"/>
                <a:gd name="T11" fmla="*/ 7 h 44"/>
                <a:gd name="T12" fmla="*/ 21 w 41"/>
                <a:gd name="T13" fmla="*/ 0 h 44"/>
                <a:gd name="T14" fmla="*/ 36 w 41"/>
                <a:gd name="T15" fmla="*/ 7 h 44"/>
                <a:gd name="T16" fmla="*/ 41 w 41"/>
                <a:gd name="T17" fmla="*/ 22 h 44"/>
                <a:gd name="T18" fmla="*/ 28 w 41"/>
                <a:gd name="T19" fmla="*/ 22 h 44"/>
                <a:gd name="T20" fmla="*/ 26 w 41"/>
                <a:gd name="T21" fmla="*/ 16 h 44"/>
                <a:gd name="T22" fmla="*/ 21 w 41"/>
                <a:gd name="T23" fmla="*/ 13 h 44"/>
                <a:gd name="T24" fmla="*/ 15 w 41"/>
                <a:gd name="T25" fmla="*/ 16 h 44"/>
                <a:gd name="T26" fmla="*/ 13 w 41"/>
                <a:gd name="T27" fmla="*/ 22 h 44"/>
                <a:gd name="T28" fmla="*/ 15 w 41"/>
                <a:gd name="T29" fmla="*/ 28 h 44"/>
                <a:gd name="T30" fmla="*/ 21 w 41"/>
                <a:gd name="T31" fmla="*/ 31 h 44"/>
                <a:gd name="T32" fmla="*/ 26 w 41"/>
                <a:gd name="T33" fmla="*/ 28 h 44"/>
                <a:gd name="T34" fmla="*/ 28 w 41"/>
                <a:gd name="T3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41" y="22"/>
                  </a:moveTo>
                  <a:cubicBezTo>
                    <a:pt x="41" y="28"/>
                    <a:pt x="39" y="33"/>
                    <a:pt x="36" y="37"/>
                  </a:cubicBezTo>
                  <a:cubicBezTo>
                    <a:pt x="32" y="42"/>
                    <a:pt x="27" y="44"/>
                    <a:pt x="21" y="44"/>
                  </a:cubicBezTo>
                  <a:cubicBezTo>
                    <a:pt x="15" y="44"/>
                    <a:pt x="10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7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7" y="0"/>
                    <a:pt x="32" y="2"/>
                    <a:pt x="36" y="7"/>
                  </a:cubicBezTo>
                  <a:cubicBezTo>
                    <a:pt x="39" y="11"/>
                    <a:pt x="41" y="16"/>
                    <a:pt x="41" y="22"/>
                  </a:cubicBezTo>
                  <a:close/>
                  <a:moveTo>
                    <a:pt x="28" y="22"/>
                  </a:moveTo>
                  <a:cubicBezTo>
                    <a:pt x="28" y="20"/>
                    <a:pt x="28" y="17"/>
                    <a:pt x="26" y="16"/>
                  </a:cubicBezTo>
                  <a:cubicBezTo>
                    <a:pt x="25" y="14"/>
                    <a:pt x="23" y="13"/>
                    <a:pt x="21" y="13"/>
                  </a:cubicBezTo>
                  <a:cubicBezTo>
                    <a:pt x="18" y="13"/>
                    <a:pt x="16" y="14"/>
                    <a:pt x="15" y="16"/>
                  </a:cubicBezTo>
                  <a:cubicBezTo>
                    <a:pt x="13" y="17"/>
                    <a:pt x="13" y="19"/>
                    <a:pt x="13" y="22"/>
                  </a:cubicBezTo>
                  <a:cubicBezTo>
                    <a:pt x="13" y="24"/>
                    <a:pt x="13" y="26"/>
                    <a:pt x="15" y="28"/>
                  </a:cubicBezTo>
                  <a:cubicBezTo>
                    <a:pt x="16" y="30"/>
                    <a:pt x="18" y="31"/>
                    <a:pt x="21" y="31"/>
                  </a:cubicBezTo>
                  <a:cubicBezTo>
                    <a:pt x="23" y="31"/>
                    <a:pt x="25" y="30"/>
                    <a:pt x="26" y="28"/>
                  </a:cubicBezTo>
                  <a:cubicBezTo>
                    <a:pt x="28" y="26"/>
                    <a:pt x="28" y="24"/>
                    <a:pt x="28" y="2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27" name="Freeform 29"/>
            <p:cNvSpPr>
              <a:spLocks/>
            </p:cNvSpPr>
            <p:nvPr/>
          </p:nvSpPr>
          <p:spPr bwMode="auto">
            <a:xfrm>
              <a:off x="4663774" y="2253273"/>
              <a:ext cx="147068" cy="261773"/>
            </a:xfrm>
            <a:custGeom>
              <a:avLst/>
              <a:gdLst>
                <a:gd name="T0" fmla="*/ 19 w 19"/>
                <a:gd name="T1" fmla="*/ 42 h 44"/>
                <a:gd name="T2" fmla="*/ 18 w 19"/>
                <a:gd name="T3" fmla="*/ 43 h 44"/>
                <a:gd name="T4" fmla="*/ 17 w 19"/>
                <a:gd name="T5" fmla="*/ 44 h 44"/>
                <a:gd name="T6" fmla="*/ 12 w 19"/>
                <a:gd name="T7" fmla="*/ 44 h 44"/>
                <a:gd name="T8" fmla="*/ 7 w 19"/>
                <a:gd name="T9" fmla="*/ 44 h 44"/>
                <a:gd name="T10" fmla="*/ 5 w 19"/>
                <a:gd name="T11" fmla="*/ 43 h 44"/>
                <a:gd name="T12" fmla="*/ 6 w 19"/>
                <a:gd name="T13" fmla="*/ 42 h 44"/>
                <a:gd name="T14" fmla="*/ 6 w 19"/>
                <a:gd name="T15" fmla="*/ 26 h 44"/>
                <a:gd name="T16" fmla="*/ 6 w 19"/>
                <a:gd name="T17" fmla="*/ 16 h 44"/>
                <a:gd name="T18" fmla="*/ 6 w 19"/>
                <a:gd name="T19" fmla="*/ 15 h 44"/>
                <a:gd name="T20" fmla="*/ 3 w 19"/>
                <a:gd name="T21" fmla="*/ 15 h 44"/>
                <a:gd name="T22" fmla="*/ 1 w 19"/>
                <a:gd name="T23" fmla="*/ 16 h 44"/>
                <a:gd name="T24" fmla="*/ 0 w 19"/>
                <a:gd name="T25" fmla="*/ 15 h 44"/>
                <a:gd name="T26" fmla="*/ 0 w 19"/>
                <a:gd name="T27" fmla="*/ 11 h 44"/>
                <a:gd name="T28" fmla="*/ 0 w 19"/>
                <a:gd name="T29" fmla="*/ 8 h 44"/>
                <a:gd name="T30" fmla="*/ 1 w 19"/>
                <a:gd name="T31" fmla="*/ 6 h 44"/>
                <a:gd name="T32" fmla="*/ 9 w 19"/>
                <a:gd name="T33" fmla="*/ 1 h 44"/>
                <a:gd name="T34" fmla="*/ 10 w 19"/>
                <a:gd name="T35" fmla="*/ 0 h 44"/>
                <a:gd name="T36" fmla="*/ 11 w 19"/>
                <a:gd name="T37" fmla="*/ 0 h 44"/>
                <a:gd name="T38" fmla="*/ 14 w 19"/>
                <a:gd name="T39" fmla="*/ 1 h 44"/>
                <a:gd name="T40" fmla="*/ 19 w 19"/>
                <a:gd name="T41" fmla="*/ 2 h 44"/>
                <a:gd name="T42" fmla="*/ 19 w 19"/>
                <a:gd name="T43" fmla="*/ 2 h 44"/>
                <a:gd name="T44" fmla="*/ 19 w 19"/>
                <a:gd name="T45" fmla="*/ 3 h 44"/>
                <a:gd name="T46" fmla="*/ 19 w 19"/>
                <a:gd name="T47" fmla="*/ 18 h 44"/>
                <a:gd name="T48" fmla="*/ 19 w 19"/>
                <a:gd name="T49" fmla="*/ 30 h 44"/>
                <a:gd name="T50" fmla="*/ 19 w 19"/>
                <a:gd name="T51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4">
                  <a:moveTo>
                    <a:pt x="19" y="42"/>
                  </a:moveTo>
                  <a:cubicBezTo>
                    <a:pt x="19" y="43"/>
                    <a:pt x="19" y="43"/>
                    <a:pt x="18" y="43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4" y="44"/>
                    <a:pt x="12" y="44"/>
                  </a:cubicBezTo>
                  <a:cubicBezTo>
                    <a:pt x="10" y="44"/>
                    <a:pt x="8" y="44"/>
                    <a:pt x="7" y="44"/>
                  </a:cubicBezTo>
                  <a:cubicBezTo>
                    <a:pt x="6" y="44"/>
                    <a:pt x="5" y="44"/>
                    <a:pt x="5" y="43"/>
                  </a:cubicBezTo>
                  <a:lnTo>
                    <a:pt x="6" y="42"/>
                  </a:lnTo>
                  <a:cubicBezTo>
                    <a:pt x="6" y="34"/>
                    <a:pt x="6" y="28"/>
                    <a:pt x="6" y="26"/>
                  </a:cubicBezTo>
                  <a:lnTo>
                    <a:pt x="6" y="16"/>
                  </a:ln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4" y="5"/>
                    <a:pt x="7" y="3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3" y="1"/>
                    <a:pt x="14" y="1"/>
                  </a:cubicBezTo>
                  <a:cubicBezTo>
                    <a:pt x="15" y="1"/>
                    <a:pt x="17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5"/>
                    <a:pt x="19" y="10"/>
                    <a:pt x="19" y="18"/>
                  </a:cubicBezTo>
                  <a:cubicBezTo>
                    <a:pt x="19" y="21"/>
                    <a:pt x="19" y="25"/>
                    <a:pt x="19" y="30"/>
                  </a:cubicBezTo>
                  <a:cubicBezTo>
                    <a:pt x="19" y="35"/>
                    <a:pt x="19" y="39"/>
                    <a:pt x="19" y="4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28" name="Freeform 30"/>
            <p:cNvSpPr>
              <a:spLocks/>
            </p:cNvSpPr>
            <p:nvPr/>
          </p:nvSpPr>
          <p:spPr bwMode="auto">
            <a:xfrm>
              <a:off x="4880506" y="2259222"/>
              <a:ext cx="255435" cy="261773"/>
            </a:xfrm>
            <a:custGeom>
              <a:avLst/>
              <a:gdLst>
                <a:gd name="T0" fmla="*/ 33 w 33"/>
                <a:gd name="T1" fmla="*/ 28 h 44"/>
                <a:gd name="T2" fmla="*/ 14 w 33"/>
                <a:gd name="T3" fmla="*/ 44 h 44"/>
                <a:gd name="T4" fmla="*/ 6 w 33"/>
                <a:gd name="T5" fmla="*/ 43 h 44"/>
                <a:gd name="T6" fmla="*/ 0 w 33"/>
                <a:gd name="T7" fmla="*/ 41 h 44"/>
                <a:gd name="T8" fmla="*/ 0 w 33"/>
                <a:gd name="T9" fmla="*/ 38 h 44"/>
                <a:gd name="T10" fmla="*/ 0 w 33"/>
                <a:gd name="T11" fmla="*/ 34 h 44"/>
                <a:gd name="T12" fmla="*/ 1 w 33"/>
                <a:gd name="T13" fmla="*/ 31 h 44"/>
                <a:gd name="T14" fmla="*/ 2 w 33"/>
                <a:gd name="T15" fmla="*/ 32 h 44"/>
                <a:gd name="T16" fmla="*/ 11 w 33"/>
                <a:gd name="T17" fmla="*/ 34 h 44"/>
                <a:gd name="T18" fmla="*/ 19 w 33"/>
                <a:gd name="T19" fmla="*/ 29 h 44"/>
                <a:gd name="T20" fmla="*/ 16 w 33"/>
                <a:gd name="T21" fmla="*/ 24 h 44"/>
                <a:gd name="T22" fmla="*/ 11 w 33"/>
                <a:gd name="T23" fmla="*/ 23 h 44"/>
                <a:gd name="T24" fmla="*/ 7 w 33"/>
                <a:gd name="T25" fmla="*/ 24 h 44"/>
                <a:gd name="T26" fmla="*/ 3 w 33"/>
                <a:gd name="T27" fmla="*/ 24 h 44"/>
                <a:gd name="T28" fmla="*/ 2 w 33"/>
                <a:gd name="T29" fmla="*/ 23 h 44"/>
                <a:gd name="T30" fmla="*/ 2 w 33"/>
                <a:gd name="T31" fmla="*/ 13 h 44"/>
                <a:gd name="T32" fmla="*/ 2 w 33"/>
                <a:gd name="T33" fmla="*/ 3 h 44"/>
                <a:gd name="T34" fmla="*/ 3 w 33"/>
                <a:gd name="T35" fmla="*/ 1 h 44"/>
                <a:gd name="T36" fmla="*/ 4 w 33"/>
                <a:gd name="T37" fmla="*/ 0 h 44"/>
                <a:gd name="T38" fmla="*/ 14 w 33"/>
                <a:gd name="T39" fmla="*/ 0 h 44"/>
                <a:gd name="T40" fmla="*/ 27 w 33"/>
                <a:gd name="T41" fmla="*/ 0 h 44"/>
                <a:gd name="T42" fmla="*/ 28 w 33"/>
                <a:gd name="T43" fmla="*/ 1 h 44"/>
                <a:gd name="T44" fmla="*/ 28 w 33"/>
                <a:gd name="T45" fmla="*/ 6 h 44"/>
                <a:gd name="T46" fmla="*/ 27 w 33"/>
                <a:gd name="T47" fmla="*/ 11 h 44"/>
                <a:gd name="T48" fmla="*/ 26 w 33"/>
                <a:gd name="T49" fmla="*/ 11 h 44"/>
                <a:gd name="T50" fmla="*/ 16 w 33"/>
                <a:gd name="T51" fmla="*/ 10 h 44"/>
                <a:gd name="T52" fmla="*/ 12 w 33"/>
                <a:gd name="T53" fmla="*/ 11 h 44"/>
                <a:gd name="T54" fmla="*/ 12 w 33"/>
                <a:gd name="T55" fmla="*/ 14 h 44"/>
                <a:gd name="T56" fmla="*/ 12 w 33"/>
                <a:gd name="T57" fmla="*/ 15 h 44"/>
                <a:gd name="T58" fmla="*/ 15 w 33"/>
                <a:gd name="T59" fmla="*/ 15 h 44"/>
                <a:gd name="T60" fmla="*/ 17 w 33"/>
                <a:gd name="T61" fmla="*/ 15 h 44"/>
                <a:gd name="T62" fmla="*/ 28 w 33"/>
                <a:gd name="T63" fmla="*/ 18 h 44"/>
                <a:gd name="T64" fmla="*/ 33 w 33"/>
                <a:gd name="T6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44">
                  <a:moveTo>
                    <a:pt x="33" y="28"/>
                  </a:moveTo>
                  <a:cubicBezTo>
                    <a:pt x="33" y="39"/>
                    <a:pt x="26" y="44"/>
                    <a:pt x="14" y="44"/>
                  </a:cubicBezTo>
                  <a:cubicBezTo>
                    <a:pt x="12" y="44"/>
                    <a:pt x="9" y="44"/>
                    <a:pt x="6" y="43"/>
                  </a:cubicBezTo>
                  <a:cubicBezTo>
                    <a:pt x="2" y="43"/>
                    <a:pt x="0" y="42"/>
                    <a:pt x="0" y="41"/>
                  </a:cubicBezTo>
                  <a:cubicBezTo>
                    <a:pt x="0" y="41"/>
                    <a:pt x="0" y="40"/>
                    <a:pt x="0" y="38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4" y="33"/>
                    <a:pt x="8" y="34"/>
                    <a:pt x="11" y="34"/>
                  </a:cubicBezTo>
                  <a:cubicBezTo>
                    <a:pt x="16" y="34"/>
                    <a:pt x="19" y="32"/>
                    <a:pt x="19" y="29"/>
                  </a:cubicBezTo>
                  <a:cubicBezTo>
                    <a:pt x="19" y="27"/>
                    <a:pt x="18" y="25"/>
                    <a:pt x="16" y="24"/>
                  </a:cubicBezTo>
                  <a:cubicBezTo>
                    <a:pt x="15" y="24"/>
                    <a:pt x="13" y="23"/>
                    <a:pt x="11" y="23"/>
                  </a:cubicBezTo>
                  <a:cubicBezTo>
                    <a:pt x="10" y="23"/>
                    <a:pt x="9" y="23"/>
                    <a:pt x="7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1"/>
                    <a:pt x="2" y="17"/>
                    <a:pt x="2" y="13"/>
                  </a:cubicBezTo>
                  <a:cubicBezTo>
                    <a:pt x="2" y="8"/>
                    <a:pt x="2" y="5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1" y="0"/>
                    <a:pt x="25" y="0"/>
                    <a:pt x="27" y="0"/>
                  </a:cubicBezTo>
                  <a:cubicBezTo>
                    <a:pt x="28" y="0"/>
                    <a:pt x="28" y="1"/>
                    <a:pt x="28" y="1"/>
                  </a:cubicBezTo>
                  <a:cubicBezTo>
                    <a:pt x="28" y="2"/>
                    <a:pt x="28" y="4"/>
                    <a:pt x="28" y="6"/>
                  </a:cubicBezTo>
                  <a:cubicBezTo>
                    <a:pt x="28" y="9"/>
                    <a:pt x="27" y="11"/>
                    <a:pt x="27" y="11"/>
                  </a:cubicBezTo>
                  <a:lnTo>
                    <a:pt x="26" y="11"/>
                  </a:lnTo>
                  <a:cubicBezTo>
                    <a:pt x="21" y="10"/>
                    <a:pt x="18" y="10"/>
                    <a:pt x="16" y="10"/>
                  </a:cubicBezTo>
                  <a:cubicBezTo>
                    <a:pt x="14" y="10"/>
                    <a:pt x="13" y="10"/>
                    <a:pt x="12" y="11"/>
                  </a:cubicBezTo>
                  <a:cubicBezTo>
                    <a:pt x="12" y="11"/>
                    <a:pt x="12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5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22" y="15"/>
                    <a:pt x="25" y="16"/>
                    <a:pt x="28" y="18"/>
                  </a:cubicBezTo>
                  <a:cubicBezTo>
                    <a:pt x="31" y="21"/>
                    <a:pt x="33" y="24"/>
                    <a:pt x="33" y="28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8236682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9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2555777" y="539859"/>
            <a:ext cx="6588224" cy="4048016"/>
          </a:xfrm>
          <a:custGeom>
            <a:avLst/>
            <a:gdLst>
              <a:gd name="connsiteX0" fmla="*/ 0 w 5436096"/>
              <a:gd name="connsiteY0" fmla="*/ 0 h 4032251"/>
              <a:gd name="connsiteX1" fmla="*/ 5436096 w 5436096"/>
              <a:gd name="connsiteY1" fmla="*/ 0 h 4032251"/>
              <a:gd name="connsiteX2" fmla="*/ 5436096 w 5436096"/>
              <a:gd name="connsiteY2" fmla="*/ 4032251 h 4032251"/>
              <a:gd name="connsiteX3" fmla="*/ 0 w 5436096"/>
              <a:gd name="connsiteY3" fmla="*/ 4032251 h 4032251"/>
              <a:gd name="connsiteX4" fmla="*/ 0 w 5436096"/>
              <a:gd name="connsiteY4" fmla="*/ 0 h 4032251"/>
              <a:gd name="connsiteX0" fmla="*/ 819807 w 5436096"/>
              <a:gd name="connsiteY0" fmla="*/ 0 h 4048016"/>
              <a:gd name="connsiteX1" fmla="*/ 5436096 w 5436096"/>
              <a:gd name="connsiteY1" fmla="*/ 15765 h 4048016"/>
              <a:gd name="connsiteX2" fmla="*/ 5436096 w 5436096"/>
              <a:gd name="connsiteY2" fmla="*/ 4048016 h 4048016"/>
              <a:gd name="connsiteX3" fmla="*/ 0 w 5436096"/>
              <a:gd name="connsiteY3" fmla="*/ 4048016 h 4048016"/>
              <a:gd name="connsiteX4" fmla="*/ 819807 w 5436096"/>
              <a:gd name="connsiteY4" fmla="*/ 0 h 4048016"/>
              <a:gd name="connsiteX0" fmla="*/ 1623848 w 6240137"/>
              <a:gd name="connsiteY0" fmla="*/ 0 h 4048016"/>
              <a:gd name="connsiteX1" fmla="*/ 6240137 w 6240137"/>
              <a:gd name="connsiteY1" fmla="*/ 15765 h 4048016"/>
              <a:gd name="connsiteX2" fmla="*/ 6240137 w 6240137"/>
              <a:gd name="connsiteY2" fmla="*/ 4048016 h 4048016"/>
              <a:gd name="connsiteX3" fmla="*/ 0 w 6240137"/>
              <a:gd name="connsiteY3" fmla="*/ 4032251 h 4048016"/>
              <a:gd name="connsiteX4" fmla="*/ 1623848 w 6240137"/>
              <a:gd name="connsiteY4" fmla="*/ 0 h 404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0137" h="4048016">
                <a:moveTo>
                  <a:pt x="1623848" y="0"/>
                </a:moveTo>
                <a:lnTo>
                  <a:pt x="6240137" y="15765"/>
                </a:lnTo>
                <a:lnTo>
                  <a:pt x="6240137" y="4048016"/>
                </a:lnTo>
                <a:lnTo>
                  <a:pt x="0" y="4032251"/>
                </a:lnTo>
                <a:lnTo>
                  <a:pt x="1623848" y="0"/>
                </a:lnTo>
                <a:close/>
              </a:path>
            </a:pathLst>
          </a:cu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Freeform 109"/>
          <p:cNvSpPr>
            <a:spLocks noEditPoints="1"/>
          </p:cNvSpPr>
          <p:nvPr/>
        </p:nvSpPr>
        <p:spPr bwMode="auto">
          <a:xfrm>
            <a:off x="3275856" y="1014540"/>
            <a:ext cx="5184576" cy="3141386"/>
          </a:xfrm>
          <a:custGeom>
            <a:avLst/>
            <a:gdLst>
              <a:gd name="T0" fmla="*/ 231 w 1530"/>
              <a:gd name="T1" fmla="*/ 98 h 755"/>
              <a:gd name="T2" fmla="*/ 253 w 1530"/>
              <a:gd name="T3" fmla="*/ 68 h 755"/>
              <a:gd name="T4" fmla="*/ 305 w 1530"/>
              <a:gd name="T5" fmla="*/ 58 h 755"/>
              <a:gd name="T6" fmla="*/ 316 w 1530"/>
              <a:gd name="T7" fmla="*/ 27 h 755"/>
              <a:gd name="T8" fmla="*/ 420 w 1530"/>
              <a:gd name="T9" fmla="*/ 5 h 755"/>
              <a:gd name="T10" fmla="*/ 371 w 1530"/>
              <a:gd name="T11" fmla="*/ 123 h 755"/>
              <a:gd name="T12" fmla="*/ 377 w 1530"/>
              <a:gd name="T13" fmla="*/ 94 h 755"/>
              <a:gd name="T14" fmla="*/ 626 w 1530"/>
              <a:gd name="T15" fmla="*/ 68 h 755"/>
              <a:gd name="T16" fmla="*/ 466 w 1530"/>
              <a:gd name="T17" fmla="*/ 19 h 755"/>
              <a:gd name="T18" fmla="*/ 546 w 1530"/>
              <a:gd name="T19" fmla="*/ 164 h 755"/>
              <a:gd name="T20" fmla="*/ 648 w 1530"/>
              <a:gd name="T21" fmla="*/ 152 h 755"/>
              <a:gd name="T22" fmla="*/ 700 w 1530"/>
              <a:gd name="T23" fmla="*/ 235 h 755"/>
              <a:gd name="T24" fmla="*/ 813 w 1530"/>
              <a:gd name="T25" fmla="*/ 202 h 755"/>
              <a:gd name="T26" fmla="*/ 1308 w 1530"/>
              <a:gd name="T27" fmla="*/ 108 h 755"/>
              <a:gd name="T28" fmla="*/ 1197 w 1530"/>
              <a:gd name="T29" fmla="*/ 76 h 755"/>
              <a:gd name="T30" fmla="*/ 1068 w 1530"/>
              <a:gd name="T31" fmla="*/ 106 h 755"/>
              <a:gd name="T32" fmla="*/ 1024 w 1530"/>
              <a:gd name="T33" fmla="*/ 102 h 755"/>
              <a:gd name="T34" fmla="*/ 891 w 1530"/>
              <a:gd name="T35" fmla="*/ 153 h 755"/>
              <a:gd name="T36" fmla="*/ 816 w 1530"/>
              <a:gd name="T37" fmla="*/ 121 h 755"/>
              <a:gd name="T38" fmla="*/ 749 w 1530"/>
              <a:gd name="T39" fmla="*/ 174 h 755"/>
              <a:gd name="T40" fmla="*/ 824 w 1530"/>
              <a:gd name="T41" fmla="*/ 160 h 755"/>
              <a:gd name="T42" fmla="*/ 754 w 1530"/>
              <a:gd name="T43" fmla="*/ 215 h 755"/>
              <a:gd name="T44" fmla="*/ 764 w 1530"/>
              <a:gd name="T45" fmla="*/ 289 h 755"/>
              <a:gd name="T46" fmla="*/ 854 w 1530"/>
              <a:gd name="T47" fmla="*/ 273 h 755"/>
              <a:gd name="T48" fmla="*/ 788 w 1530"/>
              <a:gd name="T49" fmla="*/ 349 h 755"/>
              <a:gd name="T50" fmla="*/ 762 w 1530"/>
              <a:gd name="T51" fmla="*/ 499 h 755"/>
              <a:gd name="T52" fmla="*/ 912 w 1530"/>
              <a:gd name="T53" fmla="*/ 441 h 755"/>
              <a:gd name="T54" fmla="*/ 929 w 1530"/>
              <a:gd name="T55" fmla="*/ 354 h 755"/>
              <a:gd name="T56" fmla="*/ 1149 w 1530"/>
              <a:gd name="T57" fmla="*/ 464 h 755"/>
              <a:gd name="T58" fmla="*/ 1227 w 1530"/>
              <a:gd name="T59" fmla="*/ 341 h 755"/>
              <a:gd name="T60" fmla="*/ 1300 w 1530"/>
              <a:gd name="T61" fmla="*/ 219 h 755"/>
              <a:gd name="T62" fmla="*/ 1408 w 1530"/>
              <a:gd name="T63" fmla="*/ 211 h 755"/>
              <a:gd name="T64" fmla="*/ 854 w 1530"/>
              <a:gd name="T65" fmla="*/ 487 h 755"/>
              <a:gd name="T66" fmla="*/ 1180 w 1530"/>
              <a:gd name="T67" fmla="*/ 221 h 755"/>
              <a:gd name="T68" fmla="*/ 766 w 1530"/>
              <a:gd name="T69" fmla="*/ 45 h 755"/>
              <a:gd name="T70" fmla="*/ 958 w 1530"/>
              <a:gd name="T71" fmla="*/ 84 h 755"/>
              <a:gd name="T72" fmla="*/ 1117 w 1530"/>
              <a:gd name="T73" fmla="*/ 27 h 755"/>
              <a:gd name="T74" fmla="*/ 1477 w 1530"/>
              <a:gd name="T75" fmla="*/ 118 h 755"/>
              <a:gd name="T76" fmla="*/ 1307 w 1530"/>
              <a:gd name="T77" fmla="*/ 315 h 755"/>
              <a:gd name="T78" fmla="*/ 1217 w 1530"/>
              <a:gd name="T79" fmla="*/ 445 h 755"/>
              <a:gd name="T80" fmla="*/ 1206 w 1530"/>
              <a:gd name="T81" fmla="*/ 504 h 755"/>
              <a:gd name="T82" fmla="*/ 1239 w 1530"/>
              <a:gd name="T83" fmla="*/ 533 h 755"/>
              <a:gd name="T84" fmla="*/ 1343 w 1530"/>
              <a:gd name="T85" fmla="*/ 533 h 755"/>
              <a:gd name="T86" fmla="*/ 490 w 1530"/>
              <a:gd name="T87" fmla="*/ 264 h 755"/>
              <a:gd name="T88" fmla="*/ 1332 w 1530"/>
              <a:gd name="T89" fmla="*/ 559 h 755"/>
              <a:gd name="T90" fmla="*/ 1195 w 1530"/>
              <a:gd name="T91" fmla="*/ 601 h 755"/>
              <a:gd name="T92" fmla="*/ 1336 w 1530"/>
              <a:gd name="T93" fmla="*/ 689 h 755"/>
              <a:gd name="T94" fmla="*/ 529 w 1530"/>
              <a:gd name="T95" fmla="*/ 497 h 755"/>
              <a:gd name="T96" fmla="*/ 314 w 1530"/>
              <a:gd name="T97" fmla="*/ 409 h 755"/>
              <a:gd name="T98" fmla="*/ 410 w 1530"/>
              <a:gd name="T99" fmla="*/ 299 h 755"/>
              <a:gd name="T100" fmla="*/ 454 w 1530"/>
              <a:gd name="T101" fmla="*/ 211 h 755"/>
              <a:gd name="T102" fmla="*/ 329 w 1530"/>
              <a:gd name="T103" fmla="*/ 211 h 755"/>
              <a:gd name="T104" fmla="*/ 324 w 1530"/>
              <a:gd name="T105" fmla="*/ 127 h 755"/>
              <a:gd name="T106" fmla="*/ 263 w 1530"/>
              <a:gd name="T107" fmla="*/ 135 h 755"/>
              <a:gd name="T108" fmla="*/ 34 w 1530"/>
              <a:gd name="T109" fmla="*/ 121 h 755"/>
              <a:gd name="T110" fmla="*/ 62 w 1530"/>
              <a:gd name="T111" fmla="*/ 197 h 755"/>
              <a:gd name="T112" fmla="*/ 149 w 1530"/>
              <a:gd name="T113" fmla="*/ 227 h 755"/>
              <a:gd name="T114" fmla="*/ 228 w 1530"/>
              <a:gd name="T115" fmla="*/ 366 h 755"/>
              <a:gd name="T116" fmla="*/ 381 w 1530"/>
              <a:gd name="T117" fmla="*/ 479 h 755"/>
              <a:gd name="T118" fmla="*/ 397 w 1530"/>
              <a:gd name="T119" fmla="*/ 704 h 755"/>
              <a:gd name="T120" fmla="*/ 411 w 1530"/>
              <a:gd name="T121" fmla="*/ 749 h 755"/>
              <a:gd name="T122" fmla="*/ 510 w 1530"/>
              <a:gd name="T123" fmla="*/ 608 h 755"/>
              <a:gd name="T124" fmla="*/ 341 w 1530"/>
              <a:gd name="T125" fmla="*/ 27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3568" y="408635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这里输入图表标题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828675" y="1059582"/>
            <a:ext cx="542294" cy="542292"/>
          </a:xfrm>
          <a:prstGeom prst="ellipse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813527" y="1126906"/>
            <a:ext cx="572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white"/>
                </a:solidFill>
              </a:rPr>
              <a:t>85</a:t>
            </a:r>
            <a:r>
              <a:rPr lang="en-US" altLang="zh-CN" sz="1400" dirty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470938" y="2101466"/>
            <a:ext cx="542294" cy="542292"/>
          </a:xfrm>
          <a:prstGeom prst="ellipse">
            <a:avLst/>
          </a:prstGeom>
          <a:solidFill>
            <a:srgbClr val="55062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455790" y="2168790"/>
            <a:ext cx="572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white"/>
                </a:solidFill>
              </a:rPr>
              <a:t>35</a:t>
            </a:r>
            <a:r>
              <a:rPr lang="en-US" altLang="zh-CN" sz="1400" dirty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762535" y="1080894"/>
            <a:ext cx="542294" cy="542292"/>
          </a:xfrm>
          <a:prstGeom prst="ellipse">
            <a:avLst/>
          </a:prstGeom>
          <a:solidFill>
            <a:srgbClr val="55062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747387" y="1148218"/>
            <a:ext cx="572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white"/>
                </a:solidFill>
              </a:rPr>
              <a:t>65</a:t>
            </a:r>
            <a:r>
              <a:rPr lang="en-US" altLang="zh-CN" sz="1400" dirty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965534" y="947216"/>
            <a:ext cx="542294" cy="542292"/>
          </a:xfrm>
          <a:prstGeom prst="ellipse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3950386" y="1014540"/>
            <a:ext cx="572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white"/>
                </a:solidFill>
              </a:rPr>
              <a:t>75</a:t>
            </a:r>
            <a:r>
              <a:rPr lang="en-US" altLang="zh-CN" sz="1400" dirty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860032" y="2740102"/>
            <a:ext cx="542294" cy="542292"/>
          </a:xfrm>
          <a:prstGeom prst="ellipse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4844884" y="2807426"/>
            <a:ext cx="572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white"/>
                </a:solidFill>
              </a:rPr>
              <a:t>52</a:t>
            </a:r>
            <a:r>
              <a:rPr lang="en-US" altLang="zh-CN" sz="1400" dirty="0" smtClean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319977" y="1759692"/>
            <a:ext cx="542294" cy="542292"/>
          </a:xfrm>
          <a:prstGeom prst="ellipse">
            <a:avLst/>
          </a:prstGeom>
          <a:solidFill>
            <a:srgbClr val="2FB38E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6304829" y="1827016"/>
            <a:ext cx="5725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white"/>
                </a:solidFill>
              </a:rPr>
              <a:t>45</a:t>
            </a:r>
            <a:r>
              <a:rPr lang="en-US" altLang="zh-CN" sz="1400" dirty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507193" y="2996030"/>
            <a:ext cx="542294" cy="542292"/>
          </a:xfrm>
          <a:prstGeom prst="ellipse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7492045" y="3063354"/>
            <a:ext cx="572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white"/>
                </a:solidFill>
              </a:rPr>
              <a:t>75</a:t>
            </a:r>
            <a:r>
              <a:rPr lang="en-US" altLang="zh-CN" sz="1400" dirty="0">
                <a:solidFill>
                  <a:prstClr val="white"/>
                </a:solidFill>
              </a:rPr>
              <a:t>%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23728" y="1695753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FAFCE4"/>
                </a:solidFill>
                <a:sym typeface="Wingdings 2"/>
              </a:rPr>
              <a:t></a:t>
            </a:r>
            <a:endParaRPr lang="zh-CN" altLang="en-US" sz="4000" dirty="0">
              <a:solidFill>
                <a:srgbClr val="FAFCE4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9552" y="2372961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C5275A"/>
                </a:solidFill>
                <a:sym typeface="Wingdings 2"/>
              </a:rPr>
              <a:t></a:t>
            </a:r>
            <a:endParaRPr lang="zh-CN" altLang="en-US" sz="4000" dirty="0">
              <a:solidFill>
                <a:srgbClr val="C5275A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3728" y="3015992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2FB38E"/>
                </a:solidFill>
                <a:sym typeface="Wingdings 2"/>
              </a:rPr>
              <a:t></a:t>
            </a:r>
            <a:endParaRPr lang="zh-CN" altLang="en-US" sz="4000" dirty="0">
              <a:solidFill>
                <a:srgbClr val="2FB38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893113">
            <a:off x="-814511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-646471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20153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/>
      <p:bldP spid="27" grpId="0" animBg="1"/>
      <p:bldP spid="28" grpId="0"/>
      <p:bldP spid="30" grpId="0" animBg="1"/>
      <p:bldP spid="31" grpId="0"/>
      <p:bldP spid="33" grpId="0" animBg="1"/>
      <p:bldP spid="34" grpId="0"/>
      <p:bldP spid="36" grpId="0" animBg="1"/>
      <p:bldP spid="37" grpId="0"/>
      <p:bldP spid="39" grpId="0" animBg="1"/>
      <p:bldP spid="40" grpId="0"/>
      <p:bldP spid="42" grpId="0" animBg="1"/>
      <p:bldP spid="43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H="1">
            <a:off x="0" y="-9938"/>
            <a:ext cx="4579677" cy="5147610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254" y1="24707" x2="36230" y2="5371"/>
                        <a14:foregroundMark x1="8594" y1="26953" x2="3223" y2="44434"/>
                        <a14:foregroundMark x1="3809" y1="54297" x2="12109" y2="76270"/>
                        <a14:foregroundMark x1="3809" y1="63184" x2="2930" y2="56836"/>
                        <a14:foregroundMark x1="10254" y1="75000" x2="25781" y2="89941"/>
                        <a14:foregroundMark x1="19434" y1="87305" x2="29004" y2="91504"/>
                        <a14:foregroundMark x1="33105" y1="94629" x2="41992" y2="96289"/>
                        <a14:foregroundMark x1="49316" y1="97852" x2="59473" y2="96582"/>
                        <a14:foregroundMark x1="60742" y1="95605" x2="72168" y2="90527"/>
                        <a14:foregroundMark x1="77246" y1="88281" x2="91895" y2="71094"/>
                        <a14:foregroundMark x1="94141" y1="68262" x2="96680" y2="46973"/>
                        <a14:foregroundMark x1="85840" y1="17383" x2="85840" y2="17383"/>
                        <a14:foregroundMark x1="83008" y1="16113" x2="88379" y2="20313"/>
                        <a14:foregroundMark x1="66113" y1="6641" x2="54688" y2="2148"/>
                        <a14:foregroundMark x1="40430" y1="4102" x2="30273" y2="7227"/>
                        <a14:foregroundMark x1="89648" y1="25098" x2="96387" y2="38379"/>
                        <a14:backgroundMark x1="70313" y1="98145" x2="59766" y2="99707"/>
                        <a14:backgroundMark x1="1660" y1="66699" x2="391" y2="59668"/>
                        <a14:backgroundMark x1="96387" y1="34863" x2="97656" y2="3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94" y="1012418"/>
            <a:ext cx="3121140" cy="312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" name="组合 1023"/>
          <p:cNvGrpSpPr/>
          <p:nvPr/>
        </p:nvGrpSpPr>
        <p:grpSpPr>
          <a:xfrm>
            <a:off x="1475656" y="2148458"/>
            <a:ext cx="948852" cy="999356"/>
            <a:chOff x="1319559" y="2076450"/>
            <a:chExt cx="948852" cy="999356"/>
          </a:xfrm>
        </p:grpSpPr>
        <p:sp useBgFill="1">
          <p:nvSpPr>
            <p:cNvPr id="60" name="Freeform 8"/>
            <p:cNvSpPr>
              <a:spLocks noEditPoints="1"/>
            </p:cNvSpPr>
            <p:nvPr/>
          </p:nvSpPr>
          <p:spPr bwMode="auto">
            <a:xfrm>
              <a:off x="1319559" y="2076450"/>
              <a:ext cx="526703" cy="534933"/>
            </a:xfrm>
            <a:custGeom>
              <a:avLst/>
              <a:gdLst>
                <a:gd name="T0" fmla="*/ 32 w 64"/>
                <a:gd name="T1" fmla="*/ 19 h 65"/>
                <a:gd name="T2" fmla="*/ 43 w 64"/>
                <a:gd name="T3" fmla="*/ 12 h 65"/>
                <a:gd name="T4" fmla="*/ 32 w 64"/>
                <a:gd name="T5" fmla="*/ 9 h 65"/>
                <a:gd name="T6" fmla="*/ 43 w 64"/>
                <a:gd name="T7" fmla="*/ 3 h 65"/>
                <a:gd name="T8" fmla="*/ 52 w 64"/>
                <a:gd name="T9" fmla="*/ 0 h 65"/>
                <a:gd name="T10" fmla="*/ 63 w 64"/>
                <a:gd name="T11" fmla="*/ 3 h 65"/>
                <a:gd name="T12" fmla="*/ 52 w 64"/>
                <a:gd name="T13" fmla="*/ 9 h 65"/>
                <a:gd name="T14" fmla="*/ 64 w 64"/>
                <a:gd name="T15" fmla="*/ 12 h 65"/>
                <a:gd name="T16" fmla="*/ 52 w 64"/>
                <a:gd name="T17" fmla="*/ 19 h 65"/>
                <a:gd name="T18" fmla="*/ 64 w 64"/>
                <a:gd name="T19" fmla="*/ 22 h 65"/>
                <a:gd name="T20" fmla="*/ 31 w 64"/>
                <a:gd name="T21" fmla="*/ 28 h 65"/>
                <a:gd name="T22" fmla="*/ 43 w 64"/>
                <a:gd name="T23" fmla="*/ 22 h 65"/>
                <a:gd name="T24" fmla="*/ 47 w 64"/>
                <a:gd name="T25" fmla="*/ 58 h 65"/>
                <a:gd name="T26" fmla="*/ 55 w 64"/>
                <a:gd name="T27" fmla="*/ 57 h 65"/>
                <a:gd name="T28" fmla="*/ 41 w 64"/>
                <a:gd name="T29" fmla="*/ 56 h 65"/>
                <a:gd name="T30" fmla="*/ 32 w 64"/>
                <a:gd name="T31" fmla="*/ 64 h 65"/>
                <a:gd name="T32" fmla="*/ 63 w 64"/>
                <a:gd name="T33" fmla="*/ 31 h 65"/>
                <a:gd name="T34" fmla="*/ 63 w 64"/>
                <a:gd name="T35" fmla="*/ 60 h 65"/>
                <a:gd name="T36" fmla="*/ 58 w 64"/>
                <a:gd name="T37" fmla="*/ 64 h 65"/>
                <a:gd name="T38" fmla="*/ 47 w 64"/>
                <a:gd name="T39" fmla="*/ 65 h 65"/>
                <a:gd name="T40" fmla="*/ 55 w 64"/>
                <a:gd name="T41" fmla="*/ 50 h 65"/>
                <a:gd name="T42" fmla="*/ 41 w 64"/>
                <a:gd name="T43" fmla="*/ 47 h 65"/>
                <a:gd name="T44" fmla="*/ 55 w 64"/>
                <a:gd name="T45" fmla="*/ 50 h 65"/>
                <a:gd name="T46" fmla="*/ 41 w 64"/>
                <a:gd name="T47" fmla="*/ 40 h 65"/>
                <a:gd name="T48" fmla="*/ 55 w 64"/>
                <a:gd name="T49" fmla="*/ 37 h 65"/>
                <a:gd name="T50" fmla="*/ 32 w 64"/>
                <a:gd name="T51" fmla="*/ 65 h 65"/>
                <a:gd name="T52" fmla="*/ 24 w 64"/>
                <a:gd name="T53" fmla="*/ 62 h 65"/>
                <a:gd name="T54" fmla="*/ 21 w 64"/>
                <a:gd name="T55" fmla="*/ 29 h 65"/>
                <a:gd name="T56" fmla="*/ 30 w 64"/>
                <a:gd name="T57" fmla="*/ 55 h 65"/>
                <a:gd name="T58" fmla="*/ 31 w 64"/>
                <a:gd name="T59" fmla="*/ 57 h 65"/>
                <a:gd name="T60" fmla="*/ 32 w 64"/>
                <a:gd name="T61" fmla="*/ 65 h 65"/>
                <a:gd name="T62" fmla="*/ 20 w 64"/>
                <a:gd name="T63" fmla="*/ 65 h 65"/>
                <a:gd name="T64" fmla="*/ 12 w 64"/>
                <a:gd name="T65" fmla="*/ 27 h 65"/>
                <a:gd name="T66" fmla="*/ 0 w 64"/>
                <a:gd name="T67" fmla="*/ 19 h 65"/>
                <a:gd name="T68" fmla="*/ 12 w 64"/>
                <a:gd name="T69" fmla="*/ 0 h 65"/>
                <a:gd name="T70" fmla="*/ 20 w 64"/>
                <a:gd name="T71" fmla="*/ 19 h 65"/>
                <a:gd name="T72" fmla="*/ 30 w 64"/>
                <a:gd name="T73" fmla="*/ 27 h 65"/>
                <a:gd name="T74" fmla="*/ 0 w 64"/>
                <a:gd name="T75" fmla="*/ 65 h 65"/>
                <a:gd name="T76" fmla="*/ 1 w 64"/>
                <a:gd name="T77" fmla="*/ 58 h 65"/>
                <a:gd name="T78" fmla="*/ 2 w 64"/>
                <a:gd name="T79" fmla="*/ 55 h 65"/>
                <a:gd name="T80" fmla="*/ 11 w 64"/>
                <a:gd name="T81" fmla="*/ 29 h 65"/>
                <a:gd name="T82" fmla="*/ 8 w 64"/>
                <a:gd name="T83" fmla="*/ 63 h 65"/>
                <a:gd name="T84" fmla="*/ 0 w 64"/>
                <a:gd name="T85" fmla="*/ 65 h 65"/>
                <a:gd name="T86" fmla="*/ 7 w 64"/>
                <a:gd name="T87" fmla="*/ 1 h 65"/>
                <a:gd name="T88" fmla="*/ 8 w 64"/>
                <a:gd name="T89" fmla="*/ 10 h 65"/>
                <a:gd name="T90" fmla="*/ 11 w 64"/>
                <a:gd name="T91" fmla="*/ 10 h 65"/>
                <a:gd name="T92" fmla="*/ 7 w 64"/>
                <a:gd name="T93" fmla="*/ 16 h 65"/>
                <a:gd name="T94" fmla="*/ 1 w 64"/>
                <a:gd name="T95" fmla="*/ 11 h 65"/>
                <a:gd name="T96" fmla="*/ 31 w 64"/>
                <a:gd name="T97" fmla="*/ 1 h 65"/>
                <a:gd name="T98" fmla="*/ 29 w 64"/>
                <a:gd name="T99" fmla="*/ 14 h 65"/>
                <a:gd name="T100" fmla="*/ 22 w 64"/>
                <a:gd name="T101" fmla="*/ 16 h 65"/>
                <a:gd name="T102" fmla="*/ 23 w 64"/>
                <a:gd name="T103" fmla="*/ 10 h 65"/>
                <a:gd name="T104" fmla="*/ 24 w 64"/>
                <a:gd name="T105" fmla="*/ 8 h 65"/>
                <a:gd name="T106" fmla="*/ 24 w 64"/>
                <a:gd name="T10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65">
                  <a:moveTo>
                    <a:pt x="43" y="19"/>
                  </a:moveTo>
                  <a:lnTo>
                    <a:pt x="32" y="19"/>
                  </a:lnTo>
                  <a:lnTo>
                    <a:pt x="32" y="12"/>
                  </a:lnTo>
                  <a:lnTo>
                    <a:pt x="43" y="12"/>
                  </a:lnTo>
                  <a:lnTo>
                    <a:pt x="43" y="9"/>
                  </a:lnTo>
                  <a:lnTo>
                    <a:pt x="32" y="9"/>
                  </a:lnTo>
                  <a:lnTo>
                    <a:pt x="32" y="3"/>
                  </a:lnTo>
                  <a:lnTo>
                    <a:pt x="43" y="3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52" y="3"/>
                  </a:lnTo>
                  <a:lnTo>
                    <a:pt x="63" y="3"/>
                  </a:lnTo>
                  <a:lnTo>
                    <a:pt x="63" y="9"/>
                  </a:lnTo>
                  <a:lnTo>
                    <a:pt x="52" y="9"/>
                  </a:lnTo>
                  <a:lnTo>
                    <a:pt x="52" y="12"/>
                  </a:lnTo>
                  <a:lnTo>
                    <a:pt x="64" y="12"/>
                  </a:lnTo>
                  <a:lnTo>
                    <a:pt x="64" y="19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64" y="22"/>
                  </a:lnTo>
                  <a:lnTo>
                    <a:pt x="64" y="28"/>
                  </a:lnTo>
                  <a:lnTo>
                    <a:pt x="31" y="28"/>
                  </a:lnTo>
                  <a:lnTo>
                    <a:pt x="31" y="22"/>
                  </a:lnTo>
                  <a:lnTo>
                    <a:pt x="43" y="22"/>
                  </a:lnTo>
                  <a:lnTo>
                    <a:pt x="43" y="19"/>
                  </a:lnTo>
                  <a:close/>
                  <a:moveTo>
                    <a:pt x="47" y="58"/>
                  </a:moveTo>
                  <a:lnTo>
                    <a:pt x="52" y="58"/>
                  </a:lnTo>
                  <a:cubicBezTo>
                    <a:pt x="54" y="58"/>
                    <a:pt x="55" y="58"/>
                    <a:pt x="55" y="57"/>
                  </a:cubicBezTo>
                  <a:lnTo>
                    <a:pt x="55" y="56"/>
                  </a:lnTo>
                  <a:lnTo>
                    <a:pt x="41" y="56"/>
                  </a:lnTo>
                  <a:lnTo>
                    <a:pt x="41" y="64"/>
                  </a:lnTo>
                  <a:lnTo>
                    <a:pt x="32" y="64"/>
                  </a:lnTo>
                  <a:lnTo>
                    <a:pt x="32" y="31"/>
                  </a:lnTo>
                  <a:lnTo>
                    <a:pt x="63" y="31"/>
                  </a:lnTo>
                  <a:lnTo>
                    <a:pt x="63" y="56"/>
                  </a:lnTo>
                  <a:cubicBezTo>
                    <a:pt x="63" y="57"/>
                    <a:pt x="63" y="58"/>
                    <a:pt x="63" y="60"/>
                  </a:cubicBezTo>
                  <a:cubicBezTo>
                    <a:pt x="63" y="61"/>
                    <a:pt x="62" y="62"/>
                    <a:pt x="61" y="63"/>
                  </a:cubicBezTo>
                  <a:cubicBezTo>
                    <a:pt x="60" y="63"/>
                    <a:pt x="59" y="64"/>
                    <a:pt x="58" y="64"/>
                  </a:cubicBezTo>
                  <a:cubicBezTo>
                    <a:pt x="56" y="64"/>
                    <a:pt x="55" y="65"/>
                    <a:pt x="54" y="65"/>
                  </a:cubicBezTo>
                  <a:lnTo>
                    <a:pt x="47" y="65"/>
                  </a:lnTo>
                  <a:lnTo>
                    <a:pt x="47" y="58"/>
                  </a:lnTo>
                  <a:close/>
                  <a:moveTo>
                    <a:pt x="55" y="50"/>
                  </a:moveTo>
                  <a:lnTo>
                    <a:pt x="55" y="47"/>
                  </a:lnTo>
                  <a:lnTo>
                    <a:pt x="41" y="47"/>
                  </a:lnTo>
                  <a:lnTo>
                    <a:pt x="41" y="50"/>
                  </a:lnTo>
                  <a:lnTo>
                    <a:pt x="55" y="50"/>
                  </a:lnTo>
                  <a:close/>
                  <a:moveTo>
                    <a:pt x="41" y="37"/>
                  </a:moveTo>
                  <a:lnTo>
                    <a:pt x="41" y="40"/>
                  </a:lnTo>
                  <a:lnTo>
                    <a:pt x="55" y="40"/>
                  </a:lnTo>
                  <a:lnTo>
                    <a:pt x="55" y="37"/>
                  </a:lnTo>
                  <a:lnTo>
                    <a:pt x="41" y="37"/>
                  </a:lnTo>
                  <a:close/>
                  <a:moveTo>
                    <a:pt x="32" y="65"/>
                  </a:moveTo>
                  <a:lnTo>
                    <a:pt x="29" y="65"/>
                  </a:lnTo>
                  <a:cubicBezTo>
                    <a:pt x="26" y="65"/>
                    <a:pt x="24" y="64"/>
                    <a:pt x="24" y="62"/>
                  </a:cubicBezTo>
                  <a:cubicBezTo>
                    <a:pt x="23" y="61"/>
                    <a:pt x="23" y="59"/>
                    <a:pt x="23" y="58"/>
                  </a:cubicBezTo>
                  <a:lnTo>
                    <a:pt x="21" y="29"/>
                  </a:lnTo>
                  <a:lnTo>
                    <a:pt x="29" y="29"/>
                  </a:lnTo>
                  <a:lnTo>
                    <a:pt x="30" y="55"/>
                  </a:lnTo>
                  <a:cubicBezTo>
                    <a:pt x="30" y="55"/>
                    <a:pt x="30" y="56"/>
                    <a:pt x="30" y="56"/>
                  </a:cubicBezTo>
                  <a:cubicBezTo>
                    <a:pt x="31" y="57"/>
                    <a:pt x="31" y="57"/>
                    <a:pt x="31" y="57"/>
                  </a:cubicBezTo>
                  <a:lnTo>
                    <a:pt x="32" y="57"/>
                  </a:lnTo>
                  <a:lnTo>
                    <a:pt x="32" y="65"/>
                  </a:lnTo>
                  <a:close/>
                  <a:moveTo>
                    <a:pt x="20" y="27"/>
                  </a:moveTo>
                  <a:lnTo>
                    <a:pt x="20" y="65"/>
                  </a:lnTo>
                  <a:lnTo>
                    <a:pt x="12" y="65"/>
                  </a:lnTo>
                  <a:lnTo>
                    <a:pt x="12" y="27"/>
                  </a:lnTo>
                  <a:lnTo>
                    <a:pt x="0" y="27"/>
                  </a:lnTo>
                  <a:lnTo>
                    <a:pt x="0" y="19"/>
                  </a:lnTo>
                  <a:lnTo>
                    <a:pt x="12" y="19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19"/>
                  </a:lnTo>
                  <a:lnTo>
                    <a:pt x="30" y="19"/>
                  </a:lnTo>
                  <a:lnTo>
                    <a:pt x="30" y="27"/>
                  </a:lnTo>
                  <a:lnTo>
                    <a:pt x="20" y="27"/>
                  </a:lnTo>
                  <a:close/>
                  <a:moveTo>
                    <a:pt x="0" y="65"/>
                  </a:moveTo>
                  <a:lnTo>
                    <a:pt x="0" y="58"/>
                  </a:lnTo>
                  <a:lnTo>
                    <a:pt x="1" y="58"/>
                  </a:lnTo>
                  <a:cubicBezTo>
                    <a:pt x="2" y="58"/>
                    <a:pt x="2" y="58"/>
                    <a:pt x="2" y="57"/>
                  </a:cubicBezTo>
                  <a:cubicBezTo>
                    <a:pt x="2" y="57"/>
                    <a:pt x="2" y="56"/>
                    <a:pt x="2" y="55"/>
                  </a:cubicBezTo>
                  <a:lnTo>
                    <a:pt x="3" y="29"/>
                  </a:lnTo>
                  <a:lnTo>
                    <a:pt x="11" y="29"/>
                  </a:lnTo>
                  <a:lnTo>
                    <a:pt x="9" y="58"/>
                  </a:lnTo>
                  <a:cubicBezTo>
                    <a:pt x="9" y="60"/>
                    <a:pt x="9" y="62"/>
                    <a:pt x="8" y="63"/>
                  </a:cubicBezTo>
                  <a:cubicBezTo>
                    <a:pt x="8" y="64"/>
                    <a:pt x="6" y="65"/>
                    <a:pt x="3" y="65"/>
                  </a:cubicBezTo>
                  <a:lnTo>
                    <a:pt x="0" y="65"/>
                  </a:lnTo>
                  <a:close/>
                  <a:moveTo>
                    <a:pt x="1" y="1"/>
                  </a:moveTo>
                  <a:lnTo>
                    <a:pt x="7" y="1"/>
                  </a:lnTo>
                  <a:lnTo>
                    <a:pt x="8" y="8"/>
                  </a:ln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lnTo>
                    <a:pt x="11" y="10"/>
                  </a:lnTo>
                  <a:lnTo>
                    <a:pt x="11" y="16"/>
                  </a:lnTo>
                  <a:lnTo>
                    <a:pt x="7" y="16"/>
                  </a:lnTo>
                  <a:cubicBezTo>
                    <a:pt x="5" y="16"/>
                    <a:pt x="4" y="16"/>
                    <a:pt x="3" y="15"/>
                  </a:cubicBezTo>
                  <a:cubicBezTo>
                    <a:pt x="2" y="14"/>
                    <a:pt x="2" y="13"/>
                    <a:pt x="1" y="11"/>
                  </a:cubicBezTo>
                  <a:lnTo>
                    <a:pt x="1" y="1"/>
                  </a:lnTo>
                  <a:close/>
                  <a:moveTo>
                    <a:pt x="31" y="1"/>
                  </a:moveTo>
                  <a:lnTo>
                    <a:pt x="30" y="10"/>
                  </a:lnTo>
                  <a:cubicBezTo>
                    <a:pt x="30" y="11"/>
                    <a:pt x="30" y="13"/>
                    <a:pt x="29" y="14"/>
                  </a:cubicBezTo>
                  <a:cubicBezTo>
                    <a:pt x="29" y="15"/>
                    <a:pt x="27" y="16"/>
                    <a:pt x="25" y="16"/>
                  </a:cubicBezTo>
                  <a:lnTo>
                    <a:pt x="22" y="16"/>
                  </a:lnTo>
                  <a:lnTo>
                    <a:pt x="22" y="10"/>
                  </a:lnTo>
                  <a:lnTo>
                    <a:pt x="23" y="10"/>
                  </a:lnTo>
                  <a:cubicBezTo>
                    <a:pt x="23" y="10"/>
                    <a:pt x="23" y="9"/>
                    <a:pt x="23" y="9"/>
                  </a:cubicBezTo>
                  <a:lnTo>
                    <a:pt x="24" y="8"/>
                  </a:lnTo>
                  <a:cubicBezTo>
                    <a:pt x="24" y="8"/>
                    <a:pt x="24" y="8"/>
                    <a:pt x="24" y="8"/>
                  </a:cubicBezTo>
                  <a:lnTo>
                    <a:pt x="24" y="1"/>
                  </a:lnTo>
                  <a:lnTo>
                    <a:pt x="31" y="1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61" name="Freeform 9"/>
            <p:cNvSpPr>
              <a:spLocks noEditPoints="1"/>
            </p:cNvSpPr>
            <p:nvPr/>
          </p:nvSpPr>
          <p:spPr bwMode="auto">
            <a:xfrm>
              <a:off x="1679599" y="2648104"/>
              <a:ext cx="588812" cy="427702"/>
            </a:xfrm>
            <a:custGeom>
              <a:avLst/>
              <a:gdLst>
                <a:gd name="T0" fmla="*/ 64 w 64"/>
                <a:gd name="T1" fmla="*/ 57 h 64"/>
                <a:gd name="T2" fmla="*/ 64 w 64"/>
                <a:gd name="T3" fmla="*/ 64 h 64"/>
                <a:gd name="T4" fmla="*/ 58 w 64"/>
                <a:gd name="T5" fmla="*/ 64 h 64"/>
                <a:gd name="T6" fmla="*/ 55 w 64"/>
                <a:gd name="T7" fmla="*/ 64 h 64"/>
                <a:gd name="T8" fmla="*/ 51 w 64"/>
                <a:gd name="T9" fmla="*/ 64 h 64"/>
                <a:gd name="T10" fmla="*/ 46 w 64"/>
                <a:gd name="T11" fmla="*/ 62 h 64"/>
                <a:gd name="T12" fmla="*/ 31 w 64"/>
                <a:gd name="T13" fmla="*/ 54 h 64"/>
                <a:gd name="T14" fmla="*/ 20 w 64"/>
                <a:gd name="T15" fmla="*/ 61 h 64"/>
                <a:gd name="T16" fmla="*/ 14 w 64"/>
                <a:gd name="T17" fmla="*/ 64 h 64"/>
                <a:gd name="T18" fmla="*/ 10 w 64"/>
                <a:gd name="T19" fmla="*/ 64 h 64"/>
                <a:gd name="T20" fmla="*/ 1 w 64"/>
                <a:gd name="T21" fmla="*/ 64 h 64"/>
                <a:gd name="T22" fmla="*/ 1 w 64"/>
                <a:gd name="T23" fmla="*/ 57 h 64"/>
                <a:gd name="T24" fmla="*/ 5 w 64"/>
                <a:gd name="T25" fmla="*/ 57 h 64"/>
                <a:gd name="T26" fmla="*/ 9 w 64"/>
                <a:gd name="T27" fmla="*/ 57 h 64"/>
                <a:gd name="T28" fmla="*/ 13 w 64"/>
                <a:gd name="T29" fmla="*/ 55 h 64"/>
                <a:gd name="T30" fmla="*/ 25 w 64"/>
                <a:gd name="T31" fmla="*/ 46 h 64"/>
                <a:gd name="T32" fmla="*/ 1 w 64"/>
                <a:gd name="T33" fmla="*/ 46 h 64"/>
                <a:gd name="T34" fmla="*/ 1 w 64"/>
                <a:gd name="T35" fmla="*/ 39 h 64"/>
                <a:gd name="T36" fmla="*/ 3 w 64"/>
                <a:gd name="T37" fmla="*/ 39 h 64"/>
                <a:gd name="T38" fmla="*/ 3 w 64"/>
                <a:gd name="T39" fmla="*/ 20 h 64"/>
                <a:gd name="T40" fmla="*/ 27 w 64"/>
                <a:gd name="T41" fmla="*/ 20 h 64"/>
                <a:gd name="T42" fmla="*/ 27 w 64"/>
                <a:gd name="T43" fmla="*/ 16 h 64"/>
                <a:gd name="T44" fmla="*/ 36 w 64"/>
                <a:gd name="T45" fmla="*/ 16 h 64"/>
                <a:gd name="T46" fmla="*/ 36 w 64"/>
                <a:gd name="T47" fmla="*/ 20 h 64"/>
                <a:gd name="T48" fmla="*/ 61 w 64"/>
                <a:gd name="T49" fmla="*/ 20 h 64"/>
                <a:gd name="T50" fmla="*/ 61 w 64"/>
                <a:gd name="T51" fmla="*/ 39 h 64"/>
                <a:gd name="T52" fmla="*/ 64 w 64"/>
                <a:gd name="T53" fmla="*/ 39 h 64"/>
                <a:gd name="T54" fmla="*/ 64 w 64"/>
                <a:gd name="T55" fmla="*/ 46 h 64"/>
                <a:gd name="T56" fmla="*/ 37 w 64"/>
                <a:gd name="T57" fmla="*/ 46 h 64"/>
                <a:gd name="T58" fmla="*/ 51 w 64"/>
                <a:gd name="T59" fmla="*/ 54 h 64"/>
                <a:gd name="T60" fmla="*/ 60 w 64"/>
                <a:gd name="T61" fmla="*/ 57 h 64"/>
                <a:gd name="T62" fmla="*/ 64 w 64"/>
                <a:gd name="T63" fmla="*/ 57 h 64"/>
                <a:gd name="T64" fmla="*/ 52 w 64"/>
                <a:gd name="T65" fmla="*/ 39 h 64"/>
                <a:gd name="T66" fmla="*/ 52 w 64"/>
                <a:gd name="T67" fmla="*/ 27 h 64"/>
                <a:gd name="T68" fmla="*/ 36 w 64"/>
                <a:gd name="T69" fmla="*/ 27 h 64"/>
                <a:gd name="T70" fmla="*/ 36 w 64"/>
                <a:gd name="T71" fmla="*/ 39 h 64"/>
                <a:gd name="T72" fmla="*/ 52 w 64"/>
                <a:gd name="T73" fmla="*/ 39 h 64"/>
                <a:gd name="T74" fmla="*/ 27 w 64"/>
                <a:gd name="T75" fmla="*/ 39 h 64"/>
                <a:gd name="T76" fmla="*/ 27 w 64"/>
                <a:gd name="T77" fmla="*/ 27 h 64"/>
                <a:gd name="T78" fmla="*/ 12 w 64"/>
                <a:gd name="T79" fmla="*/ 27 h 64"/>
                <a:gd name="T80" fmla="*/ 12 w 64"/>
                <a:gd name="T81" fmla="*/ 39 h 64"/>
                <a:gd name="T82" fmla="*/ 27 w 64"/>
                <a:gd name="T83" fmla="*/ 39 h 64"/>
                <a:gd name="T84" fmla="*/ 19 w 64"/>
                <a:gd name="T85" fmla="*/ 11 h 64"/>
                <a:gd name="T86" fmla="*/ 19 w 64"/>
                <a:gd name="T87" fmla="*/ 16 h 64"/>
                <a:gd name="T88" fmla="*/ 9 w 64"/>
                <a:gd name="T89" fmla="*/ 16 h 64"/>
                <a:gd name="T90" fmla="*/ 9 w 64"/>
                <a:gd name="T91" fmla="*/ 11 h 64"/>
                <a:gd name="T92" fmla="*/ 0 w 64"/>
                <a:gd name="T93" fmla="*/ 11 h 64"/>
                <a:gd name="T94" fmla="*/ 0 w 64"/>
                <a:gd name="T95" fmla="*/ 3 h 64"/>
                <a:gd name="T96" fmla="*/ 9 w 64"/>
                <a:gd name="T97" fmla="*/ 3 h 64"/>
                <a:gd name="T98" fmla="*/ 9 w 64"/>
                <a:gd name="T99" fmla="*/ 0 h 64"/>
                <a:gd name="T100" fmla="*/ 19 w 64"/>
                <a:gd name="T101" fmla="*/ 0 h 64"/>
                <a:gd name="T102" fmla="*/ 19 w 64"/>
                <a:gd name="T103" fmla="*/ 3 h 64"/>
                <a:gd name="T104" fmla="*/ 45 w 64"/>
                <a:gd name="T105" fmla="*/ 3 h 64"/>
                <a:gd name="T106" fmla="*/ 45 w 64"/>
                <a:gd name="T107" fmla="*/ 0 h 64"/>
                <a:gd name="T108" fmla="*/ 55 w 64"/>
                <a:gd name="T109" fmla="*/ 0 h 64"/>
                <a:gd name="T110" fmla="*/ 55 w 64"/>
                <a:gd name="T111" fmla="*/ 3 h 64"/>
                <a:gd name="T112" fmla="*/ 64 w 64"/>
                <a:gd name="T113" fmla="*/ 3 h 64"/>
                <a:gd name="T114" fmla="*/ 64 w 64"/>
                <a:gd name="T115" fmla="*/ 11 h 64"/>
                <a:gd name="T116" fmla="*/ 55 w 64"/>
                <a:gd name="T117" fmla="*/ 11 h 64"/>
                <a:gd name="T118" fmla="*/ 55 w 64"/>
                <a:gd name="T119" fmla="*/ 16 h 64"/>
                <a:gd name="T120" fmla="*/ 45 w 64"/>
                <a:gd name="T121" fmla="*/ 16 h 64"/>
                <a:gd name="T122" fmla="*/ 45 w 64"/>
                <a:gd name="T123" fmla="*/ 11 h 64"/>
                <a:gd name="T124" fmla="*/ 19 w 64"/>
                <a:gd name="T125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" h="64">
                  <a:moveTo>
                    <a:pt x="64" y="57"/>
                  </a:moveTo>
                  <a:lnTo>
                    <a:pt x="64" y="64"/>
                  </a:lnTo>
                  <a:lnTo>
                    <a:pt x="58" y="64"/>
                  </a:lnTo>
                  <a:cubicBezTo>
                    <a:pt x="57" y="64"/>
                    <a:pt x="56" y="64"/>
                    <a:pt x="55" y="64"/>
                  </a:cubicBezTo>
                  <a:cubicBezTo>
                    <a:pt x="53" y="64"/>
                    <a:pt x="52" y="64"/>
                    <a:pt x="51" y="64"/>
                  </a:cubicBezTo>
                  <a:cubicBezTo>
                    <a:pt x="49" y="64"/>
                    <a:pt x="48" y="63"/>
                    <a:pt x="46" y="62"/>
                  </a:cubicBezTo>
                  <a:lnTo>
                    <a:pt x="31" y="54"/>
                  </a:lnTo>
                  <a:lnTo>
                    <a:pt x="20" y="61"/>
                  </a:lnTo>
                  <a:cubicBezTo>
                    <a:pt x="18" y="62"/>
                    <a:pt x="16" y="63"/>
                    <a:pt x="14" y="64"/>
                  </a:cubicBezTo>
                  <a:cubicBezTo>
                    <a:pt x="13" y="64"/>
                    <a:pt x="12" y="64"/>
                    <a:pt x="10" y="64"/>
                  </a:cubicBezTo>
                  <a:lnTo>
                    <a:pt x="1" y="64"/>
                  </a:lnTo>
                  <a:lnTo>
                    <a:pt x="1" y="57"/>
                  </a:lnTo>
                  <a:lnTo>
                    <a:pt x="5" y="57"/>
                  </a:lnTo>
                  <a:cubicBezTo>
                    <a:pt x="7" y="57"/>
                    <a:pt x="8" y="57"/>
                    <a:pt x="9" y="57"/>
                  </a:cubicBezTo>
                  <a:cubicBezTo>
                    <a:pt x="10" y="56"/>
                    <a:pt x="11" y="56"/>
                    <a:pt x="13" y="55"/>
                  </a:cubicBezTo>
                  <a:lnTo>
                    <a:pt x="25" y="46"/>
                  </a:lnTo>
                  <a:lnTo>
                    <a:pt x="1" y="46"/>
                  </a:lnTo>
                  <a:lnTo>
                    <a:pt x="1" y="39"/>
                  </a:lnTo>
                  <a:lnTo>
                    <a:pt x="3" y="39"/>
                  </a:lnTo>
                  <a:lnTo>
                    <a:pt x="3" y="20"/>
                  </a:lnTo>
                  <a:lnTo>
                    <a:pt x="27" y="20"/>
                  </a:lnTo>
                  <a:lnTo>
                    <a:pt x="27" y="16"/>
                  </a:lnTo>
                  <a:lnTo>
                    <a:pt x="36" y="16"/>
                  </a:lnTo>
                  <a:lnTo>
                    <a:pt x="36" y="20"/>
                  </a:lnTo>
                  <a:lnTo>
                    <a:pt x="61" y="20"/>
                  </a:lnTo>
                  <a:lnTo>
                    <a:pt x="61" y="39"/>
                  </a:lnTo>
                  <a:lnTo>
                    <a:pt x="64" y="39"/>
                  </a:lnTo>
                  <a:lnTo>
                    <a:pt x="64" y="46"/>
                  </a:lnTo>
                  <a:lnTo>
                    <a:pt x="37" y="46"/>
                  </a:lnTo>
                  <a:lnTo>
                    <a:pt x="51" y="54"/>
                  </a:lnTo>
                  <a:cubicBezTo>
                    <a:pt x="54" y="56"/>
                    <a:pt x="57" y="57"/>
                    <a:pt x="60" y="57"/>
                  </a:cubicBezTo>
                  <a:lnTo>
                    <a:pt x="64" y="57"/>
                  </a:lnTo>
                  <a:close/>
                  <a:moveTo>
                    <a:pt x="52" y="39"/>
                  </a:moveTo>
                  <a:lnTo>
                    <a:pt x="52" y="27"/>
                  </a:lnTo>
                  <a:lnTo>
                    <a:pt x="36" y="27"/>
                  </a:lnTo>
                  <a:lnTo>
                    <a:pt x="36" y="39"/>
                  </a:lnTo>
                  <a:lnTo>
                    <a:pt x="52" y="39"/>
                  </a:lnTo>
                  <a:close/>
                  <a:moveTo>
                    <a:pt x="27" y="39"/>
                  </a:moveTo>
                  <a:lnTo>
                    <a:pt x="27" y="27"/>
                  </a:lnTo>
                  <a:lnTo>
                    <a:pt x="12" y="27"/>
                  </a:lnTo>
                  <a:lnTo>
                    <a:pt x="12" y="39"/>
                  </a:lnTo>
                  <a:lnTo>
                    <a:pt x="27" y="39"/>
                  </a:lnTo>
                  <a:close/>
                  <a:moveTo>
                    <a:pt x="19" y="11"/>
                  </a:moveTo>
                  <a:lnTo>
                    <a:pt x="19" y="16"/>
                  </a:lnTo>
                  <a:lnTo>
                    <a:pt x="9" y="16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19" y="0"/>
                  </a:lnTo>
                  <a:lnTo>
                    <a:pt x="19" y="3"/>
                  </a:lnTo>
                  <a:lnTo>
                    <a:pt x="45" y="3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3"/>
                  </a:lnTo>
                  <a:lnTo>
                    <a:pt x="64" y="3"/>
                  </a:lnTo>
                  <a:lnTo>
                    <a:pt x="64" y="11"/>
                  </a:lnTo>
                  <a:lnTo>
                    <a:pt x="55" y="11"/>
                  </a:lnTo>
                  <a:lnTo>
                    <a:pt x="55" y="16"/>
                  </a:lnTo>
                  <a:lnTo>
                    <a:pt x="45" y="16"/>
                  </a:lnTo>
                  <a:lnTo>
                    <a:pt x="45" y="11"/>
                  </a:lnTo>
                  <a:lnTo>
                    <a:pt x="19" y="11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5" name="组合 1024"/>
          <p:cNvGrpSpPr/>
          <p:nvPr/>
        </p:nvGrpSpPr>
        <p:grpSpPr>
          <a:xfrm>
            <a:off x="2167905" y="2295756"/>
            <a:ext cx="1179959" cy="348002"/>
            <a:chOff x="3275013" y="4326278"/>
            <a:chExt cx="1275978" cy="609600"/>
          </a:xfrm>
          <a:solidFill>
            <a:srgbClr val="C5275A"/>
          </a:solidFill>
        </p:grpSpPr>
        <p:sp useBgFill="1">
          <p:nvSpPr>
            <p:cNvPr id="62" name="Freeform 10"/>
            <p:cNvSpPr>
              <a:spLocks noEditPoints="1"/>
            </p:cNvSpPr>
            <p:nvPr/>
          </p:nvSpPr>
          <p:spPr bwMode="auto">
            <a:xfrm>
              <a:off x="3275013" y="4326278"/>
              <a:ext cx="590550" cy="600075"/>
            </a:xfrm>
            <a:custGeom>
              <a:avLst/>
              <a:gdLst>
                <a:gd name="T0" fmla="*/ 12 w 62"/>
                <a:gd name="T1" fmla="*/ 42 h 63"/>
                <a:gd name="T2" fmla="*/ 15 w 62"/>
                <a:gd name="T3" fmla="*/ 42 h 63"/>
                <a:gd name="T4" fmla="*/ 17 w 62"/>
                <a:gd name="T5" fmla="*/ 42 h 63"/>
                <a:gd name="T6" fmla="*/ 19 w 62"/>
                <a:gd name="T7" fmla="*/ 40 h 63"/>
                <a:gd name="T8" fmla="*/ 24 w 62"/>
                <a:gd name="T9" fmla="*/ 26 h 63"/>
                <a:gd name="T10" fmla="*/ 33 w 62"/>
                <a:gd name="T11" fmla="*/ 26 h 63"/>
                <a:gd name="T12" fmla="*/ 26 w 62"/>
                <a:gd name="T13" fmla="*/ 44 h 63"/>
                <a:gd name="T14" fmla="*/ 23 w 62"/>
                <a:gd name="T15" fmla="*/ 48 h 63"/>
                <a:gd name="T16" fmla="*/ 18 w 62"/>
                <a:gd name="T17" fmla="*/ 49 h 63"/>
                <a:gd name="T18" fmla="*/ 12 w 62"/>
                <a:gd name="T19" fmla="*/ 49 h 63"/>
                <a:gd name="T20" fmla="*/ 12 w 62"/>
                <a:gd name="T21" fmla="*/ 42 h 63"/>
                <a:gd name="T22" fmla="*/ 37 w 62"/>
                <a:gd name="T23" fmla="*/ 15 h 63"/>
                <a:gd name="T24" fmla="*/ 37 w 62"/>
                <a:gd name="T25" fmla="*/ 11 h 63"/>
                <a:gd name="T26" fmla="*/ 46 w 62"/>
                <a:gd name="T27" fmla="*/ 11 h 63"/>
                <a:gd name="T28" fmla="*/ 46 w 62"/>
                <a:gd name="T29" fmla="*/ 15 h 63"/>
                <a:gd name="T30" fmla="*/ 50 w 62"/>
                <a:gd name="T31" fmla="*/ 15 h 63"/>
                <a:gd name="T32" fmla="*/ 50 w 62"/>
                <a:gd name="T33" fmla="*/ 23 h 63"/>
                <a:gd name="T34" fmla="*/ 46 w 62"/>
                <a:gd name="T35" fmla="*/ 23 h 63"/>
                <a:gd name="T36" fmla="*/ 46 w 62"/>
                <a:gd name="T37" fmla="*/ 46 h 63"/>
                <a:gd name="T38" fmla="*/ 45 w 62"/>
                <a:gd name="T39" fmla="*/ 49 h 63"/>
                <a:gd name="T40" fmla="*/ 44 w 62"/>
                <a:gd name="T41" fmla="*/ 52 h 63"/>
                <a:gd name="T42" fmla="*/ 39 w 62"/>
                <a:gd name="T43" fmla="*/ 53 h 63"/>
                <a:gd name="T44" fmla="*/ 31 w 62"/>
                <a:gd name="T45" fmla="*/ 53 h 63"/>
                <a:gd name="T46" fmla="*/ 31 w 62"/>
                <a:gd name="T47" fmla="*/ 45 h 63"/>
                <a:gd name="T48" fmla="*/ 34 w 62"/>
                <a:gd name="T49" fmla="*/ 45 h 63"/>
                <a:gd name="T50" fmla="*/ 36 w 62"/>
                <a:gd name="T51" fmla="*/ 45 h 63"/>
                <a:gd name="T52" fmla="*/ 37 w 62"/>
                <a:gd name="T53" fmla="*/ 43 h 63"/>
                <a:gd name="T54" fmla="*/ 37 w 62"/>
                <a:gd name="T55" fmla="*/ 23 h 63"/>
                <a:gd name="T56" fmla="*/ 13 w 62"/>
                <a:gd name="T57" fmla="*/ 23 h 63"/>
                <a:gd name="T58" fmla="*/ 13 w 62"/>
                <a:gd name="T59" fmla="*/ 15 h 63"/>
                <a:gd name="T60" fmla="*/ 37 w 62"/>
                <a:gd name="T61" fmla="*/ 15 h 63"/>
                <a:gd name="T62" fmla="*/ 0 w 62"/>
                <a:gd name="T63" fmla="*/ 0 h 63"/>
                <a:gd name="T64" fmla="*/ 62 w 62"/>
                <a:gd name="T65" fmla="*/ 0 h 63"/>
                <a:gd name="T66" fmla="*/ 62 w 62"/>
                <a:gd name="T67" fmla="*/ 55 h 63"/>
                <a:gd name="T68" fmla="*/ 62 w 62"/>
                <a:gd name="T69" fmla="*/ 59 h 63"/>
                <a:gd name="T70" fmla="*/ 60 w 62"/>
                <a:gd name="T71" fmla="*/ 61 h 63"/>
                <a:gd name="T72" fmla="*/ 58 w 62"/>
                <a:gd name="T73" fmla="*/ 63 h 63"/>
                <a:gd name="T74" fmla="*/ 54 w 62"/>
                <a:gd name="T75" fmla="*/ 63 h 63"/>
                <a:gd name="T76" fmla="*/ 0 w 62"/>
                <a:gd name="T77" fmla="*/ 63 h 63"/>
                <a:gd name="T78" fmla="*/ 0 w 62"/>
                <a:gd name="T79" fmla="*/ 0 h 63"/>
                <a:gd name="T80" fmla="*/ 53 w 62"/>
                <a:gd name="T81" fmla="*/ 8 h 63"/>
                <a:gd name="T82" fmla="*/ 9 w 62"/>
                <a:gd name="T83" fmla="*/ 8 h 63"/>
                <a:gd name="T84" fmla="*/ 9 w 62"/>
                <a:gd name="T85" fmla="*/ 56 h 63"/>
                <a:gd name="T86" fmla="*/ 49 w 62"/>
                <a:gd name="T87" fmla="*/ 56 h 63"/>
                <a:gd name="T88" fmla="*/ 52 w 62"/>
                <a:gd name="T89" fmla="*/ 55 h 63"/>
                <a:gd name="T90" fmla="*/ 53 w 62"/>
                <a:gd name="T91" fmla="*/ 52 h 63"/>
                <a:gd name="T92" fmla="*/ 53 w 62"/>
                <a:gd name="T9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" h="63">
                  <a:moveTo>
                    <a:pt x="12" y="42"/>
                  </a:moveTo>
                  <a:lnTo>
                    <a:pt x="15" y="42"/>
                  </a:lnTo>
                  <a:cubicBezTo>
                    <a:pt x="16" y="42"/>
                    <a:pt x="17" y="42"/>
                    <a:pt x="17" y="42"/>
                  </a:cubicBezTo>
                  <a:cubicBezTo>
                    <a:pt x="18" y="41"/>
                    <a:pt x="18" y="41"/>
                    <a:pt x="19" y="40"/>
                  </a:cubicBezTo>
                  <a:lnTo>
                    <a:pt x="24" y="26"/>
                  </a:lnTo>
                  <a:lnTo>
                    <a:pt x="33" y="26"/>
                  </a:lnTo>
                  <a:lnTo>
                    <a:pt x="26" y="44"/>
                  </a:lnTo>
                  <a:cubicBezTo>
                    <a:pt x="25" y="46"/>
                    <a:pt x="24" y="47"/>
                    <a:pt x="23" y="48"/>
                  </a:cubicBezTo>
                  <a:cubicBezTo>
                    <a:pt x="22" y="49"/>
                    <a:pt x="20" y="49"/>
                    <a:pt x="18" y="49"/>
                  </a:cubicBezTo>
                  <a:lnTo>
                    <a:pt x="12" y="49"/>
                  </a:lnTo>
                  <a:lnTo>
                    <a:pt x="12" y="42"/>
                  </a:lnTo>
                  <a:close/>
                  <a:moveTo>
                    <a:pt x="37" y="15"/>
                  </a:moveTo>
                  <a:lnTo>
                    <a:pt x="37" y="11"/>
                  </a:lnTo>
                  <a:lnTo>
                    <a:pt x="46" y="11"/>
                  </a:lnTo>
                  <a:lnTo>
                    <a:pt x="46" y="15"/>
                  </a:lnTo>
                  <a:lnTo>
                    <a:pt x="50" y="15"/>
                  </a:lnTo>
                  <a:lnTo>
                    <a:pt x="50" y="23"/>
                  </a:lnTo>
                  <a:lnTo>
                    <a:pt x="46" y="23"/>
                  </a:lnTo>
                  <a:lnTo>
                    <a:pt x="46" y="46"/>
                  </a:ln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3" y="52"/>
                    <a:pt x="41" y="53"/>
                    <a:pt x="39" y="53"/>
                  </a:cubicBezTo>
                  <a:lnTo>
                    <a:pt x="31" y="53"/>
                  </a:lnTo>
                  <a:lnTo>
                    <a:pt x="31" y="45"/>
                  </a:lnTo>
                  <a:lnTo>
                    <a:pt x="34" y="45"/>
                  </a:lnTo>
                  <a:cubicBezTo>
                    <a:pt x="35" y="45"/>
                    <a:pt x="36" y="45"/>
                    <a:pt x="36" y="45"/>
                  </a:cubicBezTo>
                  <a:cubicBezTo>
                    <a:pt x="37" y="44"/>
                    <a:pt x="37" y="44"/>
                    <a:pt x="37" y="43"/>
                  </a:cubicBezTo>
                  <a:lnTo>
                    <a:pt x="37" y="23"/>
                  </a:lnTo>
                  <a:lnTo>
                    <a:pt x="13" y="23"/>
                  </a:lnTo>
                  <a:lnTo>
                    <a:pt x="13" y="15"/>
                  </a:lnTo>
                  <a:lnTo>
                    <a:pt x="37" y="15"/>
                  </a:lnTo>
                  <a:close/>
                  <a:moveTo>
                    <a:pt x="0" y="0"/>
                  </a:moveTo>
                  <a:lnTo>
                    <a:pt x="62" y="0"/>
                  </a:lnTo>
                  <a:lnTo>
                    <a:pt x="62" y="55"/>
                  </a:lnTo>
                  <a:cubicBezTo>
                    <a:pt x="62" y="56"/>
                    <a:pt x="62" y="58"/>
                    <a:pt x="62" y="59"/>
                  </a:cubicBezTo>
                  <a:cubicBezTo>
                    <a:pt x="61" y="60"/>
                    <a:pt x="61" y="61"/>
                    <a:pt x="60" y="61"/>
                  </a:cubicBezTo>
                  <a:cubicBezTo>
                    <a:pt x="60" y="62"/>
                    <a:pt x="59" y="62"/>
                    <a:pt x="58" y="63"/>
                  </a:cubicBezTo>
                  <a:cubicBezTo>
                    <a:pt x="57" y="63"/>
                    <a:pt x="56" y="63"/>
                    <a:pt x="54" y="63"/>
                  </a:cubicBezTo>
                  <a:lnTo>
                    <a:pt x="0" y="63"/>
                  </a:lnTo>
                  <a:lnTo>
                    <a:pt x="0" y="0"/>
                  </a:lnTo>
                  <a:close/>
                  <a:moveTo>
                    <a:pt x="53" y="8"/>
                  </a:moveTo>
                  <a:lnTo>
                    <a:pt x="9" y="8"/>
                  </a:lnTo>
                  <a:lnTo>
                    <a:pt x="9" y="56"/>
                  </a:lnTo>
                  <a:lnTo>
                    <a:pt x="49" y="56"/>
                  </a:lnTo>
                  <a:cubicBezTo>
                    <a:pt x="50" y="56"/>
                    <a:pt x="51" y="55"/>
                    <a:pt x="52" y="55"/>
                  </a:cubicBezTo>
                  <a:cubicBezTo>
                    <a:pt x="52" y="55"/>
                    <a:pt x="53" y="54"/>
                    <a:pt x="53" y="52"/>
                  </a:cubicBezTo>
                  <a:lnTo>
                    <a:pt x="5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63" name="Freeform 11"/>
            <p:cNvSpPr>
              <a:spLocks noEditPoints="1"/>
            </p:cNvSpPr>
            <p:nvPr/>
          </p:nvSpPr>
          <p:spPr bwMode="auto">
            <a:xfrm>
              <a:off x="3950916" y="4326278"/>
              <a:ext cx="600075" cy="609600"/>
            </a:xfrm>
            <a:custGeom>
              <a:avLst/>
              <a:gdLst>
                <a:gd name="T0" fmla="*/ 50 w 63"/>
                <a:gd name="T1" fmla="*/ 0 h 64"/>
                <a:gd name="T2" fmla="*/ 47 w 63"/>
                <a:gd name="T3" fmla="*/ 17 h 64"/>
                <a:gd name="T4" fmla="*/ 51 w 63"/>
                <a:gd name="T5" fmla="*/ 17 h 64"/>
                <a:gd name="T6" fmla="*/ 58 w 63"/>
                <a:gd name="T7" fmla="*/ 54 h 64"/>
                <a:gd name="T8" fmla="*/ 59 w 63"/>
                <a:gd name="T9" fmla="*/ 55 h 64"/>
                <a:gd name="T10" fmla="*/ 61 w 63"/>
                <a:gd name="T11" fmla="*/ 56 h 64"/>
                <a:gd name="T12" fmla="*/ 63 w 63"/>
                <a:gd name="T13" fmla="*/ 56 h 64"/>
                <a:gd name="T14" fmla="*/ 63 w 63"/>
                <a:gd name="T15" fmla="*/ 63 h 64"/>
                <a:gd name="T16" fmla="*/ 58 w 63"/>
                <a:gd name="T17" fmla="*/ 63 h 64"/>
                <a:gd name="T18" fmla="*/ 54 w 63"/>
                <a:gd name="T19" fmla="*/ 63 h 64"/>
                <a:gd name="T20" fmla="*/ 51 w 63"/>
                <a:gd name="T21" fmla="*/ 62 h 64"/>
                <a:gd name="T22" fmla="*/ 50 w 63"/>
                <a:gd name="T23" fmla="*/ 60 h 64"/>
                <a:gd name="T24" fmla="*/ 50 w 63"/>
                <a:gd name="T25" fmla="*/ 57 h 64"/>
                <a:gd name="T26" fmla="*/ 45 w 63"/>
                <a:gd name="T27" fmla="*/ 29 h 64"/>
                <a:gd name="T28" fmla="*/ 39 w 63"/>
                <a:gd name="T29" fmla="*/ 57 h 64"/>
                <a:gd name="T30" fmla="*/ 38 w 63"/>
                <a:gd name="T31" fmla="*/ 60 h 64"/>
                <a:gd name="T32" fmla="*/ 36 w 63"/>
                <a:gd name="T33" fmla="*/ 63 h 64"/>
                <a:gd name="T34" fmla="*/ 32 w 63"/>
                <a:gd name="T35" fmla="*/ 64 h 64"/>
                <a:gd name="T36" fmla="*/ 27 w 63"/>
                <a:gd name="T37" fmla="*/ 64 h 64"/>
                <a:gd name="T38" fmla="*/ 27 w 63"/>
                <a:gd name="T39" fmla="*/ 56 h 64"/>
                <a:gd name="T40" fmla="*/ 29 w 63"/>
                <a:gd name="T41" fmla="*/ 56 h 64"/>
                <a:gd name="T42" fmla="*/ 30 w 63"/>
                <a:gd name="T43" fmla="*/ 55 h 64"/>
                <a:gd name="T44" fmla="*/ 31 w 63"/>
                <a:gd name="T45" fmla="*/ 52 h 64"/>
                <a:gd name="T46" fmla="*/ 40 w 63"/>
                <a:gd name="T47" fmla="*/ 0 h 64"/>
                <a:gd name="T48" fmla="*/ 50 w 63"/>
                <a:gd name="T49" fmla="*/ 0 h 64"/>
                <a:gd name="T50" fmla="*/ 0 w 63"/>
                <a:gd name="T51" fmla="*/ 0 h 64"/>
                <a:gd name="T52" fmla="*/ 26 w 63"/>
                <a:gd name="T53" fmla="*/ 0 h 64"/>
                <a:gd name="T54" fmla="*/ 26 w 63"/>
                <a:gd name="T55" fmla="*/ 20 h 64"/>
                <a:gd name="T56" fmla="*/ 25 w 63"/>
                <a:gd name="T57" fmla="*/ 24 h 64"/>
                <a:gd name="T58" fmla="*/ 24 w 63"/>
                <a:gd name="T59" fmla="*/ 27 h 64"/>
                <a:gd name="T60" fmla="*/ 22 w 63"/>
                <a:gd name="T61" fmla="*/ 28 h 64"/>
                <a:gd name="T62" fmla="*/ 25 w 63"/>
                <a:gd name="T63" fmla="*/ 30 h 64"/>
                <a:gd name="T64" fmla="*/ 26 w 63"/>
                <a:gd name="T65" fmla="*/ 32 h 64"/>
                <a:gd name="T66" fmla="*/ 26 w 63"/>
                <a:gd name="T67" fmla="*/ 35 h 64"/>
                <a:gd name="T68" fmla="*/ 26 w 63"/>
                <a:gd name="T69" fmla="*/ 52 h 64"/>
                <a:gd name="T70" fmla="*/ 25 w 63"/>
                <a:gd name="T71" fmla="*/ 57 h 64"/>
                <a:gd name="T72" fmla="*/ 19 w 63"/>
                <a:gd name="T73" fmla="*/ 60 h 64"/>
                <a:gd name="T74" fmla="*/ 9 w 63"/>
                <a:gd name="T75" fmla="*/ 60 h 64"/>
                <a:gd name="T76" fmla="*/ 9 w 63"/>
                <a:gd name="T77" fmla="*/ 64 h 64"/>
                <a:gd name="T78" fmla="*/ 0 w 63"/>
                <a:gd name="T79" fmla="*/ 64 h 64"/>
                <a:gd name="T80" fmla="*/ 0 w 63"/>
                <a:gd name="T81" fmla="*/ 0 h 64"/>
                <a:gd name="T82" fmla="*/ 9 w 63"/>
                <a:gd name="T83" fmla="*/ 51 h 64"/>
                <a:gd name="T84" fmla="*/ 16 w 63"/>
                <a:gd name="T85" fmla="*/ 51 h 64"/>
                <a:gd name="T86" fmla="*/ 17 w 63"/>
                <a:gd name="T87" fmla="*/ 51 h 64"/>
                <a:gd name="T88" fmla="*/ 17 w 63"/>
                <a:gd name="T89" fmla="*/ 48 h 64"/>
                <a:gd name="T90" fmla="*/ 17 w 63"/>
                <a:gd name="T91" fmla="*/ 36 h 64"/>
                <a:gd name="T92" fmla="*/ 17 w 63"/>
                <a:gd name="T93" fmla="*/ 33 h 64"/>
                <a:gd name="T94" fmla="*/ 15 w 63"/>
                <a:gd name="T95" fmla="*/ 33 h 64"/>
                <a:gd name="T96" fmla="*/ 9 w 63"/>
                <a:gd name="T97" fmla="*/ 33 h 64"/>
                <a:gd name="T98" fmla="*/ 9 w 63"/>
                <a:gd name="T99" fmla="*/ 51 h 64"/>
                <a:gd name="T100" fmla="*/ 9 w 63"/>
                <a:gd name="T101" fmla="*/ 8 h 64"/>
                <a:gd name="T102" fmla="*/ 9 w 63"/>
                <a:gd name="T103" fmla="*/ 25 h 64"/>
                <a:gd name="T104" fmla="*/ 15 w 63"/>
                <a:gd name="T105" fmla="*/ 25 h 64"/>
                <a:gd name="T106" fmla="*/ 17 w 63"/>
                <a:gd name="T107" fmla="*/ 24 h 64"/>
                <a:gd name="T108" fmla="*/ 17 w 63"/>
                <a:gd name="T109" fmla="*/ 21 h 64"/>
                <a:gd name="T110" fmla="*/ 17 w 63"/>
                <a:gd name="T111" fmla="*/ 8 h 64"/>
                <a:gd name="T112" fmla="*/ 9 w 63"/>
                <a:gd name="T113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" h="64">
                  <a:moveTo>
                    <a:pt x="50" y="0"/>
                  </a:moveTo>
                  <a:lnTo>
                    <a:pt x="47" y="17"/>
                  </a:lnTo>
                  <a:lnTo>
                    <a:pt x="51" y="17"/>
                  </a:lnTo>
                  <a:lnTo>
                    <a:pt x="58" y="54"/>
                  </a:lnTo>
                  <a:cubicBezTo>
                    <a:pt x="58" y="55"/>
                    <a:pt x="58" y="55"/>
                    <a:pt x="59" y="55"/>
                  </a:cubicBezTo>
                  <a:cubicBezTo>
                    <a:pt x="59" y="56"/>
                    <a:pt x="60" y="56"/>
                    <a:pt x="61" y="56"/>
                  </a:cubicBezTo>
                  <a:lnTo>
                    <a:pt x="63" y="56"/>
                  </a:lnTo>
                  <a:lnTo>
                    <a:pt x="63" y="63"/>
                  </a:lnTo>
                  <a:lnTo>
                    <a:pt x="58" y="63"/>
                  </a:ln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2" y="63"/>
                    <a:pt x="51" y="62"/>
                  </a:cubicBezTo>
                  <a:cubicBezTo>
                    <a:pt x="51" y="61"/>
                    <a:pt x="50" y="61"/>
                    <a:pt x="50" y="60"/>
                  </a:cubicBezTo>
                  <a:cubicBezTo>
                    <a:pt x="50" y="59"/>
                    <a:pt x="50" y="58"/>
                    <a:pt x="50" y="57"/>
                  </a:cubicBezTo>
                  <a:lnTo>
                    <a:pt x="45" y="29"/>
                  </a:lnTo>
                  <a:lnTo>
                    <a:pt x="39" y="57"/>
                  </a:lnTo>
                  <a:cubicBezTo>
                    <a:pt x="39" y="58"/>
                    <a:pt x="38" y="59"/>
                    <a:pt x="38" y="60"/>
                  </a:cubicBezTo>
                  <a:cubicBezTo>
                    <a:pt x="38" y="61"/>
                    <a:pt x="37" y="62"/>
                    <a:pt x="36" y="63"/>
                  </a:cubicBezTo>
                  <a:cubicBezTo>
                    <a:pt x="36" y="63"/>
                    <a:pt x="34" y="64"/>
                    <a:pt x="32" y="64"/>
                  </a:cubicBezTo>
                  <a:lnTo>
                    <a:pt x="27" y="64"/>
                  </a:lnTo>
                  <a:lnTo>
                    <a:pt x="27" y="56"/>
                  </a:lnTo>
                  <a:lnTo>
                    <a:pt x="29" y="56"/>
                  </a:lnTo>
                  <a:cubicBezTo>
                    <a:pt x="29" y="56"/>
                    <a:pt x="30" y="56"/>
                    <a:pt x="30" y="55"/>
                  </a:cubicBezTo>
                  <a:cubicBezTo>
                    <a:pt x="30" y="55"/>
                    <a:pt x="31" y="54"/>
                    <a:pt x="31" y="52"/>
                  </a:cubicBezTo>
                  <a:lnTo>
                    <a:pt x="40" y="0"/>
                  </a:lnTo>
                  <a:lnTo>
                    <a:pt x="50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20"/>
                  </a:lnTo>
                  <a:cubicBezTo>
                    <a:pt x="26" y="22"/>
                    <a:pt x="26" y="23"/>
                    <a:pt x="25" y="24"/>
                  </a:cubicBezTo>
                  <a:cubicBezTo>
                    <a:pt x="25" y="26"/>
                    <a:pt x="25" y="27"/>
                    <a:pt x="24" y="27"/>
                  </a:cubicBezTo>
                  <a:lnTo>
                    <a:pt x="22" y="28"/>
                  </a:lnTo>
                  <a:cubicBezTo>
                    <a:pt x="23" y="29"/>
                    <a:pt x="24" y="30"/>
                    <a:pt x="25" y="30"/>
                  </a:cubicBezTo>
                  <a:cubicBezTo>
                    <a:pt x="25" y="31"/>
                    <a:pt x="26" y="32"/>
                    <a:pt x="26" y="32"/>
                  </a:cubicBezTo>
                  <a:cubicBezTo>
                    <a:pt x="26" y="33"/>
                    <a:pt x="26" y="34"/>
                    <a:pt x="26" y="35"/>
                  </a:cubicBezTo>
                  <a:lnTo>
                    <a:pt x="26" y="52"/>
                  </a:lnTo>
                  <a:cubicBezTo>
                    <a:pt x="26" y="54"/>
                    <a:pt x="26" y="56"/>
                    <a:pt x="25" y="57"/>
                  </a:cubicBezTo>
                  <a:cubicBezTo>
                    <a:pt x="24" y="59"/>
                    <a:pt x="22" y="60"/>
                    <a:pt x="19" y="60"/>
                  </a:cubicBezTo>
                  <a:lnTo>
                    <a:pt x="9" y="60"/>
                  </a:lnTo>
                  <a:lnTo>
                    <a:pt x="9" y="64"/>
                  </a:lnTo>
                  <a:lnTo>
                    <a:pt x="0" y="64"/>
                  </a:lnTo>
                  <a:lnTo>
                    <a:pt x="0" y="0"/>
                  </a:lnTo>
                  <a:close/>
                  <a:moveTo>
                    <a:pt x="9" y="51"/>
                  </a:moveTo>
                  <a:lnTo>
                    <a:pt x="16" y="51"/>
                  </a:lnTo>
                  <a:cubicBezTo>
                    <a:pt x="16" y="51"/>
                    <a:pt x="17" y="51"/>
                    <a:pt x="17" y="51"/>
                  </a:cubicBezTo>
                  <a:cubicBezTo>
                    <a:pt x="17" y="50"/>
                    <a:pt x="17" y="50"/>
                    <a:pt x="17" y="48"/>
                  </a:cubicBezTo>
                  <a:lnTo>
                    <a:pt x="17" y="36"/>
                  </a:lnTo>
                  <a:cubicBezTo>
                    <a:pt x="17" y="35"/>
                    <a:pt x="17" y="34"/>
                    <a:pt x="17" y="33"/>
                  </a:cubicBezTo>
                  <a:cubicBezTo>
                    <a:pt x="17" y="33"/>
                    <a:pt x="16" y="33"/>
                    <a:pt x="15" y="33"/>
                  </a:cubicBezTo>
                  <a:lnTo>
                    <a:pt x="9" y="33"/>
                  </a:lnTo>
                  <a:lnTo>
                    <a:pt x="9" y="51"/>
                  </a:lnTo>
                  <a:close/>
                  <a:moveTo>
                    <a:pt x="9" y="8"/>
                  </a:moveTo>
                  <a:lnTo>
                    <a:pt x="9" y="25"/>
                  </a:lnTo>
                  <a:lnTo>
                    <a:pt x="15" y="25"/>
                  </a:lnTo>
                  <a:cubicBezTo>
                    <a:pt x="16" y="25"/>
                    <a:pt x="17" y="25"/>
                    <a:pt x="17" y="24"/>
                  </a:cubicBezTo>
                  <a:cubicBezTo>
                    <a:pt x="17" y="24"/>
                    <a:pt x="17" y="23"/>
                    <a:pt x="17" y="21"/>
                  </a:cubicBezTo>
                  <a:lnTo>
                    <a:pt x="17" y="8"/>
                  </a:ln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9" name="TextBox 1028"/>
          <p:cNvSpPr txBox="1"/>
          <p:nvPr/>
        </p:nvSpPr>
        <p:spPr>
          <a:xfrm>
            <a:off x="4788024" y="2910632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CE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  营 销</a:t>
            </a:r>
            <a:endParaRPr lang="zh-CN" altLang="en-US" dirty="0">
              <a:solidFill>
                <a:srgbClr val="FAFCE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788024" y="2052052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CE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  </a:t>
            </a:r>
            <a:r>
              <a:rPr lang="zh-CN" altLang="en-US" dirty="0" smtClean="0">
                <a:solidFill>
                  <a:srgbClr val="FAFC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 划</a:t>
            </a:r>
            <a:endParaRPr lang="zh-CN" altLang="en-US" dirty="0">
              <a:solidFill>
                <a:srgbClr val="FAFCE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788024" y="3801402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CE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  设 计</a:t>
            </a:r>
            <a:endParaRPr lang="zh-CN" altLang="en-US" dirty="0">
              <a:solidFill>
                <a:srgbClr val="FAFCE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3" name="同心圆 1032"/>
          <p:cNvSpPr/>
          <p:nvPr/>
        </p:nvSpPr>
        <p:spPr>
          <a:xfrm>
            <a:off x="530444" y="720569"/>
            <a:ext cx="3704840" cy="3704838"/>
          </a:xfrm>
          <a:prstGeom prst="donut">
            <a:avLst>
              <a:gd name="adj" fmla="val 4529"/>
            </a:avLst>
          </a:prstGeom>
          <a:blipFill dpi="0" rotWithShape="0">
            <a:blip r:embed="rId4">
              <a:lum/>
            </a:blip>
            <a:srcRect/>
            <a:stretch>
              <a:fillRect l="-13789" t="-19546" r="-134244" b="-199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 rot="18892921">
            <a:off x="4776992" y="-174720"/>
            <a:ext cx="605040" cy="605039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18892921">
            <a:off x="8616957" y="-333707"/>
            <a:ext cx="944092" cy="944092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18892921">
            <a:off x="5128369" y="235193"/>
            <a:ext cx="472799" cy="472799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3234412" flipH="1">
            <a:off x="7852478" y="773436"/>
            <a:ext cx="634368" cy="445795"/>
          </a:xfrm>
          <a:prstGeom prst="triangle">
            <a:avLst>
              <a:gd name="adj" fmla="val 29475"/>
            </a:avLst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18892921">
            <a:off x="8300230" y="150705"/>
            <a:ext cx="472799" cy="472799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85"/>
          <p:cNvSpPr txBox="1"/>
          <p:nvPr/>
        </p:nvSpPr>
        <p:spPr>
          <a:xfrm rot="1893113">
            <a:off x="5826434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994474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6169025" y="127799"/>
            <a:ext cx="1088064" cy="250888"/>
            <a:chOff x="3974874" y="2253273"/>
            <a:chExt cx="1161067" cy="267722"/>
          </a:xfrm>
        </p:grpSpPr>
        <p:sp useBgFill="1">
          <p:nvSpPr>
            <p:cNvPr id="89" name="Freeform 27"/>
            <p:cNvSpPr>
              <a:spLocks/>
            </p:cNvSpPr>
            <p:nvPr/>
          </p:nvSpPr>
          <p:spPr bwMode="auto">
            <a:xfrm>
              <a:off x="3974874" y="2259222"/>
              <a:ext cx="278656" cy="261773"/>
            </a:xfrm>
            <a:custGeom>
              <a:avLst/>
              <a:gdLst>
                <a:gd name="T0" fmla="*/ 36 w 36"/>
                <a:gd name="T1" fmla="*/ 33 h 44"/>
                <a:gd name="T2" fmla="*/ 36 w 36"/>
                <a:gd name="T3" fmla="*/ 35 h 44"/>
                <a:gd name="T4" fmla="*/ 35 w 36"/>
                <a:gd name="T5" fmla="*/ 38 h 44"/>
                <a:gd name="T6" fmla="*/ 35 w 36"/>
                <a:gd name="T7" fmla="*/ 40 h 44"/>
                <a:gd name="T8" fmla="*/ 35 w 36"/>
                <a:gd name="T9" fmla="*/ 43 h 44"/>
                <a:gd name="T10" fmla="*/ 34 w 36"/>
                <a:gd name="T11" fmla="*/ 44 h 44"/>
                <a:gd name="T12" fmla="*/ 31 w 36"/>
                <a:gd name="T13" fmla="*/ 43 h 44"/>
                <a:gd name="T14" fmla="*/ 19 w 36"/>
                <a:gd name="T15" fmla="*/ 43 h 44"/>
                <a:gd name="T16" fmla="*/ 11 w 36"/>
                <a:gd name="T17" fmla="*/ 43 h 44"/>
                <a:gd name="T18" fmla="*/ 3 w 36"/>
                <a:gd name="T19" fmla="*/ 43 h 44"/>
                <a:gd name="T20" fmla="*/ 2 w 36"/>
                <a:gd name="T21" fmla="*/ 42 h 44"/>
                <a:gd name="T22" fmla="*/ 1 w 36"/>
                <a:gd name="T23" fmla="*/ 39 h 44"/>
                <a:gd name="T24" fmla="*/ 1 w 36"/>
                <a:gd name="T25" fmla="*/ 35 h 44"/>
                <a:gd name="T26" fmla="*/ 3 w 36"/>
                <a:gd name="T27" fmla="*/ 34 h 44"/>
                <a:gd name="T28" fmla="*/ 8 w 36"/>
                <a:gd name="T29" fmla="*/ 32 h 44"/>
                <a:gd name="T30" fmla="*/ 15 w 36"/>
                <a:gd name="T31" fmla="*/ 25 h 44"/>
                <a:gd name="T32" fmla="*/ 20 w 36"/>
                <a:gd name="T33" fmla="*/ 16 h 44"/>
                <a:gd name="T34" fmla="*/ 18 w 36"/>
                <a:gd name="T35" fmla="*/ 12 h 44"/>
                <a:gd name="T36" fmla="*/ 14 w 36"/>
                <a:gd name="T37" fmla="*/ 11 h 44"/>
                <a:gd name="T38" fmla="*/ 8 w 36"/>
                <a:gd name="T39" fmla="*/ 12 h 44"/>
                <a:gd name="T40" fmla="*/ 4 w 36"/>
                <a:gd name="T41" fmla="*/ 14 h 44"/>
                <a:gd name="T42" fmla="*/ 2 w 36"/>
                <a:gd name="T43" fmla="*/ 15 h 44"/>
                <a:gd name="T44" fmla="*/ 1 w 36"/>
                <a:gd name="T45" fmla="*/ 12 h 44"/>
                <a:gd name="T46" fmla="*/ 1 w 36"/>
                <a:gd name="T47" fmla="*/ 9 h 44"/>
                <a:gd name="T48" fmla="*/ 1 w 36"/>
                <a:gd name="T49" fmla="*/ 7 h 44"/>
                <a:gd name="T50" fmla="*/ 0 w 36"/>
                <a:gd name="T51" fmla="*/ 5 h 44"/>
                <a:gd name="T52" fmla="*/ 1 w 36"/>
                <a:gd name="T53" fmla="*/ 4 h 44"/>
                <a:gd name="T54" fmla="*/ 8 w 36"/>
                <a:gd name="T55" fmla="*/ 1 h 44"/>
                <a:gd name="T56" fmla="*/ 17 w 36"/>
                <a:gd name="T57" fmla="*/ 0 h 44"/>
                <a:gd name="T58" fmla="*/ 28 w 36"/>
                <a:gd name="T59" fmla="*/ 3 h 44"/>
                <a:gd name="T60" fmla="*/ 33 w 36"/>
                <a:gd name="T61" fmla="*/ 13 h 44"/>
                <a:gd name="T62" fmla="*/ 21 w 36"/>
                <a:gd name="T63" fmla="*/ 32 h 44"/>
                <a:gd name="T64" fmla="*/ 35 w 36"/>
                <a:gd name="T65" fmla="*/ 32 h 44"/>
                <a:gd name="T66" fmla="*/ 36 w 36"/>
                <a:gd name="T6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44">
                  <a:moveTo>
                    <a:pt x="36" y="33"/>
                  </a:move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5" y="38"/>
                  </a:cubicBezTo>
                  <a:cubicBezTo>
                    <a:pt x="35" y="38"/>
                    <a:pt x="35" y="39"/>
                    <a:pt x="35" y="40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4" y="44"/>
                    <a:pt x="33" y="44"/>
                    <a:pt x="31" y="43"/>
                  </a:cubicBezTo>
                  <a:cubicBezTo>
                    <a:pt x="29" y="43"/>
                    <a:pt x="25" y="43"/>
                    <a:pt x="19" y="43"/>
                  </a:cubicBezTo>
                  <a:cubicBezTo>
                    <a:pt x="17" y="43"/>
                    <a:pt x="15" y="43"/>
                    <a:pt x="11" y="43"/>
                  </a:cubicBezTo>
                  <a:cubicBezTo>
                    <a:pt x="7" y="43"/>
                    <a:pt x="5" y="43"/>
                    <a:pt x="3" y="43"/>
                  </a:cubicBezTo>
                  <a:cubicBezTo>
                    <a:pt x="2" y="43"/>
                    <a:pt x="2" y="43"/>
                    <a:pt x="2" y="42"/>
                  </a:cubicBezTo>
                  <a:cubicBezTo>
                    <a:pt x="2" y="42"/>
                    <a:pt x="2" y="40"/>
                    <a:pt x="1" y="39"/>
                  </a:cubicBezTo>
                  <a:cubicBezTo>
                    <a:pt x="1" y="36"/>
                    <a:pt x="1" y="35"/>
                    <a:pt x="1" y="35"/>
                  </a:cubicBezTo>
                  <a:cubicBezTo>
                    <a:pt x="1" y="34"/>
                    <a:pt x="1" y="34"/>
                    <a:pt x="3" y="34"/>
                  </a:cubicBezTo>
                  <a:cubicBezTo>
                    <a:pt x="6" y="33"/>
                    <a:pt x="7" y="33"/>
                    <a:pt x="8" y="32"/>
                  </a:cubicBezTo>
                  <a:cubicBezTo>
                    <a:pt x="10" y="30"/>
                    <a:pt x="13" y="28"/>
                    <a:pt x="15" y="25"/>
                  </a:cubicBezTo>
                  <a:cubicBezTo>
                    <a:pt x="18" y="21"/>
                    <a:pt x="20" y="18"/>
                    <a:pt x="20" y="16"/>
                  </a:cubicBezTo>
                  <a:cubicBezTo>
                    <a:pt x="20" y="15"/>
                    <a:pt x="19" y="13"/>
                    <a:pt x="18" y="12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2" y="11"/>
                    <a:pt x="10" y="11"/>
                    <a:pt x="8" y="12"/>
                  </a:cubicBezTo>
                  <a:cubicBezTo>
                    <a:pt x="7" y="12"/>
                    <a:pt x="6" y="13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5"/>
                    <a:pt x="33" y="8"/>
                    <a:pt x="33" y="13"/>
                  </a:cubicBezTo>
                  <a:cubicBezTo>
                    <a:pt x="33" y="18"/>
                    <a:pt x="29" y="25"/>
                    <a:pt x="21" y="32"/>
                  </a:cubicBezTo>
                  <a:cubicBezTo>
                    <a:pt x="27" y="32"/>
                    <a:pt x="31" y="32"/>
                    <a:pt x="35" y="32"/>
                  </a:cubicBezTo>
                  <a:cubicBezTo>
                    <a:pt x="35" y="32"/>
                    <a:pt x="36" y="32"/>
                    <a:pt x="36" y="33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4299973" y="2259222"/>
              <a:ext cx="317358" cy="261773"/>
            </a:xfrm>
            <a:custGeom>
              <a:avLst/>
              <a:gdLst>
                <a:gd name="T0" fmla="*/ 41 w 41"/>
                <a:gd name="T1" fmla="*/ 22 h 44"/>
                <a:gd name="T2" fmla="*/ 36 w 41"/>
                <a:gd name="T3" fmla="*/ 37 h 44"/>
                <a:gd name="T4" fmla="*/ 21 w 41"/>
                <a:gd name="T5" fmla="*/ 44 h 44"/>
                <a:gd name="T6" fmla="*/ 6 w 41"/>
                <a:gd name="T7" fmla="*/ 37 h 44"/>
                <a:gd name="T8" fmla="*/ 0 w 41"/>
                <a:gd name="T9" fmla="*/ 22 h 44"/>
                <a:gd name="T10" fmla="*/ 6 w 41"/>
                <a:gd name="T11" fmla="*/ 7 h 44"/>
                <a:gd name="T12" fmla="*/ 21 w 41"/>
                <a:gd name="T13" fmla="*/ 0 h 44"/>
                <a:gd name="T14" fmla="*/ 36 w 41"/>
                <a:gd name="T15" fmla="*/ 7 h 44"/>
                <a:gd name="T16" fmla="*/ 41 w 41"/>
                <a:gd name="T17" fmla="*/ 22 h 44"/>
                <a:gd name="T18" fmla="*/ 28 w 41"/>
                <a:gd name="T19" fmla="*/ 22 h 44"/>
                <a:gd name="T20" fmla="*/ 26 w 41"/>
                <a:gd name="T21" fmla="*/ 16 h 44"/>
                <a:gd name="T22" fmla="*/ 21 w 41"/>
                <a:gd name="T23" fmla="*/ 13 h 44"/>
                <a:gd name="T24" fmla="*/ 15 w 41"/>
                <a:gd name="T25" fmla="*/ 16 h 44"/>
                <a:gd name="T26" fmla="*/ 13 w 41"/>
                <a:gd name="T27" fmla="*/ 22 h 44"/>
                <a:gd name="T28" fmla="*/ 15 w 41"/>
                <a:gd name="T29" fmla="*/ 28 h 44"/>
                <a:gd name="T30" fmla="*/ 21 w 41"/>
                <a:gd name="T31" fmla="*/ 31 h 44"/>
                <a:gd name="T32" fmla="*/ 26 w 41"/>
                <a:gd name="T33" fmla="*/ 28 h 44"/>
                <a:gd name="T34" fmla="*/ 28 w 41"/>
                <a:gd name="T3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41" y="22"/>
                  </a:moveTo>
                  <a:cubicBezTo>
                    <a:pt x="41" y="28"/>
                    <a:pt x="39" y="33"/>
                    <a:pt x="36" y="37"/>
                  </a:cubicBezTo>
                  <a:cubicBezTo>
                    <a:pt x="32" y="42"/>
                    <a:pt x="27" y="44"/>
                    <a:pt x="21" y="44"/>
                  </a:cubicBezTo>
                  <a:cubicBezTo>
                    <a:pt x="15" y="44"/>
                    <a:pt x="10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7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7" y="0"/>
                    <a:pt x="32" y="2"/>
                    <a:pt x="36" y="7"/>
                  </a:cubicBezTo>
                  <a:cubicBezTo>
                    <a:pt x="39" y="11"/>
                    <a:pt x="41" y="16"/>
                    <a:pt x="41" y="22"/>
                  </a:cubicBezTo>
                  <a:close/>
                  <a:moveTo>
                    <a:pt x="28" y="22"/>
                  </a:moveTo>
                  <a:cubicBezTo>
                    <a:pt x="28" y="20"/>
                    <a:pt x="28" y="17"/>
                    <a:pt x="26" y="16"/>
                  </a:cubicBezTo>
                  <a:cubicBezTo>
                    <a:pt x="25" y="14"/>
                    <a:pt x="23" y="13"/>
                    <a:pt x="21" y="13"/>
                  </a:cubicBezTo>
                  <a:cubicBezTo>
                    <a:pt x="18" y="13"/>
                    <a:pt x="16" y="14"/>
                    <a:pt x="15" y="16"/>
                  </a:cubicBezTo>
                  <a:cubicBezTo>
                    <a:pt x="13" y="17"/>
                    <a:pt x="13" y="19"/>
                    <a:pt x="13" y="22"/>
                  </a:cubicBezTo>
                  <a:cubicBezTo>
                    <a:pt x="13" y="24"/>
                    <a:pt x="13" y="26"/>
                    <a:pt x="15" y="28"/>
                  </a:cubicBezTo>
                  <a:cubicBezTo>
                    <a:pt x="16" y="30"/>
                    <a:pt x="18" y="31"/>
                    <a:pt x="21" y="31"/>
                  </a:cubicBezTo>
                  <a:cubicBezTo>
                    <a:pt x="23" y="31"/>
                    <a:pt x="25" y="30"/>
                    <a:pt x="26" y="28"/>
                  </a:cubicBezTo>
                  <a:cubicBezTo>
                    <a:pt x="28" y="26"/>
                    <a:pt x="28" y="24"/>
                    <a:pt x="28" y="2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91" name="Freeform 29"/>
            <p:cNvSpPr>
              <a:spLocks/>
            </p:cNvSpPr>
            <p:nvPr/>
          </p:nvSpPr>
          <p:spPr bwMode="auto">
            <a:xfrm>
              <a:off x="4663774" y="2253273"/>
              <a:ext cx="147068" cy="261773"/>
            </a:xfrm>
            <a:custGeom>
              <a:avLst/>
              <a:gdLst>
                <a:gd name="T0" fmla="*/ 19 w 19"/>
                <a:gd name="T1" fmla="*/ 42 h 44"/>
                <a:gd name="T2" fmla="*/ 18 w 19"/>
                <a:gd name="T3" fmla="*/ 43 h 44"/>
                <a:gd name="T4" fmla="*/ 17 w 19"/>
                <a:gd name="T5" fmla="*/ 44 h 44"/>
                <a:gd name="T6" fmla="*/ 12 w 19"/>
                <a:gd name="T7" fmla="*/ 44 h 44"/>
                <a:gd name="T8" fmla="*/ 7 w 19"/>
                <a:gd name="T9" fmla="*/ 44 h 44"/>
                <a:gd name="T10" fmla="*/ 5 w 19"/>
                <a:gd name="T11" fmla="*/ 43 h 44"/>
                <a:gd name="T12" fmla="*/ 6 w 19"/>
                <a:gd name="T13" fmla="*/ 42 h 44"/>
                <a:gd name="T14" fmla="*/ 6 w 19"/>
                <a:gd name="T15" fmla="*/ 26 h 44"/>
                <a:gd name="T16" fmla="*/ 6 w 19"/>
                <a:gd name="T17" fmla="*/ 16 h 44"/>
                <a:gd name="T18" fmla="*/ 6 w 19"/>
                <a:gd name="T19" fmla="*/ 15 h 44"/>
                <a:gd name="T20" fmla="*/ 3 w 19"/>
                <a:gd name="T21" fmla="*/ 15 h 44"/>
                <a:gd name="T22" fmla="*/ 1 w 19"/>
                <a:gd name="T23" fmla="*/ 16 h 44"/>
                <a:gd name="T24" fmla="*/ 0 w 19"/>
                <a:gd name="T25" fmla="*/ 15 h 44"/>
                <a:gd name="T26" fmla="*/ 0 w 19"/>
                <a:gd name="T27" fmla="*/ 11 h 44"/>
                <a:gd name="T28" fmla="*/ 0 w 19"/>
                <a:gd name="T29" fmla="*/ 8 h 44"/>
                <a:gd name="T30" fmla="*/ 1 w 19"/>
                <a:gd name="T31" fmla="*/ 6 h 44"/>
                <a:gd name="T32" fmla="*/ 9 w 19"/>
                <a:gd name="T33" fmla="*/ 1 h 44"/>
                <a:gd name="T34" fmla="*/ 10 w 19"/>
                <a:gd name="T35" fmla="*/ 0 h 44"/>
                <a:gd name="T36" fmla="*/ 11 w 19"/>
                <a:gd name="T37" fmla="*/ 0 h 44"/>
                <a:gd name="T38" fmla="*/ 14 w 19"/>
                <a:gd name="T39" fmla="*/ 1 h 44"/>
                <a:gd name="T40" fmla="*/ 19 w 19"/>
                <a:gd name="T41" fmla="*/ 2 h 44"/>
                <a:gd name="T42" fmla="*/ 19 w 19"/>
                <a:gd name="T43" fmla="*/ 2 h 44"/>
                <a:gd name="T44" fmla="*/ 19 w 19"/>
                <a:gd name="T45" fmla="*/ 3 h 44"/>
                <a:gd name="T46" fmla="*/ 19 w 19"/>
                <a:gd name="T47" fmla="*/ 18 h 44"/>
                <a:gd name="T48" fmla="*/ 19 w 19"/>
                <a:gd name="T49" fmla="*/ 30 h 44"/>
                <a:gd name="T50" fmla="*/ 19 w 19"/>
                <a:gd name="T51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4">
                  <a:moveTo>
                    <a:pt x="19" y="42"/>
                  </a:moveTo>
                  <a:cubicBezTo>
                    <a:pt x="19" y="43"/>
                    <a:pt x="19" y="43"/>
                    <a:pt x="18" y="43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4" y="44"/>
                    <a:pt x="12" y="44"/>
                  </a:cubicBezTo>
                  <a:cubicBezTo>
                    <a:pt x="10" y="44"/>
                    <a:pt x="8" y="44"/>
                    <a:pt x="7" y="44"/>
                  </a:cubicBezTo>
                  <a:cubicBezTo>
                    <a:pt x="6" y="44"/>
                    <a:pt x="5" y="44"/>
                    <a:pt x="5" y="43"/>
                  </a:cubicBezTo>
                  <a:lnTo>
                    <a:pt x="6" y="42"/>
                  </a:lnTo>
                  <a:cubicBezTo>
                    <a:pt x="6" y="34"/>
                    <a:pt x="6" y="28"/>
                    <a:pt x="6" y="26"/>
                  </a:cubicBezTo>
                  <a:lnTo>
                    <a:pt x="6" y="16"/>
                  </a:ln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4" y="5"/>
                    <a:pt x="7" y="3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3" y="1"/>
                    <a:pt x="14" y="1"/>
                  </a:cubicBezTo>
                  <a:cubicBezTo>
                    <a:pt x="15" y="1"/>
                    <a:pt x="17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5"/>
                    <a:pt x="19" y="10"/>
                    <a:pt x="19" y="18"/>
                  </a:cubicBezTo>
                  <a:cubicBezTo>
                    <a:pt x="19" y="21"/>
                    <a:pt x="19" y="25"/>
                    <a:pt x="19" y="30"/>
                  </a:cubicBezTo>
                  <a:cubicBezTo>
                    <a:pt x="19" y="35"/>
                    <a:pt x="19" y="39"/>
                    <a:pt x="19" y="42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 useBgFill="1">
          <p:nvSpPr>
            <p:cNvPr id="92" name="Freeform 30"/>
            <p:cNvSpPr>
              <a:spLocks/>
            </p:cNvSpPr>
            <p:nvPr/>
          </p:nvSpPr>
          <p:spPr bwMode="auto">
            <a:xfrm>
              <a:off x="4880506" y="2259222"/>
              <a:ext cx="255435" cy="261773"/>
            </a:xfrm>
            <a:custGeom>
              <a:avLst/>
              <a:gdLst>
                <a:gd name="T0" fmla="*/ 33 w 33"/>
                <a:gd name="T1" fmla="*/ 28 h 44"/>
                <a:gd name="T2" fmla="*/ 14 w 33"/>
                <a:gd name="T3" fmla="*/ 44 h 44"/>
                <a:gd name="T4" fmla="*/ 6 w 33"/>
                <a:gd name="T5" fmla="*/ 43 h 44"/>
                <a:gd name="T6" fmla="*/ 0 w 33"/>
                <a:gd name="T7" fmla="*/ 41 h 44"/>
                <a:gd name="T8" fmla="*/ 0 w 33"/>
                <a:gd name="T9" fmla="*/ 38 h 44"/>
                <a:gd name="T10" fmla="*/ 0 w 33"/>
                <a:gd name="T11" fmla="*/ 34 h 44"/>
                <a:gd name="T12" fmla="*/ 1 w 33"/>
                <a:gd name="T13" fmla="*/ 31 h 44"/>
                <a:gd name="T14" fmla="*/ 2 w 33"/>
                <a:gd name="T15" fmla="*/ 32 h 44"/>
                <a:gd name="T16" fmla="*/ 11 w 33"/>
                <a:gd name="T17" fmla="*/ 34 h 44"/>
                <a:gd name="T18" fmla="*/ 19 w 33"/>
                <a:gd name="T19" fmla="*/ 29 h 44"/>
                <a:gd name="T20" fmla="*/ 16 w 33"/>
                <a:gd name="T21" fmla="*/ 24 h 44"/>
                <a:gd name="T22" fmla="*/ 11 w 33"/>
                <a:gd name="T23" fmla="*/ 23 h 44"/>
                <a:gd name="T24" fmla="*/ 7 w 33"/>
                <a:gd name="T25" fmla="*/ 24 h 44"/>
                <a:gd name="T26" fmla="*/ 3 w 33"/>
                <a:gd name="T27" fmla="*/ 24 h 44"/>
                <a:gd name="T28" fmla="*/ 2 w 33"/>
                <a:gd name="T29" fmla="*/ 23 h 44"/>
                <a:gd name="T30" fmla="*/ 2 w 33"/>
                <a:gd name="T31" fmla="*/ 13 h 44"/>
                <a:gd name="T32" fmla="*/ 2 w 33"/>
                <a:gd name="T33" fmla="*/ 3 h 44"/>
                <a:gd name="T34" fmla="*/ 3 w 33"/>
                <a:gd name="T35" fmla="*/ 1 h 44"/>
                <a:gd name="T36" fmla="*/ 4 w 33"/>
                <a:gd name="T37" fmla="*/ 0 h 44"/>
                <a:gd name="T38" fmla="*/ 14 w 33"/>
                <a:gd name="T39" fmla="*/ 0 h 44"/>
                <a:gd name="T40" fmla="*/ 27 w 33"/>
                <a:gd name="T41" fmla="*/ 0 h 44"/>
                <a:gd name="T42" fmla="*/ 28 w 33"/>
                <a:gd name="T43" fmla="*/ 1 h 44"/>
                <a:gd name="T44" fmla="*/ 28 w 33"/>
                <a:gd name="T45" fmla="*/ 6 h 44"/>
                <a:gd name="T46" fmla="*/ 27 w 33"/>
                <a:gd name="T47" fmla="*/ 11 h 44"/>
                <a:gd name="T48" fmla="*/ 26 w 33"/>
                <a:gd name="T49" fmla="*/ 11 h 44"/>
                <a:gd name="T50" fmla="*/ 16 w 33"/>
                <a:gd name="T51" fmla="*/ 10 h 44"/>
                <a:gd name="T52" fmla="*/ 12 w 33"/>
                <a:gd name="T53" fmla="*/ 11 h 44"/>
                <a:gd name="T54" fmla="*/ 12 w 33"/>
                <a:gd name="T55" fmla="*/ 14 h 44"/>
                <a:gd name="T56" fmla="*/ 12 w 33"/>
                <a:gd name="T57" fmla="*/ 15 h 44"/>
                <a:gd name="T58" fmla="*/ 15 w 33"/>
                <a:gd name="T59" fmla="*/ 15 h 44"/>
                <a:gd name="T60" fmla="*/ 17 w 33"/>
                <a:gd name="T61" fmla="*/ 15 h 44"/>
                <a:gd name="T62" fmla="*/ 28 w 33"/>
                <a:gd name="T63" fmla="*/ 18 h 44"/>
                <a:gd name="T64" fmla="*/ 33 w 33"/>
                <a:gd name="T6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44">
                  <a:moveTo>
                    <a:pt x="33" y="28"/>
                  </a:moveTo>
                  <a:cubicBezTo>
                    <a:pt x="33" y="39"/>
                    <a:pt x="26" y="44"/>
                    <a:pt x="14" y="44"/>
                  </a:cubicBezTo>
                  <a:cubicBezTo>
                    <a:pt x="12" y="44"/>
                    <a:pt x="9" y="44"/>
                    <a:pt x="6" y="43"/>
                  </a:cubicBezTo>
                  <a:cubicBezTo>
                    <a:pt x="2" y="43"/>
                    <a:pt x="0" y="42"/>
                    <a:pt x="0" y="41"/>
                  </a:cubicBezTo>
                  <a:cubicBezTo>
                    <a:pt x="0" y="41"/>
                    <a:pt x="0" y="40"/>
                    <a:pt x="0" y="38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4" y="33"/>
                    <a:pt x="8" y="34"/>
                    <a:pt x="11" y="34"/>
                  </a:cubicBezTo>
                  <a:cubicBezTo>
                    <a:pt x="16" y="34"/>
                    <a:pt x="19" y="32"/>
                    <a:pt x="19" y="29"/>
                  </a:cubicBezTo>
                  <a:cubicBezTo>
                    <a:pt x="19" y="27"/>
                    <a:pt x="18" y="25"/>
                    <a:pt x="16" y="24"/>
                  </a:cubicBezTo>
                  <a:cubicBezTo>
                    <a:pt x="15" y="24"/>
                    <a:pt x="13" y="23"/>
                    <a:pt x="11" y="23"/>
                  </a:cubicBezTo>
                  <a:cubicBezTo>
                    <a:pt x="10" y="23"/>
                    <a:pt x="9" y="23"/>
                    <a:pt x="7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1"/>
                    <a:pt x="2" y="17"/>
                    <a:pt x="2" y="13"/>
                  </a:cubicBezTo>
                  <a:cubicBezTo>
                    <a:pt x="2" y="8"/>
                    <a:pt x="2" y="5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1" y="0"/>
                    <a:pt x="25" y="0"/>
                    <a:pt x="27" y="0"/>
                  </a:cubicBezTo>
                  <a:cubicBezTo>
                    <a:pt x="28" y="0"/>
                    <a:pt x="28" y="1"/>
                    <a:pt x="28" y="1"/>
                  </a:cubicBezTo>
                  <a:cubicBezTo>
                    <a:pt x="28" y="2"/>
                    <a:pt x="28" y="4"/>
                    <a:pt x="28" y="6"/>
                  </a:cubicBezTo>
                  <a:cubicBezTo>
                    <a:pt x="28" y="9"/>
                    <a:pt x="27" y="11"/>
                    <a:pt x="27" y="11"/>
                  </a:cubicBezTo>
                  <a:lnTo>
                    <a:pt x="26" y="11"/>
                  </a:lnTo>
                  <a:cubicBezTo>
                    <a:pt x="21" y="10"/>
                    <a:pt x="18" y="10"/>
                    <a:pt x="16" y="10"/>
                  </a:cubicBezTo>
                  <a:cubicBezTo>
                    <a:pt x="14" y="10"/>
                    <a:pt x="13" y="10"/>
                    <a:pt x="12" y="11"/>
                  </a:cubicBezTo>
                  <a:cubicBezTo>
                    <a:pt x="12" y="11"/>
                    <a:pt x="12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5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22" y="15"/>
                    <a:pt x="25" y="16"/>
                    <a:pt x="28" y="18"/>
                  </a:cubicBezTo>
                  <a:cubicBezTo>
                    <a:pt x="31" y="21"/>
                    <a:pt x="33" y="24"/>
                    <a:pt x="33" y="28"/>
                  </a:cubicBez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663470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4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1" cy="2158943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2075972">
            <a:off x="7587463" y="-36001"/>
            <a:ext cx="815339" cy="452546"/>
          </a:xfrm>
          <a:prstGeom prst="triangle">
            <a:avLst>
              <a:gd name="adj" fmla="val 29475"/>
            </a:avLst>
          </a:prstGeom>
          <a:solidFill>
            <a:srgbClr val="B8E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8833087">
            <a:off x="8471449" y="201786"/>
            <a:ext cx="557222" cy="557220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18833087">
            <a:off x="8659944" y="-352794"/>
            <a:ext cx="791264" cy="791258"/>
          </a:xfrm>
          <a:prstGeom prst="ellipse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115616" y="41151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5506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这里输入章节标题</a:t>
            </a:r>
            <a:endParaRPr lang="zh-CN" altLang="en-US" sz="2000" b="1" dirty="0">
              <a:solidFill>
                <a:srgbClr val="5506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 rot="18833087">
            <a:off x="3845411" y="1432360"/>
            <a:ext cx="1453176" cy="1453166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8833087">
            <a:off x="6456941" y="1432360"/>
            <a:ext cx="1453176" cy="1453166"/>
          </a:xfrm>
          <a:prstGeom prst="ellipse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8833087">
            <a:off x="1081681" y="1432360"/>
            <a:ext cx="1453176" cy="1453166"/>
          </a:xfrm>
          <a:prstGeom prst="ellipse">
            <a:avLst/>
          </a:prstGeom>
          <a:solidFill>
            <a:srgbClr val="C527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626665" y="1602083"/>
            <a:ext cx="1113727" cy="111372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015136" y="1602083"/>
            <a:ext cx="1113727" cy="111372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259632" y="1602083"/>
            <a:ext cx="1113727" cy="111372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897739" y="307580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这里输入小标题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61471" y="307580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这里输入小标题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95118" y="307580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这里输入小标题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 rot="1893113">
            <a:off x="-814511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646471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780983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entr" presetSubtype="0" repeatCount="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repeatCount="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等腰三角形 43"/>
          <p:cNvSpPr/>
          <p:nvPr/>
        </p:nvSpPr>
        <p:spPr>
          <a:xfrm rot="8574691" flipV="1">
            <a:off x="7843755" y="386466"/>
            <a:ext cx="945978" cy="452546"/>
          </a:xfrm>
          <a:prstGeom prst="triangle">
            <a:avLst>
              <a:gd name="adj" fmla="val 29475"/>
            </a:avLst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18833087">
            <a:off x="7471705" y="46877"/>
            <a:ext cx="397714" cy="397712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18833087">
            <a:off x="8421732" y="-267577"/>
            <a:ext cx="943780" cy="943774"/>
          </a:xfrm>
          <a:prstGeom prst="ellipse">
            <a:avLst/>
          </a:prstGeom>
          <a:solidFill>
            <a:srgbClr val="B8ECB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55576" y="2355725"/>
            <a:ext cx="4321584" cy="1092795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55576" y="3495178"/>
            <a:ext cx="4321584" cy="1092795"/>
          </a:xfrm>
          <a:prstGeom prst="rect">
            <a:avLst/>
          </a:prstGeom>
          <a:solidFill>
            <a:srgbClr val="2FB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55725"/>
            <a:ext cx="3240286" cy="223224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椭圆 28"/>
          <p:cNvSpPr/>
          <p:nvPr/>
        </p:nvSpPr>
        <p:spPr>
          <a:xfrm>
            <a:off x="995533" y="3717140"/>
            <a:ext cx="616545" cy="61654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95533" y="2577687"/>
            <a:ext cx="616545" cy="616545"/>
          </a:xfrm>
          <a:prstGeom prst="ellipse">
            <a:avLst/>
          </a:prstGeom>
          <a:noFill/>
          <a:ln w="19050">
            <a:solidFill>
              <a:srgbClr val="5506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989371" y="2593571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550623"/>
                </a:solidFill>
                <a:sym typeface="Wingdings 2"/>
              </a:rPr>
              <a:t></a:t>
            </a:r>
            <a:endParaRPr lang="zh-CN" altLang="en-US" sz="3200" b="1" dirty="0">
              <a:solidFill>
                <a:srgbClr val="550623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13468" y="3717140"/>
            <a:ext cx="59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sym typeface="Wingdings 2"/>
              </a:rPr>
              <a:t>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15616" y="47422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这里输入章节标题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rot="8696414">
            <a:off x="8476329" y="781024"/>
            <a:ext cx="690217" cy="330193"/>
          </a:xfrm>
          <a:prstGeom prst="triangle">
            <a:avLst>
              <a:gd name="adj" fmla="val 29475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 rot="1893113">
            <a:off x="-814511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-646471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40607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38" grpId="0" animBg="1"/>
      <p:bldP spid="64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706569" y="3579862"/>
            <a:ext cx="3865432" cy="1008112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4572001" y="3579862"/>
            <a:ext cx="3816349" cy="1008112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05987" y="3736072"/>
            <a:ext cx="1189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50623"/>
                </a:solidFill>
                <a:latin typeface="Impact" panose="020B0806030902050204" pitchFamily="34" charset="0"/>
              </a:rPr>
              <a:t>2016</a:t>
            </a:r>
            <a:endParaRPr lang="zh-CN" altLang="en-US" sz="4000" dirty="0">
              <a:solidFill>
                <a:srgbClr val="550623"/>
              </a:solidFill>
              <a:latin typeface="Impact" panose="020B080603090205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60032" y="3736072"/>
            <a:ext cx="1189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721254" y="3435846"/>
            <a:ext cx="7667097" cy="0"/>
          </a:xfrm>
          <a:prstGeom prst="line">
            <a:avLst/>
          </a:prstGeom>
          <a:ln>
            <a:solidFill>
              <a:srgbClr val="B8E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755575" y="2111524"/>
            <a:ext cx="294541" cy="1263530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588659" y="2100308"/>
            <a:ext cx="294541" cy="1263530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05201" y="1910778"/>
            <a:ext cx="294541" cy="1453060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421743" y="2265115"/>
            <a:ext cx="294541" cy="1098722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2838285" y="1923678"/>
            <a:ext cx="294541" cy="1440160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254827" y="1563638"/>
            <a:ext cx="294541" cy="1800200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671369" y="2111524"/>
            <a:ext cx="294541" cy="1252313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087913" y="1923678"/>
            <a:ext cx="294541" cy="1440160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72117" y="1910778"/>
            <a:ext cx="294541" cy="1453060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689537" y="2211710"/>
            <a:ext cx="294541" cy="1163344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522621" y="2499742"/>
            <a:ext cx="294541" cy="864096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5939163" y="2355726"/>
            <a:ext cx="294541" cy="1008112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355705" y="2139702"/>
            <a:ext cx="294541" cy="1224136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772247" y="2652230"/>
            <a:ext cx="294541" cy="711608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188789" y="2355726"/>
            <a:ext cx="294541" cy="1008112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7605331" y="2499742"/>
            <a:ext cx="294541" cy="864096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8021875" y="2355726"/>
            <a:ext cx="294541" cy="1008112"/>
          </a:xfrm>
          <a:prstGeom prst="rect">
            <a:avLst/>
          </a:prstGeom>
          <a:solidFill>
            <a:srgbClr val="FAFCE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106079" y="2355726"/>
            <a:ext cx="294541" cy="1008112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227081" y="555526"/>
            <a:ext cx="244374" cy="244374"/>
          </a:xfrm>
          <a:prstGeom prst="rect">
            <a:avLst/>
          </a:prstGeom>
          <a:solidFill>
            <a:srgbClr val="2FB3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6443699" y="55552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项目内容</a:t>
            </a:r>
          </a:p>
        </p:txBody>
      </p:sp>
      <p:sp>
        <p:nvSpPr>
          <p:cNvPr id="78" name="矩形 77"/>
          <p:cNvSpPr/>
          <p:nvPr/>
        </p:nvSpPr>
        <p:spPr>
          <a:xfrm>
            <a:off x="7299579" y="566559"/>
            <a:ext cx="244374" cy="244374"/>
          </a:xfrm>
          <a:prstGeom prst="rect">
            <a:avLst/>
          </a:prstGeom>
          <a:solidFill>
            <a:srgbClr val="FAF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7516197" y="56655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项目内容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115616" y="47422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这里输入图表标题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 rot="1893113">
            <a:off x="-814511" y="-916515"/>
            <a:ext cx="1773246" cy="183700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B8ECBB"/>
                </a:solidFill>
              </a:rPr>
              <a:t>!!!!!!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rgbClr val="2FB38E"/>
                </a:solidFill>
              </a:rPr>
              <a:t>!!!</a:t>
            </a:r>
            <a:r>
              <a:rPr lang="en-US" altLang="zh-CN" sz="2800" b="1" dirty="0" smtClean="0">
                <a:solidFill>
                  <a:srgbClr val="FF5050"/>
                </a:solidFill>
              </a:rPr>
              <a:t>!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!!!!!!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-646471" y="-716597"/>
            <a:ext cx="1437166" cy="1437166"/>
          </a:xfrm>
          <a:prstGeom prst="ellipse">
            <a:avLst/>
          </a:prstGeom>
          <a:solidFill>
            <a:srgbClr val="FAFC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47480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113</Words>
  <Application>Microsoft Office PowerPoint</Application>
  <PresentationFormat>全屏显示(16:9)</PresentationFormat>
  <Paragraphs>55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DNGS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73</cp:revision>
  <dcterms:created xsi:type="dcterms:W3CDTF">2015-04-24T00:42:32Z</dcterms:created>
  <dcterms:modified xsi:type="dcterms:W3CDTF">2015-07-12T10:55:18Z</dcterms:modified>
</cp:coreProperties>
</file>