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1" r:id="rId4"/>
    <p:sldId id="262" r:id="rId5"/>
    <p:sldId id="263" r:id="rId6"/>
    <p:sldId id="264" r:id="rId7"/>
    <p:sldId id="267" r:id="rId8"/>
  </p:sldIdLst>
  <p:sldSz cx="12192000" cy="6858000"/>
  <p:notesSz cx="6858000" cy="9144000"/>
  <p:defaultTextStyle>
    <a:defPPr lvl="0">
      <a:defRPr lang="zh-CN"/>
    </a:defPPr>
    <a:lvl1pPr marL="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0447"/>
    <a:srgbClr val="FFDF01"/>
    <a:srgbClr val="002665"/>
    <a:srgbClr val="0C5DD0"/>
    <a:srgbClr val="34A259"/>
    <a:srgbClr val="3DC068"/>
    <a:srgbClr val="0B5699"/>
    <a:srgbClr val="FFC000"/>
    <a:srgbClr val="379775"/>
    <a:srgbClr val="2565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5" autoAdjust="0"/>
    <p:restoredTop sz="94552" autoAdjust="0"/>
  </p:normalViewPr>
  <p:slideViewPr>
    <p:cSldViewPr snapToGrid="0">
      <p:cViewPr varScale="1">
        <p:scale>
          <a:sx n="81" d="100"/>
          <a:sy n="81" d="100"/>
        </p:scale>
        <p:origin x="936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___1.xlsx"/><Relationship Id="rId4" Type="http://schemas.openxmlformats.org/officeDocument/2006/relationships/image" Target="../media/image9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6472196029853141E-2"/>
          <c:y val="1.7113096909087234E-2"/>
          <c:w val="0.94619008880753852"/>
          <c:h val="0.937251978000013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57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68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4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 dpi="0" rotWithShape="1">
                <a:blip xmlns:r="http://schemas.openxmlformats.org/officeDocument/2006/relationships" r:embed="rId4">
                  <a:alphaModFix amt="70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77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59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系列 6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3"/>
        <c:overlap val="22"/>
        <c:axId val="-227710512"/>
        <c:axId val="-227703440"/>
      </c:barChart>
      <c:catAx>
        <c:axId val="-2277105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27703440"/>
        <c:crosses val="autoZero"/>
        <c:auto val="1"/>
        <c:lblAlgn val="ctr"/>
        <c:lblOffset val="100"/>
        <c:noMultiLvlLbl val="0"/>
      </c:catAx>
      <c:valAx>
        <c:axId val="-227703440"/>
        <c:scaling>
          <c:orientation val="minMax"/>
        </c:scaling>
        <c:delete val="1"/>
        <c:axPos val="l"/>
        <c:majorGridlines>
          <c:spPr>
            <a:ln w="3175" cap="flat" cmpd="sng" algn="ctr">
              <a:solidFill>
                <a:schemeClr val="bg1">
                  <a:lumMod val="95000"/>
                  <a:alpha val="19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227710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63000">
                  <a:srgbClr val="2A7758">
                    <a:alpha val="47000"/>
                  </a:srgbClr>
                </a:gs>
                <a:gs pos="1000">
                  <a:srgbClr val="25654E"/>
                </a:gs>
                <a:gs pos="91000">
                  <a:srgbClr val="3AB177">
                    <a:alpha val="41000"/>
                  </a:srgbClr>
                </a:gs>
              </a:gsLst>
              <a:lin ang="5400000" scaled="1"/>
            </a:gradFill>
            <a:ln>
              <a:noFill/>
            </a:ln>
            <a:effectLst/>
          </c:spPr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4</c:v>
                </c:pt>
                <c:pt idx="5">
                  <c:v>类别 4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50</c:v>
                </c:pt>
                <c:pt idx="1">
                  <c:v>12</c:v>
                </c:pt>
                <c:pt idx="2">
                  <c:v>30</c:v>
                </c:pt>
                <c:pt idx="3">
                  <c:v>26</c:v>
                </c:pt>
                <c:pt idx="4">
                  <c:v>15</c:v>
                </c:pt>
                <c:pt idx="5">
                  <c:v>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49270208"/>
        <c:axId val="-149267488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0800" cap="rnd">
              <a:solidFill>
                <a:srgbClr val="FEDE02"/>
              </a:solidFill>
              <a:round/>
            </a:ln>
            <a:effectLst/>
          </c:spPr>
          <c:marker>
            <c:symbol val="diamond"/>
            <c:size val="15"/>
            <c:spPr>
              <a:solidFill>
                <a:srgbClr val="25654E"/>
              </a:solidFill>
              <a:ln w="9525">
                <a:solidFill>
                  <a:schemeClr val="bg1">
                    <a:lumMod val="95000"/>
                  </a:schemeClr>
                </a:solidFill>
              </a:ln>
              <a:effectLst/>
            </c:spPr>
          </c:marker>
          <c:dPt>
            <c:idx val="0"/>
            <c:marker>
              <c:symbol val="diamond"/>
              <c:size val="15"/>
              <c:spPr>
                <a:solidFill>
                  <a:srgbClr val="25654E"/>
                </a:solidFill>
                <a:ln w="9525">
                  <a:solidFill>
                    <a:schemeClr val="bg1">
                      <a:lumMod val="95000"/>
                    </a:schemeClr>
                  </a:solidFill>
                </a:ln>
                <a:effectLst/>
              </c:spPr>
            </c:marker>
            <c:bubble3D val="0"/>
          </c:dPt>
          <c:dPt>
            <c:idx val="3"/>
            <c:marker>
              <c:symbol val="diamond"/>
              <c:size val="15"/>
              <c:spPr>
                <a:solidFill>
                  <a:srgbClr val="25654E"/>
                </a:solidFill>
                <a:ln w="9525">
                  <a:solidFill>
                    <a:schemeClr val="bg1">
                      <a:lumMod val="95000"/>
                    </a:schemeClr>
                  </a:solidFill>
                </a:ln>
                <a:effectLst/>
              </c:spPr>
            </c:marker>
            <c:bubble3D val="0"/>
          </c:dPt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4</c:v>
                </c:pt>
                <c:pt idx="5">
                  <c:v>类别 4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50</c:v>
                </c:pt>
                <c:pt idx="1">
                  <c:v>12</c:v>
                </c:pt>
                <c:pt idx="2">
                  <c:v>30</c:v>
                </c:pt>
                <c:pt idx="3">
                  <c:v>26</c:v>
                </c:pt>
                <c:pt idx="4">
                  <c:v>15</c:v>
                </c:pt>
                <c:pt idx="5">
                  <c:v>49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4</c:v>
                </c:pt>
                <c:pt idx="5">
                  <c:v>类别 4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49270208"/>
        <c:axId val="-149267488"/>
      </c:lineChart>
      <c:catAx>
        <c:axId val="-14927020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49267488"/>
        <c:crosses val="autoZero"/>
        <c:auto val="1"/>
        <c:lblAlgn val="ctr"/>
        <c:lblOffset val="100"/>
        <c:noMultiLvlLbl val="0"/>
      </c:catAx>
      <c:valAx>
        <c:axId val="-1492674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49270208"/>
        <c:crosses val="autoZero"/>
        <c:crossBetween val="midCat"/>
      </c:valAx>
      <c:spPr>
        <a:solidFill>
          <a:srgbClr val="3AB177">
            <a:alpha val="75000"/>
          </a:srgbClr>
        </a:solidFill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1E12E1-4CD9-40EC-A300-ECC79B08A2F2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D53B89-3AA9-4120-B6C0-9CC111854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006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53B89-3AA9-4120-B6C0-9CC1118546F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48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832" t="34663" r="31346" b="29409"/>
          <a:stretch/>
        </p:blipFill>
        <p:spPr>
          <a:xfrm>
            <a:off x="0" y="-152400"/>
            <a:ext cx="12192000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865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1A1447-1F61-4542-9842-2B954A2C05EF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AAB511-2EB8-4035-944A-8782EB6EF5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453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1A1447-1F61-4542-9842-2B954A2C05EF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AAB511-2EB8-4035-944A-8782EB6EF5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390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52"/>
          <a:stretch/>
        </p:blipFill>
        <p:spPr>
          <a:xfrm>
            <a:off x="-1" y="1"/>
            <a:ext cx="12238181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" y="6034191"/>
            <a:ext cx="2702691" cy="526947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6096000" y="0"/>
            <a:ext cx="6142180" cy="6858001"/>
          </a:xfrm>
          <a:prstGeom prst="rect">
            <a:avLst/>
          </a:prstGeom>
          <a:solidFill>
            <a:srgbClr val="34A2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flipV="1">
            <a:off x="5535283" y="0"/>
            <a:ext cx="1121434" cy="396815"/>
          </a:xfrm>
          <a:prstGeom prst="triangle">
            <a:avLst/>
          </a:prstGeom>
          <a:solidFill>
            <a:srgbClr val="FFD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06184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4133" userDrawn="1">
          <p15:clr>
            <a:srgbClr val="FBAE40"/>
          </p15:clr>
        </p15:guide>
        <p15:guide id="4" pos="121" userDrawn="1">
          <p15:clr>
            <a:srgbClr val="FBAE40"/>
          </p15:clr>
        </p15:guide>
        <p15:guide id="5" pos="755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0"/>
                    </a14:imgEffect>
                  </a14:imgLayer>
                </a14:imgProps>
              </a:ext>
            </a:extLst>
          </a:blip>
          <a:srcRect r="22159" b="22222"/>
          <a:stretch/>
        </p:blipFill>
        <p:spPr>
          <a:xfrm>
            <a:off x="0" y="-11151"/>
            <a:ext cx="12221738" cy="6869151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-17253"/>
            <a:ext cx="6124755" cy="6875253"/>
          </a:xfrm>
          <a:prstGeom prst="rect">
            <a:avLst/>
          </a:prstGeom>
          <a:solidFill>
            <a:srgbClr val="1633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flipV="1">
            <a:off x="5535283" y="-17253"/>
            <a:ext cx="1121434" cy="396815"/>
          </a:xfrm>
          <a:prstGeom prst="triangle">
            <a:avLst/>
          </a:prstGeom>
          <a:solidFill>
            <a:srgbClr val="FCD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9047" y="6146919"/>
            <a:ext cx="2702691" cy="52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7989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4133" userDrawn="1">
          <p15:clr>
            <a:srgbClr val="FBAE40"/>
          </p15:clr>
        </p15:guide>
        <p15:guide id="4" pos="7559" userDrawn="1">
          <p15:clr>
            <a:srgbClr val="FBAE40"/>
          </p15:clr>
        </p15:guide>
        <p15:guide id="5" pos="12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r="14061" b="22452"/>
          <a:stretch/>
        </p:blipFill>
        <p:spPr>
          <a:xfrm>
            <a:off x="0" y="0"/>
            <a:ext cx="12192000" cy="6867181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-17253"/>
            <a:ext cx="6124755" cy="6884434"/>
          </a:xfrm>
          <a:prstGeom prst="rect">
            <a:avLst/>
          </a:prstGeom>
          <a:solidFill>
            <a:srgbClr val="34A2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 flipV="1">
            <a:off x="5535283" y="-17253"/>
            <a:ext cx="1121434" cy="396815"/>
          </a:xfrm>
          <a:prstGeom prst="triangle">
            <a:avLst/>
          </a:prstGeom>
          <a:solidFill>
            <a:srgbClr val="FFD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541" y="6057920"/>
            <a:ext cx="2702691" cy="52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1952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4133" userDrawn="1">
          <p15:clr>
            <a:srgbClr val="FBAE40"/>
          </p15:clr>
        </p15:guide>
        <p15:guide id="4" pos="7559" userDrawn="1">
          <p15:clr>
            <a:srgbClr val="FBAE40"/>
          </p15:clr>
        </p15:guide>
        <p15:guide id="5" pos="121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252"/>
          <a:stretch/>
        </p:blipFill>
        <p:spPr>
          <a:xfrm>
            <a:off x="0" y="0"/>
            <a:ext cx="12192000" cy="6832121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6618784"/>
            <a:ext cx="12192000" cy="245151"/>
          </a:xfrm>
          <a:prstGeom prst="rect">
            <a:avLst/>
          </a:prstGeom>
          <a:solidFill>
            <a:srgbClr val="FCD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72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rcRect r="14061" b="22452"/>
          <a:stretch/>
        </p:blipFill>
        <p:spPr>
          <a:xfrm>
            <a:off x="0" y="0"/>
            <a:ext cx="12192000" cy="6867181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618784"/>
            <a:ext cx="12192000" cy="245151"/>
          </a:xfrm>
          <a:prstGeom prst="rect">
            <a:avLst/>
          </a:prstGeom>
          <a:solidFill>
            <a:srgbClr val="FCD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952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1A1447-1F61-4542-9842-2B954A2C05EF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AAB511-2EB8-4035-944A-8782EB6EF51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0"/>
                    </a14:imgEffect>
                  </a14:imgLayer>
                </a14:imgProps>
              </a:ext>
            </a:extLst>
          </a:blip>
          <a:srcRect r="22159" b="22222"/>
          <a:stretch/>
        </p:blipFill>
        <p:spPr>
          <a:xfrm>
            <a:off x="0" y="-11151"/>
            <a:ext cx="12221738" cy="686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646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1A1447-1F61-4542-9842-2B954A2C05EF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AAB511-2EB8-4035-944A-8782EB6EF5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421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1A1447-1F61-4542-9842-2B954A2C05EF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AAB511-2EB8-4035-944A-8782EB6EF5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664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5076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j-cs"/>
          <a:sym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  <a:sym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  <a:sym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  <a:sym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  <a:sym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4133" userDrawn="1">
          <p15:clr>
            <a:srgbClr val="F26B43"/>
          </p15:clr>
        </p15:guide>
        <p15:guide id="4" pos="121" userDrawn="1">
          <p15:clr>
            <a:srgbClr val="F26B43"/>
          </p15:clr>
        </p15:guide>
        <p15:guide id="5" pos="755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304245" y="2843182"/>
            <a:ext cx="5583510" cy="1446550"/>
            <a:chOff x="3454397" y="2843182"/>
            <a:chExt cx="5583510" cy="1446550"/>
          </a:xfrm>
        </p:grpSpPr>
        <p:sp>
          <p:nvSpPr>
            <p:cNvPr id="8" name="文本框 7"/>
            <p:cNvSpPr txBox="1"/>
            <p:nvPr/>
          </p:nvSpPr>
          <p:spPr>
            <a:xfrm>
              <a:off x="3454397" y="2843182"/>
              <a:ext cx="558351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800" dirty="0" smtClean="0">
                  <a:solidFill>
                    <a:srgbClr val="FFD8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绚烂 星空</a:t>
              </a:r>
              <a:endParaRPr lang="zh-CN" altLang="en-US" sz="8800" dirty="0">
                <a:solidFill>
                  <a:srgbClr val="FFD8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十字星 8"/>
            <p:cNvSpPr/>
            <p:nvPr/>
          </p:nvSpPr>
          <p:spPr>
            <a:xfrm>
              <a:off x="6006522" y="3195521"/>
              <a:ext cx="479261" cy="741872"/>
            </a:xfrm>
            <a:prstGeom prst="star4">
              <a:avLst/>
            </a:prstGeom>
            <a:solidFill>
              <a:srgbClr val="FCD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020015" y="4249004"/>
            <a:ext cx="61519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9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2016</a:t>
            </a:r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年中</a:t>
            </a:r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工作汇报模板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304245" y="5018445"/>
            <a:ext cx="5583510" cy="0"/>
          </a:xfrm>
          <a:prstGeom prst="line">
            <a:avLst/>
          </a:prstGeom>
          <a:ln w="19050">
            <a:gradFill>
              <a:gsLst>
                <a:gs pos="0">
                  <a:schemeClr val="bg1">
                    <a:lumMod val="95000"/>
                    <a:alpha val="0"/>
                  </a:schemeClr>
                </a:gs>
                <a:gs pos="72000">
                  <a:srgbClr val="F9DE86"/>
                </a:gs>
                <a:gs pos="31000">
                  <a:srgbClr val="FCD75D"/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304245" y="4249004"/>
            <a:ext cx="5583510" cy="0"/>
          </a:xfrm>
          <a:prstGeom prst="line">
            <a:avLst/>
          </a:prstGeom>
          <a:ln w="19050">
            <a:gradFill>
              <a:gsLst>
                <a:gs pos="0">
                  <a:schemeClr val="bg1">
                    <a:lumMod val="95000"/>
                    <a:alpha val="0"/>
                  </a:schemeClr>
                </a:gs>
                <a:gs pos="72000">
                  <a:srgbClr val="F9DE86"/>
                </a:gs>
                <a:gs pos="31000">
                  <a:srgbClr val="FCD75D"/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4892445" y="503360"/>
            <a:ext cx="2407110" cy="2407110"/>
          </a:xfrm>
          <a:prstGeom prst="ellipse">
            <a:avLst/>
          </a:prstGeom>
          <a:solidFill>
            <a:srgbClr val="FFD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5615766" y="573831"/>
            <a:ext cx="960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C5DD0"/>
                </a:solidFill>
              </a:rPr>
              <a:t>logo</a:t>
            </a:r>
            <a:endParaRPr lang="zh-CN" altLang="en-US" sz="3200" dirty="0">
              <a:solidFill>
                <a:srgbClr val="0C5DD0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365735" y="1151270"/>
            <a:ext cx="1460530" cy="1476973"/>
            <a:chOff x="5365735" y="1151270"/>
            <a:chExt cx="1460530" cy="1476973"/>
          </a:xfrm>
        </p:grpSpPr>
        <p:sp>
          <p:nvSpPr>
            <p:cNvPr id="5" name="任意多边形 4"/>
            <p:cNvSpPr/>
            <p:nvPr/>
          </p:nvSpPr>
          <p:spPr>
            <a:xfrm flipV="1">
              <a:off x="5365735" y="1151270"/>
              <a:ext cx="1460530" cy="1476973"/>
            </a:xfrm>
            <a:custGeom>
              <a:avLst/>
              <a:gdLst>
                <a:gd name="connsiteX0" fmla="*/ 1130640 w 3756454"/>
                <a:gd name="connsiteY0" fmla="*/ 2866766 h 2866766"/>
                <a:gd name="connsiteX1" fmla="*/ 2625815 w 3756454"/>
                <a:gd name="connsiteY1" fmla="*/ 2866766 h 2866766"/>
                <a:gd name="connsiteX2" fmla="*/ 3756452 w 3756454"/>
                <a:gd name="connsiteY2" fmla="*/ 1804087 h 2866766"/>
                <a:gd name="connsiteX3" fmla="*/ 3756454 w 3756454"/>
                <a:gd name="connsiteY3" fmla="*/ 1804087 h 2866766"/>
                <a:gd name="connsiteX4" fmla="*/ 3756453 w 3756454"/>
                <a:gd name="connsiteY4" fmla="*/ 1804086 h 2866766"/>
                <a:gd name="connsiteX5" fmla="*/ 3756454 w 3756454"/>
                <a:gd name="connsiteY5" fmla="*/ 1804085 h 2866766"/>
                <a:gd name="connsiteX6" fmla="*/ 3756452 w 3756454"/>
                <a:gd name="connsiteY6" fmla="*/ 1804085 h 2866766"/>
                <a:gd name="connsiteX7" fmla="*/ 1842691 w 3756454"/>
                <a:gd name="connsiteY7" fmla="*/ 0 h 2866766"/>
                <a:gd name="connsiteX8" fmla="*/ 2 w 3756454"/>
                <a:gd name="connsiteY8" fmla="*/ 1804085 h 2866766"/>
                <a:gd name="connsiteX9" fmla="*/ 1 w 3756454"/>
                <a:gd name="connsiteY9" fmla="*/ 1804085 h 2866766"/>
                <a:gd name="connsiteX10" fmla="*/ 2 w 3756454"/>
                <a:gd name="connsiteY10" fmla="*/ 1804086 h 2866766"/>
                <a:gd name="connsiteX11" fmla="*/ 0 w 3756454"/>
                <a:gd name="connsiteY11" fmla="*/ 1804087 h 2866766"/>
                <a:gd name="connsiteX12" fmla="*/ 3 w 3756454"/>
                <a:gd name="connsiteY12" fmla="*/ 1804087 h 2866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56454" h="2866766">
                  <a:moveTo>
                    <a:pt x="1130640" y="2866766"/>
                  </a:moveTo>
                  <a:lnTo>
                    <a:pt x="2625815" y="2866766"/>
                  </a:lnTo>
                  <a:lnTo>
                    <a:pt x="3756452" y="1804087"/>
                  </a:lnTo>
                  <a:lnTo>
                    <a:pt x="3756454" y="1804087"/>
                  </a:lnTo>
                  <a:lnTo>
                    <a:pt x="3756453" y="1804086"/>
                  </a:lnTo>
                  <a:lnTo>
                    <a:pt x="3756454" y="1804085"/>
                  </a:lnTo>
                  <a:lnTo>
                    <a:pt x="3756452" y="1804085"/>
                  </a:lnTo>
                  <a:lnTo>
                    <a:pt x="1842691" y="0"/>
                  </a:lnTo>
                  <a:lnTo>
                    <a:pt x="2" y="1804085"/>
                  </a:lnTo>
                  <a:lnTo>
                    <a:pt x="1" y="1804085"/>
                  </a:lnTo>
                  <a:lnTo>
                    <a:pt x="2" y="1804086"/>
                  </a:lnTo>
                  <a:lnTo>
                    <a:pt x="0" y="1804087"/>
                  </a:lnTo>
                  <a:lnTo>
                    <a:pt x="3" y="1804087"/>
                  </a:lnTo>
                  <a:close/>
                </a:path>
              </a:pathLst>
            </a:custGeom>
            <a:noFill/>
            <a:ln w="76200">
              <a:solidFill>
                <a:srgbClr val="0C5D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5893763" y="1361843"/>
              <a:ext cx="404475" cy="334060"/>
            </a:xfrm>
            <a:prstGeom prst="triangle">
              <a:avLst/>
            </a:prstGeom>
            <a:solidFill>
              <a:srgbClr val="0C5DD0">
                <a:alpha val="99000"/>
              </a:srgbClr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flipV="1">
              <a:off x="5615766" y="1362693"/>
              <a:ext cx="960468" cy="971280"/>
            </a:xfrm>
            <a:custGeom>
              <a:avLst/>
              <a:gdLst>
                <a:gd name="connsiteX0" fmla="*/ 1130640 w 3756454"/>
                <a:gd name="connsiteY0" fmla="*/ 2866766 h 2866766"/>
                <a:gd name="connsiteX1" fmla="*/ 2625815 w 3756454"/>
                <a:gd name="connsiteY1" fmla="*/ 2866766 h 2866766"/>
                <a:gd name="connsiteX2" fmla="*/ 3756452 w 3756454"/>
                <a:gd name="connsiteY2" fmla="*/ 1804087 h 2866766"/>
                <a:gd name="connsiteX3" fmla="*/ 3756454 w 3756454"/>
                <a:gd name="connsiteY3" fmla="*/ 1804087 h 2866766"/>
                <a:gd name="connsiteX4" fmla="*/ 3756453 w 3756454"/>
                <a:gd name="connsiteY4" fmla="*/ 1804086 h 2866766"/>
                <a:gd name="connsiteX5" fmla="*/ 3756454 w 3756454"/>
                <a:gd name="connsiteY5" fmla="*/ 1804085 h 2866766"/>
                <a:gd name="connsiteX6" fmla="*/ 3756452 w 3756454"/>
                <a:gd name="connsiteY6" fmla="*/ 1804085 h 2866766"/>
                <a:gd name="connsiteX7" fmla="*/ 1842691 w 3756454"/>
                <a:gd name="connsiteY7" fmla="*/ 0 h 2866766"/>
                <a:gd name="connsiteX8" fmla="*/ 2 w 3756454"/>
                <a:gd name="connsiteY8" fmla="*/ 1804085 h 2866766"/>
                <a:gd name="connsiteX9" fmla="*/ 1 w 3756454"/>
                <a:gd name="connsiteY9" fmla="*/ 1804085 h 2866766"/>
                <a:gd name="connsiteX10" fmla="*/ 2 w 3756454"/>
                <a:gd name="connsiteY10" fmla="*/ 1804086 h 2866766"/>
                <a:gd name="connsiteX11" fmla="*/ 0 w 3756454"/>
                <a:gd name="connsiteY11" fmla="*/ 1804087 h 2866766"/>
                <a:gd name="connsiteX12" fmla="*/ 3 w 3756454"/>
                <a:gd name="connsiteY12" fmla="*/ 1804087 h 2866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56454" h="2866766">
                  <a:moveTo>
                    <a:pt x="1130640" y="2866766"/>
                  </a:moveTo>
                  <a:lnTo>
                    <a:pt x="2625815" y="2866766"/>
                  </a:lnTo>
                  <a:lnTo>
                    <a:pt x="3756452" y="1804087"/>
                  </a:lnTo>
                  <a:lnTo>
                    <a:pt x="3756454" y="1804087"/>
                  </a:lnTo>
                  <a:lnTo>
                    <a:pt x="3756453" y="1804086"/>
                  </a:lnTo>
                  <a:lnTo>
                    <a:pt x="3756454" y="1804085"/>
                  </a:lnTo>
                  <a:lnTo>
                    <a:pt x="3756452" y="1804085"/>
                  </a:lnTo>
                  <a:lnTo>
                    <a:pt x="1842691" y="0"/>
                  </a:lnTo>
                  <a:lnTo>
                    <a:pt x="2" y="1804085"/>
                  </a:lnTo>
                  <a:lnTo>
                    <a:pt x="1" y="1804085"/>
                  </a:lnTo>
                  <a:lnTo>
                    <a:pt x="2" y="1804086"/>
                  </a:lnTo>
                  <a:lnTo>
                    <a:pt x="0" y="1804087"/>
                  </a:lnTo>
                  <a:lnTo>
                    <a:pt x="3" y="1804087"/>
                  </a:lnTo>
                  <a:close/>
                </a:path>
              </a:pathLst>
            </a:custGeom>
            <a:noFill/>
            <a:ln w="76200">
              <a:solidFill>
                <a:srgbClr val="0C5D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62303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/>
        </p:nvSpPr>
        <p:spPr>
          <a:xfrm>
            <a:off x="1052411" y="451825"/>
            <a:ext cx="30438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 smtClean="0">
                <a:solidFill>
                  <a:schemeClr val="bg1">
                    <a:lumMod val="9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CONTENTS</a:t>
            </a:r>
            <a:endParaRPr lang="zh-CN" altLang="en-US" sz="4400" b="1" dirty="0">
              <a:solidFill>
                <a:schemeClr val="bg1">
                  <a:lumMod val="9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8" name="等腰三角形 47"/>
          <p:cNvSpPr/>
          <p:nvPr/>
        </p:nvSpPr>
        <p:spPr>
          <a:xfrm flipV="1">
            <a:off x="5535283" y="-1"/>
            <a:ext cx="1121434" cy="396815"/>
          </a:xfrm>
          <a:prstGeom prst="triangle">
            <a:avLst/>
          </a:prstGeom>
          <a:solidFill>
            <a:srgbClr val="FCD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079423" y="1191530"/>
            <a:ext cx="3016871" cy="59472"/>
            <a:chOff x="1384299" y="556464"/>
            <a:chExt cx="2950634" cy="161365"/>
          </a:xfrm>
        </p:grpSpPr>
        <p:sp>
          <p:nvSpPr>
            <p:cNvPr id="18" name="矩形 17"/>
            <p:cNvSpPr/>
            <p:nvPr/>
          </p:nvSpPr>
          <p:spPr>
            <a:xfrm>
              <a:off x="1384299" y="556464"/>
              <a:ext cx="981635" cy="161365"/>
            </a:xfrm>
            <a:prstGeom prst="rect">
              <a:avLst/>
            </a:prstGeom>
            <a:solidFill>
              <a:srgbClr val="002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371663" y="556464"/>
              <a:ext cx="981635" cy="161365"/>
            </a:xfrm>
            <a:prstGeom prst="rect">
              <a:avLst/>
            </a:prstGeom>
            <a:solidFill>
              <a:srgbClr val="FFD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353298" y="556464"/>
              <a:ext cx="981635" cy="161365"/>
            </a:xfrm>
            <a:prstGeom prst="rect">
              <a:avLst/>
            </a:prstGeom>
            <a:solidFill>
              <a:srgbClr val="3DC0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35335" y="2209370"/>
            <a:ext cx="2246243" cy="2439261"/>
            <a:chOff x="596348" y="2544416"/>
            <a:chExt cx="2246243" cy="2439261"/>
          </a:xfrm>
        </p:grpSpPr>
        <p:sp>
          <p:nvSpPr>
            <p:cNvPr id="32" name="矩形 31"/>
            <p:cNvSpPr/>
            <p:nvPr/>
          </p:nvSpPr>
          <p:spPr>
            <a:xfrm>
              <a:off x="596348" y="2544416"/>
              <a:ext cx="2246243" cy="2439261"/>
            </a:xfrm>
            <a:prstGeom prst="rect">
              <a:avLst/>
            </a:prstGeom>
            <a:solidFill>
              <a:srgbClr val="3DC068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913563" y="2764372"/>
              <a:ext cx="1611813" cy="1999348"/>
              <a:chOff x="913563" y="2920470"/>
              <a:chExt cx="1611813" cy="1999348"/>
            </a:xfrm>
          </p:grpSpPr>
          <p:sp>
            <p:nvSpPr>
              <p:cNvPr id="35" name="KSO_Shape"/>
              <p:cNvSpPr>
                <a:spLocks/>
              </p:cNvSpPr>
              <p:nvPr/>
            </p:nvSpPr>
            <p:spPr bwMode="auto">
              <a:xfrm>
                <a:off x="1145493" y="2920470"/>
                <a:ext cx="1147953" cy="1314450"/>
              </a:xfrm>
              <a:custGeom>
                <a:avLst/>
                <a:gdLst>
                  <a:gd name="T0" fmla="*/ 999865 w 1909763"/>
                  <a:gd name="T1" fmla="*/ 1903618 h 2187575"/>
                  <a:gd name="T2" fmla="*/ 897202 w 1909763"/>
                  <a:gd name="T3" fmla="*/ 1854541 h 2187575"/>
                  <a:gd name="T4" fmla="*/ 716440 w 1909763"/>
                  <a:gd name="T5" fmla="*/ 1869057 h 2187575"/>
                  <a:gd name="T6" fmla="*/ 589485 w 1909763"/>
                  <a:gd name="T7" fmla="*/ 1888411 h 2187575"/>
                  <a:gd name="T8" fmla="*/ 1505697 w 1909763"/>
                  <a:gd name="T9" fmla="*/ 1655471 h 2187575"/>
                  <a:gd name="T10" fmla="*/ 1402952 w 1909763"/>
                  <a:gd name="T11" fmla="*/ 1639573 h 2187575"/>
                  <a:gd name="T12" fmla="*/ 1242644 w 1909763"/>
                  <a:gd name="T13" fmla="*/ 1639918 h 2187575"/>
                  <a:gd name="T14" fmla="*/ 1139210 w 1909763"/>
                  <a:gd name="T15" fmla="*/ 1657199 h 2187575"/>
                  <a:gd name="T16" fmla="*/ 515499 w 1909763"/>
                  <a:gd name="T17" fmla="*/ 1651324 h 2187575"/>
                  <a:gd name="T18" fmla="*/ 413726 w 1909763"/>
                  <a:gd name="T19" fmla="*/ 1637845 h 2187575"/>
                  <a:gd name="T20" fmla="*/ 266853 w 1909763"/>
                  <a:gd name="T21" fmla="*/ 1638881 h 2187575"/>
                  <a:gd name="T22" fmla="*/ 152508 w 1909763"/>
                  <a:gd name="T23" fmla="*/ 1660655 h 2187575"/>
                  <a:gd name="T24" fmla="*/ 1601723 w 1909763"/>
                  <a:gd name="T25" fmla="*/ 1180293 h 2187575"/>
                  <a:gd name="T26" fmla="*/ 1561097 w 1909763"/>
                  <a:gd name="T27" fmla="*/ 1156565 h 2187575"/>
                  <a:gd name="T28" fmla="*/ 1556930 w 1909763"/>
                  <a:gd name="T29" fmla="*/ 1130430 h 2187575"/>
                  <a:gd name="T30" fmla="*/ 100471 w 1909763"/>
                  <a:gd name="T31" fmla="*/ 1163993 h 2187575"/>
                  <a:gd name="T32" fmla="*/ 65322 w 1909763"/>
                  <a:gd name="T33" fmla="*/ 1187495 h 2187575"/>
                  <a:gd name="T34" fmla="*/ 828565 w 1909763"/>
                  <a:gd name="T35" fmla="*/ 832666 h 2187575"/>
                  <a:gd name="T36" fmla="*/ 1118067 w 1909763"/>
                  <a:gd name="T37" fmla="*/ 718585 h 2187575"/>
                  <a:gd name="T38" fmla="*/ 353456 w 1909763"/>
                  <a:gd name="T39" fmla="*/ 650399 h 2187575"/>
                  <a:gd name="T40" fmla="*/ 486477 w 1909763"/>
                  <a:gd name="T41" fmla="*/ 1070518 h 2187575"/>
                  <a:gd name="T42" fmla="*/ 276062 w 1909763"/>
                  <a:gd name="T43" fmla="*/ 1558701 h 2187575"/>
                  <a:gd name="T44" fmla="*/ 98470 w 1909763"/>
                  <a:gd name="T45" fmla="*/ 718807 h 2187575"/>
                  <a:gd name="T46" fmla="*/ 2764 w 1909763"/>
                  <a:gd name="T47" fmla="*/ 772703 h 2187575"/>
                  <a:gd name="T48" fmla="*/ 132330 w 1909763"/>
                  <a:gd name="T49" fmla="*/ 556079 h 2187575"/>
                  <a:gd name="T50" fmla="*/ 1655748 w 1909763"/>
                  <a:gd name="T51" fmla="*/ 621781 h 2187575"/>
                  <a:gd name="T52" fmla="*/ 1559979 w 1909763"/>
                  <a:gd name="T53" fmla="*/ 858258 h 2187575"/>
                  <a:gd name="T54" fmla="*/ 1490485 w 1909763"/>
                  <a:gd name="T55" fmla="*/ 1169066 h 2187575"/>
                  <a:gd name="T56" fmla="*/ 1148548 w 1909763"/>
                  <a:gd name="T57" fmla="*/ 1134839 h 2187575"/>
                  <a:gd name="T58" fmla="*/ 1191420 w 1909763"/>
                  <a:gd name="T59" fmla="*/ 1036999 h 2187575"/>
                  <a:gd name="T60" fmla="*/ 1418917 w 1909763"/>
                  <a:gd name="T61" fmla="*/ 554711 h 2187575"/>
                  <a:gd name="T62" fmla="*/ 1218026 w 1909763"/>
                  <a:gd name="T63" fmla="*/ 566823 h 2187575"/>
                  <a:gd name="T64" fmla="*/ 1169257 w 1909763"/>
                  <a:gd name="T65" fmla="*/ 950549 h 2187575"/>
                  <a:gd name="T66" fmla="*/ 597517 w 1909763"/>
                  <a:gd name="T67" fmla="*/ 1259949 h 2187575"/>
                  <a:gd name="T68" fmla="*/ 420081 w 1909763"/>
                  <a:gd name="T69" fmla="*/ 800862 h 2187575"/>
                  <a:gd name="T70" fmla="*/ 491332 w 1909763"/>
                  <a:gd name="T71" fmla="*/ 531563 h 2187575"/>
                  <a:gd name="T72" fmla="*/ 961037 w 1909763"/>
                  <a:gd name="T73" fmla="*/ 481436 h 2187575"/>
                  <a:gd name="T74" fmla="*/ 1469371 w 1909763"/>
                  <a:gd name="T75" fmla="*/ 222977 h 2187575"/>
                  <a:gd name="T76" fmla="*/ 1423281 w 1909763"/>
                  <a:gd name="T77" fmla="*/ 272444 h 2187575"/>
                  <a:gd name="T78" fmla="*/ 1479766 w 1909763"/>
                  <a:gd name="T79" fmla="*/ 356849 h 2187575"/>
                  <a:gd name="T80" fmla="*/ 1434717 w 1909763"/>
                  <a:gd name="T81" fmla="*/ 465469 h 2187575"/>
                  <a:gd name="T82" fmla="*/ 1309964 w 1909763"/>
                  <a:gd name="T83" fmla="*/ 535000 h 2187575"/>
                  <a:gd name="T84" fmla="*/ 1191103 w 1909763"/>
                  <a:gd name="T85" fmla="*/ 407700 h 2187575"/>
                  <a:gd name="T86" fmla="*/ 1193529 w 1909763"/>
                  <a:gd name="T87" fmla="*/ 286973 h 2187575"/>
                  <a:gd name="T88" fmla="*/ 1244470 w 1909763"/>
                  <a:gd name="T89" fmla="*/ 179737 h 2187575"/>
                  <a:gd name="T90" fmla="*/ 482666 w 1909763"/>
                  <a:gd name="T91" fmla="*/ 214675 h 2187575"/>
                  <a:gd name="T92" fmla="*/ 418161 w 1909763"/>
                  <a:gd name="T93" fmla="*/ 267255 h 2187575"/>
                  <a:gd name="T94" fmla="*/ 487495 w 1909763"/>
                  <a:gd name="T95" fmla="*/ 337824 h 2187575"/>
                  <a:gd name="T96" fmla="*/ 450241 w 1909763"/>
                  <a:gd name="T97" fmla="*/ 452324 h 2187575"/>
                  <a:gd name="T98" fmla="*/ 327785 w 1909763"/>
                  <a:gd name="T99" fmla="*/ 537767 h 2187575"/>
                  <a:gd name="T100" fmla="*/ 203260 w 1909763"/>
                  <a:gd name="T101" fmla="*/ 405970 h 2187575"/>
                  <a:gd name="T102" fmla="*/ 202570 w 1909763"/>
                  <a:gd name="T103" fmla="*/ 292162 h 2187575"/>
                  <a:gd name="T104" fmla="*/ 240514 w 1909763"/>
                  <a:gd name="T105" fmla="*/ 186656 h 2187575"/>
                  <a:gd name="T106" fmla="*/ 1009915 w 1909763"/>
                  <a:gd name="T107" fmla="*/ 63292 h 2187575"/>
                  <a:gd name="T108" fmla="*/ 870018 w 1909763"/>
                  <a:gd name="T109" fmla="*/ 109983 h 2187575"/>
                  <a:gd name="T110" fmla="*/ 1004044 w 1909763"/>
                  <a:gd name="T111" fmla="*/ 190567 h 2187575"/>
                  <a:gd name="T112" fmla="*/ 999207 w 1909763"/>
                  <a:gd name="T113" fmla="*/ 308159 h 2187575"/>
                  <a:gd name="T114" fmla="*/ 882453 w 1909763"/>
                  <a:gd name="T115" fmla="*/ 468983 h 2187575"/>
                  <a:gd name="T116" fmla="*/ 722521 w 1909763"/>
                  <a:gd name="T117" fmla="*/ 411225 h 2187575"/>
                  <a:gd name="T118" fmla="*/ 644800 w 1909763"/>
                  <a:gd name="T119" fmla="*/ 298129 h 2187575"/>
                  <a:gd name="T120" fmla="*/ 661381 w 1909763"/>
                  <a:gd name="T121" fmla="*/ 118629 h 2187575"/>
                  <a:gd name="T122" fmla="*/ 758100 w 1909763"/>
                  <a:gd name="T123" fmla="*/ 14526 h 218757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909763" h="2187575">
                    <a:moveTo>
                      <a:pt x="1028700" y="2105025"/>
                    </a:moveTo>
                    <a:lnTo>
                      <a:pt x="1141354" y="2105025"/>
                    </a:lnTo>
                    <a:lnTo>
                      <a:pt x="1146547" y="2108200"/>
                    </a:lnTo>
                    <a:lnTo>
                      <a:pt x="1159730" y="2117328"/>
                    </a:lnTo>
                    <a:lnTo>
                      <a:pt x="1167720" y="2122488"/>
                    </a:lnTo>
                    <a:lnTo>
                      <a:pt x="1176508" y="2129235"/>
                    </a:lnTo>
                    <a:lnTo>
                      <a:pt x="1185297" y="2136378"/>
                    </a:lnTo>
                    <a:lnTo>
                      <a:pt x="1193287" y="2143522"/>
                    </a:lnTo>
                    <a:lnTo>
                      <a:pt x="1200477" y="2151063"/>
                    </a:lnTo>
                    <a:lnTo>
                      <a:pt x="1203673" y="2154635"/>
                    </a:lnTo>
                    <a:lnTo>
                      <a:pt x="1206070" y="2158603"/>
                    </a:lnTo>
                    <a:lnTo>
                      <a:pt x="1208067" y="2161778"/>
                    </a:lnTo>
                    <a:lnTo>
                      <a:pt x="1209665" y="2165350"/>
                    </a:lnTo>
                    <a:lnTo>
                      <a:pt x="1210864" y="2168525"/>
                    </a:lnTo>
                    <a:lnTo>
                      <a:pt x="1211263" y="2171700"/>
                    </a:lnTo>
                    <a:lnTo>
                      <a:pt x="1210864" y="2174478"/>
                    </a:lnTo>
                    <a:lnTo>
                      <a:pt x="1209266" y="2176860"/>
                    </a:lnTo>
                    <a:lnTo>
                      <a:pt x="1207268" y="2179638"/>
                    </a:lnTo>
                    <a:lnTo>
                      <a:pt x="1204472" y="2181622"/>
                    </a:lnTo>
                    <a:lnTo>
                      <a:pt x="1200078" y="2183210"/>
                    </a:lnTo>
                    <a:lnTo>
                      <a:pt x="1195284" y="2185194"/>
                    </a:lnTo>
                    <a:lnTo>
                      <a:pt x="1188892" y="2186385"/>
                    </a:lnTo>
                    <a:lnTo>
                      <a:pt x="1181702" y="2187178"/>
                    </a:lnTo>
                    <a:lnTo>
                      <a:pt x="1172913" y="2187575"/>
                    </a:lnTo>
                    <a:lnTo>
                      <a:pt x="1164124" y="2187575"/>
                    </a:lnTo>
                    <a:lnTo>
                      <a:pt x="1156135" y="2186781"/>
                    </a:lnTo>
                    <a:lnTo>
                      <a:pt x="1147746" y="2185988"/>
                    </a:lnTo>
                    <a:lnTo>
                      <a:pt x="1140555" y="2184797"/>
                    </a:lnTo>
                    <a:lnTo>
                      <a:pt x="1133364" y="2182813"/>
                    </a:lnTo>
                    <a:lnTo>
                      <a:pt x="1126174" y="2180828"/>
                    </a:lnTo>
                    <a:lnTo>
                      <a:pt x="1119782" y="2178447"/>
                    </a:lnTo>
                    <a:lnTo>
                      <a:pt x="1113390" y="2175272"/>
                    </a:lnTo>
                    <a:lnTo>
                      <a:pt x="1106999" y="2172494"/>
                    </a:lnTo>
                    <a:lnTo>
                      <a:pt x="1101006" y="2169319"/>
                    </a:lnTo>
                    <a:lnTo>
                      <a:pt x="1095414" y="2166144"/>
                    </a:lnTo>
                    <a:lnTo>
                      <a:pt x="1084228" y="2159000"/>
                    </a:lnTo>
                    <a:lnTo>
                      <a:pt x="1073043" y="2151063"/>
                    </a:lnTo>
                    <a:lnTo>
                      <a:pt x="1068648" y="2147888"/>
                    </a:lnTo>
                    <a:lnTo>
                      <a:pt x="1065053" y="2146697"/>
                    </a:lnTo>
                    <a:lnTo>
                      <a:pt x="1064254" y="2146300"/>
                    </a:lnTo>
                    <a:lnTo>
                      <a:pt x="1063056" y="2146300"/>
                    </a:lnTo>
                    <a:lnTo>
                      <a:pt x="1062656" y="2146697"/>
                    </a:lnTo>
                    <a:lnTo>
                      <a:pt x="1061857" y="2147491"/>
                    </a:lnTo>
                    <a:lnTo>
                      <a:pt x="1061458" y="2148681"/>
                    </a:lnTo>
                    <a:lnTo>
                      <a:pt x="1060659" y="2149872"/>
                    </a:lnTo>
                    <a:lnTo>
                      <a:pt x="1059460" y="2151460"/>
                    </a:lnTo>
                    <a:lnTo>
                      <a:pt x="1059061" y="2151856"/>
                    </a:lnTo>
                    <a:lnTo>
                      <a:pt x="1058262" y="2151856"/>
                    </a:lnTo>
                    <a:lnTo>
                      <a:pt x="1045079" y="2151460"/>
                    </a:lnTo>
                    <a:lnTo>
                      <a:pt x="1038288" y="2150269"/>
                    </a:lnTo>
                    <a:lnTo>
                      <a:pt x="1035491" y="2149872"/>
                    </a:lnTo>
                    <a:lnTo>
                      <a:pt x="1033894" y="2149078"/>
                    </a:lnTo>
                    <a:lnTo>
                      <a:pt x="1031097" y="2138760"/>
                    </a:lnTo>
                    <a:lnTo>
                      <a:pt x="1029899" y="2129631"/>
                    </a:lnTo>
                    <a:lnTo>
                      <a:pt x="1029100" y="2122488"/>
                    </a:lnTo>
                    <a:lnTo>
                      <a:pt x="1029100" y="2117328"/>
                    </a:lnTo>
                    <a:lnTo>
                      <a:pt x="1029499" y="2112963"/>
                    </a:lnTo>
                    <a:lnTo>
                      <a:pt x="1029499" y="2110581"/>
                    </a:lnTo>
                    <a:lnTo>
                      <a:pt x="1030298" y="2108200"/>
                    </a:lnTo>
                    <a:lnTo>
                      <a:pt x="1028700" y="2105025"/>
                    </a:lnTo>
                    <a:close/>
                    <a:moveTo>
                      <a:pt x="744784" y="2105025"/>
                    </a:moveTo>
                    <a:lnTo>
                      <a:pt x="857250" y="2105025"/>
                    </a:lnTo>
                    <a:lnTo>
                      <a:pt x="855270" y="2108200"/>
                    </a:lnTo>
                    <a:lnTo>
                      <a:pt x="855666" y="2110581"/>
                    </a:lnTo>
                    <a:lnTo>
                      <a:pt x="856062" y="2112963"/>
                    </a:lnTo>
                    <a:lnTo>
                      <a:pt x="856062" y="2117328"/>
                    </a:lnTo>
                    <a:lnTo>
                      <a:pt x="856062" y="2122488"/>
                    </a:lnTo>
                    <a:lnTo>
                      <a:pt x="855270" y="2129631"/>
                    </a:lnTo>
                    <a:lnTo>
                      <a:pt x="854082" y="2138760"/>
                    </a:lnTo>
                    <a:lnTo>
                      <a:pt x="852102" y="2149078"/>
                    </a:lnTo>
                    <a:lnTo>
                      <a:pt x="849726" y="2149872"/>
                    </a:lnTo>
                    <a:lnTo>
                      <a:pt x="847350" y="2150269"/>
                    </a:lnTo>
                    <a:lnTo>
                      <a:pt x="840222" y="2151460"/>
                    </a:lnTo>
                    <a:lnTo>
                      <a:pt x="827550" y="2151856"/>
                    </a:lnTo>
                    <a:lnTo>
                      <a:pt x="826758" y="2151856"/>
                    </a:lnTo>
                    <a:lnTo>
                      <a:pt x="826362" y="2151460"/>
                    </a:lnTo>
                    <a:lnTo>
                      <a:pt x="825174" y="2149872"/>
                    </a:lnTo>
                    <a:lnTo>
                      <a:pt x="824778" y="2148681"/>
                    </a:lnTo>
                    <a:lnTo>
                      <a:pt x="823986" y="2147491"/>
                    </a:lnTo>
                    <a:lnTo>
                      <a:pt x="823590" y="2146697"/>
                    </a:lnTo>
                    <a:lnTo>
                      <a:pt x="822402" y="2146300"/>
                    </a:lnTo>
                    <a:lnTo>
                      <a:pt x="821610" y="2146300"/>
                    </a:lnTo>
                    <a:lnTo>
                      <a:pt x="820422" y="2146697"/>
                    </a:lnTo>
                    <a:lnTo>
                      <a:pt x="817254" y="2147888"/>
                    </a:lnTo>
                    <a:lnTo>
                      <a:pt x="812502" y="2151063"/>
                    </a:lnTo>
                    <a:lnTo>
                      <a:pt x="801809" y="2159000"/>
                    </a:lnTo>
                    <a:lnTo>
                      <a:pt x="790721" y="2166144"/>
                    </a:lnTo>
                    <a:lnTo>
                      <a:pt x="784781" y="2169319"/>
                    </a:lnTo>
                    <a:lnTo>
                      <a:pt x="778841" y="2172494"/>
                    </a:lnTo>
                    <a:lnTo>
                      <a:pt x="772901" y="2175272"/>
                    </a:lnTo>
                    <a:lnTo>
                      <a:pt x="766565" y="2178447"/>
                    </a:lnTo>
                    <a:lnTo>
                      <a:pt x="759833" y="2180828"/>
                    </a:lnTo>
                    <a:lnTo>
                      <a:pt x="753100" y="2182813"/>
                    </a:lnTo>
                    <a:lnTo>
                      <a:pt x="745972" y="2184797"/>
                    </a:lnTo>
                    <a:lnTo>
                      <a:pt x="738448" y="2185988"/>
                    </a:lnTo>
                    <a:lnTo>
                      <a:pt x="730924" y="2186781"/>
                    </a:lnTo>
                    <a:lnTo>
                      <a:pt x="722608" y="2187575"/>
                    </a:lnTo>
                    <a:lnTo>
                      <a:pt x="713896" y="2187575"/>
                    </a:lnTo>
                    <a:lnTo>
                      <a:pt x="704788" y="2187178"/>
                    </a:lnTo>
                    <a:lnTo>
                      <a:pt x="697659" y="2186385"/>
                    </a:lnTo>
                    <a:lnTo>
                      <a:pt x="691719" y="2185194"/>
                    </a:lnTo>
                    <a:lnTo>
                      <a:pt x="686571" y="2183210"/>
                    </a:lnTo>
                    <a:lnTo>
                      <a:pt x="683007" y="2181622"/>
                    </a:lnTo>
                    <a:lnTo>
                      <a:pt x="679839" y="2179638"/>
                    </a:lnTo>
                    <a:lnTo>
                      <a:pt x="677859" y="2176860"/>
                    </a:lnTo>
                    <a:lnTo>
                      <a:pt x="676671" y="2174478"/>
                    </a:lnTo>
                    <a:lnTo>
                      <a:pt x="676275" y="2171700"/>
                    </a:lnTo>
                    <a:lnTo>
                      <a:pt x="676671" y="2168525"/>
                    </a:lnTo>
                    <a:lnTo>
                      <a:pt x="677463" y="2165350"/>
                    </a:lnTo>
                    <a:lnTo>
                      <a:pt x="679047" y="2161778"/>
                    </a:lnTo>
                    <a:lnTo>
                      <a:pt x="681423" y="2158603"/>
                    </a:lnTo>
                    <a:lnTo>
                      <a:pt x="683799" y="2154635"/>
                    </a:lnTo>
                    <a:lnTo>
                      <a:pt x="686571" y="2151063"/>
                    </a:lnTo>
                    <a:lnTo>
                      <a:pt x="693699" y="2143522"/>
                    </a:lnTo>
                    <a:lnTo>
                      <a:pt x="702016" y="2136378"/>
                    </a:lnTo>
                    <a:lnTo>
                      <a:pt x="710332" y="2129235"/>
                    </a:lnTo>
                    <a:lnTo>
                      <a:pt x="718648" y="2122488"/>
                    </a:lnTo>
                    <a:lnTo>
                      <a:pt x="726964" y="2117328"/>
                    </a:lnTo>
                    <a:lnTo>
                      <a:pt x="739636" y="2108200"/>
                    </a:lnTo>
                    <a:lnTo>
                      <a:pt x="744784" y="2105025"/>
                    </a:lnTo>
                    <a:close/>
                    <a:moveTo>
                      <a:pt x="1585912" y="1846263"/>
                    </a:moveTo>
                    <a:lnTo>
                      <a:pt x="1674566" y="1846263"/>
                    </a:lnTo>
                    <a:lnTo>
                      <a:pt x="1678524" y="1848644"/>
                    </a:lnTo>
                    <a:lnTo>
                      <a:pt x="1688418" y="1855391"/>
                    </a:lnTo>
                    <a:lnTo>
                      <a:pt x="1695146" y="1860154"/>
                    </a:lnTo>
                    <a:lnTo>
                      <a:pt x="1701875" y="1864916"/>
                    </a:lnTo>
                    <a:lnTo>
                      <a:pt x="1708603" y="1870870"/>
                    </a:lnTo>
                    <a:lnTo>
                      <a:pt x="1714935" y="1876426"/>
                    </a:lnTo>
                    <a:lnTo>
                      <a:pt x="1720476" y="1882379"/>
                    </a:lnTo>
                    <a:lnTo>
                      <a:pt x="1725225" y="1888332"/>
                    </a:lnTo>
                    <a:lnTo>
                      <a:pt x="1726808" y="1890713"/>
                    </a:lnTo>
                    <a:lnTo>
                      <a:pt x="1727996" y="1893888"/>
                    </a:lnTo>
                    <a:lnTo>
                      <a:pt x="1728391" y="1896270"/>
                    </a:lnTo>
                    <a:lnTo>
                      <a:pt x="1728787" y="1898651"/>
                    </a:lnTo>
                    <a:lnTo>
                      <a:pt x="1728391" y="1901032"/>
                    </a:lnTo>
                    <a:lnTo>
                      <a:pt x="1727600" y="1903017"/>
                    </a:lnTo>
                    <a:lnTo>
                      <a:pt x="1726017" y="1905001"/>
                    </a:lnTo>
                    <a:lnTo>
                      <a:pt x="1723246" y="1906985"/>
                    </a:lnTo>
                    <a:lnTo>
                      <a:pt x="1720476" y="1908176"/>
                    </a:lnTo>
                    <a:lnTo>
                      <a:pt x="1716518" y="1909367"/>
                    </a:lnTo>
                    <a:lnTo>
                      <a:pt x="1711769" y="1910160"/>
                    </a:lnTo>
                    <a:lnTo>
                      <a:pt x="1706228" y="1910954"/>
                    </a:lnTo>
                    <a:lnTo>
                      <a:pt x="1699104" y="1911351"/>
                    </a:lnTo>
                    <a:lnTo>
                      <a:pt x="1692376" y="1910954"/>
                    </a:lnTo>
                    <a:lnTo>
                      <a:pt x="1685648" y="1910557"/>
                    </a:lnTo>
                    <a:lnTo>
                      <a:pt x="1679711" y="1910160"/>
                    </a:lnTo>
                    <a:lnTo>
                      <a:pt x="1673774" y="1908970"/>
                    </a:lnTo>
                    <a:lnTo>
                      <a:pt x="1667838" y="1907779"/>
                    </a:lnTo>
                    <a:lnTo>
                      <a:pt x="1662297" y="1905795"/>
                    </a:lnTo>
                    <a:lnTo>
                      <a:pt x="1657548" y="1903810"/>
                    </a:lnTo>
                    <a:lnTo>
                      <a:pt x="1652403" y="1901826"/>
                    </a:lnTo>
                    <a:lnTo>
                      <a:pt x="1647653" y="1899445"/>
                    </a:lnTo>
                    <a:lnTo>
                      <a:pt x="1638550" y="1894285"/>
                    </a:lnTo>
                    <a:lnTo>
                      <a:pt x="1629448" y="1888729"/>
                    </a:lnTo>
                    <a:lnTo>
                      <a:pt x="1620741" y="1882379"/>
                    </a:lnTo>
                    <a:lnTo>
                      <a:pt x="1617179" y="1879998"/>
                    </a:lnTo>
                    <a:lnTo>
                      <a:pt x="1614408" y="1878807"/>
                    </a:lnTo>
                    <a:lnTo>
                      <a:pt x="1612825" y="1878807"/>
                    </a:lnTo>
                    <a:lnTo>
                      <a:pt x="1612033" y="1879204"/>
                    </a:lnTo>
                    <a:lnTo>
                      <a:pt x="1611638" y="1880792"/>
                    </a:lnTo>
                    <a:lnTo>
                      <a:pt x="1610846" y="1881982"/>
                    </a:lnTo>
                    <a:lnTo>
                      <a:pt x="1610450" y="1882776"/>
                    </a:lnTo>
                    <a:lnTo>
                      <a:pt x="1608867" y="1883173"/>
                    </a:lnTo>
                    <a:lnTo>
                      <a:pt x="1598973" y="1882776"/>
                    </a:lnTo>
                    <a:lnTo>
                      <a:pt x="1593432" y="1881982"/>
                    </a:lnTo>
                    <a:lnTo>
                      <a:pt x="1591453" y="1881585"/>
                    </a:lnTo>
                    <a:lnTo>
                      <a:pt x="1589870" y="1881188"/>
                    </a:lnTo>
                    <a:lnTo>
                      <a:pt x="1587891" y="1872457"/>
                    </a:lnTo>
                    <a:lnTo>
                      <a:pt x="1587100" y="1865313"/>
                    </a:lnTo>
                    <a:lnTo>
                      <a:pt x="1586308" y="1860154"/>
                    </a:lnTo>
                    <a:lnTo>
                      <a:pt x="1586308" y="1855391"/>
                    </a:lnTo>
                    <a:lnTo>
                      <a:pt x="1586308" y="1852216"/>
                    </a:lnTo>
                    <a:lnTo>
                      <a:pt x="1586704" y="1850232"/>
                    </a:lnTo>
                    <a:lnTo>
                      <a:pt x="1587100" y="1848644"/>
                    </a:lnTo>
                    <a:lnTo>
                      <a:pt x="1585912" y="1846263"/>
                    </a:lnTo>
                    <a:close/>
                    <a:moveTo>
                      <a:pt x="1360734" y="1846263"/>
                    </a:moveTo>
                    <a:lnTo>
                      <a:pt x="1449387" y="1846263"/>
                    </a:lnTo>
                    <a:lnTo>
                      <a:pt x="1448200" y="1848644"/>
                    </a:lnTo>
                    <a:lnTo>
                      <a:pt x="1448596" y="1850232"/>
                    </a:lnTo>
                    <a:lnTo>
                      <a:pt x="1448991" y="1852216"/>
                    </a:lnTo>
                    <a:lnTo>
                      <a:pt x="1448991" y="1855391"/>
                    </a:lnTo>
                    <a:lnTo>
                      <a:pt x="1448991" y="1860154"/>
                    </a:lnTo>
                    <a:lnTo>
                      <a:pt x="1448200" y="1865313"/>
                    </a:lnTo>
                    <a:lnTo>
                      <a:pt x="1447408" y="1872457"/>
                    </a:lnTo>
                    <a:lnTo>
                      <a:pt x="1445034" y="1881188"/>
                    </a:lnTo>
                    <a:lnTo>
                      <a:pt x="1443846" y="1881585"/>
                    </a:lnTo>
                    <a:lnTo>
                      <a:pt x="1441868" y="1881982"/>
                    </a:lnTo>
                    <a:lnTo>
                      <a:pt x="1436327" y="1882776"/>
                    </a:lnTo>
                    <a:lnTo>
                      <a:pt x="1426432" y="1883173"/>
                    </a:lnTo>
                    <a:lnTo>
                      <a:pt x="1424849" y="1882776"/>
                    </a:lnTo>
                    <a:lnTo>
                      <a:pt x="1424058" y="1881982"/>
                    </a:lnTo>
                    <a:lnTo>
                      <a:pt x="1423662" y="1880792"/>
                    </a:lnTo>
                    <a:lnTo>
                      <a:pt x="1423266" y="1879204"/>
                    </a:lnTo>
                    <a:lnTo>
                      <a:pt x="1422079" y="1878807"/>
                    </a:lnTo>
                    <a:lnTo>
                      <a:pt x="1420891" y="1878807"/>
                    </a:lnTo>
                    <a:lnTo>
                      <a:pt x="1417725" y="1879998"/>
                    </a:lnTo>
                    <a:lnTo>
                      <a:pt x="1414163" y="1882379"/>
                    </a:lnTo>
                    <a:lnTo>
                      <a:pt x="1405852" y="1888729"/>
                    </a:lnTo>
                    <a:lnTo>
                      <a:pt x="1396749" y="1894285"/>
                    </a:lnTo>
                    <a:lnTo>
                      <a:pt x="1387646" y="1899445"/>
                    </a:lnTo>
                    <a:lnTo>
                      <a:pt x="1382897" y="1901826"/>
                    </a:lnTo>
                    <a:lnTo>
                      <a:pt x="1377752" y="1903810"/>
                    </a:lnTo>
                    <a:lnTo>
                      <a:pt x="1373003" y="1905795"/>
                    </a:lnTo>
                    <a:lnTo>
                      <a:pt x="1367462" y="1907779"/>
                    </a:lnTo>
                    <a:lnTo>
                      <a:pt x="1361525" y="1908970"/>
                    </a:lnTo>
                    <a:lnTo>
                      <a:pt x="1355588" y="1910160"/>
                    </a:lnTo>
                    <a:lnTo>
                      <a:pt x="1349652" y="1910557"/>
                    </a:lnTo>
                    <a:lnTo>
                      <a:pt x="1342924" y="1910954"/>
                    </a:lnTo>
                    <a:lnTo>
                      <a:pt x="1336195" y="1911351"/>
                    </a:lnTo>
                    <a:lnTo>
                      <a:pt x="1329071" y="1910954"/>
                    </a:lnTo>
                    <a:lnTo>
                      <a:pt x="1323531" y="1910160"/>
                    </a:lnTo>
                    <a:lnTo>
                      <a:pt x="1318781" y="1909367"/>
                    </a:lnTo>
                    <a:lnTo>
                      <a:pt x="1314824" y="1908176"/>
                    </a:lnTo>
                    <a:lnTo>
                      <a:pt x="1312053" y="1906985"/>
                    </a:lnTo>
                    <a:lnTo>
                      <a:pt x="1309283" y="1905001"/>
                    </a:lnTo>
                    <a:lnTo>
                      <a:pt x="1307700" y="1903017"/>
                    </a:lnTo>
                    <a:lnTo>
                      <a:pt x="1306908" y="1901032"/>
                    </a:lnTo>
                    <a:lnTo>
                      <a:pt x="1306512" y="1898651"/>
                    </a:lnTo>
                    <a:lnTo>
                      <a:pt x="1306512" y="1896270"/>
                    </a:lnTo>
                    <a:lnTo>
                      <a:pt x="1307304" y="1893888"/>
                    </a:lnTo>
                    <a:lnTo>
                      <a:pt x="1308491" y="1890713"/>
                    </a:lnTo>
                    <a:lnTo>
                      <a:pt x="1310074" y="1888332"/>
                    </a:lnTo>
                    <a:lnTo>
                      <a:pt x="1314824" y="1882379"/>
                    </a:lnTo>
                    <a:lnTo>
                      <a:pt x="1320364" y="1876426"/>
                    </a:lnTo>
                    <a:lnTo>
                      <a:pt x="1326697" y="1870870"/>
                    </a:lnTo>
                    <a:lnTo>
                      <a:pt x="1333425" y="1864916"/>
                    </a:lnTo>
                    <a:lnTo>
                      <a:pt x="1340153" y="1860154"/>
                    </a:lnTo>
                    <a:lnTo>
                      <a:pt x="1346881" y="1855391"/>
                    </a:lnTo>
                    <a:lnTo>
                      <a:pt x="1356776" y="1848644"/>
                    </a:lnTo>
                    <a:lnTo>
                      <a:pt x="1360734" y="1846263"/>
                    </a:lnTo>
                    <a:close/>
                    <a:moveTo>
                      <a:pt x="449262" y="1846263"/>
                    </a:moveTo>
                    <a:lnTo>
                      <a:pt x="537671" y="1846263"/>
                    </a:lnTo>
                    <a:lnTo>
                      <a:pt x="542012" y="1848644"/>
                    </a:lnTo>
                    <a:lnTo>
                      <a:pt x="551880" y="1855391"/>
                    </a:lnTo>
                    <a:lnTo>
                      <a:pt x="558194" y="1860154"/>
                    </a:lnTo>
                    <a:lnTo>
                      <a:pt x="564904" y="1864916"/>
                    </a:lnTo>
                    <a:lnTo>
                      <a:pt x="571614" y="1870870"/>
                    </a:lnTo>
                    <a:lnTo>
                      <a:pt x="577929" y="1876426"/>
                    </a:lnTo>
                    <a:lnTo>
                      <a:pt x="583849" y="1882379"/>
                    </a:lnTo>
                    <a:lnTo>
                      <a:pt x="588190" y="1888332"/>
                    </a:lnTo>
                    <a:lnTo>
                      <a:pt x="589769" y="1890713"/>
                    </a:lnTo>
                    <a:lnTo>
                      <a:pt x="590953" y="1893888"/>
                    </a:lnTo>
                    <a:lnTo>
                      <a:pt x="591742" y="1896270"/>
                    </a:lnTo>
                    <a:lnTo>
                      <a:pt x="592137" y="1898651"/>
                    </a:lnTo>
                    <a:lnTo>
                      <a:pt x="591742" y="1901032"/>
                    </a:lnTo>
                    <a:lnTo>
                      <a:pt x="590558" y="1903017"/>
                    </a:lnTo>
                    <a:lnTo>
                      <a:pt x="589374" y="1905001"/>
                    </a:lnTo>
                    <a:lnTo>
                      <a:pt x="587006" y="1906985"/>
                    </a:lnTo>
                    <a:lnTo>
                      <a:pt x="583849" y="1908176"/>
                    </a:lnTo>
                    <a:lnTo>
                      <a:pt x="579902" y="1909367"/>
                    </a:lnTo>
                    <a:lnTo>
                      <a:pt x="575166" y="1910160"/>
                    </a:lnTo>
                    <a:lnTo>
                      <a:pt x="569246" y="1910954"/>
                    </a:lnTo>
                    <a:lnTo>
                      <a:pt x="562141" y="1911351"/>
                    </a:lnTo>
                    <a:lnTo>
                      <a:pt x="555432" y="1910954"/>
                    </a:lnTo>
                    <a:lnTo>
                      <a:pt x="549117" y="1910557"/>
                    </a:lnTo>
                    <a:lnTo>
                      <a:pt x="542802" y="1910160"/>
                    </a:lnTo>
                    <a:lnTo>
                      <a:pt x="536882" y="1908970"/>
                    </a:lnTo>
                    <a:lnTo>
                      <a:pt x="531356" y="1907779"/>
                    </a:lnTo>
                    <a:lnTo>
                      <a:pt x="526225" y="1905795"/>
                    </a:lnTo>
                    <a:lnTo>
                      <a:pt x="521094" y="1903810"/>
                    </a:lnTo>
                    <a:lnTo>
                      <a:pt x="515963" y="1901826"/>
                    </a:lnTo>
                    <a:lnTo>
                      <a:pt x="510833" y="1899445"/>
                    </a:lnTo>
                    <a:lnTo>
                      <a:pt x="501755" y="1894285"/>
                    </a:lnTo>
                    <a:lnTo>
                      <a:pt x="493072" y="1888729"/>
                    </a:lnTo>
                    <a:lnTo>
                      <a:pt x="484389" y="1882379"/>
                    </a:lnTo>
                    <a:lnTo>
                      <a:pt x="480837" y="1879998"/>
                    </a:lnTo>
                    <a:lnTo>
                      <a:pt x="478074" y="1878807"/>
                    </a:lnTo>
                    <a:lnTo>
                      <a:pt x="476495" y="1878807"/>
                    </a:lnTo>
                    <a:lnTo>
                      <a:pt x="475706" y="1879204"/>
                    </a:lnTo>
                    <a:lnTo>
                      <a:pt x="474916" y="1880792"/>
                    </a:lnTo>
                    <a:lnTo>
                      <a:pt x="474522" y="1881982"/>
                    </a:lnTo>
                    <a:lnTo>
                      <a:pt x="473732" y="1882776"/>
                    </a:lnTo>
                    <a:lnTo>
                      <a:pt x="472943" y="1883173"/>
                    </a:lnTo>
                    <a:lnTo>
                      <a:pt x="462681" y="1882776"/>
                    </a:lnTo>
                    <a:lnTo>
                      <a:pt x="457156" y="1881982"/>
                    </a:lnTo>
                    <a:lnTo>
                      <a:pt x="455182" y="1881585"/>
                    </a:lnTo>
                    <a:lnTo>
                      <a:pt x="453603" y="1881188"/>
                    </a:lnTo>
                    <a:lnTo>
                      <a:pt x="452025" y="1872457"/>
                    </a:lnTo>
                    <a:lnTo>
                      <a:pt x="450446" y="1865313"/>
                    </a:lnTo>
                    <a:lnTo>
                      <a:pt x="450051" y="1860154"/>
                    </a:lnTo>
                    <a:lnTo>
                      <a:pt x="450051" y="1855391"/>
                    </a:lnTo>
                    <a:lnTo>
                      <a:pt x="450051" y="1852216"/>
                    </a:lnTo>
                    <a:lnTo>
                      <a:pt x="450446" y="1850232"/>
                    </a:lnTo>
                    <a:lnTo>
                      <a:pt x="450841" y="1848644"/>
                    </a:lnTo>
                    <a:lnTo>
                      <a:pt x="449262" y="1846263"/>
                    </a:lnTo>
                    <a:close/>
                    <a:moveTo>
                      <a:pt x="224686" y="1846263"/>
                    </a:moveTo>
                    <a:lnTo>
                      <a:pt x="314325" y="1846263"/>
                    </a:lnTo>
                    <a:lnTo>
                      <a:pt x="313124" y="1848644"/>
                    </a:lnTo>
                    <a:lnTo>
                      <a:pt x="313124" y="1850232"/>
                    </a:lnTo>
                    <a:lnTo>
                      <a:pt x="313525" y="1852216"/>
                    </a:lnTo>
                    <a:lnTo>
                      <a:pt x="313925" y="1855391"/>
                    </a:lnTo>
                    <a:lnTo>
                      <a:pt x="313525" y="1860154"/>
                    </a:lnTo>
                    <a:lnTo>
                      <a:pt x="313124" y="1865313"/>
                    </a:lnTo>
                    <a:lnTo>
                      <a:pt x="311924" y="1872457"/>
                    </a:lnTo>
                    <a:lnTo>
                      <a:pt x="310323" y="1881188"/>
                    </a:lnTo>
                    <a:lnTo>
                      <a:pt x="308722" y="1881585"/>
                    </a:lnTo>
                    <a:lnTo>
                      <a:pt x="306321" y="1881982"/>
                    </a:lnTo>
                    <a:lnTo>
                      <a:pt x="300719" y="1882776"/>
                    </a:lnTo>
                    <a:lnTo>
                      <a:pt x="290715" y="1883173"/>
                    </a:lnTo>
                    <a:lnTo>
                      <a:pt x="289914" y="1882776"/>
                    </a:lnTo>
                    <a:lnTo>
                      <a:pt x="288714" y="1881982"/>
                    </a:lnTo>
                    <a:lnTo>
                      <a:pt x="288314" y="1880792"/>
                    </a:lnTo>
                    <a:lnTo>
                      <a:pt x="287513" y="1879204"/>
                    </a:lnTo>
                    <a:lnTo>
                      <a:pt x="286713" y="1878807"/>
                    </a:lnTo>
                    <a:lnTo>
                      <a:pt x="285112" y="1878807"/>
                    </a:lnTo>
                    <a:lnTo>
                      <a:pt x="282311" y="1879998"/>
                    </a:lnTo>
                    <a:lnTo>
                      <a:pt x="278709" y="1882379"/>
                    </a:lnTo>
                    <a:lnTo>
                      <a:pt x="270306" y="1888729"/>
                    </a:lnTo>
                    <a:lnTo>
                      <a:pt x="261102" y="1894285"/>
                    </a:lnTo>
                    <a:lnTo>
                      <a:pt x="251898" y="1899445"/>
                    </a:lnTo>
                    <a:lnTo>
                      <a:pt x="246695" y="1901826"/>
                    </a:lnTo>
                    <a:lnTo>
                      <a:pt x="242293" y="1903810"/>
                    </a:lnTo>
                    <a:lnTo>
                      <a:pt x="236691" y="1905795"/>
                    </a:lnTo>
                    <a:lnTo>
                      <a:pt x="231089" y="1907779"/>
                    </a:lnTo>
                    <a:lnTo>
                      <a:pt x="225486" y="1908970"/>
                    </a:lnTo>
                    <a:lnTo>
                      <a:pt x="219484" y="1910160"/>
                    </a:lnTo>
                    <a:lnTo>
                      <a:pt x="213081" y="1910557"/>
                    </a:lnTo>
                    <a:lnTo>
                      <a:pt x="206678" y="1910954"/>
                    </a:lnTo>
                    <a:lnTo>
                      <a:pt x="199875" y="1911351"/>
                    </a:lnTo>
                    <a:lnTo>
                      <a:pt x="192672" y="1910954"/>
                    </a:lnTo>
                    <a:lnTo>
                      <a:pt x="186669" y="1910160"/>
                    </a:lnTo>
                    <a:lnTo>
                      <a:pt x="182267" y="1909367"/>
                    </a:lnTo>
                    <a:lnTo>
                      <a:pt x="178266" y="1908176"/>
                    </a:lnTo>
                    <a:lnTo>
                      <a:pt x="175064" y="1906985"/>
                    </a:lnTo>
                    <a:lnTo>
                      <a:pt x="172663" y="1905001"/>
                    </a:lnTo>
                    <a:lnTo>
                      <a:pt x="171062" y="1903017"/>
                    </a:lnTo>
                    <a:lnTo>
                      <a:pt x="169862" y="1901032"/>
                    </a:lnTo>
                    <a:lnTo>
                      <a:pt x="169862" y="1898651"/>
                    </a:lnTo>
                    <a:lnTo>
                      <a:pt x="169862" y="1896270"/>
                    </a:lnTo>
                    <a:lnTo>
                      <a:pt x="170662" y="1893888"/>
                    </a:lnTo>
                    <a:lnTo>
                      <a:pt x="171863" y="1890713"/>
                    </a:lnTo>
                    <a:lnTo>
                      <a:pt x="173864" y="1888332"/>
                    </a:lnTo>
                    <a:lnTo>
                      <a:pt x="177865" y="1882379"/>
                    </a:lnTo>
                    <a:lnTo>
                      <a:pt x="183868" y="1876426"/>
                    </a:lnTo>
                    <a:lnTo>
                      <a:pt x="190271" y="1870870"/>
                    </a:lnTo>
                    <a:lnTo>
                      <a:pt x="197074" y="1864916"/>
                    </a:lnTo>
                    <a:lnTo>
                      <a:pt x="203877" y="1860154"/>
                    </a:lnTo>
                    <a:lnTo>
                      <a:pt x="210279" y="1855391"/>
                    </a:lnTo>
                    <a:lnTo>
                      <a:pt x="220284" y="1848644"/>
                    </a:lnTo>
                    <a:lnTo>
                      <a:pt x="224686" y="1846263"/>
                    </a:lnTo>
                    <a:close/>
                    <a:moveTo>
                      <a:pt x="1862137" y="1284288"/>
                    </a:moveTo>
                    <a:lnTo>
                      <a:pt x="1861739" y="1287447"/>
                    </a:lnTo>
                    <a:lnTo>
                      <a:pt x="1860144" y="1296135"/>
                    </a:lnTo>
                    <a:lnTo>
                      <a:pt x="1858151" y="1308772"/>
                    </a:lnTo>
                    <a:lnTo>
                      <a:pt x="1856557" y="1315880"/>
                    </a:lnTo>
                    <a:lnTo>
                      <a:pt x="1854564" y="1322988"/>
                    </a:lnTo>
                    <a:lnTo>
                      <a:pt x="1852172" y="1330097"/>
                    </a:lnTo>
                    <a:lnTo>
                      <a:pt x="1849781" y="1337205"/>
                    </a:lnTo>
                    <a:lnTo>
                      <a:pt x="1846194" y="1343918"/>
                    </a:lnTo>
                    <a:lnTo>
                      <a:pt x="1843005" y="1350237"/>
                    </a:lnTo>
                    <a:lnTo>
                      <a:pt x="1838620" y="1355370"/>
                    </a:lnTo>
                    <a:lnTo>
                      <a:pt x="1836627" y="1357345"/>
                    </a:lnTo>
                    <a:lnTo>
                      <a:pt x="1834634" y="1359714"/>
                    </a:lnTo>
                    <a:lnTo>
                      <a:pt x="1831844" y="1361294"/>
                    </a:lnTo>
                    <a:lnTo>
                      <a:pt x="1829453" y="1362478"/>
                    </a:lnTo>
                    <a:lnTo>
                      <a:pt x="1826264" y="1363268"/>
                    </a:lnTo>
                    <a:lnTo>
                      <a:pt x="1823474" y="1363663"/>
                    </a:lnTo>
                    <a:lnTo>
                      <a:pt x="1820285" y="1363663"/>
                    </a:lnTo>
                    <a:lnTo>
                      <a:pt x="1816698" y="1363663"/>
                    </a:lnTo>
                    <a:lnTo>
                      <a:pt x="1814306" y="1363268"/>
                    </a:lnTo>
                    <a:lnTo>
                      <a:pt x="1811117" y="1362873"/>
                    </a:lnTo>
                    <a:lnTo>
                      <a:pt x="1809124" y="1362084"/>
                    </a:lnTo>
                    <a:lnTo>
                      <a:pt x="1807131" y="1361294"/>
                    </a:lnTo>
                    <a:lnTo>
                      <a:pt x="1805138" y="1360109"/>
                    </a:lnTo>
                    <a:lnTo>
                      <a:pt x="1803544" y="1358135"/>
                    </a:lnTo>
                    <a:lnTo>
                      <a:pt x="1802348" y="1356555"/>
                    </a:lnTo>
                    <a:lnTo>
                      <a:pt x="1801153" y="1354975"/>
                    </a:lnTo>
                    <a:lnTo>
                      <a:pt x="1800355" y="1353001"/>
                    </a:lnTo>
                    <a:lnTo>
                      <a:pt x="1799558" y="1350237"/>
                    </a:lnTo>
                    <a:lnTo>
                      <a:pt x="1798362" y="1345498"/>
                    </a:lnTo>
                    <a:lnTo>
                      <a:pt x="1797964" y="1339969"/>
                    </a:lnTo>
                    <a:lnTo>
                      <a:pt x="1797565" y="1334835"/>
                    </a:lnTo>
                    <a:lnTo>
                      <a:pt x="1796369" y="1330886"/>
                    </a:lnTo>
                    <a:lnTo>
                      <a:pt x="1795971" y="1329702"/>
                    </a:lnTo>
                    <a:lnTo>
                      <a:pt x="1795174" y="1328912"/>
                    </a:lnTo>
                    <a:lnTo>
                      <a:pt x="1794376" y="1328122"/>
                    </a:lnTo>
                    <a:lnTo>
                      <a:pt x="1793579" y="1328122"/>
                    </a:lnTo>
                    <a:lnTo>
                      <a:pt x="1791985" y="1328122"/>
                    </a:lnTo>
                    <a:lnTo>
                      <a:pt x="1791188" y="1328517"/>
                    </a:lnTo>
                    <a:lnTo>
                      <a:pt x="1790390" y="1328912"/>
                    </a:lnTo>
                    <a:lnTo>
                      <a:pt x="1789992" y="1329702"/>
                    </a:lnTo>
                    <a:lnTo>
                      <a:pt x="1788796" y="1332071"/>
                    </a:lnTo>
                    <a:lnTo>
                      <a:pt x="1788398" y="1336020"/>
                    </a:lnTo>
                    <a:lnTo>
                      <a:pt x="1787999" y="1337995"/>
                    </a:lnTo>
                    <a:lnTo>
                      <a:pt x="1787600" y="1340759"/>
                    </a:lnTo>
                    <a:lnTo>
                      <a:pt x="1785209" y="1346288"/>
                    </a:lnTo>
                    <a:lnTo>
                      <a:pt x="1782020" y="1351816"/>
                    </a:lnTo>
                    <a:lnTo>
                      <a:pt x="1778034" y="1356950"/>
                    </a:lnTo>
                    <a:lnTo>
                      <a:pt x="1776440" y="1358529"/>
                    </a:lnTo>
                    <a:lnTo>
                      <a:pt x="1774845" y="1360504"/>
                    </a:lnTo>
                    <a:lnTo>
                      <a:pt x="1773251" y="1361294"/>
                    </a:lnTo>
                    <a:lnTo>
                      <a:pt x="1771657" y="1361294"/>
                    </a:lnTo>
                    <a:lnTo>
                      <a:pt x="1770859" y="1360899"/>
                    </a:lnTo>
                    <a:lnTo>
                      <a:pt x="1770062" y="1358924"/>
                    </a:lnTo>
                    <a:lnTo>
                      <a:pt x="1770062" y="1356555"/>
                    </a:lnTo>
                    <a:lnTo>
                      <a:pt x="1770062" y="1353396"/>
                    </a:lnTo>
                    <a:lnTo>
                      <a:pt x="1772454" y="1335230"/>
                    </a:lnTo>
                    <a:lnTo>
                      <a:pt x="1774048" y="1326148"/>
                    </a:lnTo>
                    <a:lnTo>
                      <a:pt x="1775643" y="1317460"/>
                    </a:lnTo>
                    <a:lnTo>
                      <a:pt x="1778034" y="1309957"/>
                    </a:lnTo>
                    <a:lnTo>
                      <a:pt x="1779628" y="1306797"/>
                    </a:lnTo>
                    <a:lnTo>
                      <a:pt x="1781223" y="1303638"/>
                    </a:lnTo>
                    <a:lnTo>
                      <a:pt x="1782817" y="1301269"/>
                    </a:lnTo>
                    <a:lnTo>
                      <a:pt x="1784810" y="1299689"/>
                    </a:lnTo>
                    <a:lnTo>
                      <a:pt x="1787202" y="1298110"/>
                    </a:lnTo>
                    <a:lnTo>
                      <a:pt x="1789593" y="1297715"/>
                    </a:lnTo>
                    <a:lnTo>
                      <a:pt x="1862137" y="1284288"/>
                    </a:lnTo>
                    <a:close/>
                    <a:moveTo>
                      <a:pt x="42862" y="1284288"/>
                    </a:moveTo>
                    <a:lnTo>
                      <a:pt x="114155" y="1297983"/>
                    </a:lnTo>
                    <a:lnTo>
                      <a:pt x="116114" y="1298386"/>
                    </a:lnTo>
                    <a:lnTo>
                      <a:pt x="118073" y="1299595"/>
                    </a:lnTo>
                    <a:lnTo>
                      <a:pt x="120423" y="1301609"/>
                    </a:lnTo>
                    <a:lnTo>
                      <a:pt x="121990" y="1303623"/>
                    </a:lnTo>
                    <a:lnTo>
                      <a:pt x="123557" y="1306845"/>
                    </a:lnTo>
                    <a:lnTo>
                      <a:pt x="125124" y="1310067"/>
                    </a:lnTo>
                    <a:lnTo>
                      <a:pt x="127474" y="1318123"/>
                    </a:lnTo>
                    <a:lnTo>
                      <a:pt x="129433" y="1326985"/>
                    </a:lnTo>
                    <a:lnTo>
                      <a:pt x="130608" y="1335847"/>
                    </a:lnTo>
                    <a:lnTo>
                      <a:pt x="133350" y="1354376"/>
                    </a:lnTo>
                    <a:lnTo>
                      <a:pt x="133350" y="1358001"/>
                    </a:lnTo>
                    <a:lnTo>
                      <a:pt x="132958" y="1360820"/>
                    </a:lnTo>
                    <a:lnTo>
                      <a:pt x="132566" y="1362029"/>
                    </a:lnTo>
                    <a:lnTo>
                      <a:pt x="131000" y="1362834"/>
                    </a:lnTo>
                    <a:lnTo>
                      <a:pt x="129824" y="1362432"/>
                    </a:lnTo>
                    <a:lnTo>
                      <a:pt x="128257" y="1361626"/>
                    </a:lnTo>
                    <a:lnTo>
                      <a:pt x="126691" y="1360418"/>
                    </a:lnTo>
                    <a:lnTo>
                      <a:pt x="124732" y="1358001"/>
                    </a:lnTo>
                    <a:lnTo>
                      <a:pt x="121598" y="1353167"/>
                    </a:lnTo>
                    <a:lnTo>
                      <a:pt x="118073" y="1347528"/>
                    </a:lnTo>
                    <a:lnTo>
                      <a:pt x="116114" y="1341486"/>
                    </a:lnTo>
                    <a:lnTo>
                      <a:pt x="115331" y="1339069"/>
                    </a:lnTo>
                    <a:lnTo>
                      <a:pt x="115331" y="1336652"/>
                    </a:lnTo>
                    <a:lnTo>
                      <a:pt x="114939" y="1333430"/>
                    </a:lnTo>
                    <a:lnTo>
                      <a:pt x="113764" y="1330610"/>
                    </a:lnTo>
                    <a:lnTo>
                      <a:pt x="112980" y="1329805"/>
                    </a:lnTo>
                    <a:lnTo>
                      <a:pt x="111805" y="1328999"/>
                    </a:lnTo>
                    <a:lnTo>
                      <a:pt x="111022" y="1328596"/>
                    </a:lnTo>
                    <a:lnTo>
                      <a:pt x="110238" y="1328596"/>
                    </a:lnTo>
                    <a:lnTo>
                      <a:pt x="109455" y="1328999"/>
                    </a:lnTo>
                    <a:lnTo>
                      <a:pt x="108671" y="1329402"/>
                    </a:lnTo>
                    <a:lnTo>
                      <a:pt x="107888" y="1330610"/>
                    </a:lnTo>
                    <a:lnTo>
                      <a:pt x="107104" y="1332221"/>
                    </a:lnTo>
                    <a:lnTo>
                      <a:pt x="106321" y="1335444"/>
                    </a:lnTo>
                    <a:lnTo>
                      <a:pt x="105929" y="1341083"/>
                    </a:lnTo>
                    <a:lnTo>
                      <a:pt x="105146" y="1346722"/>
                    </a:lnTo>
                    <a:lnTo>
                      <a:pt x="104362" y="1351556"/>
                    </a:lnTo>
                    <a:lnTo>
                      <a:pt x="103579" y="1353973"/>
                    </a:lnTo>
                    <a:lnTo>
                      <a:pt x="102795" y="1355987"/>
                    </a:lnTo>
                    <a:lnTo>
                      <a:pt x="101620" y="1358001"/>
                    </a:lnTo>
                    <a:lnTo>
                      <a:pt x="100445" y="1360015"/>
                    </a:lnTo>
                    <a:lnTo>
                      <a:pt x="98487" y="1361223"/>
                    </a:lnTo>
                    <a:lnTo>
                      <a:pt x="96920" y="1362432"/>
                    </a:lnTo>
                    <a:lnTo>
                      <a:pt x="94961" y="1363237"/>
                    </a:lnTo>
                    <a:lnTo>
                      <a:pt x="92611" y="1364043"/>
                    </a:lnTo>
                    <a:lnTo>
                      <a:pt x="89869" y="1364848"/>
                    </a:lnTo>
                    <a:lnTo>
                      <a:pt x="87127" y="1365251"/>
                    </a:lnTo>
                    <a:lnTo>
                      <a:pt x="80467" y="1364848"/>
                    </a:lnTo>
                    <a:lnTo>
                      <a:pt x="77725" y="1364446"/>
                    </a:lnTo>
                    <a:lnTo>
                      <a:pt x="74983" y="1363640"/>
                    </a:lnTo>
                    <a:lnTo>
                      <a:pt x="72633" y="1362432"/>
                    </a:lnTo>
                    <a:lnTo>
                      <a:pt x="69891" y="1360820"/>
                    </a:lnTo>
                    <a:lnTo>
                      <a:pt x="67932" y="1358806"/>
                    </a:lnTo>
                    <a:lnTo>
                      <a:pt x="65190" y="1356792"/>
                    </a:lnTo>
                    <a:lnTo>
                      <a:pt x="61665" y="1351153"/>
                    </a:lnTo>
                    <a:lnTo>
                      <a:pt x="57747" y="1345111"/>
                    </a:lnTo>
                    <a:lnTo>
                      <a:pt x="55005" y="1338263"/>
                    </a:lnTo>
                    <a:lnTo>
                      <a:pt x="52655" y="1331013"/>
                    </a:lnTo>
                    <a:lnTo>
                      <a:pt x="49913" y="1323360"/>
                    </a:lnTo>
                    <a:lnTo>
                      <a:pt x="48346" y="1316109"/>
                    </a:lnTo>
                    <a:lnTo>
                      <a:pt x="46779" y="1308859"/>
                    </a:lnTo>
                    <a:lnTo>
                      <a:pt x="44037" y="1296372"/>
                    </a:lnTo>
                    <a:lnTo>
                      <a:pt x="43254" y="1287511"/>
                    </a:lnTo>
                    <a:lnTo>
                      <a:pt x="42862" y="1284288"/>
                    </a:lnTo>
                    <a:close/>
                    <a:moveTo>
                      <a:pt x="1298517" y="998258"/>
                    </a:moveTo>
                    <a:lnTo>
                      <a:pt x="1247697" y="1005006"/>
                    </a:lnTo>
                    <a:lnTo>
                      <a:pt x="970168" y="1039940"/>
                    </a:lnTo>
                    <a:lnTo>
                      <a:pt x="956272" y="1045895"/>
                    </a:lnTo>
                    <a:lnTo>
                      <a:pt x="928877" y="1057010"/>
                    </a:lnTo>
                    <a:lnTo>
                      <a:pt x="879644" y="1076859"/>
                    </a:lnTo>
                    <a:lnTo>
                      <a:pt x="925700" y="1070905"/>
                    </a:lnTo>
                    <a:lnTo>
                      <a:pt x="946743" y="1068523"/>
                    </a:lnTo>
                    <a:lnTo>
                      <a:pt x="1317972" y="1020885"/>
                    </a:lnTo>
                    <a:lnTo>
                      <a:pt x="1314399" y="1016122"/>
                    </a:lnTo>
                    <a:lnTo>
                      <a:pt x="1298517" y="998258"/>
                    </a:lnTo>
                    <a:close/>
                    <a:moveTo>
                      <a:pt x="1085309" y="949429"/>
                    </a:moveTo>
                    <a:lnTo>
                      <a:pt x="951111" y="956178"/>
                    </a:lnTo>
                    <a:lnTo>
                      <a:pt x="912995" y="958163"/>
                    </a:lnTo>
                    <a:lnTo>
                      <a:pt x="891952" y="958957"/>
                    </a:lnTo>
                    <a:lnTo>
                      <a:pt x="653731" y="981585"/>
                    </a:lnTo>
                    <a:lnTo>
                      <a:pt x="641819" y="988730"/>
                    </a:lnTo>
                    <a:lnTo>
                      <a:pt x="569956" y="1031207"/>
                    </a:lnTo>
                    <a:lnTo>
                      <a:pt x="947934" y="971263"/>
                    </a:lnTo>
                    <a:lnTo>
                      <a:pt x="990814" y="964515"/>
                    </a:lnTo>
                    <a:lnTo>
                      <a:pt x="999549" y="962927"/>
                    </a:lnTo>
                    <a:lnTo>
                      <a:pt x="1085309" y="949429"/>
                    </a:lnTo>
                    <a:close/>
                    <a:moveTo>
                      <a:pt x="606483" y="818030"/>
                    </a:moveTo>
                    <a:lnTo>
                      <a:pt x="609660" y="823191"/>
                    </a:lnTo>
                    <a:lnTo>
                      <a:pt x="612836" y="831527"/>
                    </a:lnTo>
                    <a:lnTo>
                      <a:pt x="621174" y="852964"/>
                    </a:lnTo>
                    <a:lnTo>
                      <a:pt x="619188" y="828351"/>
                    </a:lnTo>
                    <a:lnTo>
                      <a:pt x="606483" y="818030"/>
                    </a:lnTo>
                    <a:close/>
                    <a:moveTo>
                      <a:pt x="1283033" y="812472"/>
                    </a:moveTo>
                    <a:lnTo>
                      <a:pt x="1282239" y="812869"/>
                    </a:lnTo>
                    <a:lnTo>
                      <a:pt x="1281445" y="814060"/>
                    </a:lnTo>
                    <a:lnTo>
                      <a:pt x="1273504" y="824381"/>
                    </a:lnTo>
                    <a:lnTo>
                      <a:pt x="1265960" y="835100"/>
                    </a:lnTo>
                    <a:lnTo>
                      <a:pt x="1263578" y="838276"/>
                    </a:lnTo>
                    <a:lnTo>
                      <a:pt x="1256034" y="951811"/>
                    </a:lnTo>
                    <a:lnTo>
                      <a:pt x="1261990" y="924023"/>
                    </a:lnTo>
                    <a:lnTo>
                      <a:pt x="1268342" y="897425"/>
                    </a:lnTo>
                    <a:lnTo>
                      <a:pt x="1279062" y="850185"/>
                    </a:lnTo>
                    <a:lnTo>
                      <a:pt x="1282239" y="832321"/>
                    </a:lnTo>
                    <a:lnTo>
                      <a:pt x="1283430" y="825175"/>
                    </a:lnTo>
                    <a:lnTo>
                      <a:pt x="1284621" y="819618"/>
                    </a:lnTo>
                    <a:lnTo>
                      <a:pt x="1284621" y="815251"/>
                    </a:lnTo>
                    <a:lnTo>
                      <a:pt x="1283827" y="812869"/>
                    </a:lnTo>
                    <a:lnTo>
                      <a:pt x="1283430" y="812472"/>
                    </a:lnTo>
                    <a:lnTo>
                      <a:pt x="1283033" y="812472"/>
                    </a:lnTo>
                    <a:close/>
                    <a:moveTo>
                      <a:pt x="266522" y="615950"/>
                    </a:moveTo>
                    <a:lnTo>
                      <a:pt x="270489" y="616347"/>
                    </a:lnTo>
                    <a:lnTo>
                      <a:pt x="273661" y="619521"/>
                    </a:lnTo>
                    <a:lnTo>
                      <a:pt x="344258" y="879386"/>
                    </a:lnTo>
                    <a:lnTo>
                      <a:pt x="345448" y="868674"/>
                    </a:lnTo>
                    <a:lnTo>
                      <a:pt x="370434" y="687760"/>
                    </a:lnTo>
                    <a:lnTo>
                      <a:pt x="364485" y="673081"/>
                    </a:lnTo>
                    <a:lnTo>
                      <a:pt x="370831" y="674271"/>
                    </a:lnTo>
                    <a:lnTo>
                      <a:pt x="377573" y="675858"/>
                    </a:lnTo>
                    <a:lnTo>
                      <a:pt x="383919" y="676255"/>
                    </a:lnTo>
                    <a:lnTo>
                      <a:pt x="390265" y="676652"/>
                    </a:lnTo>
                    <a:lnTo>
                      <a:pt x="396214" y="676255"/>
                    </a:lnTo>
                    <a:lnTo>
                      <a:pt x="402957" y="675858"/>
                    </a:lnTo>
                    <a:lnTo>
                      <a:pt x="409699" y="674668"/>
                    </a:lnTo>
                    <a:lnTo>
                      <a:pt x="416045" y="673478"/>
                    </a:lnTo>
                    <a:lnTo>
                      <a:pt x="412872" y="683793"/>
                    </a:lnTo>
                    <a:lnTo>
                      <a:pt x="409699" y="694108"/>
                    </a:lnTo>
                    <a:lnTo>
                      <a:pt x="407716" y="704820"/>
                    </a:lnTo>
                    <a:lnTo>
                      <a:pt x="406526" y="716326"/>
                    </a:lnTo>
                    <a:lnTo>
                      <a:pt x="406129" y="724657"/>
                    </a:lnTo>
                    <a:lnTo>
                      <a:pt x="405733" y="734973"/>
                    </a:lnTo>
                    <a:lnTo>
                      <a:pt x="405733" y="746875"/>
                    </a:lnTo>
                    <a:lnTo>
                      <a:pt x="406526" y="759967"/>
                    </a:lnTo>
                    <a:lnTo>
                      <a:pt x="407319" y="774250"/>
                    </a:lnTo>
                    <a:lnTo>
                      <a:pt x="408509" y="789326"/>
                    </a:lnTo>
                    <a:lnTo>
                      <a:pt x="412079" y="823049"/>
                    </a:lnTo>
                    <a:lnTo>
                      <a:pt x="416045" y="859549"/>
                    </a:lnTo>
                    <a:lnTo>
                      <a:pt x="421597" y="897636"/>
                    </a:lnTo>
                    <a:lnTo>
                      <a:pt x="427546" y="936914"/>
                    </a:lnTo>
                    <a:lnTo>
                      <a:pt x="433496" y="976191"/>
                    </a:lnTo>
                    <a:lnTo>
                      <a:pt x="445791" y="1051175"/>
                    </a:lnTo>
                    <a:lnTo>
                      <a:pt x="456896" y="1114257"/>
                    </a:lnTo>
                    <a:lnTo>
                      <a:pt x="468398" y="1176546"/>
                    </a:lnTo>
                    <a:lnTo>
                      <a:pt x="469587" y="1181703"/>
                    </a:lnTo>
                    <a:lnTo>
                      <a:pt x="471967" y="1187258"/>
                    </a:lnTo>
                    <a:lnTo>
                      <a:pt x="474347" y="1192415"/>
                    </a:lnTo>
                    <a:lnTo>
                      <a:pt x="477123" y="1197573"/>
                    </a:lnTo>
                    <a:lnTo>
                      <a:pt x="481089" y="1201937"/>
                    </a:lnTo>
                    <a:lnTo>
                      <a:pt x="485055" y="1206301"/>
                    </a:lnTo>
                    <a:lnTo>
                      <a:pt x="489418" y="1210269"/>
                    </a:lnTo>
                    <a:lnTo>
                      <a:pt x="494177" y="1213046"/>
                    </a:lnTo>
                    <a:lnTo>
                      <a:pt x="500920" y="1217410"/>
                    </a:lnTo>
                    <a:lnTo>
                      <a:pt x="508059" y="1220187"/>
                    </a:lnTo>
                    <a:lnTo>
                      <a:pt x="515594" y="1222964"/>
                    </a:lnTo>
                    <a:lnTo>
                      <a:pt x="523527" y="1225345"/>
                    </a:lnTo>
                    <a:lnTo>
                      <a:pt x="531459" y="1227329"/>
                    </a:lnTo>
                    <a:lnTo>
                      <a:pt x="540581" y="1228519"/>
                    </a:lnTo>
                    <a:lnTo>
                      <a:pt x="549306" y="1228915"/>
                    </a:lnTo>
                    <a:lnTo>
                      <a:pt x="558428" y="1229312"/>
                    </a:lnTo>
                    <a:lnTo>
                      <a:pt x="566757" y="1229312"/>
                    </a:lnTo>
                    <a:lnTo>
                      <a:pt x="574689" y="1228519"/>
                    </a:lnTo>
                    <a:lnTo>
                      <a:pt x="583018" y="1228122"/>
                    </a:lnTo>
                    <a:lnTo>
                      <a:pt x="590950" y="1226932"/>
                    </a:lnTo>
                    <a:lnTo>
                      <a:pt x="595313" y="1274937"/>
                    </a:lnTo>
                    <a:lnTo>
                      <a:pt x="591347" y="1282476"/>
                    </a:lnTo>
                    <a:lnTo>
                      <a:pt x="588174" y="1290410"/>
                    </a:lnTo>
                    <a:lnTo>
                      <a:pt x="585398" y="1298742"/>
                    </a:lnTo>
                    <a:lnTo>
                      <a:pt x="583018" y="1306677"/>
                    </a:lnTo>
                    <a:lnTo>
                      <a:pt x="581432" y="1314612"/>
                    </a:lnTo>
                    <a:lnTo>
                      <a:pt x="579845" y="1322150"/>
                    </a:lnTo>
                    <a:lnTo>
                      <a:pt x="577466" y="1336829"/>
                    </a:lnTo>
                    <a:lnTo>
                      <a:pt x="573896" y="1342780"/>
                    </a:lnTo>
                    <a:lnTo>
                      <a:pt x="540581" y="1790304"/>
                    </a:lnTo>
                    <a:lnTo>
                      <a:pt x="537011" y="1789908"/>
                    </a:lnTo>
                    <a:lnTo>
                      <a:pt x="448170" y="1789908"/>
                    </a:lnTo>
                    <a:lnTo>
                      <a:pt x="444997" y="1789908"/>
                    </a:lnTo>
                    <a:lnTo>
                      <a:pt x="441428" y="1790304"/>
                    </a:lnTo>
                    <a:lnTo>
                      <a:pt x="434685" y="1792288"/>
                    </a:lnTo>
                    <a:lnTo>
                      <a:pt x="390265" y="1442759"/>
                    </a:lnTo>
                    <a:lnTo>
                      <a:pt x="383919" y="1443156"/>
                    </a:lnTo>
                    <a:lnTo>
                      <a:pt x="377970" y="1443553"/>
                    </a:lnTo>
                    <a:lnTo>
                      <a:pt x="373607" y="1443156"/>
                    </a:lnTo>
                    <a:lnTo>
                      <a:pt x="369641" y="1442759"/>
                    </a:lnTo>
                    <a:lnTo>
                      <a:pt x="327600" y="1792288"/>
                    </a:lnTo>
                    <a:lnTo>
                      <a:pt x="320461" y="1790304"/>
                    </a:lnTo>
                    <a:lnTo>
                      <a:pt x="316892" y="1789908"/>
                    </a:lnTo>
                    <a:lnTo>
                      <a:pt x="312926" y="1789908"/>
                    </a:lnTo>
                    <a:lnTo>
                      <a:pt x="224085" y="1789908"/>
                    </a:lnTo>
                    <a:lnTo>
                      <a:pt x="221309" y="1790304"/>
                    </a:lnTo>
                    <a:lnTo>
                      <a:pt x="218532" y="1790701"/>
                    </a:lnTo>
                    <a:lnTo>
                      <a:pt x="187597" y="1376503"/>
                    </a:lnTo>
                    <a:lnTo>
                      <a:pt x="188787" y="1369759"/>
                    </a:lnTo>
                    <a:lnTo>
                      <a:pt x="189580" y="1363014"/>
                    </a:lnTo>
                    <a:lnTo>
                      <a:pt x="189977" y="1355873"/>
                    </a:lnTo>
                    <a:lnTo>
                      <a:pt x="189580" y="1348335"/>
                    </a:lnTo>
                    <a:lnTo>
                      <a:pt x="188390" y="1338416"/>
                    </a:lnTo>
                    <a:lnTo>
                      <a:pt x="187200" y="1327704"/>
                    </a:lnTo>
                    <a:lnTo>
                      <a:pt x="184821" y="1315802"/>
                    </a:lnTo>
                    <a:lnTo>
                      <a:pt x="182044" y="1303503"/>
                    </a:lnTo>
                    <a:lnTo>
                      <a:pt x="179665" y="1297552"/>
                    </a:lnTo>
                    <a:lnTo>
                      <a:pt x="177682" y="1291601"/>
                    </a:lnTo>
                    <a:lnTo>
                      <a:pt x="175302" y="1285649"/>
                    </a:lnTo>
                    <a:lnTo>
                      <a:pt x="172526" y="1279698"/>
                    </a:lnTo>
                    <a:lnTo>
                      <a:pt x="169353" y="1274144"/>
                    </a:lnTo>
                    <a:lnTo>
                      <a:pt x="165783" y="1268590"/>
                    </a:lnTo>
                    <a:lnTo>
                      <a:pt x="161817" y="1263829"/>
                    </a:lnTo>
                    <a:lnTo>
                      <a:pt x="157058" y="1259465"/>
                    </a:lnTo>
                    <a:lnTo>
                      <a:pt x="149919" y="1178133"/>
                    </a:lnTo>
                    <a:lnTo>
                      <a:pt x="144763" y="1121795"/>
                    </a:lnTo>
                    <a:lnTo>
                      <a:pt x="140004" y="1058317"/>
                    </a:lnTo>
                    <a:lnTo>
                      <a:pt x="124536" y="836538"/>
                    </a:lnTo>
                    <a:lnTo>
                      <a:pt x="118587" y="831381"/>
                    </a:lnTo>
                    <a:lnTo>
                      <a:pt x="113034" y="825430"/>
                    </a:lnTo>
                    <a:lnTo>
                      <a:pt x="112637" y="825033"/>
                    </a:lnTo>
                    <a:lnTo>
                      <a:pt x="111844" y="825430"/>
                    </a:lnTo>
                    <a:lnTo>
                      <a:pt x="111051" y="827413"/>
                    </a:lnTo>
                    <a:lnTo>
                      <a:pt x="110654" y="831381"/>
                    </a:lnTo>
                    <a:lnTo>
                      <a:pt x="110258" y="836142"/>
                    </a:lnTo>
                    <a:lnTo>
                      <a:pt x="110258" y="851614"/>
                    </a:lnTo>
                    <a:lnTo>
                      <a:pt x="110258" y="871452"/>
                    </a:lnTo>
                    <a:lnTo>
                      <a:pt x="111051" y="925012"/>
                    </a:lnTo>
                    <a:lnTo>
                      <a:pt x="113827" y="990474"/>
                    </a:lnTo>
                    <a:lnTo>
                      <a:pt x="116603" y="1061491"/>
                    </a:lnTo>
                    <a:lnTo>
                      <a:pt x="119776" y="1131317"/>
                    </a:lnTo>
                    <a:lnTo>
                      <a:pt x="122949" y="1194002"/>
                    </a:lnTo>
                    <a:lnTo>
                      <a:pt x="126519" y="1243595"/>
                    </a:lnTo>
                    <a:lnTo>
                      <a:pt x="124536" y="1243198"/>
                    </a:lnTo>
                    <a:lnTo>
                      <a:pt x="122553" y="1242801"/>
                    </a:lnTo>
                    <a:lnTo>
                      <a:pt x="52353" y="1229312"/>
                    </a:lnTo>
                    <a:lnTo>
                      <a:pt x="47197" y="1228915"/>
                    </a:lnTo>
                    <a:lnTo>
                      <a:pt x="42041" y="1228519"/>
                    </a:lnTo>
                    <a:lnTo>
                      <a:pt x="36091" y="1228915"/>
                    </a:lnTo>
                    <a:lnTo>
                      <a:pt x="30539" y="1229709"/>
                    </a:lnTo>
                    <a:lnTo>
                      <a:pt x="27763" y="1205508"/>
                    </a:lnTo>
                    <a:lnTo>
                      <a:pt x="24590" y="1176942"/>
                    </a:lnTo>
                    <a:lnTo>
                      <a:pt x="21417" y="1145203"/>
                    </a:lnTo>
                    <a:lnTo>
                      <a:pt x="18244" y="1110290"/>
                    </a:lnTo>
                    <a:lnTo>
                      <a:pt x="12295" y="1036099"/>
                    </a:lnTo>
                    <a:lnTo>
                      <a:pt x="7139" y="959925"/>
                    </a:lnTo>
                    <a:lnTo>
                      <a:pt x="3173" y="887321"/>
                    </a:lnTo>
                    <a:lnTo>
                      <a:pt x="1586" y="853995"/>
                    </a:lnTo>
                    <a:lnTo>
                      <a:pt x="793" y="824636"/>
                    </a:lnTo>
                    <a:lnTo>
                      <a:pt x="0" y="798848"/>
                    </a:lnTo>
                    <a:lnTo>
                      <a:pt x="0" y="777424"/>
                    </a:lnTo>
                    <a:lnTo>
                      <a:pt x="396" y="761554"/>
                    </a:lnTo>
                    <a:lnTo>
                      <a:pt x="793" y="755603"/>
                    </a:lnTo>
                    <a:lnTo>
                      <a:pt x="1190" y="752032"/>
                    </a:lnTo>
                    <a:lnTo>
                      <a:pt x="1983" y="744494"/>
                    </a:lnTo>
                    <a:lnTo>
                      <a:pt x="3569" y="737353"/>
                    </a:lnTo>
                    <a:lnTo>
                      <a:pt x="5949" y="730608"/>
                    </a:lnTo>
                    <a:lnTo>
                      <a:pt x="8725" y="723864"/>
                    </a:lnTo>
                    <a:lnTo>
                      <a:pt x="12691" y="717516"/>
                    </a:lnTo>
                    <a:lnTo>
                      <a:pt x="16658" y="711168"/>
                    </a:lnTo>
                    <a:lnTo>
                      <a:pt x="21813" y="705217"/>
                    </a:lnTo>
                    <a:lnTo>
                      <a:pt x="27763" y="699266"/>
                    </a:lnTo>
                    <a:lnTo>
                      <a:pt x="33712" y="693711"/>
                    </a:lnTo>
                    <a:lnTo>
                      <a:pt x="40454" y="688157"/>
                    </a:lnTo>
                    <a:lnTo>
                      <a:pt x="47593" y="683396"/>
                    </a:lnTo>
                    <a:lnTo>
                      <a:pt x="55525" y="678239"/>
                    </a:lnTo>
                    <a:lnTo>
                      <a:pt x="63458" y="673478"/>
                    </a:lnTo>
                    <a:lnTo>
                      <a:pt x="72183" y="669113"/>
                    </a:lnTo>
                    <a:lnTo>
                      <a:pt x="81305" y="664353"/>
                    </a:lnTo>
                    <a:lnTo>
                      <a:pt x="90427" y="659988"/>
                    </a:lnTo>
                    <a:lnTo>
                      <a:pt x="99946" y="656418"/>
                    </a:lnTo>
                    <a:lnTo>
                      <a:pt x="109861" y="652450"/>
                    </a:lnTo>
                    <a:lnTo>
                      <a:pt x="130485" y="645309"/>
                    </a:lnTo>
                    <a:lnTo>
                      <a:pt x="151902" y="638564"/>
                    </a:lnTo>
                    <a:lnTo>
                      <a:pt x="174112" y="633010"/>
                    </a:lnTo>
                    <a:lnTo>
                      <a:pt x="196322" y="627456"/>
                    </a:lnTo>
                    <a:lnTo>
                      <a:pt x="218532" y="623488"/>
                    </a:lnTo>
                    <a:lnTo>
                      <a:pt x="241139" y="619521"/>
                    </a:lnTo>
                    <a:lnTo>
                      <a:pt x="262953" y="616347"/>
                    </a:lnTo>
                    <a:lnTo>
                      <a:pt x="266522" y="615950"/>
                    </a:lnTo>
                    <a:close/>
                    <a:moveTo>
                      <a:pt x="1664891" y="614363"/>
                    </a:moveTo>
                    <a:lnTo>
                      <a:pt x="1675210" y="614363"/>
                    </a:lnTo>
                    <a:lnTo>
                      <a:pt x="1686322" y="614760"/>
                    </a:lnTo>
                    <a:lnTo>
                      <a:pt x="1697038" y="615554"/>
                    </a:lnTo>
                    <a:lnTo>
                      <a:pt x="1707754" y="617142"/>
                    </a:lnTo>
                    <a:lnTo>
                      <a:pt x="1718866" y="619127"/>
                    </a:lnTo>
                    <a:lnTo>
                      <a:pt x="1729582" y="621906"/>
                    </a:lnTo>
                    <a:lnTo>
                      <a:pt x="1740297" y="624288"/>
                    </a:lnTo>
                    <a:lnTo>
                      <a:pt x="1750616" y="627861"/>
                    </a:lnTo>
                    <a:lnTo>
                      <a:pt x="1761729" y="631435"/>
                    </a:lnTo>
                    <a:lnTo>
                      <a:pt x="1772047" y="635405"/>
                    </a:lnTo>
                    <a:lnTo>
                      <a:pt x="1782366" y="638978"/>
                    </a:lnTo>
                    <a:lnTo>
                      <a:pt x="1792288" y="643742"/>
                    </a:lnTo>
                    <a:lnTo>
                      <a:pt x="1802210" y="648506"/>
                    </a:lnTo>
                    <a:lnTo>
                      <a:pt x="1821260" y="657637"/>
                    </a:lnTo>
                    <a:lnTo>
                      <a:pt x="1838326" y="667562"/>
                    </a:lnTo>
                    <a:lnTo>
                      <a:pt x="1854994" y="677885"/>
                    </a:lnTo>
                    <a:lnTo>
                      <a:pt x="1869282" y="687810"/>
                    </a:lnTo>
                    <a:lnTo>
                      <a:pt x="1881982" y="697338"/>
                    </a:lnTo>
                    <a:lnTo>
                      <a:pt x="1892301" y="706072"/>
                    </a:lnTo>
                    <a:lnTo>
                      <a:pt x="1900635" y="714012"/>
                    </a:lnTo>
                    <a:lnTo>
                      <a:pt x="1903810" y="717585"/>
                    </a:lnTo>
                    <a:lnTo>
                      <a:pt x="1905794" y="720761"/>
                    </a:lnTo>
                    <a:lnTo>
                      <a:pt x="1907779" y="723541"/>
                    </a:lnTo>
                    <a:lnTo>
                      <a:pt x="1908969" y="725923"/>
                    </a:lnTo>
                    <a:lnTo>
                      <a:pt x="1909366" y="730290"/>
                    </a:lnTo>
                    <a:lnTo>
                      <a:pt x="1909763" y="735848"/>
                    </a:lnTo>
                    <a:lnTo>
                      <a:pt x="1909763" y="752125"/>
                    </a:lnTo>
                    <a:lnTo>
                      <a:pt x="1908969" y="773961"/>
                    </a:lnTo>
                    <a:lnTo>
                      <a:pt x="1907779" y="800957"/>
                    </a:lnTo>
                    <a:lnTo>
                      <a:pt x="1905794" y="832321"/>
                    </a:lnTo>
                    <a:lnTo>
                      <a:pt x="1903413" y="866861"/>
                    </a:lnTo>
                    <a:lnTo>
                      <a:pt x="1897460" y="942689"/>
                    </a:lnTo>
                    <a:lnTo>
                      <a:pt x="1890316" y="1022885"/>
                    </a:lnTo>
                    <a:lnTo>
                      <a:pt x="1882379" y="1101096"/>
                    </a:lnTo>
                    <a:lnTo>
                      <a:pt x="1878410" y="1137621"/>
                    </a:lnTo>
                    <a:lnTo>
                      <a:pt x="1874838" y="1171366"/>
                    </a:lnTo>
                    <a:lnTo>
                      <a:pt x="1870869" y="1201539"/>
                    </a:lnTo>
                    <a:lnTo>
                      <a:pt x="1867298" y="1227345"/>
                    </a:lnTo>
                    <a:lnTo>
                      <a:pt x="1863726" y="1226948"/>
                    </a:lnTo>
                    <a:lnTo>
                      <a:pt x="1860948" y="1226948"/>
                    </a:lnTo>
                    <a:lnTo>
                      <a:pt x="1855391" y="1226948"/>
                    </a:lnTo>
                    <a:lnTo>
                      <a:pt x="1850232" y="1227742"/>
                    </a:lnTo>
                    <a:lnTo>
                      <a:pt x="1784351" y="1240049"/>
                    </a:lnTo>
                    <a:lnTo>
                      <a:pt x="1786732" y="1190026"/>
                    </a:lnTo>
                    <a:lnTo>
                      <a:pt x="1788716" y="1126504"/>
                    </a:lnTo>
                    <a:lnTo>
                      <a:pt x="1789907" y="1056631"/>
                    </a:lnTo>
                    <a:lnTo>
                      <a:pt x="1790701" y="985566"/>
                    </a:lnTo>
                    <a:lnTo>
                      <a:pt x="1790701" y="920854"/>
                    </a:lnTo>
                    <a:lnTo>
                      <a:pt x="1790304" y="892666"/>
                    </a:lnTo>
                    <a:lnTo>
                      <a:pt x="1789907" y="868052"/>
                    </a:lnTo>
                    <a:lnTo>
                      <a:pt x="1789113" y="848201"/>
                    </a:lnTo>
                    <a:lnTo>
                      <a:pt x="1787923" y="833909"/>
                    </a:lnTo>
                    <a:lnTo>
                      <a:pt x="1787129" y="828748"/>
                    </a:lnTo>
                    <a:lnTo>
                      <a:pt x="1786335" y="825969"/>
                    </a:lnTo>
                    <a:lnTo>
                      <a:pt x="1785541" y="824381"/>
                    </a:lnTo>
                    <a:lnTo>
                      <a:pt x="1785144" y="824381"/>
                    </a:lnTo>
                    <a:lnTo>
                      <a:pt x="1784351" y="824778"/>
                    </a:lnTo>
                    <a:lnTo>
                      <a:pt x="1778398" y="832718"/>
                    </a:lnTo>
                    <a:lnTo>
                      <a:pt x="1772444" y="841452"/>
                    </a:lnTo>
                    <a:lnTo>
                      <a:pt x="1770460" y="843437"/>
                    </a:lnTo>
                    <a:lnTo>
                      <a:pt x="1750616" y="1136033"/>
                    </a:lnTo>
                    <a:lnTo>
                      <a:pt x="1743869" y="1212258"/>
                    </a:lnTo>
                    <a:lnTo>
                      <a:pt x="1739107" y="1264664"/>
                    </a:lnTo>
                    <a:lnTo>
                      <a:pt x="1735932" y="1268634"/>
                    </a:lnTo>
                    <a:lnTo>
                      <a:pt x="1733551" y="1272604"/>
                    </a:lnTo>
                    <a:lnTo>
                      <a:pt x="1731169" y="1276971"/>
                    </a:lnTo>
                    <a:lnTo>
                      <a:pt x="1728391" y="1281338"/>
                    </a:lnTo>
                    <a:lnTo>
                      <a:pt x="1724819" y="1290469"/>
                    </a:lnTo>
                    <a:lnTo>
                      <a:pt x="1721644" y="1300394"/>
                    </a:lnTo>
                    <a:lnTo>
                      <a:pt x="1718866" y="1309526"/>
                    </a:lnTo>
                    <a:lnTo>
                      <a:pt x="1717279" y="1319054"/>
                    </a:lnTo>
                    <a:lnTo>
                      <a:pt x="1715294" y="1328185"/>
                    </a:lnTo>
                    <a:lnTo>
                      <a:pt x="1714501" y="1336522"/>
                    </a:lnTo>
                    <a:lnTo>
                      <a:pt x="1710929" y="1342477"/>
                    </a:lnTo>
                    <a:lnTo>
                      <a:pt x="1677194" y="1790303"/>
                    </a:lnTo>
                    <a:lnTo>
                      <a:pt x="1674019" y="1789906"/>
                    </a:lnTo>
                    <a:lnTo>
                      <a:pt x="1585119" y="1789906"/>
                    </a:lnTo>
                    <a:lnTo>
                      <a:pt x="1581150" y="1789906"/>
                    </a:lnTo>
                    <a:lnTo>
                      <a:pt x="1577975" y="1790303"/>
                    </a:lnTo>
                    <a:lnTo>
                      <a:pt x="1571229" y="1792288"/>
                    </a:lnTo>
                    <a:lnTo>
                      <a:pt x="1526382" y="1442523"/>
                    </a:lnTo>
                    <a:lnTo>
                      <a:pt x="1520429" y="1442920"/>
                    </a:lnTo>
                    <a:lnTo>
                      <a:pt x="1514475" y="1443317"/>
                    </a:lnTo>
                    <a:lnTo>
                      <a:pt x="1510110" y="1442920"/>
                    </a:lnTo>
                    <a:lnTo>
                      <a:pt x="1505744" y="1442523"/>
                    </a:lnTo>
                    <a:lnTo>
                      <a:pt x="1464072" y="1792288"/>
                    </a:lnTo>
                    <a:lnTo>
                      <a:pt x="1456929" y="1790303"/>
                    </a:lnTo>
                    <a:lnTo>
                      <a:pt x="1453357" y="1789906"/>
                    </a:lnTo>
                    <a:lnTo>
                      <a:pt x="1449388" y="1789906"/>
                    </a:lnTo>
                    <a:lnTo>
                      <a:pt x="1360488" y="1789906"/>
                    </a:lnTo>
                    <a:lnTo>
                      <a:pt x="1357710" y="1790303"/>
                    </a:lnTo>
                    <a:lnTo>
                      <a:pt x="1354932" y="1790700"/>
                    </a:lnTo>
                    <a:lnTo>
                      <a:pt x="1323578" y="1376223"/>
                    </a:lnTo>
                    <a:lnTo>
                      <a:pt x="1325563" y="1369871"/>
                    </a:lnTo>
                    <a:lnTo>
                      <a:pt x="1326357" y="1362725"/>
                    </a:lnTo>
                    <a:lnTo>
                      <a:pt x="1326357" y="1355579"/>
                    </a:lnTo>
                    <a:lnTo>
                      <a:pt x="1325960" y="1348035"/>
                    </a:lnTo>
                    <a:lnTo>
                      <a:pt x="1324769" y="1338110"/>
                    </a:lnTo>
                    <a:lnTo>
                      <a:pt x="1323182" y="1327391"/>
                    </a:lnTo>
                    <a:lnTo>
                      <a:pt x="1321197" y="1315481"/>
                    </a:lnTo>
                    <a:lnTo>
                      <a:pt x="1318419" y="1303173"/>
                    </a:lnTo>
                    <a:lnTo>
                      <a:pt x="1316435" y="1297218"/>
                    </a:lnTo>
                    <a:lnTo>
                      <a:pt x="1314053" y="1291263"/>
                    </a:lnTo>
                    <a:lnTo>
                      <a:pt x="1312069" y="1285308"/>
                    </a:lnTo>
                    <a:lnTo>
                      <a:pt x="1308894" y="1279353"/>
                    </a:lnTo>
                    <a:lnTo>
                      <a:pt x="1305719" y="1273795"/>
                    </a:lnTo>
                    <a:lnTo>
                      <a:pt x="1302147" y="1268237"/>
                    </a:lnTo>
                    <a:lnTo>
                      <a:pt x="1298178" y="1263472"/>
                    </a:lnTo>
                    <a:lnTo>
                      <a:pt x="1293813" y="1259105"/>
                    </a:lnTo>
                    <a:lnTo>
                      <a:pt x="1292225" y="1240049"/>
                    </a:lnTo>
                    <a:lnTo>
                      <a:pt x="1293813" y="1217419"/>
                    </a:lnTo>
                    <a:lnTo>
                      <a:pt x="1305322" y="1219802"/>
                    </a:lnTo>
                    <a:lnTo>
                      <a:pt x="1311672" y="1220993"/>
                    </a:lnTo>
                    <a:lnTo>
                      <a:pt x="1317228" y="1220993"/>
                    </a:lnTo>
                    <a:lnTo>
                      <a:pt x="1321991" y="1220993"/>
                    </a:lnTo>
                    <a:lnTo>
                      <a:pt x="1326357" y="1220596"/>
                    </a:lnTo>
                    <a:lnTo>
                      <a:pt x="1330325" y="1219802"/>
                    </a:lnTo>
                    <a:lnTo>
                      <a:pt x="1334691" y="1218610"/>
                    </a:lnTo>
                    <a:lnTo>
                      <a:pt x="1339057" y="1217022"/>
                    </a:lnTo>
                    <a:lnTo>
                      <a:pt x="1342628" y="1215037"/>
                    </a:lnTo>
                    <a:lnTo>
                      <a:pt x="1346597" y="1213052"/>
                    </a:lnTo>
                    <a:lnTo>
                      <a:pt x="1350169" y="1210670"/>
                    </a:lnTo>
                    <a:lnTo>
                      <a:pt x="1353741" y="1207891"/>
                    </a:lnTo>
                    <a:lnTo>
                      <a:pt x="1356916" y="1205112"/>
                    </a:lnTo>
                    <a:lnTo>
                      <a:pt x="1360091" y="1201539"/>
                    </a:lnTo>
                    <a:lnTo>
                      <a:pt x="1362869" y="1198363"/>
                    </a:lnTo>
                    <a:lnTo>
                      <a:pt x="1365647" y="1194393"/>
                    </a:lnTo>
                    <a:lnTo>
                      <a:pt x="1367632" y="1190820"/>
                    </a:lnTo>
                    <a:lnTo>
                      <a:pt x="1369219" y="1186453"/>
                    </a:lnTo>
                    <a:lnTo>
                      <a:pt x="1370807" y="1182086"/>
                    </a:lnTo>
                    <a:lnTo>
                      <a:pt x="1394619" y="1110624"/>
                    </a:lnTo>
                    <a:lnTo>
                      <a:pt x="1417638" y="1047897"/>
                    </a:lnTo>
                    <a:lnTo>
                      <a:pt x="1429544" y="1016533"/>
                    </a:lnTo>
                    <a:lnTo>
                      <a:pt x="1440657" y="985169"/>
                    </a:lnTo>
                    <a:lnTo>
                      <a:pt x="1450578" y="954997"/>
                    </a:lnTo>
                    <a:lnTo>
                      <a:pt x="1460500" y="924427"/>
                    </a:lnTo>
                    <a:lnTo>
                      <a:pt x="1469629" y="895048"/>
                    </a:lnTo>
                    <a:lnTo>
                      <a:pt x="1477169" y="866067"/>
                    </a:lnTo>
                    <a:lnTo>
                      <a:pt x="1480741" y="878771"/>
                    </a:lnTo>
                    <a:lnTo>
                      <a:pt x="1482329" y="868052"/>
                    </a:lnTo>
                    <a:lnTo>
                      <a:pt x="1491854" y="796193"/>
                    </a:lnTo>
                    <a:lnTo>
                      <a:pt x="1493838" y="783886"/>
                    </a:lnTo>
                    <a:lnTo>
                      <a:pt x="1506538" y="687016"/>
                    </a:lnTo>
                    <a:lnTo>
                      <a:pt x="1500982" y="672326"/>
                    </a:lnTo>
                    <a:lnTo>
                      <a:pt x="1507729" y="673517"/>
                    </a:lnTo>
                    <a:lnTo>
                      <a:pt x="1514079" y="675105"/>
                    </a:lnTo>
                    <a:lnTo>
                      <a:pt x="1520032" y="675502"/>
                    </a:lnTo>
                    <a:lnTo>
                      <a:pt x="1526382" y="675899"/>
                    </a:lnTo>
                    <a:lnTo>
                      <a:pt x="1533922" y="675502"/>
                    </a:lnTo>
                    <a:lnTo>
                      <a:pt x="1541860" y="674311"/>
                    </a:lnTo>
                    <a:lnTo>
                      <a:pt x="1549400" y="673517"/>
                    </a:lnTo>
                    <a:lnTo>
                      <a:pt x="1556941" y="671929"/>
                    </a:lnTo>
                    <a:lnTo>
                      <a:pt x="1551385" y="690589"/>
                    </a:lnTo>
                    <a:lnTo>
                      <a:pt x="1573213" y="881153"/>
                    </a:lnTo>
                    <a:lnTo>
                      <a:pt x="1628776" y="636993"/>
                    </a:lnTo>
                    <a:lnTo>
                      <a:pt x="1635126" y="631832"/>
                    </a:lnTo>
                    <a:lnTo>
                      <a:pt x="1641476" y="626273"/>
                    </a:lnTo>
                    <a:lnTo>
                      <a:pt x="1647826" y="621112"/>
                    </a:lnTo>
                    <a:lnTo>
                      <a:pt x="1654176" y="615157"/>
                    </a:lnTo>
                    <a:lnTo>
                      <a:pt x="1664891" y="614363"/>
                    </a:lnTo>
                    <a:close/>
                    <a:moveTo>
                      <a:pt x="1134938" y="547688"/>
                    </a:moveTo>
                    <a:lnTo>
                      <a:pt x="1149232" y="547688"/>
                    </a:lnTo>
                    <a:lnTo>
                      <a:pt x="1163128" y="548482"/>
                    </a:lnTo>
                    <a:lnTo>
                      <a:pt x="1177421" y="550070"/>
                    </a:lnTo>
                    <a:lnTo>
                      <a:pt x="1191317" y="552055"/>
                    </a:lnTo>
                    <a:lnTo>
                      <a:pt x="1205611" y="554834"/>
                    </a:lnTo>
                    <a:lnTo>
                      <a:pt x="1219507" y="558010"/>
                    </a:lnTo>
                    <a:lnTo>
                      <a:pt x="1233403" y="561979"/>
                    </a:lnTo>
                    <a:lnTo>
                      <a:pt x="1247300" y="566346"/>
                    </a:lnTo>
                    <a:lnTo>
                      <a:pt x="1261196" y="571110"/>
                    </a:lnTo>
                    <a:lnTo>
                      <a:pt x="1274695" y="576667"/>
                    </a:lnTo>
                    <a:lnTo>
                      <a:pt x="1288194" y="582225"/>
                    </a:lnTo>
                    <a:lnTo>
                      <a:pt x="1300899" y="588180"/>
                    </a:lnTo>
                    <a:lnTo>
                      <a:pt x="1313605" y="594531"/>
                    </a:lnTo>
                    <a:lnTo>
                      <a:pt x="1325913" y="600883"/>
                    </a:lnTo>
                    <a:lnTo>
                      <a:pt x="1337824" y="607632"/>
                    </a:lnTo>
                    <a:lnTo>
                      <a:pt x="1349338" y="614777"/>
                    </a:lnTo>
                    <a:lnTo>
                      <a:pt x="1360455" y="621923"/>
                    </a:lnTo>
                    <a:lnTo>
                      <a:pt x="1370381" y="629069"/>
                    </a:lnTo>
                    <a:lnTo>
                      <a:pt x="1380704" y="636214"/>
                    </a:lnTo>
                    <a:lnTo>
                      <a:pt x="1389836" y="643757"/>
                    </a:lnTo>
                    <a:lnTo>
                      <a:pt x="1398173" y="650902"/>
                    </a:lnTo>
                    <a:lnTo>
                      <a:pt x="1405717" y="658048"/>
                    </a:lnTo>
                    <a:lnTo>
                      <a:pt x="1412864" y="665590"/>
                    </a:lnTo>
                    <a:lnTo>
                      <a:pt x="1419216" y="672339"/>
                    </a:lnTo>
                    <a:lnTo>
                      <a:pt x="1425172" y="679485"/>
                    </a:lnTo>
                    <a:lnTo>
                      <a:pt x="1429936" y="686233"/>
                    </a:lnTo>
                    <a:lnTo>
                      <a:pt x="1433907" y="692982"/>
                    </a:lnTo>
                    <a:lnTo>
                      <a:pt x="1436289" y="699334"/>
                    </a:lnTo>
                    <a:lnTo>
                      <a:pt x="1438274" y="705288"/>
                    </a:lnTo>
                    <a:lnTo>
                      <a:pt x="1439068" y="711243"/>
                    </a:lnTo>
                    <a:lnTo>
                      <a:pt x="1439862" y="719182"/>
                    </a:lnTo>
                    <a:lnTo>
                      <a:pt x="1441053" y="727916"/>
                    </a:lnTo>
                    <a:lnTo>
                      <a:pt x="1441450" y="737443"/>
                    </a:lnTo>
                    <a:lnTo>
                      <a:pt x="1441053" y="746971"/>
                    </a:lnTo>
                    <a:lnTo>
                      <a:pt x="1440656" y="756895"/>
                    </a:lnTo>
                    <a:lnTo>
                      <a:pt x="1439465" y="766820"/>
                    </a:lnTo>
                    <a:lnTo>
                      <a:pt x="1438671" y="777538"/>
                    </a:lnTo>
                    <a:lnTo>
                      <a:pt x="1437083" y="787860"/>
                    </a:lnTo>
                    <a:lnTo>
                      <a:pt x="1433112" y="810090"/>
                    </a:lnTo>
                    <a:lnTo>
                      <a:pt x="1428348" y="833512"/>
                    </a:lnTo>
                    <a:lnTo>
                      <a:pt x="1422392" y="857331"/>
                    </a:lnTo>
                    <a:lnTo>
                      <a:pt x="1415643" y="882340"/>
                    </a:lnTo>
                    <a:lnTo>
                      <a:pt x="1407702" y="908144"/>
                    </a:lnTo>
                    <a:lnTo>
                      <a:pt x="1399761" y="933947"/>
                    </a:lnTo>
                    <a:lnTo>
                      <a:pt x="1390630" y="960148"/>
                    </a:lnTo>
                    <a:lnTo>
                      <a:pt x="1381101" y="986348"/>
                    </a:lnTo>
                    <a:lnTo>
                      <a:pt x="1361646" y="1039146"/>
                    </a:lnTo>
                    <a:lnTo>
                      <a:pt x="1342191" y="1091547"/>
                    </a:lnTo>
                    <a:lnTo>
                      <a:pt x="1317972" y="1165385"/>
                    </a:lnTo>
                    <a:lnTo>
                      <a:pt x="1242535" y="1148315"/>
                    </a:lnTo>
                    <a:lnTo>
                      <a:pt x="1238962" y="1207465"/>
                    </a:lnTo>
                    <a:lnTo>
                      <a:pt x="1232212" y="1284875"/>
                    </a:lnTo>
                    <a:lnTo>
                      <a:pt x="1226654" y="1344422"/>
                    </a:lnTo>
                    <a:lnTo>
                      <a:pt x="1221095" y="1398411"/>
                    </a:lnTo>
                    <a:lnTo>
                      <a:pt x="1220698" y="1403572"/>
                    </a:lnTo>
                    <a:lnTo>
                      <a:pt x="1218316" y="1411908"/>
                    </a:lnTo>
                    <a:lnTo>
                      <a:pt x="1214743" y="1420245"/>
                    </a:lnTo>
                    <a:lnTo>
                      <a:pt x="1211169" y="1428581"/>
                    </a:lnTo>
                    <a:lnTo>
                      <a:pt x="1207199" y="1436918"/>
                    </a:lnTo>
                    <a:lnTo>
                      <a:pt x="1203229" y="1444857"/>
                    </a:lnTo>
                    <a:lnTo>
                      <a:pt x="1198464" y="1452797"/>
                    </a:lnTo>
                    <a:lnTo>
                      <a:pt x="1193303" y="1461133"/>
                    </a:lnTo>
                    <a:lnTo>
                      <a:pt x="1187744" y="1469073"/>
                    </a:lnTo>
                    <a:lnTo>
                      <a:pt x="1141688" y="2084388"/>
                    </a:lnTo>
                    <a:lnTo>
                      <a:pt x="1017416" y="2084388"/>
                    </a:lnTo>
                    <a:lnTo>
                      <a:pt x="955478" y="1594915"/>
                    </a:lnTo>
                    <a:lnTo>
                      <a:pt x="947537" y="1595709"/>
                    </a:lnTo>
                    <a:lnTo>
                      <a:pt x="943567" y="1596503"/>
                    </a:lnTo>
                    <a:lnTo>
                      <a:pt x="939597" y="1596503"/>
                    </a:lnTo>
                    <a:lnTo>
                      <a:pt x="934435" y="1595709"/>
                    </a:lnTo>
                    <a:lnTo>
                      <a:pt x="928877" y="1595312"/>
                    </a:lnTo>
                    <a:lnTo>
                      <a:pt x="871306" y="2082006"/>
                    </a:lnTo>
                    <a:lnTo>
                      <a:pt x="741476" y="2084388"/>
                    </a:lnTo>
                    <a:lnTo>
                      <a:pt x="694625" y="1461133"/>
                    </a:lnTo>
                    <a:lnTo>
                      <a:pt x="685890" y="1446842"/>
                    </a:lnTo>
                    <a:lnTo>
                      <a:pt x="681920" y="1439697"/>
                    </a:lnTo>
                    <a:lnTo>
                      <a:pt x="677553" y="1432948"/>
                    </a:lnTo>
                    <a:lnTo>
                      <a:pt x="673582" y="1425802"/>
                    </a:lnTo>
                    <a:lnTo>
                      <a:pt x="670406" y="1418657"/>
                    </a:lnTo>
                    <a:lnTo>
                      <a:pt x="667230" y="1411511"/>
                    </a:lnTo>
                    <a:lnTo>
                      <a:pt x="664848" y="1403969"/>
                    </a:lnTo>
                    <a:lnTo>
                      <a:pt x="664053" y="1398411"/>
                    </a:lnTo>
                    <a:lnTo>
                      <a:pt x="657701" y="1329337"/>
                    </a:lnTo>
                    <a:lnTo>
                      <a:pt x="650554" y="1253514"/>
                    </a:lnTo>
                    <a:lnTo>
                      <a:pt x="642217" y="1157446"/>
                    </a:lnTo>
                    <a:lnTo>
                      <a:pt x="626335" y="1161415"/>
                    </a:lnTo>
                    <a:lnTo>
                      <a:pt x="610057" y="1165782"/>
                    </a:lnTo>
                    <a:lnTo>
                      <a:pt x="594175" y="1168958"/>
                    </a:lnTo>
                    <a:lnTo>
                      <a:pt x="585440" y="1170943"/>
                    </a:lnTo>
                    <a:lnTo>
                      <a:pt x="577500" y="1171737"/>
                    </a:lnTo>
                    <a:lnTo>
                      <a:pt x="569956" y="1172531"/>
                    </a:lnTo>
                    <a:lnTo>
                      <a:pt x="562412" y="1172928"/>
                    </a:lnTo>
                    <a:lnTo>
                      <a:pt x="554869" y="1172928"/>
                    </a:lnTo>
                    <a:lnTo>
                      <a:pt x="548119" y="1172531"/>
                    </a:lnTo>
                    <a:lnTo>
                      <a:pt x="541369" y="1171737"/>
                    </a:lnTo>
                    <a:lnTo>
                      <a:pt x="535017" y="1170149"/>
                    </a:lnTo>
                    <a:lnTo>
                      <a:pt x="529458" y="1167767"/>
                    </a:lnTo>
                    <a:lnTo>
                      <a:pt x="523900" y="1165385"/>
                    </a:lnTo>
                    <a:lnTo>
                      <a:pt x="514768" y="1116557"/>
                    </a:lnTo>
                    <a:lnTo>
                      <a:pt x="504048" y="1055819"/>
                    </a:lnTo>
                    <a:lnTo>
                      <a:pt x="492931" y="988730"/>
                    </a:lnTo>
                    <a:lnTo>
                      <a:pt x="482211" y="919656"/>
                    </a:lnTo>
                    <a:lnTo>
                      <a:pt x="477049" y="885913"/>
                    </a:lnTo>
                    <a:lnTo>
                      <a:pt x="472682" y="853361"/>
                    </a:lnTo>
                    <a:lnTo>
                      <a:pt x="468712" y="822397"/>
                    </a:lnTo>
                    <a:lnTo>
                      <a:pt x="465932" y="794608"/>
                    </a:lnTo>
                    <a:lnTo>
                      <a:pt x="463550" y="770393"/>
                    </a:lnTo>
                    <a:lnTo>
                      <a:pt x="462359" y="748956"/>
                    </a:lnTo>
                    <a:lnTo>
                      <a:pt x="461962" y="740222"/>
                    </a:lnTo>
                    <a:lnTo>
                      <a:pt x="461962" y="732680"/>
                    </a:lnTo>
                    <a:lnTo>
                      <a:pt x="462359" y="726328"/>
                    </a:lnTo>
                    <a:lnTo>
                      <a:pt x="463153" y="720770"/>
                    </a:lnTo>
                    <a:lnTo>
                      <a:pt x="463550" y="716404"/>
                    </a:lnTo>
                    <a:lnTo>
                      <a:pt x="463947" y="711640"/>
                    </a:lnTo>
                    <a:lnTo>
                      <a:pt x="465138" y="707273"/>
                    </a:lnTo>
                    <a:lnTo>
                      <a:pt x="466330" y="702906"/>
                    </a:lnTo>
                    <a:lnTo>
                      <a:pt x="469109" y="694173"/>
                    </a:lnTo>
                    <a:lnTo>
                      <a:pt x="473079" y="685836"/>
                    </a:lnTo>
                    <a:lnTo>
                      <a:pt x="477447" y="677500"/>
                    </a:lnTo>
                    <a:lnTo>
                      <a:pt x="483005" y="669957"/>
                    </a:lnTo>
                    <a:lnTo>
                      <a:pt x="489358" y="662415"/>
                    </a:lnTo>
                    <a:lnTo>
                      <a:pt x="496504" y="654475"/>
                    </a:lnTo>
                    <a:lnTo>
                      <a:pt x="504048" y="647329"/>
                    </a:lnTo>
                    <a:lnTo>
                      <a:pt x="512783" y="640581"/>
                    </a:lnTo>
                    <a:lnTo>
                      <a:pt x="521915" y="634229"/>
                    </a:lnTo>
                    <a:lnTo>
                      <a:pt x="531443" y="628275"/>
                    </a:lnTo>
                    <a:lnTo>
                      <a:pt x="542163" y="621923"/>
                    </a:lnTo>
                    <a:lnTo>
                      <a:pt x="552883" y="616365"/>
                    </a:lnTo>
                    <a:lnTo>
                      <a:pt x="564000" y="610411"/>
                    </a:lnTo>
                    <a:lnTo>
                      <a:pt x="575911" y="605250"/>
                    </a:lnTo>
                    <a:lnTo>
                      <a:pt x="588220" y="600089"/>
                    </a:lnTo>
                    <a:lnTo>
                      <a:pt x="600925" y="595325"/>
                    </a:lnTo>
                    <a:lnTo>
                      <a:pt x="613233" y="590562"/>
                    </a:lnTo>
                    <a:lnTo>
                      <a:pt x="626732" y="586195"/>
                    </a:lnTo>
                    <a:lnTo>
                      <a:pt x="640231" y="582225"/>
                    </a:lnTo>
                    <a:lnTo>
                      <a:pt x="653731" y="577858"/>
                    </a:lnTo>
                    <a:lnTo>
                      <a:pt x="681920" y="570713"/>
                    </a:lnTo>
                    <a:lnTo>
                      <a:pt x="710110" y="564361"/>
                    </a:lnTo>
                    <a:lnTo>
                      <a:pt x="738299" y="558407"/>
                    </a:lnTo>
                    <a:lnTo>
                      <a:pt x="766489" y="554040"/>
                    </a:lnTo>
                    <a:lnTo>
                      <a:pt x="793884" y="549673"/>
                    </a:lnTo>
                    <a:lnTo>
                      <a:pt x="797458" y="549276"/>
                    </a:lnTo>
                    <a:lnTo>
                      <a:pt x="800634" y="549276"/>
                    </a:lnTo>
                    <a:lnTo>
                      <a:pt x="806987" y="549276"/>
                    </a:lnTo>
                    <a:lnTo>
                      <a:pt x="897114" y="881943"/>
                    </a:lnTo>
                    <a:lnTo>
                      <a:pt x="899099" y="868843"/>
                    </a:lnTo>
                    <a:lnTo>
                      <a:pt x="930068" y="640581"/>
                    </a:lnTo>
                    <a:lnTo>
                      <a:pt x="921333" y="617953"/>
                    </a:lnTo>
                    <a:lnTo>
                      <a:pt x="938406" y="588577"/>
                    </a:lnTo>
                    <a:lnTo>
                      <a:pt x="977712" y="588180"/>
                    </a:lnTo>
                    <a:lnTo>
                      <a:pt x="994388" y="617953"/>
                    </a:lnTo>
                    <a:lnTo>
                      <a:pt x="986844" y="644551"/>
                    </a:lnTo>
                    <a:lnTo>
                      <a:pt x="1014636" y="885913"/>
                    </a:lnTo>
                    <a:lnTo>
                      <a:pt x="1088485" y="559597"/>
                    </a:lnTo>
                    <a:lnTo>
                      <a:pt x="1096823" y="556025"/>
                    </a:lnTo>
                    <a:lnTo>
                      <a:pt x="1103175" y="552849"/>
                    </a:lnTo>
                    <a:lnTo>
                      <a:pt x="1106749" y="550467"/>
                    </a:lnTo>
                    <a:lnTo>
                      <a:pt x="1107543" y="550070"/>
                    </a:lnTo>
                    <a:lnTo>
                      <a:pt x="1107543" y="549673"/>
                    </a:lnTo>
                    <a:lnTo>
                      <a:pt x="1121042" y="548085"/>
                    </a:lnTo>
                    <a:lnTo>
                      <a:pt x="1134938" y="547688"/>
                    </a:lnTo>
                    <a:close/>
                    <a:moveTo>
                      <a:pt x="1529566" y="180975"/>
                    </a:moveTo>
                    <a:lnTo>
                      <a:pt x="1542295" y="180975"/>
                    </a:lnTo>
                    <a:lnTo>
                      <a:pt x="1554228" y="181372"/>
                    </a:lnTo>
                    <a:lnTo>
                      <a:pt x="1566162" y="182564"/>
                    </a:lnTo>
                    <a:lnTo>
                      <a:pt x="1577698" y="184153"/>
                    </a:lnTo>
                    <a:lnTo>
                      <a:pt x="1588040" y="186139"/>
                    </a:lnTo>
                    <a:lnTo>
                      <a:pt x="1598781" y="188920"/>
                    </a:lnTo>
                    <a:lnTo>
                      <a:pt x="1608328" y="191700"/>
                    </a:lnTo>
                    <a:lnTo>
                      <a:pt x="1617874" y="195275"/>
                    </a:lnTo>
                    <a:lnTo>
                      <a:pt x="1626626" y="198453"/>
                    </a:lnTo>
                    <a:lnTo>
                      <a:pt x="1634979" y="202426"/>
                    </a:lnTo>
                    <a:lnTo>
                      <a:pt x="1642935" y="206398"/>
                    </a:lnTo>
                    <a:lnTo>
                      <a:pt x="1650095" y="210370"/>
                    </a:lnTo>
                    <a:lnTo>
                      <a:pt x="1656858" y="214740"/>
                    </a:lnTo>
                    <a:lnTo>
                      <a:pt x="1663222" y="218315"/>
                    </a:lnTo>
                    <a:lnTo>
                      <a:pt x="1673962" y="225862"/>
                    </a:lnTo>
                    <a:lnTo>
                      <a:pt x="1682316" y="232615"/>
                    </a:lnTo>
                    <a:lnTo>
                      <a:pt x="1688681" y="238177"/>
                    </a:lnTo>
                    <a:lnTo>
                      <a:pt x="1693454" y="243341"/>
                    </a:lnTo>
                    <a:lnTo>
                      <a:pt x="1691863" y="246519"/>
                    </a:lnTo>
                    <a:lnTo>
                      <a:pt x="1689476" y="250888"/>
                    </a:lnTo>
                    <a:lnTo>
                      <a:pt x="1686692" y="256052"/>
                    </a:lnTo>
                    <a:lnTo>
                      <a:pt x="1682714" y="262011"/>
                    </a:lnTo>
                    <a:lnTo>
                      <a:pt x="1677940" y="268367"/>
                    </a:lnTo>
                    <a:lnTo>
                      <a:pt x="1671973" y="275120"/>
                    </a:lnTo>
                    <a:lnTo>
                      <a:pt x="1665211" y="281078"/>
                    </a:lnTo>
                    <a:lnTo>
                      <a:pt x="1661233" y="284256"/>
                    </a:lnTo>
                    <a:lnTo>
                      <a:pt x="1656858" y="286639"/>
                    </a:lnTo>
                    <a:lnTo>
                      <a:pt x="1652880" y="289420"/>
                    </a:lnTo>
                    <a:lnTo>
                      <a:pt x="1648106" y="291803"/>
                    </a:lnTo>
                    <a:lnTo>
                      <a:pt x="1643333" y="293790"/>
                    </a:lnTo>
                    <a:lnTo>
                      <a:pt x="1638162" y="295776"/>
                    </a:lnTo>
                    <a:lnTo>
                      <a:pt x="1632593" y="296967"/>
                    </a:lnTo>
                    <a:lnTo>
                      <a:pt x="1627024" y="297762"/>
                    </a:lnTo>
                    <a:lnTo>
                      <a:pt x="1621057" y="298159"/>
                    </a:lnTo>
                    <a:lnTo>
                      <a:pt x="1614692" y="298159"/>
                    </a:lnTo>
                    <a:lnTo>
                      <a:pt x="1607930" y="297762"/>
                    </a:lnTo>
                    <a:lnTo>
                      <a:pt x="1601167" y="296570"/>
                    </a:lnTo>
                    <a:lnTo>
                      <a:pt x="1594007" y="294584"/>
                    </a:lnTo>
                    <a:lnTo>
                      <a:pt x="1586449" y="292201"/>
                    </a:lnTo>
                    <a:lnTo>
                      <a:pt x="1578891" y="289420"/>
                    </a:lnTo>
                    <a:lnTo>
                      <a:pt x="1570936" y="285448"/>
                    </a:lnTo>
                    <a:lnTo>
                      <a:pt x="1561389" y="280681"/>
                    </a:lnTo>
                    <a:lnTo>
                      <a:pt x="1551842" y="276708"/>
                    </a:lnTo>
                    <a:lnTo>
                      <a:pt x="1590825" y="295776"/>
                    </a:lnTo>
                    <a:lnTo>
                      <a:pt x="1608328" y="303720"/>
                    </a:lnTo>
                    <a:lnTo>
                      <a:pt x="1617477" y="306898"/>
                    </a:lnTo>
                    <a:lnTo>
                      <a:pt x="1625830" y="310473"/>
                    </a:lnTo>
                    <a:lnTo>
                      <a:pt x="1633786" y="312857"/>
                    </a:lnTo>
                    <a:lnTo>
                      <a:pt x="1641344" y="314446"/>
                    </a:lnTo>
                    <a:lnTo>
                      <a:pt x="1648902" y="316035"/>
                    </a:lnTo>
                    <a:lnTo>
                      <a:pt x="1655664" y="316432"/>
                    </a:lnTo>
                    <a:lnTo>
                      <a:pt x="1662427" y="316035"/>
                    </a:lnTo>
                    <a:lnTo>
                      <a:pt x="1665609" y="315240"/>
                    </a:lnTo>
                    <a:lnTo>
                      <a:pt x="1668393" y="314446"/>
                    </a:lnTo>
                    <a:lnTo>
                      <a:pt x="1671576" y="313651"/>
                    </a:lnTo>
                    <a:lnTo>
                      <a:pt x="1674360" y="312460"/>
                    </a:lnTo>
                    <a:lnTo>
                      <a:pt x="1676747" y="310871"/>
                    </a:lnTo>
                    <a:lnTo>
                      <a:pt x="1679531" y="309282"/>
                    </a:lnTo>
                    <a:lnTo>
                      <a:pt x="1680725" y="321993"/>
                    </a:lnTo>
                    <a:lnTo>
                      <a:pt x="1681123" y="333910"/>
                    </a:lnTo>
                    <a:lnTo>
                      <a:pt x="1681123" y="345430"/>
                    </a:lnTo>
                    <a:lnTo>
                      <a:pt x="1680327" y="356950"/>
                    </a:lnTo>
                    <a:lnTo>
                      <a:pt x="1682316" y="354566"/>
                    </a:lnTo>
                    <a:lnTo>
                      <a:pt x="1683509" y="353772"/>
                    </a:lnTo>
                    <a:lnTo>
                      <a:pt x="1684703" y="353772"/>
                    </a:lnTo>
                    <a:lnTo>
                      <a:pt x="1685896" y="354169"/>
                    </a:lnTo>
                    <a:lnTo>
                      <a:pt x="1687487" y="354964"/>
                    </a:lnTo>
                    <a:lnTo>
                      <a:pt x="1688681" y="356553"/>
                    </a:lnTo>
                    <a:lnTo>
                      <a:pt x="1689874" y="358142"/>
                    </a:lnTo>
                    <a:lnTo>
                      <a:pt x="1692261" y="363703"/>
                    </a:lnTo>
                    <a:lnTo>
                      <a:pt x="1694250" y="370456"/>
                    </a:lnTo>
                    <a:lnTo>
                      <a:pt x="1695841" y="378401"/>
                    </a:lnTo>
                    <a:lnTo>
                      <a:pt x="1697034" y="387934"/>
                    </a:lnTo>
                    <a:lnTo>
                      <a:pt x="1698227" y="398660"/>
                    </a:lnTo>
                    <a:lnTo>
                      <a:pt x="1698625" y="409782"/>
                    </a:lnTo>
                    <a:lnTo>
                      <a:pt x="1698227" y="420905"/>
                    </a:lnTo>
                    <a:lnTo>
                      <a:pt x="1697034" y="431630"/>
                    </a:lnTo>
                    <a:lnTo>
                      <a:pt x="1695841" y="441164"/>
                    </a:lnTo>
                    <a:lnTo>
                      <a:pt x="1694250" y="449108"/>
                    </a:lnTo>
                    <a:lnTo>
                      <a:pt x="1692261" y="456259"/>
                    </a:lnTo>
                    <a:lnTo>
                      <a:pt x="1689874" y="461423"/>
                    </a:lnTo>
                    <a:lnTo>
                      <a:pt x="1688681" y="463012"/>
                    </a:lnTo>
                    <a:lnTo>
                      <a:pt x="1687487" y="464998"/>
                    </a:lnTo>
                    <a:lnTo>
                      <a:pt x="1685896" y="465792"/>
                    </a:lnTo>
                    <a:lnTo>
                      <a:pt x="1684703" y="465792"/>
                    </a:lnTo>
                    <a:lnTo>
                      <a:pt x="1683112" y="465792"/>
                    </a:lnTo>
                    <a:lnTo>
                      <a:pt x="1681520" y="464203"/>
                    </a:lnTo>
                    <a:lnTo>
                      <a:pt x="1680327" y="463012"/>
                    </a:lnTo>
                    <a:lnTo>
                      <a:pt x="1679134" y="461025"/>
                    </a:lnTo>
                    <a:lnTo>
                      <a:pt x="1677940" y="458642"/>
                    </a:lnTo>
                    <a:lnTo>
                      <a:pt x="1676349" y="455464"/>
                    </a:lnTo>
                    <a:lnTo>
                      <a:pt x="1674758" y="447917"/>
                    </a:lnTo>
                    <a:lnTo>
                      <a:pt x="1673565" y="457450"/>
                    </a:lnTo>
                    <a:lnTo>
                      <a:pt x="1671973" y="467381"/>
                    </a:lnTo>
                    <a:lnTo>
                      <a:pt x="1669587" y="476518"/>
                    </a:lnTo>
                    <a:lnTo>
                      <a:pt x="1667200" y="485654"/>
                    </a:lnTo>
                    <a:lnTo>
                      <a:pt x="1664813" y="494393"/>
                    </a:lnTo>
                    <a:lnTo>
                      <a:pt x="1661631" y="502735"/>
                    </a:lnTo>
                    <a:lnTo>
                      <a:pt x="1658449" y="511077"/>
                    </a:lnTo>
                    <a:lnTo>
                      <a:pt x="1654869" y="519419"/>
                    </a:lnTo>
                    <a:lnTo>
                      <a:pt x="1651289" y="526966"/>
                    </a:lnTo>
                    <a:lnTo>
                      <a:pt x="1646913" y="534514"/>
                    </a:lnTo>
                    <a:lnTo>
                      <a:pt x="1642537" y="541664"/>
                    </a:lnTo>
                    <a:lnTo>
                      <a:pt x="1638162" y="548417"/>
                    </a:lnTo>
                    <a:lnTo>
                      <a:pt x="1633388" y="555170"/>
                    </a:lnTo>
                    <a:lnTo>
                      <a:pt x="1628217" y="561526"/>
                    </a:lnTo>
                    <a:lnTo>
                      <a:pt x="1623046" y="567485"/>
                    </a:lnTo>
                    <a:lnTo>
                      <a:pt x="1618272" y="573443"/>
                    </a:lnTo>
                    <a:lnTo>
                      <a:pt x="1612703" y="578607"/>
                    </a:lnTo>
                    <a:lnTo>
                      <a:pt x="1607134" y="583771"/>
                    </a:lnTo>
                    <a:lnTo>
                      <a:pt x="1601565" y="588538"/>
                    </a:lnTo>
                    <a:lnTo>
                      <a:pt x="1596394" y="592510"/>
                    </a:lnTo>
                    <a:lnTo>
                      <a:pt x="1590427" y="596880"/>
                    </a:lnTo>
                    <a:lnTo>
                      <a:pt x="1584460" y="600852"/>
                    </a:lnTo>
                    <a:lnTo>
                      <a:pt x="1578891" y="604030"/>
                    </a:lnTo>
                    <a:lnTo>
                      <a:pt x="1572924" y="607605"/>
                    </a:lnTo>
                    <a:lnTo>
                      <a:pt x="1566958" y="609989"/>
                    </a:lnTo>
                    <a:lnTo>
                      <a:pt x="1560991" y="612372"/>
                    </a:lnTo>
                    <a:lnTo>
                      <a:pt x="1555024" y="614756"/>
                    </a:lnTo>
                    <a:lnTo>
                      <a:pt x="1549853" y="616344"/>
                    </a:lnTo>
                    <a:lnTo>
                      <a:pt x="1543886" y="617536"/>
                    </a:lnTo>
                    <a:lnTo>
                      <a:pt x="1538317" y="618331"/>
                    </a:lnTo>
                    <a:lnTo>
                      <a:pt x="1532748" y="618728"/>
                    </a:lnTo>
                    <a:lnTo>
                      <a:pt x="1527179" y="619125"/>
                    </a:lnTo>
                    <a:lnTo>
                      <a:pt x="1523201" y="618728"/>
                    </a:lnTo>
                    <a:lnTo>
                      <a:pt x="1518428" y="618331"/>
                    </a:lnTo>
                    <a:lnTo>
                      <a:pt x="1513654" y="617536"/>
                    </a:lnTo>
                    <a:lnTo>
                      <a:pt x="1508881" y="615947"/>
                    </a:lnTo>
                    <a:lnTo>
                      <a:pt x="1503709" y="614358"/>
                    </a:lnTo>
                    <a:lnTo>
                      <a:pt x="1498538" y="611975"/>
                    </a:lnTo>
                    <a:lnTo>
                      <a:pt x="1492969" y="609592"/>
                    </a:lnTo>
                    <a:lnTo>
                      <a:pt x="1487798" y="606414"/>
                    </a:lnTo>
                    <a:lnTo>
                      <a:pt x="1482229" y="603633"/>
                    </a:lnTo>
                    <a:lnTo>
                      <a:pt x="1476660" y="599661"/>
                    </a:lnTo>
                    <a:lnTo>
                      <a:pt x="1465522" y="591716"/>
                    </a:lnTo>
                    <a:lnTo>
                      <a:pt x="1454384" y="582580"/>
                    </a:lnTo>
                    <a:lnTo>
                      <a:pt x="1443246" y="572251"/>
                    </a:lnTo>
                    <a:lnTo>
                      <a:pt x="1432108" y="560732"/>
                    </a:lnTo>
                    <a:lnTo>
                      <a:pt x="1421765" y="548020"/>
                    </a:lnTo>
                    <a:lnTo>
                      <a:pt x="1416992" y="541664"/>
                    </a:lnTo>
                    <a:lnTo>
                      <a:pt x="1411821" y="534514"/>
                    </a:lnTo>
                    <a:lnTo>
                      <a:pt x="1407445" y="527364"/>
                    </a:lnTo>
                    <a:lnTo>
                      <a:pt x="1402671" y="520213"/>
                    </a:lnTo>
                    <a:lnTo>
                      <a:pt x="1398296" y="512666"/>
                    </a:lnTo>
                    <a:lnTo>
                      <a:pt x="1394318" y="504721"/>
                    </a:lnTo>
                    <a:lnTo>
                      <a:pt x="1390340" y="496777"/>
                    </a:lnTo>
                    <a:lnTo>
                      <a:pt x="1386760" y="488435"/>
                    </a:lnTo>
                    <a:lnTo>
                      <a:pt x="1383180" y="480490"/>
                    </a:lnTo>
                    <a:lnTo>
                      <a:pt x="1380395" y="472148"/>
                    </a:lnTo>
                    <a:lnTo>
                      <a:pt x="1377213" y="463012"/>
                    </a:lnTo>
                    <a:lnTo>
                      <a:pt x="1374826" y="454272"/>
                    </a:lnTo>
                    <a:lnTo>
                      <a:pt x="1373235" y="460231"/>
                    </a:lnTo>
                    <a:lnTo>
                      <a:pt x="1370848" y="464998"/>
                    </a:lnTo>
                    <a:lnTo>
                      <a:pt x="1369655" y="466189"/>
                    </a:lnTo>
                    <a:lnTo>
                      <a:pt x="1368462" y="467381"/>
                    </a:lnTo>
                    <a:lnTo>
                      <a:pt x="1367268" y="468176"/>
                    </a:lnTo>
                    <a:lnTo>
                      <a:pt x="1366075" y="468573"/>
                    </a:lnTo>
                    <a:lnTo>
                      <a:pt x="1364484" y="468176"/>
                    </a:lnTo>
                    <a:lnTo>
                      <a:pt x="1363291" y="467381"/>
                    </a:lnTo>
                    <a:lnTo>
                      <a:pt x="1361699" y="466189"/>
                    </a:lnTo>
                    <a:lnTo>
                      <a:pt x="1360506" y="463806"/>
                    </a:lnTo>
                    <a:lnTo>
                      <a:pt x="1358119" y="459039"/>
                    </a:lnTo>
                    <a:lnTo>
                      <a:pt x="1356130" y="452286"/>
                    </a:lnTo>
                    <a:lnTo>
                      <a:pt x="1354539" y="443547"/>
                    </a:lnTo>
                    <a:lnTo>
                      <a:pt x="1353346" y="434411"/>
                    </a:lnTo>
                    <a:lnTo>
                      <a:pt x="1352550" y="423685"/>
                    </a:lnTo>
                    <a:lnTo>
                      <a:pt x="1352550" y="412563"/>
                    </a:lnTo>
                    <a:lnTo>
                      <a:pt x="1352550" y="401043"/>
                    </a:lnTo>
                    <a:lnTo>
                      <a:pt x="1353346" y="390715"/>
                    </a:lnTo>
                    <a:lnTo>
                      <a:pt x="1354539" y="381181"/>
                    </a:lnTo>
                    <a:lnTo>
                      <a:pt x="1356130" y="372839"/>
                    </a:lnTo>
                    <a:lnTo>
                      <a:pt x="1358119" y="366086"/>
                    </a:lnTo>
                    <a:lnTo>
                      <a:pt x="1360506" y="360922"/>
                    </a:lnTo>
                    <a:lnTo>
                      <a:pt x="1361699" y="358936"/>
                    </a:lnTo>
                    <a:lnTo>
                      <a:pt x="1363291" y="357744"/>
                    </a:lnTo>
                    <a:lnTo>
                      <a:pt x="1364484" y="356950"/>
                    </a:lnTo>
                    <a:lnTo>
                      <a:pt x="1366075" y="356553"/>
                    </a:lnTo>
                    <a:lnTo>
                      <a:pt x="1366871" y="356950"/>
                    </a:lnTo>
                    <a:lnTo>
                      <a:pt x="1367666" y="357347"/>
                    </a:lnTo>
                    <a:lnTo>
                      <a:pt x="1368064" y="349800"/>
                    </a:lnTo>
                    <a:lnTo>
                      <a:pt x="1368462" y="342252"/>
                    </a:lnTo>
                    <a:lnTo>
                      <a:pt x="1369257" y="335499"/>
                    </a:lnTo>
                    <a:lnTo>
                      <a:pt x="1370053" y="329541"/>
                    </a:lnTo>
                    <a:lnTo>
                      <a:pt x="1369655" y="321596"/>
                    </a:lnTo>
                    <a:lnTo>
                      <a:pt x="1369257" y="314049"/>
                    </a:lnTo>
                    <a:lnTo>
                      <a:pt x="1369257" y="307296"/>
                    </a:lnTo>
                    <a:lnTo>
                      <a:pt x="1369655" y="300543"/>
                    </a:lnTo>
                    <a:lnTo>
                      <a:pt x="1370053" y="294584"/>
                    </a:lnTo>
                    <a:lnTo>
                      <a:pt x="1370848" y="289023"/>
                    </a:lnTo>
                    <a:lnTo>
                      <a:pt x="1372440" y="283461"/>
                    </a:lnTo>
                    <a:lnTo>
                      <a:pt x="1374031" y="278297"/>
                    </a:lnTo>
                    <a:lnTo>
                      <a:pt x="1375622" y="273531"/>
                    </a:lnTo>
                    <a:lnTo>
                      <a:pt x="1377213" y="269558"/>
                    </a:lnTo>
                    <a:lnTo>
                      <a:pt x="1379998" y="265189"/>
                    </a:lnTo>
                    <a:lnTo>
                      <a:pt x="1382384" y="262011"/>
                    </a:lnTo>
                    <a:lnTo>
                      <a:pt x="1384771" y="258436"/>
                    </a:lnTo>
                    <a:lnTo>
                      <a:pt x="1387953" y="255655"/>
                    </a:lnTo>
                    <a:lnTo>
                      <a:pt x="1391136" y="252477"/>
                    </a:lnTo>
                    <a:lnTo>
                      <a:pt x="1394716" y="250491"/>
                    </a:lnTo>
                    <a:lnTo>
                      <a:pt x="1379600" y="250491"/>
                    </a:lnTo>
                    <a:lnTo>
                      <a:pt x="1367666" y="250888"/>
                    </a:lnTo>
                    <a:lnTo>
                      <a:pt x="1357324" y="251683"/>
                    </a:lnTo>
                    <a:lnTo>
                      <a:pt x="1364484" y="248108"/>
                    </a:lnTo>
                    <a:lnTo>
                      <a:pt x="1371644" y="243341"/>
                    </a:lnTo>
                    <a:lnTo>
                      <a:pt x="1379202" y="238177"/>
                    </a:lnTo>
                    <a:lnTo>
                      <a:pt x="1386362" y="232615"/>
                    </a:lnTo>
                    <a:lnTo>
                      <a:pt x="1400285" y="222287"/>
                    </a:lnTo>
                    <a:lnTo>
                      <a:pt x="1406649" y="217520"/>
                    </a:lnTo>
                    <a:lnTo>
                      <a:pt x="1412218" y="214343"/>
                    </a:lnTo>
                    <a:lnTo>
                      <a:pt x="1428528" y="206398"/>
                    </a:lnTo>
                    <a:lnTo>
                      <a:pt x="1444041" y="199645"/>
                    </a:lnTo>
                    <a:lnTo>
                      <a:pt x="1459157" y="194481"/>
                    </a:lnTo>
                    <a:lnTo>
                      <a:pt x="1474273" y="189714"/>
                    </a:lnTo>
                    <a:lnTo>
                      <a:pt x="1488594" y="186139"/>
                    </a:lnTo>
                    <a:lnTo>
                      <a:pt x="1502914" y="183756"/>
                    </a:lnTo>
                    <a:lnTo>
                      <a:pt x="1516439" y="182167"/>
                    </a:lnTo>
                    <a:lnTo>
                      <a:pt x="1529566" y="180975"/>
                    </a:lnTo>
                    <a:close/>
                    <a:moveTo>
                      <a:pt x="392103" y="180975"/>
                    </a:moveTo>
                    <a:lnTo>
                      <a:pt x="405170" y="180975"/>
                    </a:lnTo>
                    <a:lnTo>
                      <a:pt x="417445" y="181372"/>
                    </a:lnTo>
                    <a:lnTo>
                      <a:pt x="428532" y="182564"/>
                    </a:lnTo>
                    <a:lnTo>
                      <a:pt x="440015" y="184153"/>
                    </a:lnTo>
                    <a:lnTo>
                      <a:pt x="451102" y="186139"/>
                    </a:lnTo>
                    <a:lnTo>
                      <a:pt x="461001" y="188920"/>
                    </a:lnTo>
                    <a:lnTo>
                      <a:pt x="471296" y="191700"/>
                    </a:lnTo>
                    <a:lnTo>
                      <a:pt x="480404" y="195275"/>
                    </a:lnTo>
                    <a:lnTo>
                      <a:pt x="489115" y="198453"/>
                    </a:lnTo>
                    <a:lnTo>
                      <a:pt x="497430" y="202426"/>
                    </a:lnTo>
                    <a:lnTo>
                      <a:pt x="505349" y="206398"/>
                    </a:lnTo>
                    <a:lnTo>
                      <a:pt x="512873" y="210370"/>
                    </a:lnTo>
                    <a:lnTo>
                      <a:pt x="519604" y="214740"/>
                    </a:lnTo>
                    <a:lnTo>
                      <a:pt x="525543" y="218315"/>
                    </a:lnTo>
                    <a:lnTo>
                      <a:pt x="536234" y="225862"/>
                    </a:lnTo>
                    <a:lnTo>
                      <a:pt x="544550" y="232615"/>
                    </a:lnTo>
                    <a:lnTo>
                      <a:pt x="550489" y="238177"/>
                    </a:lnTo>
                    <a:lnTo>
                      <a:pt x="555637" y="243341"/>
                    </a:lnTo>
                    <a:lnTo>
                      <a:pt x="554053" y="246519"/>
                    </a:lnTo>
                    <a:lnTo>
                      <a:pt x="551677" y="250888"/>
                    </a:lnTo>
                    <a:lnTo>
                      <a:pt x="548905" y="256052"/>
                    </a:lnTo>
                    <a:lnTo>
                      <a:pt x="544946" y="262011"/>
                    </a:lnTo>
                    <a:lnTo>
                      <a:pt x="540194" y="268367"/>
                    </a:lnTo>
                    <a:lnTo>
                      <a:pt x="534255" y="275120"/>
                    </a:lnTo>
                    <a:lnTo>
                      <a:pt x="527523" y="281078"/>
                    </a:lnTo>
                    <a:lnTo>
                      <a:pt x="523564" y="284256"/>
                    </a:lnTo>
                    <a:lnTo>
                      <a:pt x="519604" y="286639"/>
                    </a:lnTo>
                    <a:lnTo>
                      <a:pt x="515248" y="289420"/>
                    </a:lnTo>
                    <a:lnTo>
                      <a:pt x="510497" y="291803"/>
                    </a:lnTo>
                    <a:lnTo>
                      <a:pt x="505745" y="293790"/>
                    </a:lnTo>
                    <a:lnTo>
                      <a:pt x="500598" y="295776"/>
                    </a:lnTo>
                    <a:lnTo>
                      <a:pt x="495054" y="296967"/>
                    </a:lnTo>
                    <a:lnTo>
                      <a:pt x="489511" y="297762"/>
                    </a:lnTo>
                    <a:lnTo>
                      <a:pt x="483175" y="298159"/>
                    </a:lnTo>
                    <a:lnTo>
                      <a:pt x="477236" y="298159"/>
                    </a:lnTo>
                    <a:lnTo>
                      <a:pt x="470504" y="297762"/>
                    </a:lnTo>
                    <a:lnTo>
                      <a:pt x="463773" y="296570"/>
                    </a:lnTo>
                    <a:lnTo>
                      <a:pt x="456646" y="294584"/>
                    </a:lnTo>
                    <a:lnTo>
                      <a:pt x="449122" y="292201"/>
                    </a:lnTo>
                    <a:lnTo>
                      <a:pt x="441599" y="289420"/>
                    </a:lnTo>
                    <a:lnTo>
                      <a:pt x="433680" y="285448"/>
                    </a:lnTo>
                    <a:lnTo>
                      <a:pt x="424572" y="280681"/>
                    </a:lnTo>
                    <a:lnTo>
                      <a:pt x="414673" y="276708"/>
                    </a:lnTo>
                    <a:lnTo>
                      <a:pt x="453082" y="295776"/>
                    </a:lnTo>
                    <a:lnTo>
                      <a:pt x="471296" y="303720"/>
                    </a:lnTo>
                    <a:lnTo>
                      <a:pt x="480008" y="306898"/>
                    </a:lnTo>
                    <a:lnTo>
                      <a:pt x="488323" y="310473"/>
                    </a:lnTo>
                    <a:lnTo>
                      <a:pt x="496242" y="312857"/>
                    </a:lnTo>
                    <a:lnTo>
                      <a:pt x="503765" y="314446"/>
                    </a:lnTo>
                    <a:lnTo>
                      <a:pt x="511289" y="316035"/>
                    </a:lnTo>
                    <a:lnTo>
                      <a:pt x="518020" y="316432"/>
                    </a:lnTo>
                    <a:lnTo>
                      <a:pt x="524751" y="316035"/>
                    </a:lnTo>
                    <a:lnTo>
                      <a:pt x="527919" y="315240"/>
                    </a:lnTo>
                    <a:lnTo>
                      <a:pt x="530691" y="314446"/>
                    </a:lnTo>
                    <a:lnTo>
                      <a:pt x="533859" y="313651"/>
                    </a:lnTo>
                    <a:lnTo>
                      <a:pt x="536234" y="312460"/>
                    </a:lnTo>
                    <a:lnTo>
                      <a:pt x="539402" y="310871"/>
                    </a:lnTo>
                    <a:lnTo>
                      <a:pt x="541382" y="309282"/>
                    </a:lnTo>
                    <a:lnTo>
                      <a:pt x="542966" y="321993"/>
                    </a:lnTo>
                    <a:lnTo>
                      <a:pt x="543362" y="333910"/>
                    </a:lnTo>
                    <a:lnTo>
                      <a:pt x="542966" y="345430"/>
                    </a:lnTo>
                    <a:lnTo>
                      <a:pt x="542570" y="356950"/>
                    </a:lnTo>
                    <a:lnTo>
                      <a:pt x="544550" y="354566"/>
                    </a:lnTo>
                    <a:lnTo>
                      <a:pt x="545738" y="353772"/>
                    </a:lnTo>
                    <a:lnTo>
                      <a:pt x="546925" y="353772"/>
                    </a:lnTo>
                    <a:lnTo>
                      <a:pt x="548113" y="354169"/>
                    </a:lnTo>
                    <a:lnTo>
                      <a:pt x="549301" y="354964"/>
                    </a:lnTo>
                    <a:lnTo>
                      <a:pt x="550489" y="356553"/>
                    </a:lnTo>
                    <a:lnTo>
                      <a:pt x="551677" y="358142"/>
                    </a:lnTo>
                    <a:lnTo>
                      <a:pt x="554449" y="363703"/>
                    </a:lnTo>
                    <a:lnTo>
                      <a:pt x="556429" y="370456"/>
                    </a:lnTo>
                    <a:lnTo>
                      <a:pt x="558012" y="378401"/>
                    </a:lnTo>
                    <a:lnTo>
                      <a:pt x="559596" y="387934"/>
                    </a:lnTo>
                    <a:lnTo>
                      <a:pt x="560388" y="398660"/>
                    </a:lnTo>
                    <a:lnTo>
                      <a:pt x="560388" y="409782"/>
                    </a:lnTo>
                    <a:lnTo>
                      <a:pt x="560388" y="420905"/>
                    </a:lnTo>
                    <a:lnTo>
                      <a:pt x="559596" y="431630"/>
                    </a:lnTo>
                    <a:lnTo>
                      <a:pt x="558012" y="441164"/>
                    </a:lnTo>
                    <a:lnTo>
                      <a:pt x="556429" y="449108"/>
                    </a:lnTo>
                    <a:lnTo>
                      <a:pt x="554449" y="456259"/>
                    </a:lnTo>
                    <a:lnTo>
                      <a:pt x="551677" y="461423"/>
                    </a:lnTo>
                    <a:lnTo>
                      <a:pt x="550489" y="463012"/>
                    </a:lnTo>
                    <a:lnTo>
                      <a:pt x="549301" y="464998"/>
                    </a:lnTo>
                    <a:lnTo>
                      <a:pt x="548113" y="465792"/>
                    </a:lnTo>
                    <a:lnTo>
                      <a:pt x="546925" y="465792"/>
                    </a:lnTo>
                    <a:lnTo>
                      <a:pt x="544946" y="465792"/>
                    </a:lnTo>
                    <a:lnTo>
                      <a:pt x="543758" y="464203"/>
                    </a:lnTo>
                    <a:lnTo>
                      <a:pt x="542570" y="463012"/>
                    </a:lnTo>
                    <a:lnTo>
                      <a:pt x="541382" y="461025"/>
                    </a:lnTo>
                    <a:lnTo>
                      <a:pt x="540194" y="458642"/>
                    </a:lnTo>
                    <a:lnTo>
                      <a:pt x="539006" y="455464"/>
                    </a:lnTo>
                    <a:lnTo>
                      <a:pt x="536630" y="447917"/>
                    </a:lnTo>
                    <a:lnTo>
                      <a:pt x="535442" y="457450"/>
                    </a:lnTo>
                    <a:lnTo>
                      <a:pt x="533859" y="467381"/>
                    </a:lnTo>
                    <a:lnTo>
                      <a:pt x="531483" y="476518"/>
                    </a:lnTo>
                    <a:lnTo>
                      <a:pt x="529503" y="485654"/>
                    </a:lnTo>
                    <a:lnTo>
                      <a:pt x="527127" y="494393"/>
                    </a:lnTo>
                    <a:lnTo>
                      <a:pt x="523564" y="502735"/>
                    </a:lnTo>
                    <a:lnTo>
                      <a:pt x="520792" y="511077"/>
                    </a:lnTo>
                    <a:lnTo>
                      <a:pt x="516832" y="519419"/>
                    </a:lnTo>
                    <a:lnTo>
                      <a:pt x="513269" y="526966"/>
                    </a:lnTo>
                    <a:lnTo>
                      <a:pt x="508913" y="534514"/>
                    </a:lnTo>
                    <a:lnTo>
                      <a:pt x="504557" y="541664"/>
                    </a:lnTo>
                    <a:lnTo>
                      <a:pt x="500598" y="548417"/>
                    </a:lnTo>
                    <a:lnTo>
                      <a:pt x="495450" y="555170"/>
                    </a:lnTo>
                    <a:lnTo>
                      <a:pt x="490699" y="561526"/>
                    </a:lnTo>
                    <a:lnTo>
                      <a:pt x="485947" y="567485"/>
                    </a:lnTo>
                    <a:lnTo>
                      <a:pt x="480404" y="573443"/>
                    </a:lnTo>
                    <a:lnTo>
                      <a:pt x="475256" y="578607"/>
                    </a:lnTo>
                    <a:lnTo>
                      <a:pt x="469713" y="583771"/>
                    </a:lnTo>
                    <a:lnTo>
                      <a:pt x="464565" y="588538"/>
                    </a:lnTo>
                    <a:lnTo>
                      <a:pt x="458625" y="592510"/>
                    </a:lnTo>
                    <a:lnTo>
                      <a:pt x="453082" y="596880"/>
                    </a:lnTo>
                    <a:lnTo>
                      <a:pt x="447142" y="600852"/>
                    </a:lnTo>
                    <a:lnTo>
                      <a:pt x="441203" y="604030"/>
                    </a:lnTo>
                    <a:lnTo>
                      <a:pt x="435263" y="607605"/>
                    </a:lnTo>
                    <a:lnTo>
                      <a:pt x="429720" y="609989"/>
                    </a:lnTo>
                    <a:lnTo>
                      <a:pt x="424177" y="612372"/>
                    </a:lnTo>
                    <a:lnTo>
                      <a:pt x="418237" y="614756"/>
                    </a:lnTo>
                    <a:lnTo>
                      <a:pt x="412298" y="616344"/>
                    </a:lnTo>
                    <a:lnTo>
                      <a:pt x="406754" y="617536"/>
                    </a:lnTo>
                    <a:lnTo>
                      <a:pt x="401211" y="618331"/>
                    </a:lnTo>
                    <a:lnTo>
                      <a:pt x="395667" y="618728"/>
                    </a:lnTo>
                    <a:lnTo>
                      <a:pt x="390520" y="619125"/>
                    </a:lnTo>
                    <a:lnTo>
                      <a:pt x="385768" y="618728"/>
                    </a:lnTo>
                    <a:lnTo>
                      <a:pt x="381017" y="618331"/>
                    </a:lnTo>
                    <a:lnTo>
                      <a:pt x="376265" y="617536"/>
                    </a:lnTo>
                    <a:lnTo>
                      <a:pt x="371909" y="615947"/>
                    </a:lnTo>
                    <a:lnTo>
                      <a:pt x="366762" y="614358"/>
                    </a:lnTo>
                    <a:lnTo>
                      <a:pt x="361218" y="611975"/>
                    </a:lnTo>
                    <a:lnTo>
                      <a:pt x="356467" y="609592"/>
                    </a:lnTo>
                    <a:lnTo>
                      <a:pt x="350923" y="606414"/>
                    </a:lnTo>
                    <a:lnTo>
                      <a:pt x="345380" y="603633"/>
                    </a:lnTo>
                    <a:lnTo>
                      <a:pt x="339836" y="599661"/>
                    </a:lnTo>
                    <a:lnTo>
                      <a:pt x="328353" y="591716"/>
                    </a:lnTo>
                    <a:lnTo>
                      <a:pt x="317662" y="582580"/>
                    </a:lnTo>
                    <a:lnTo>
                      <a:pt x="306575" y="572251"/>
                    </a:lnTo>
                    <a:lnTo>
                      <a:pt x="295884" y="560732"/>
                    </a:lnTo>
                    <a:lnTo>
                      <a:pt x="285193" y="548020"/>
                    </a:lnTo>
                    <a:lnTo>
                      <a:pt x="280046" y="541664"/>
                    </a:lnTo>
                    <a:lnTo>
                      <a:pt x="275690" y="534514"/>
                    </a:lnTo>
                    <a:lnTo>
                      <a:pt x="270543" y="527364"/>
                    </a:lnTo>
                    <a:lnTo>
                      <a:pt x="266187" y="520213"/>
                    </a:lnTo>
                    <a:lnTo>
                      <a:pt x="261832" y="512666"/>
                    </a:lnTo>
                    <a:lnTo>
                      <a:pt x="257872" y="504721"/>
                    </a:lnTo>
                    <a:lnTo>
                      <a:pt x="253516" y="496777"/>
                    </a:lnTo>
                    <a:lnTo>
                      <a:pt x="250349" y="488435"/>
                    </a:lnTo>
                    <a:lnTo>
                      <a:pt x="246785" y="480490"/>
                    </a:lnTo>
                    <a:lnTo>
                      <a:pt x="244013" y="472148"/>
                    </a:lnTo>
                    <a:lnTo>
                      <a:pt x="240846" y="463012"/>
                    </a:lnTo>
                    <a:lnTo>
                      <a:pt x="238470" y="454272"/>
                    </a:lnTo>
                    <a:lnTo>
                      <a:pt x="236490" y="460231"/>
                    </a:lnTo>
                    <a:lnTo>
                      <a:pt x="234114" y="464998"/>
                    </a:lnTo>
                    <a:lnTo>
                      <a:pt x="233322" y="466189"/>
                    </a:lnTo>
                    <a:lnTo>
                      <a:pt x="232134" y="467381"/>
                    </a:lnTo>
                    <a:lnTo>
                      <a:pt x="230946" y="468176"/>
                    </a:lnTo>
                    <a:lnTo>
                      <a:pt x="229759" y="468573"/>
                    </a:lnTo>
                    <a:lnTo>
                      <a:pt x="228175" y="468176"/>
                    </a:lnTo>
                    <a:lnTo>
                      <a:pt x="226591" y="467381"/>
                    </a:lnTo>
                    <a:lnTo>
                      <a:pt x="225403" y="466189"/>
                    </a:lnTo>
                    <a:lnTo>
                      <a:pt x="224215" y="463806"/>
                    </a:lnTo>
                    <a:lnTo>
                      <a:pt x="222235" y="459039"/>
                    </a:lnTo>
                    <a:lnTo>
                      <a:pt x="219860" y="452286"/>
                    </a:lnTo>
                    <a:lnTo>
                      <a:pt x="218276" y="443547"/>
                    </a:lnTo>
                    <a:lnTo>
                      <a:pt x="217088" y="434411"/>
                    </a:lnTo>
                    <a:lnTo>
                      <a:pt x="216296" y="423685"/>
                    </a:lnTo>
                    <a:lnTo>
                      <a:pt x="215900" y="412563"/>
                    </a:lnTo>
                    <a:lnTo>
                      <a:pt x="216296" y="401043"/>
                    </a:lnTo>
                    <a:lnTo>
                      <a:pt x="217088" y="390715"/>
                    </a:lnTo>
                    <a:lnTo>
                      <a:pt x="218276" y="381181"/>
                    </a:lnTo>
                    <a:lnTo>
                      <a:pt x="219860" y="372839"/>
                    </a:lnTo>
                    <a:lnTo>
                      <a:pt x="222235" y="366086"/>
                    </a:lnTo>
                    <a:lnTo>
                      <a:pt x="224215" y="360922"/>
                    </a:lnTo>
                    <a:lnTo>
                      <a:pt x="225403" y="358936"/>
                    </a:lnTo>
                    <a:lnTo>
                      <a:pt x="226591" y="357744"/>
                    </a:lnTo>
                    <a:lnTo>
                      <a:pt x="228175" y="356950"/>
                    </a:lnTo>
                    <a:lnTo>
                      <a:pt x="229759" y="356553"/>
                    </a:lnTo>
                    <a:lnTo>
                      <a:pt x="230551" y="356950"/>
                    </a:lnTo>
                    <a:lnTo>
                      <a:pt x="231342" y="357347"/>
                    </a:lnTo>
                    <a:lnTo>
                      <a:pt x="232134" y="342252"/>
                    </a:lnTo>
                    <a:lnTo>
                      <a:pt x="232530" y="335499"/>
                    </a:lnTo>
                    <a:lnTo>
                      <a:pt x="233718" y="329541"/>
                    </a:lnTo>
                    <a:lnTo>
                      <a:pt x="232926" y="321596"/>
                    </a:lnTo>
                    <a:lnTo>
                      <a:pt x="232926" y="314049"/>
                    </a:lnTo>
                    <a:lnTo>
                      <a:pt x="232926" y="307296"/>
                    </a:lnTo>
                    <a:lnTo>
                      <a:pt x="232926" y="300543"/>
                    </a:lnTo>
                    <a:lnTo>
                      <a:pt x="233718" y="294584"/>
                    </a:lnTo>
                    <a:lnTo>
                      <a:pt x="234906" y="289023"/>
                    </a:lnTo>
                    <a:lnTo>
                      <a:pt x="236094" y="283461"/>
                    </a:lnTo>
                    <a:lnTo>
                      <a:pt x="237282" y="278297"/>
                    </a:lnTo>
                    <a:lnTo>
                      <a:pt x="238866" y="273531"/>
                    </a:lnTo>
                    <a:lnTo>
                      <a:pt x="240846" y="269558"/>
                    </a:lnTo>
                    <a:lnTo>
                      <a:pt x="243617" y="265189"/>
                    </a:lnTo>
                    <a:lnTo>
                      <a:pt x="245597" y="262011"/>
                    </a:lnTo>
                    <a:lnTo>
                      <a:pt x="248765" y="258436"/>
                    </a:lnTo>
                    <a:lnTo>
                      <a:pt x="251537" y="255655"/>
                    </a:lnTo>
                    <a:lnTo>
                      <a:pt x="255100" y="252477"/>
                    </a:lnTo>
                    <a:lnTo>
                      <a:pt x="258268" y="250491"/>
                    </a:lnTo>
                    <a:lnTo>
                      <a:pt x="243221" y="250491"/>
                    </a:lnTo>
                    <a:lnTo>
                      <a:pt x="231342" y="250888"/>
                    </a:lnTo>
                    <a:lnTo>
                      <a:pt x="221443" y="251683"/>
                    </a:lnTo>
                    <a:lnTo>
                      <a:pt x="228175" y="248108"/>
                    </a:lnTo>
                    <a:lnTo>
                      <a:pt x="235302" y="243341"/>
                    </a:lnTo>
                    <a:lnTo>
                      <a:pt x="242825" y="238177"/>
                    </a:lnTo>
                    <a:lnTo>
                      <a:pt x="249953" y="232615"/>
                    </a:lnTo>
                    <a:lnTo>
                      <a:pt x="263811" y="222287"/>
                    </a:lnTo>
                    <a:lnTo>
                      <a:pt x="270147" y="217520"/>
                    </a:lnTo>
                    <a:lnTo>
                      <a:pt x="276086" y="214343"/>
                    </a:lnTo>
                    <a:lnTo>
                      <a:pt x="291925" y="206398"/>
                    </a:lnTo>
                    <a:lnTo>
                      <a:pt x="307367" y="199645"/>
                    </a:lnTo>
                    <a:lnTo>
                      <a:pt x="322810" y="194481"/>
                    </a:lnTo>
                    <a:lnTo>
                      <a:pt x="337461" y="189714"/>
                    </a:lnTo>
                    <a:lnTo>
                      <a:pt x="351715" y="186139"/>
                    </a:lnTo>
                    <a:lnTo>
                      <a:pt x="365574" y="183756"/>
                    </a:lnTo>
                    <a:lnTo>
                      <a:pt x="379037" y="182167"/>
                    </a:lnTo>
                    <a:lnTo>
                      <a:pt x="392103" y="180975"/>
                    </a:lnTo>
                    <a:close/>
                    <a:moveTo>
                      <a:pt x="958250" y="0"/>
                    </a:moveTo>
                    <a:lnTo>
                      <a:pt x="974507" y="0"/>
                    </a:lnTo>
                    <a:lnTo>
                      <a:pt x="989971" y="397"/>
                    </a:lnTo>
                    <a:lnTo>
                      <a:pt x="1004642" y="1986"/>
                    </a:lnTo>
                    <a:lnTo>
                      <a:pt x="1018917" y="4369"/>
                    </a:lnTo>
                    <a:lnTo>
                      <a:pt x="1032795" y="6752"/>
                    </a:lnTo>
                    <a:lnTo>
                      <a:pt x="1045880" y="9929"/>
                    </a:lnTo>
                    <a:lnTo>
                      <a:pt x="1058172" y="13900"/>
                    </a:lnTo>
                    <a:lnTo>
                      <a:pt x="1070067" y="18269"/>
                    </a:lnTo>
                    <a:lnTo>
                      <a:pt x="1081170" y="22241"/>
                    </a:lnTo>
                    <a:lnTo>
                      <a:pt x="1091876" y="27404"/>
                    </a:lnTo>
                    <a:lnTo>
                      <a:pt x="1101392" y="32170"/>
                    </a:lnTo>
                    <a:lnTo>
                      <a:pt x="1110908" y="36936"/>
                    </a:lnTo>
                    <a:lnTo>
                      <a:pt x="1119235" y="42099"/>
                    </a:lnTo>
                    <a:lnTo>
                      <a:pt x="1127166" y="47262"/>
                    </a:lnTo>
                    <a:lnTo>
                      <a:pt x="1134303" y="52425"/>
                    </a:lnTo>
                    <a:lnTo>
                      <a:pt x="1140647" y="56794"/>
                    </a:lnTo>
                    <a:lnTo>
                      <a:pt x="1151353" y="65531"/>
                    </a:lnTo>
                    <a:lnTo>
                      <a:pt x="1159283" y="72680"/>
                    </a:lnTo>
                    <a:lnTo>
                      <a:pt x="1165628" y="78240"/>
                    </a:lnTo>
                    <a:lnTo>
                      <a:pt x="1163645" y="83006"/>
                    </a:lnTo>
                    <a:lnTo>
                      <a:pt x="1160473" y="88567"/>
                    </a:lnTo>
                    <a:lnTo>
                      <a:pt x="1156904" y="94921"/>
                    </a:lnTo>
                    <a:lnTo>
                      <a:pt x="1151749" y="102467"/>
                    </a:lnTo>
                    <a:lnTo>
                      <a:pt x="1145802" y="110410"/>
                    </a:lnTo>
                    <a:lnTo>
                      <a:pt x="1141837" y="114779"/>
                    </a:lnTo>
                    <a:lnTo>
                      <a:pt x="1138268" y="118354"/>
                    </a:lnTo>
                    <a:lnTo>
                      <a:pt x="1133906" y="122722"/>
                    </a:lnTo>
                    <a:lnTo>
                      <a:pt x="1129545" y="126694"/>
                    </a:lnTo>
                    <a:lnTo>
                      <a:pt x="1124786" y="130268"/>
                    </a:lnTo>
                    <a:lnTo>
                      <a:pt x="1119632" y="134240"/>
                    </a:lnTo>
                    <a:lnTo>
                      <a:pt x="1114081" y="137020"/>
                    </a:lnTo>
                    <a:lnTo>
                      <a:pt x="1108133" y="140197"/>
                    </a:lnTo>
                    <a:lnTo>
                      <a:pt x="1101789" y="142580"/>
                    </a:lnTo>
                    <a:lnTo>
                      <a:pt x="1095841" y="144566"/>
                    </a:lnTo>
                    <a:lnTo>
                      <a:pt x="1089100" y="146552"/>
                    </a:lnTo>
                    <a:lnTo>
                      <a:pt x="1081170" y="147743"/>
                    </a:lnTo>
                    <a:lnTo>
                      <a:pt x="1073636" y="148140"/>
                    </a:lnTo>
                    <a:lnTo>
                      <a:pt x="1066102" y="148140"/>
                    </a:lnTo>
                    <a:lnTo>
                      <a:pt x="1057775" y="147743"/>
                    </a:lnTo>
                    <a:lnTo>
                      <a:pt x="1049052" y="145758"/>
                    </a:lnTo>
                    <a:lnTo>
                      <a:pt x="1039932" y="143772"/>
                    </a:lnTo>
                    <a:lnTo>
                      <a:pt x="1030812" y="140992"/>
                    </a:lnTo>
                    <a:lnTo>
                      <a:pt x="1021296" y="136623"/>
                    </a:lnTo>
                    <a:lnTo>
                      <a:pt x="1010590" y="131857"/>
                    </a:lnTo>
                    <a:lnTo>
                      <a:pt x="998695" y="126297"/>
                    </a:lnTo>
                    <a:lnTo>
                      <a:pt x="987196" y="121134"/>
                    </a:lnTo>
                    <a:lnTo>
                      <a:pt x="1011383" y="133446"/>
                    </a:lnTo>
                    <a:lnTo>
                      <a:pt x="1035571" y="144566"/>
                    </a:lnTo>
                    <a:lnTo>
                      <a:pt x="1047070" y="150126"/>
                    </a:lnTo>
                    <a:lnTo>
                      <a:pt x="1058172" y="155289"/>
                    </a:lnTo>
                    <a:lnTo>
                      <a:pt x="1069274" y="159261"/>
                    </a:lnTo>
                    <a:lnTo>
                      <a:pt x="1079980" y="163233"/>
                    </a:lnTo>
                    <a:lnTo>
                      <a:pt x="1090290" y="166807"/>
                    </a:lnTo>
                    <a:lnTo>
                      <a:pt x="1099806" y="169190"/>
                    </a:lnTo>
                    <a:lnTo>
                      <a:pt x="1109322" y="170381"/>
                    </a:lnTo>
                    <a:lnTo>
                      <a:pt x="1118046" y="171176"/>
                    </a:lnTo>
                    <a:lnTo>
                      <a:pt x="1122011" y="171176"/>
                    </a:lnTo>
                    <a:lnTo>
                      <a:pt x="1126373" y="170779"/>
                    </a:lnTo>
                    <a:lnTo>
                      <a:pt x="1130338" y="169984"/>
                    </a:lnTo>
                    <a:lnTo>
                      <a:pt x="1133906" y="169190"/>
                    </a:lnTo>
                    <a:lnTo>
                      <a:pt x="1137475" y="167998"/>
                    </a:lnTo>
                    <a:lnTo>
                      <a:pt x="1141044" y="166013"/>
                    </a:lnTo>
                    <a:lnTo>
                      <a:pt x="1144612" y="164027"/>
                    </a:lnTo>
                    <a:lnTo>
                      <a:pt x="1147388" y="162041"/>
                    </a:lnTo>
                    <a:lnTo>
                      <a:pt x="1148181" y="170381"/>
                    </a:lnTo>
                    <a:lnTo>
                      <a:pt x="1148974" y="178325"/>
                    </a:lnTo>
                    <a:lnTo>
                      <a:pt x="1150163" y="193417"/>
                    </a:lnTo>
                    <a:lnTo>
                      <a:pt x="1149767" y="208112"/>
                    </a:lnTo>
                    <a:lnTo>
                      <a:pt x="1148577" y="222012"/>
                    </a:lnTo>
                    <a:lnTo>
                      <a:pt x="1150163" y="220424"/>
                    </a:lnTo>
                    <a:lnTo>
                      <a:pt x="1151353" y="219232"/>
                    </a:lnTo>
                    <a:lnTo>
                      <a:pt x="1152543" y="218835"/>
                    </a:lnTo>
                    <a:lnTo>
                      <a:pt x="1154129" y="218438"/>
                    </a:lnTo>
                    <a:lnTo>
                      <a:pt x="1155715" y="218835"/>
                    </a:lnTo>
                    <a:lnTo>
                      <a:pt x="1157697" y="219629"/>
                    </a:lnTo>
                    <a:lnTo>
                      <a:pt x="1159283" y="222012"/>
                    </a:lnTo>
                    <a:lnTo>
                      <a:pt x="1160869" y="223998"/>
                    </a:lnTo>
                    <a:lnTo>
                      <a:pt x="1162059" y="226778"/>
                    </a:lnTo>
                    <a:lnTo>
                      <a:pt x="1164041" y="230750"/>
                    </a:lnTo>
                    <a:lnTo>
                      <a:pt x="1166421" y="239090"/>
                    </a:lnTo>
                    <a:lnTo>
                      <a:pt x="1168403" y="249813"/>
                    </a:lnTo>
                    <a:lnTo>
                      <a:pt x="1169989" y="261728"/>
                    </a:lnTo>
                    <a:lnTo>
                      <a:pt x="1171179" y="275232"/>
                    </a:lnTo>
                    <a:lnTo>
                      <a:pt x="1171575" y="289529"/>
                    </a:lnTo>
                    <a:lnTo>
                      <a:pt x="1171179" y="303827"/>
                    </a:lnTo>
                    <a:lnTo>
                      <a:pt x="1169989" y="316933"/>
                    </a:lnTo>
                    <a:lnTo>
                      <a:pt x="1168403" y="328848"/>
                    </a:lnTo>
                    <a:lnTo>
                      <a:pt x="1166421" y="339174"/>
                    </a:lnTo>
                    <a:lnTo>
                      <a:pt x="1164041" y="347912"/>
                    </a:lnTo>
                    <a:lnTo>
                      <a:pt x="1162059" y="351486"/>
                    </a:lnTo>
                    <a:lnTo>
                      <a:pt x="1160869" y="354266"/>
                    </a:lnTo>
                    <a:lnTo>
                      <a:pt x="1159283" y="357047"/>
                    </a:lnTo>
                    <a:lnTo>
                      <a:pt x="1157697" y="358635"/>
                    </a:lnTo>
                    <a:lnTo>
                      <a:pt x="1155715" y="359827"/>
                    </a:lnTo>
                    <a:lnTo>
                      <a:pt x="1154129" y="360224"/>
                    </a:lnTo>
                    <a:lnTo>
                      <a:pt x="1152146" y="359827"/>
                    </a:lnTo>
                    <a:lnTo>
                      <a:pt x="1150560" y="358635"/>
                    </a:lnTo>
                    <a:lnTo>
                      <a:pt x="1148577" y="356649"/>
                    </a:lnTo>
                    <a:lnTo>
                      <a:pt x="1146991" y="353869"/>
                    </a:lnTo>
                    <a:lnTo>
                      <a:pt x="1145405" y="351089"/>
                    </a:lnTo>
                    <a:lnTo>
                      <a:pt x="1144216" y="346720"/>
                    </a:lnTo>
                    <a:lnTo>
                      <a:pt x="1141440" y="337586"/>
                    </a:lnTo>
                    <a:lnTo>
                      <a:pt x="1139854" y="350295"/>
                    </a:lnTo>
                    <a:lnTo>
                      <a:pt x="1137871" y="361812"/>
                    </a:lnTo>
                    <a:lnTo>
                      <a:pt x="1135096" y="373727"/>
                    </a:lnTo>
                    <a:lnTo>
                      <a:pt x="1132320" y="385245"/>
                    </a:lnTo>
                    <a:lnTo>
                      <a:pt x="1128752" y="395968"/>
                    </a:lnTo>
                    <a:lnTo>
                      <a:pt x="1125183" y="407089"/>
                    </a:lnTo>
                    <a:lnTo>
                      <a:pt x="1120821" y="417812"/>
                    </a:lnTo>
                    <a:lnTo>
                      <a:pt x="1116460" y="427741"/>
                    </a:lnTo>
                    <a:lnTo>
                      <a:pt x="1111701" y="437273"/>
                    </a:lnTo>
                    <a:lnTo>
                      <a:pt x="1106547" y="446805"/>
                    </a:lnTo>
                    <a:lnTo>
                      <a:pt x="1100996" y="455939"/>
                    </a:lnTo>
                    <a:lnTo>
                      <a:pt x="1095444" y="464280"/>
                    </a:lnTo>
                    <a:lnTo>
                      <a:pt x="1089497" y="473017"/>
                    </a:lnTo>
                    <a:lnTo>
                      <a:pt x="1083152" y="480960"/>
                    </a:lnTo>
                    <a:lnTo>
                      <a:pt x="1076808" y="488506"/>
                    </a:lnTo>
                    <a:lnTo>
                      <a:pt x="1070464" y="495655"/>
                    </a:lnTo>
                    <a:lnTo>
                      <a:pt x="1063723" y="502407"/>
                    </a:lnTo>
                    <a:lnTo>
                      <a:pt x="1056586" y="509159"/>
                    </a:lnTo>
                    <a:lnTo>
                      <a:pt x="1049845" y="515116"/>
                    </a:lnTo>
                    <a:lnTo>
                      <a:pt x="1042708" y="520676"/>
                    </a:lnTo>
                    <a:lnTo>
                      <a:pt x="1035174" y="525442"/>
                    </a:lnTo>
                    <a:lnTo>
                      <a:pt x="1028037" y="530605"/>
                    </a:lnTo>
                    <a:lnTo>
                      <a:pt x="1020503" y="534974"/>
                    </a:lnTo>
                    <a:lnTo>
                      <a:pt x="1012969" y="538549"/>
                    </a:lnTo>
                    <a:lnTo>
                      <a:pt x="1005832" y="542520"/>
                    </a:lnTo>
                    <a:lnTo>
                      <a:pt x="998298" y="545300"/>
                    </a:lnTo>
                    <a:lnTo>
                      <a:pt x="991161" y="548081"/>
                    </a:lnTo>
                    <a:lnTo>
                      <a:pt x="984024" y="550067"/>
                    </a:lnTo>
                    <a:lnTo>
                      <a:pt x="976886" y="551655"/>
                    </a:lnTo>
                    <a:lnTo>
                      <a:pt x="969749" y="553244"/>
                    </a:lnTo>
                    <a:lnTo>
                      <a:pt x="962612" y="554038"/>
                    </a:lnTo>
                    <a:lnTo>
                      <a:pt x="955871" y="554038"/>
                    </a:lnTo>
                    <a:lnTo>
                      <a:pt x="950320" y="553641"/>
                    </a:lnTo>
                    <a:lnTo>
                      <a:pt x="944372" y="553244"/>
                    </a:lnTo>
                    <a:lnTo>
                      <a:pt x="938424" y="551655"/>
                    </a:lnTo>
                    <a:lnTo>
                      <a:pt x="932080" y="549669"/>
                    </a:lnTo>
                    <a:lnTo>
                      <a:pt x="925736" y="547683"/>
                    </a:lnTo>
                    <a:lnTo>
                      <a:pt x="919788" y="544903"/>
                    </a:lnTo>
                    <a:lnTo>
                      <a:pt x="913047" y="541726"/>
                    </a:lnTo>
                    <a:lnTo>
                      <a:pt x="906307" y="538151"/>
                    </a:lnTo>
                    <a:lnTo>
                      <a:pt x="898773" y="534180"/>
                    </a:lnTo>
                    <a:lnTo>
                      <a:pt x="892429" y="529811"/>
                    </a:lnTo>
                    <a:lnTo>
                      <a:pt x="884895" y="524648"/>
                    </a:lnTo>
                    <a:lnTo>
                      <a:pt x="877758" y="519882"/>
                    </a:lnTo>
                    <a:lnTo>
                      <a:pt x="870620" y="513925"/>
                    </a:lnTo>
                    <a:lnTo>
                      <a:pt x="863880" y="507967"/>
                    </a:lnTo>
                    <a:lnTo>
                      <a:pt x="856742" y="501613"/>
                    </a:lnTo>
                    <a:lnTo>
                      <a:pt x="849605" y="494861"/>
                    </a:lnTo>
                    <a:lnTo>
                      <a:pt x="842864" y="487712"/>
                    </a:lnTo>
                    <a:lnTo>
                      <a:pt x="836124" y="480166"/>
                    </a:lnTo>
                    <a:lnTo>
                      <a:pt x="829383" y="472223"/>
                    </a:lnTo>
                    <a:lnTo>
                      <a:pt x="823039" y="463883"/>
                    </a:lnTo>
                    <a:lnTo>
                      <a:pt x="816694" y="455542"/>
                    </a:lnTo>
                    <a:lnTo>
                      <a:pt x="810350" y="446805"/>
                    </a:lnTo>
                    <a:lnTo>
                      <a:pt x="804799" y="438067"/>
                    </a:lnTo>
                    <a:lnTo>
                      <a:pt x="798851" y="428535"/>
                    </a:lnTo>
                    <a:lnTo>
                      <a:pt x="793300" y="419004"/>
                    </a:lnTo>
                    <a:lnTo>
                      <a:pt x="788145" y="409075"/>
                    </a:lnTo>
                    <a:lnTo>
                      <a:pt x="782991" y="399146"/>
                    </a:lnTo>
                    <a:lnTo>
                      <a:pt x="778629" y="388819"/>
                    </a:lnTo>
                    <a:lnTo>
                      <a:pt x="774267" y="378493"/>
                    </a:lnTo>
                    <a:lnTo>
                      <a:pt x="770699" y="367770"/>
                    </a:lnTo>
                    <a:lnTo>
                      <a:pt x="767130" y="357047"/>
                    </a:lnTo>
                    <a:lnTo>
                      <a:pt x="763958" y="345529"/>
                    </a:lnTo>
                    <a:lnTo>
                      <a:pt x="761579" y="353075"/>
                    </a:lnTo>
                    <a:lnTo>
                      <a:pt x="759993" y="355855"/>
                    </a:lnTo>
                    <a:lnTo>
                      <a:pt x="758803" y="358635"/>
                    </a:lnTo>
                    <a:lnTo>
                      <a:pt x="757614" y="360621"/>
                    </a:lnTo>
                    <a:lnTo>
                      <a:pt x="755631" y="362210"/>
                    </a:lnTo>
                    <a:lnTo>
                      <a:pt x="754045" y="363401"/>
                    </a:lnTo>
                    <a:lnTo>
                      <a:pt x="752459" y="363798"/>
                    </a:lnTo>
                    <a:lnTo>
                      <a:pt x="750873" y="363401"/>
                    </a:lnTo>
                    <a:lnTo>
                      <a:pt x="748890" y="361812"/>
                    </a:lnTo>
                    <a:lnTo>
                      <a:pt x="747304" y="360224"/>
                    </a:lnTo>
                    <a:lnTo>
                      <a:pt x="745718" y="357841"/>
                    </a:lnTo>
                    <a:lnTo>
                      <a:pt x="744528" y="354664"/>
                    </a:lnTo>
                    <a:lnTo>
                      <a:pt x="742546" y="351486"/>
                    </a:lnTo>
                    <a:lnTo>
                      <a:pt x="740167" y="342352"/>
                    </a:lnTo>
                    <a:lnTo>
                      <a:pt x="738184" y="332423"/>
                    </a:lnTo>
                    <a:lnTo>
                      <a:pt x="736202" y="320111"/>
                    </a:lnTo>
                    <a:lnTo>
                      <a:pt x="735409" y="307004"/>
                    </a:lnTo>
                    <a:lnTo>
                      <a:pt x="735012" y="292707"/>
                    </a:lnTo>
                    <a:lnTo>
                      <a:pt x="735409" y="278409"/>
                    </a:lnTo>
                    <a:lnTo>
                      <a:pt x="736202" y="264905"/>
                    </a:lnTo>
                    <a:lnTo>
                      <a:pt x="738184" y="252991"/>
                    </a:lnTo>
                    <a:lnTo>
                      <a:pt x="740167" y="242665"/>
                    </a:lnTo>
                    <a:lnTo>
                      <a:pt x="742546" y="233927"/>
                    </a:lnTo>
                    <a:lnTo>
                      <a:pt x="744528" y="230353"/>
                    </a:lnTo>
                    <a:lnTo>
                      <a:pt x="745718" y="227175"/>
                    </a:lnTo>
                    <a:lnTo>
                      <a:pt x="747304" y="224792"/>
                    </a:lnTo>
                    <a:lnTo>
                      <a:pt x="748890" y="223204"/>
                    </a:lnTo>
                    <a:lnTo>
                      <a:pt x="750873" y="222409"/>
                    </a:lnTo>
                    <a:lnTo>
                      <a:pt x="752459" y="222012"/>
                    </a:lnTo>
                    <a:lnTo>
                      <a:pt x="753648" y="222409"/>
                    </a:lnTo>
                    <a:lnTo>
                      <a:pt x="754441" y="222807"/>
                    </a:lnTo>
                    <a:lnTo>
                      <a:pt x="754838" y="213275"/>
                    </a:lnTo>
                    <a:lnTo>
                      <a:pt x="755631" y="204140"/>
                    </a:lnTo>
                    <a:lnTo>
                      <a:pt x="756424" y="195800"/>
                    </a:lnTo>
                    <a:lnTo>
                      <a:pt x="758010" y="187856"/>
                    </a:lnTo>
                    <a:lnTo>
                      <a:pt x="757217" y="177927"/>
                    </a:lnTo>
                    <a:lnTo>
                      <a:pt x="756424" y="168793"/>
                    </a:lnTo>
                    <a:lnTo>
                      <a:pt x="756424" y="160055"/>
                    </a:lnTo>
                    <a:lnTo>
                      <a:pt x="757217" y="151318"/>
                    </a:lnTo>
                    <a:lnTo>
                      <a:pt x="758010" y="143772"/>
                    </a:lnTo>
                    <a:lnTo>
                      <a:pt x="759200" y="136226"/>
                    </a:lnTo>
                    <a:lnTo>
                      <a:pt x="760389" y="129474"/>
                    </a:lnTo>
                    <a:lnTo>
                      <a:pt x="762372" y="123119"/>
                    </a:lnTo>
                    <a:lnTo>
                      <a:pt x="764751" y="117162"/>
                    </a:lnTo>
                    <a:lnTo>
                      <a:pt x="767130" y="111602"/>
                    </a:lnTo>
                    <a:lnTo>
                      <a:pt x="769906" y="106836"/>
                    </a:lnTo>
                    <a:lnTo>
                      <a:pt x="773078" y="102070"/>
                    </a:lnTo>
                    <a:lnTo>
                      <a:pt x="776646" y="97701"/>
                    </a:lnTo>
                    <a:lnTo>
                      <a:pt x="780215" y="94127"/>
                    </a:lnTo>
                    <a:lnTo>
                      <a:pt x="784577" y="90552"/>
                    </a:lnTo>
                    <a:lnTo>
                      <a:pt x="788542" y="87772"/>
                    </a:lnTo>
                    <a:lnTo>
                      <a:pt x="769113" y="88169"/>
                    </a:lnTo>
                    <a:lnTo>
                      <a:pt x="754441" y="88567"/>
                    </a:lnTo>
                    <a:lnTo>
                      <a:pt x="741753" y="89361"/>
                    </a:lnTo>
                    <a:lnTo>
                      <a:pt x="746115" y="86978"/>
                    </a:lnTo>
                    <a:lnTo>
                      <a:pt x="750873" y="84198"/>
                    </a:lnTo>
                    <a:lnTo>
                      <a:pt x="759993" y="79035"/>
                    </a:lnTo>
                    <a:lnTo>
                      <a:pt x="768716" y="72283"/>
                    </a:lnTo>
                    <a:lnTo>
                      <a:pt x="778232" y="65531"/>
                    </a:lnTo>
                    <a:lnTo>
                      <a:pt x="795283" y="52425"/>
                    </a:lnTo>
                    <a:lnTo>
                      <a:pt x="803609" y="46468"/>
                    </a:lnTo>
                    <a:lnTo>
                      <a:pt x="810747" y="42099"/>
                    </a:lnTo>
                    <a:lnTo>
                      <a:pt x="821453" y="36936"/>
                    </a:lnTo>
                    <a:lnTo>
                      <a:pt x="830969" y="32567"/>
                    </a:lnTo>
                    <a:lnTo>
                      <a:pt x="841278" y="27801"/>
                    </a:lnTo>
                    <a:lnTo>
                      <a:pt x="850795" y="23829"/>
                    </a:lnTo>
                    <a:lnTo>
                      <a:pt x="860707" y="20255"/>
                    </a:lnTo>
                    <a:lnTo>
                      <a:pt x="870224" y="16681"/>
                    </a:lnTo>
                    <a:lnTo>
                      <a:pt x="879740" y="13900"/>
                    </a:lnTo>
                    <a:lnTo>
                      <a:pt x="888860" y="11518"/>
                    </a:lnTo>
                    <a:lnTo>
                      <a:pt x="897980" y="8737"/>
                    </a:lnTo>
                    <a:lnTo>
                      <a:pt x="907100" y="6752"/>
                    </a:lnTo>
                    <a:lnTo>
                      <a:pt x="915823" y="5163"/>
                    </a:lnTo>
                    <a:lnTo>
                      <a:pt x="924546" y="3177"/>
                    </a:lnTo>
                    <a:lnTo>
                      <a:pt x="941993" y="1191"/>
                    </a:lnTo>
                    <a:lnTo>
                      <a:pt x="958250" y="0"/>
                    </a:lnTo>
                    <a:close/>
                  </a:path>
                </a:pathLst>
              </a:custGeom>
              <a:solidFill>
                <a:srgbClr val="FFDF0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913563" y="4458153"/>
                <a:ext cx="16118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FFDF01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团队介绍</a:t>
                </a:r>
                <a:endParaRPr lang="zh-CN" altLang="en-US" sz="2400" dirty="0">
                  <a:solidFill>
                    <a:srgbClr val="FFDF01"/>
                  </a:solidFill>
                  <a:latin typeface="造字工房悦圆演示版常规体" pitchFamily="50" charset="-122"/>
                  <a:ea typeface="造字工房悦圆演示版常规体" pitchFamily="50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540486" y="2209370"/>
            <a:ext cx="2246243" cy="2439261"/>
            <a:chOff x="3488378" y="2537733"/>
            <a:chExt cx="2246243" cy="2439261"/>
          </a:xfrm>
        </p:grpSpPr>
        <p:sp>
          <p:nvSpPr>
            <p:cNvPr id="22" name="矩形 21"/>
            <p:cNvSpPr/>
            <p:nvPr/>
          </p:nvSpPr>
          <p:spPr>
            <a:xfrm>
              <a:off x="3488378" y="2537733"/>
              <a:ext cx="2246243" cy="2439261"/>
            </a:xfrm>
            <a:prstGeom prst="rect">
              <a:avLst/>
            </a:prstGeom>
            <a:solidFill>
              <a:srgbClr val="002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3805593" y="2751517"/>
              <a:ext cx="1611813" cy="2011692"/>
              <a:chOff x="3845244" y="2908126"/>
              <a:chExt cx="1611813" cy="2011692"/>
            </a:xfrm>
          </p:grpSpPr>
          <p:sp>
            <p:nvSpPr>
              <p:cNvPr id="38" name="KSO_Shape"/>
              <p:cNvSpPr>
                <a:spLocks/>
              </p:cNvSpPr>
              <p:nvPr/>
            </p:nvSpPr>
            <p:spPr bwMode="auto">
              <a:xfrm>
                <a:off x="4123306" y="2908126"/>
                <a:ext cx="1055688" cy="1339139"/>
              </a:xfrm>
              <a:custGeom>
                <a:avLst/>
                <a:gdLst>
                  <a:gd name="T0" fmla="*/ 259322 w 2665412"/>
                  <a:gd name="T1" fmla="*/ 2895285 h 3382963"/>
                  <a:gd name="T2" fmla="*/ 511017 w 2665412"/>
                  <a:gd name="T3" fmla="*/ 3155147 h 3382963"/>
                  <a:gd name="T4" fmla="*/ 770965 w 2665412"/>
                  <a:gd name="T5" fmla="*/ 2903852 h 3382963"/>
                  <a:gd name="T6" fmla="*/ 519587 w 2665412"/>
                  <a:gd name="T7" fmla="*/ 2643989 h 3382963"/>
                  <a:gd name="T8" fmla="*/ 875071 w 2665412"/>
                  <a:gd name="T9" fmla="*/ 2732514 h 3382963"/>
                  <a:gd name="T10" fmla="*/ 732560 w 2665412"/>
                  <a:gd name="T11" fmla="*/ 3231615 h 3382963"/>
                  <a:gd name="T12" fmla="*/ 265987 w 2665412"/>
                  <a:gd name="T13" fmla="*/ 3315697 h 3382963"/>
                  <a:gd name="T14" fmla="*/ 147598 w 2665412"/>
                  <a:gd name="T15" fmla="*/ 2750917 h 3382963"/>
                  <a:gd name="T16" fmla="*/ 1831415 w 2665412"/>
                  <a:gd name="T17" fmla="*/ 2257426 h 3382963"/>
                  <a:gd name="T18" fmla="*/ 1993961 w 2665412"/>
                  <a:gd name="T19" fmla="*/ 2438401 h 3382963"/>
                  <a:gd name="T20" fmla="*/ 1847258 w 2665412"/>
                  <a:gd name="T21" fmla="*/ 2409508 h 3382963"/>
                  <a:gd name="T22" fmla="*/ 1685662 w 2665412"/>
                  <a:gd name="T23" fmla="*/ 2468563 h 3382963"/>
                  <a:gd name="T24" fmla="*/ 1995229 w 2665412"/>
                  <a:gd name="T25" fmla="*/ 2640966 h 3382963"/>
                  <a:gd name="T26" fmla="*/ 1952137 w 2665412"/>
                  <a:gd name="T27" fmla="*/ 2838768 h 3382963"/>
                  <a:gd name="T28" fmla="*/ 1735409 w 2665412"/>
                  <a:gd name="T29" fmla="*/ 2918143 h 3382963"/>
                  <a:gd name="T30" fmla="*/ 1580784 w 2665412"/>
                  <a:gd name="T31" fmla="*/ 2728596 h 3382963"/>
                  <a:gd name="T32" fmla="*/ 1742380 w 2665412"/>
                  <a:gd name="T33" fmla="*/ 2773998 h 3382963"/>
                  <a:gd name="T34" fmla="*/ 1881478 w 2665412"/>
                  <a:gd name="T35" fmla="*/ 2691766 h 3382963"/>
                  <a:gd name="T36" fmla="*/ 1563357 w 2665412"/>
                  <a:gd name="T37" fmla="*/ 2467293 h 3382963"/>
                  <a:gd name="T38" fmla="*/ 1692634 w 2665412"/>
                  <a:gd name="T39" fmla="*/ 2322831 h 3382963"/>
                  <a:gd name="T40" fmla="*/ 1625723 w 2665412"/>
                  <a:gd name="T41" fmla="*/ 2198771 h 3382963"/>
                  <a:gd name="T42" fmla="*/ 1410098 w 2665412"/>
                  <a:gd name="T43" fmla="*/ 2430592 h 3382963"/>
                  <a:gd name="T44" fmla="*/ 1421847 w 2665412"/>
                  <a:gd name="T45" fmla="*/ 2757048 h 3382963"/>
                  <a:gd name="T46" fmla="*/ 1653351 w 2665412"/>
                  <a:gd name="T47" fmla="*/ 2972991 h 3382963"/>
                  <a:gd name="T48" fmla="*/ 1980125 w 2665412"/>
                  <a:gd name="T49" fmla="*/ 2960924 h 3382963"/>
                  <a:gd name="T50" fmla="*/ 2195433 w 2665412"/>
                  <a:gd name="T51" fmla="*/ 2729420 h 3382963"/>
                  <a:gd name="T52" fmla="*/ 2184001 w 2665412"/>
                  <a:gd name="T53" fmla="*/ 2402964 h 3382963"/>
                  <a:gd name="T54" fmla="*/ 1952179 w 2665412"/>
                  <a:gd name="T55" fmla="*/ 2187021 h 3382963"/>
                  <a:gd name="T56" fmla="*/ 2156055 w 2665412"/>
                  <a:gd name="T57" fmla="*/ 2032367 h 3382963"/>
                  <a:gd name="T58" fmla="*/ 2395816 w 2665412"/>
                  <a:gd name="T59" fmla="*/ 2850094 h 3382963"/>
                  <a:gd name="T60" fmla="*/ 1619054 w 2665412"/>
                  <a:gd name="T61" fmla="*/ 3205130 h 3382963"/>
                  <a:gd name="T62" fmla="*/ 1161763 w 2665412"/>
                  <a:gd name="T63" fmla="*/ 2697981 h 3382963"/>
                  <a:gd name="T64" fmla="*/ 1590474 w 2665412"/>
                  <a:gd name="T65" fmla="*/ 1963774 h 3382963"/>
                  <a:gd name="T66" fmla="*/ 247746 w 2665412"/>
                  <a:gd name="T67" fmla="*/ 2374875 h 3382963"/>
                  <a:gd name="T68" fmla="*/ 90506 w 2665412"/>
                  <a:gd name="T69" fmla="*/ 2382501 h 3382963"/>
                  <a:gd name="T70" fmla="*/ 82882 w 2665412"/>
                  <a:gd name="T71" fmla="*/ 2224911 h 3382963"/>
                  <a:gd name="T72" fmla="*/ 1925231 w 2665412"/>
                  <a:gd name="T73" fmla="*/ 1275421 h 3382963"/>
                  <a:gd name="T74" fmla="*/ 2142932 w 2665412"/>
                  <a:gd name="T75" fmla="*/ 1565745 h 3382963"/>
                  <a:gd name="T76" fmla="*/ 2433411 w 2665412"/>
                  <a:gd name="T77" fmla="*/ 1348081 h 3382963"/>
                  <a:gd name="T78" fmla="*/ 2215710 w 2665412"/>
                  <a:gd name="T79" fmla="*/ 1057758 h 3382963"/>
                  <a:gd name="T80" fmla="*/ 2557039 w 2665412"/>
                  <a:gd name="T81" fmla="*/ 1184676 h 3382963"/>
                  <a:gd name="T82" fmla="*/ 2359043 w 2665412"/>
                  <a:gd name="T83" fmla="*/ 1666644 h 3382963"/>
                  <a:gd name="T84" fmla="*/ 1943029 w 2665412"/>
                  <a:gd name="T85" fmla="*/ 1631742 h 3382963"/>
                  <a:gd name="T86" fmla="*/ 1831795 w 2665412"/>
                  <a:gd name="T87" fmla="*/ 1117727 h 3382963"/>
                  <a:gd name="T88" fmla="*/ 1543971 w 2665412"/>
                  <a:gd name="T89" fmla="*/ 596250 h 3382963"/>
                  <a:gd name="T90" fmla="*/ 1297460 w 2665412"/>
                  <a:gd name="T91" fmla="*/ 948099 h 3382963"/>
                  <a:gd name="T92" fmla="*/ 1031888 w 2665412"/>
                  <a:gd name="T93" fmla="*/ 755548 h 3382963"/>
                  <a:gd name="T94" fmla="*/ 814631 w 2665412"/>
                  <a:gd name="T95" fmla="*/ 602286 h 3382963"/>
                  <a:gd name="T96" fmla="*/ 863801 w 2665412"/>
                  <a:gd name="T97" fmla="*/ 640380 h 3382963"/>
                  <a:gd name="T98" fmla="*/ 958650 w 2665412"/>
                  <a:gd name="T99" fmla="*/ 731486 h 3382963"/>
                  <a:gd name="T100" fmla="*/ 915825 w 2665412"/>
                  <a:gd name="T101" fmla="*/ 1047026 h 3382963"/>
                  <a:gd name="T102" fmla="*/ 1093788 w 2665412"/>
                  <a:gd name="T103" fmla="*/ 1742545 h 3382963"/>
                  <a:gd name="T104" fmla="*/ 941203 w 2665412"/>
                  <a:gd name="T105" fmla="*/ 2331086 h 3382963"/>
                  <a:gd name="T106" fmla="*/ 804162 w 2665412"/>
                  <a:gd name="T107" fmla="*/ 2246646 h 3382963"/>
                  <a:gd name="T108" fmla="*/ 518978 w 2665412"/>
                  <a:gd name="T109" fmla="*/ 1458116 h 3382963"/>
                  <a:gd name="T110" fmla="*/ 425714 w 2665412"/>
                  <a:gd name="T111" fmla="*/ 1302568 h 3382963"/>
                  <a:gd name="T112" fmla="*/ 154488 w 2665412"/>
                  <a:gd name="T113" fmla="*/ 951475 h 3382963"/>
                  <a:gd name="T114" fmla="*/ 4758 w 2665412"/>
                  <a:gd name="T115" fmla="*/ 912429 h 3382963"/>
                  <a:gd name="T116" fmla="*/ 912333 w 2665412"/>
                  <a:gd name="T117" fmla="*/ 0 h 3382963"/>
                  <a:gd name="T118" fmla="*/ 1112519 w 2665412"/>
                  <a:gd name="T119" fmla="*/ 199433 h 3382963"/>
                  <a:gd name="T120" fmla="*/ 953005 w 2665412"/>
                  <a:gd name="T121" fmla="*/ 526732 h 3382963"/>
                  <a:gd name="T122" fmla="*/ 719772 w 2665412"/>
                  <a:gd name="T123" fmla="*/ 209293 h 33829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665412" h="3382963">
                    <a:moveTo>
                      <a:pt x="506574" y="2643989"/>
                    </a:moveTo>
                    <a:lnTo>
                      <a:pt x="493243" y="2644624"/>
                    </a:lnTo>
                    <a:lnTo>
                      <a:pt x="480230" y="2646210"/>
                    </a:lnTo>
                    <a:lnTo>
                      <a:pt x="467217" y="2648431"/>
                    </a:lnTo>
                    <a:lnTo>
                      <a:pt x="454521" y="2650970"/>
                    </a:lnTo>
                    <a:lnTo>
                      <a:pt x="442460" y="2654460"/>
                    </a:lnTo>
                    <a:lnTo>
                      <a:pt x="430399" y="2658585"/>
                    </a:lnTo>
                    <a:lnTo>
                      <a:pt x="418655" y="2663027"/>
                    </a:lnTo>
                    <a:lnTo>
                      <a:pt x="407229" y="2667786"/>
                    </a:lnTo>
                    <a:lnTo>
                      <a:pt x="396120" y="2673180"/>
                    </a:lnTo>
                    <a:lnTo>
                      <a:pt x="385328" y="2679526"/>
                    </a:lnTo>
                    <a:lnTo>
                      <a:pt x="374854" y="2685872"/>
                    </a:lnTo>
                    <a:lnTo>
                      <a:pt x="364380" y="2692852"/>
                    </a:lnTo>
                    <a:lnTo>
                      <a:pt x="354858" y="2700784"/>
                    </a:lnTo>
                    <a:lnTo>
                      <a:pt x="345336" y="2708717"/>
                    </a:lnTo>
                    <a:lnTo>
                      <a:pt x="336449" y="2717284"/>
                    </a:lnTo>
                    <a:lnTo>
                      <a:pt x="327562" y="2725533"/>
                    </a:lnTo>
                    <a:lnTo>
                      <a:pt x="319310" y="2735052"/>
                    </a:lnTo>
                    <a:lnTo>
                      <a:pt x="312010" y="2744571"/>
                    </a:lnTo>
                    <a:lnTo>
                      <a:pt x="304710" y="2754724"/>
                    </a:lnTo>
                    <a:lnTo>
                      <a:pt x="298044" y="2764878"/>
                    </a:lnTo>
                    <a:lnTo>
                      <a:pt x="291696" y="2775348"/>
                    </a:lnTo>
                    <a:lnTo>
                      <a:pt x="285983" y="2786136"/>
                    </a:lnTo>
                    <a:lnTo>
                      <a:pt x="280905" y="2797241"/>
                    </a:lnTo>
                    <a:lnTo>
                      <a:pt x="276144" y="2808981"/>
                    </a:lnTo>
                    <a:lnTo>
                      <a:pt x="272018" y="2820721"/>
                    </a:lnTo>
                    <a:lnTo>
                      <a:pt x="268209" y="2832461"/>
                    </a:lnTo>
                    <a:lnTo>
                      <a:pt x="265353" y="2844835"/>
                    </a:lnTo>
                    <a:lnTo>
                      <a:pt x="263131" y="2857210"/>
                    </a:lnTo>
                    <a:lnTo>
                      <a:pt x="261226" y="2869584"/>
                    </a:lnTo>
                    <a:lnTo>
                      <a:pt x="259957" y="2882276"/>
                    </a:lnTo>
                    <a:lnTo>
                      <a:pt x="259322" y="2895285"/>
                    </a:lnTo>
                    <a:lnTo>
                      <a:pt x="259639" y="2908294"/>
                    </a:lnTo>
                    <a:lnTo>
                      <a:pt x="260274" y="2921620"/>
                    </a:lnTo>
                    <a:lnTo>
                      <a:pt x="261861" y="2934629"/>
                    </a:lnTo>
                    <a:lnTo>
                      <a:pt x="264083" y="2947638"/>
                    </a:lnTo>
                    <a:lnTo>
                      <a:pt x="266622" y="2960330"/>
                    </a:lnTo>
                    <a:lnTo>
                      <a:pt x="270113" y="2972704"/>
                    </a:lnTo>
                    <a:lnTo>
                      <a:pt x="273922" y="2984444"/>
                    </a:lnTo>
                    <a:lnTo>
                      <a:pt x="278366" y="2996501"/>
                    </a:lnTo>
                    <a:lnTo>
                      <a:pt x="283444" y="3007924"/>
                    </a:lnTo>
                    <a:lnTo>
                      <a:pt x="288840" y="3019029"/>
                    </a:lnTo>
                    <a:lnTo>
                      <a:pt x="294870" y="3029817"/>
                    </a:lnTo>
                    <a:lnTo>
                      <a:pt x="301536" y="3040605"/>
                    </a:lnTo>
                    <a:lnTo>
                      <a:pt x="308836" y="3050441"/>
                    </a:lnTo>
                    <a:lnTo>
                      <a:pt x="316136" y="3060277"/>
                    </a:lnTo>
                    <a:lnTo>
                      <a:pt x="323753" y="3069478"/>
                    </a:lnTo>
                    <a:lnTo>
                      <a:pt x="332323" y="3078680"/>
                    </a:lnTo>
                    <a:lnTo>
                      <a:pt x="341210" y="3087247"/>
                    </a:lnTo>
                    <a:lnTo>
                      <a:pt x="350732" y="3095496"/>
                    </a:lnTo>
                    <a:lnTo>
                      <a:pt x="360254" y="3103429"/>
                    </a:lnTo>
                    <a:lnTo>
                      <a:pt x="370411" y="3110409"/>
                    </a:lnTo>
                    <a:lnTo>
                      <a:pt x="380250" y="3117072"/>
                    </a:lnTo>
                    <a:lnTo>
                      <a:pt x="391041" y="3123418"/>
                    </a:lnTo>
                    <a:lnTo>
                      <a:pt x="401833" y="3128812"/>
                    </a:lnTo>
                    <a:lnTo>
                      <a:pt x="412942" y="3134206"/>
                    </a:lnTo>
                    <a:lnTo>
                      <a:pt x="424685" y="3138965"/>
                    </a:lnTo>
                    <a:lnTo>
                      <a:pt x="436429" y="3143090"/>
                    </a:lnTo>
                    <a:lnTo>
                      <a:pt x="448173" y="3146580"/>
                    </a:lnTo>
                    <a:lnTo>
                      <a:pt x="460551" y="3149753"/>
                    </a:lnTo>
                    <a:lnTo>
                      <a:pt x="472930" y="3151974"/>
                    </a:lnTo>
                    <a:lnTo>
                      <a:pt x="485626" y="3153878"/>
                    </a:lnTo>
                    <a:lnTo>
                      <a:pt x="498004" y="3154830"/>
                    </a:lnTo>
                    <a:lnTo>
                      <a:pt x="511017" y="3155147"/>
                    </a:lnTo>
                    <a:lnTo>
                      <a:pt x="524030" y="3155147"/>
                    </a:lnTo>
                    <a:lnTo>
                      <a:pt x="537044" y="3154513"/>
                    </a:lnTo>
                    <a:lnTo>
                      <a:pt x="550374" y="3152926"/>
                    </a:lnTo>
                    <a:lnTo>
                      <a:pt x="563070" y="3150705"/>
                    </a:lnTo>
                    <a:lnTo>
                      <a:pt x="575766" y="3148167"/>
                    </a:lnTo>
                    <a:lnTo>
                      <a:pt x="588462" y="3144994"/>
                    </a:lnTo>
                    <a:lnTo>
                      <a:pt x="600206" y="3141186"/>
                    </a:lnTo>
                    <a:lnTo>
                      <a:pt x="612267" y="3136744"/>
                    </a:lnTo>
                    <a:lnTo>
                      <a:pt x="623693" y="3131668"/>
                    </a:lnTo>
                    <a:lnTo>
                      <a:pt x="634802" y="3125956"/>
                    </a:lnTo>
                    <a:lnTo>
                      <a:pt x="645593" y="3119928"/>
                    </a:lnTo>
                    <a:lnTo>
                      <a:pt x="656067" y="3113265"/>
                    </a:lnTo>
                    <a:lnTo>
                      <a:pt x="665907" y="3106284"/>
                    </a:lnTo>
                    <a:lnTo>
                      <a:pt x="676063" y="3098986"/>
                    </a:lnTo>
                    <a:lnTo>
                      <a:pt x="685268" y="3090737"/>
                    </a:lnTo>
                    <a:lnTo>
                      <a:pt x="694155" y="3082487"/>
                    </a:lnTo>
                    <a:lnTo>
                      <a:pt x="702725" y="3073603"/>
                    </a:lnTo>
                    <a:lnTo>
                      <a:pt x="710977" y="3064402"/>
                    </a:lnTo>
                    <a:lnTo>
                      <a:pt x="718594" y="3054566"/>
                    </a:lnTo>
                    <a:lnTo>
                      <a:pt x="725894" y="3045047"/>
                    </a:lnTo>
                    <a:lnTo>
                      <a:pt x="732560" y="3034576"/>
                    </a:lnTo>
                    <a:lnTo>
                      <a:pt x="738908" y="3023788"/>
                    </a:lnTo>
                    <a:lnTo>
                      <a:pt x="744621" y="3013000"/>
                    </a:lnTo>
                    <a:lnTo>
                      <a:pt x="750017" y="3001895"/>
                    </a:lnTo>
                    <a:lnTo>
                      <a:pt x="754460" y="2990472"/>
                    </a:lnTo>
                    <a:lnTo>
                      <a:pt x="758586" y="2979050"/>
                    </a:lnTo>
                    <a:lnTo>
                      <a:pt x="762078" y="2966676"/>
                    </a:lnTo>
                    <a:lnTo>
                      <a:pt x="765252" y="2954618"/>
                    </a:lnTo>
                    <a:lnTo>
                      <a:pt x="767473" y="2942244"/>
                    </a:lnTo>
                    <a:lnTo>
                      <a:pt x="769378" y="2929870"/>
                    </a:lnTo>
                    <a:lnTo>
                      <a:pt x="770330" y="2916861"/>
                    </a:lnTo>
                    <a:lnTo>
                      <a:pt x="770965" y="2903852"/>
                    </a:lnTo>
                    <a:lnTo>
                      <a:pt x="770647" y="2890843"/>
                    </a:lnTo>
                    <a:lnTo>
                      <a:pt x="770013" y="2877834"/>
                    </a:lnTo>
                    <a:lnTo>
                      <a:pt x="768426" y="2864507"/>
                    </a:lnTo>
                    <a:lnTo>
                      <a:pt x="766521" y="2851816"/>
                    </a:lnTo>
                    <a:lnTo>
                      <a:pt x="763982" y="2839441"/>
                    </a:lnTo>
                    <a:lnTo>
                      <a:pt x="760808" y="2827067"/>
                    </a:lnTo>
                    <a:lnTo>
                      <a:pt x="756682" y="2814692"/>
                    </a:lnTo>
                    <a:lnTo>
                      <a:pt x="752238" y="2802953"/>
                    </a:lnTo>
                    <a:lnTo>
                      <a:pt x="747160" y="2791530"/>
                    </a:lnTo>
                    <a:lnTo>
                      <a:pt x="741764" y="2780108"/>
                    </a:lnTo>
                    <a:lnTo>
                      <a:pt x="735416" y="2769637"/>
                    </a:lnTo>
                    <a:lnTo>
                      <a:pt x="729068" y="2759166"/>
                    </a:lnTo>
                    <a:lnTo>
                      <a:pt x="722086" y="2749013"/>
                    </a:lnTo>
                    <a:lnTo>
                      <a:pt x="714468" y="2739177"/>
                    </a:lnTo>
                    <a:lnTo>
                      <a:pt x="706533" y="2729658"/>
                    </a:lnTo>
                    <a:lnTo>
                      <a:pt x="697964" y="2720774"/>
                    </a:lnTo>
                    <a:lnTo>
                      <a:pt x="689394" y="2712207"/>
                    </a:lnTo>
                    <a:lnTo>
                      <a:pt x="680189" y="2704275"/>
                    </a:lnTo>
                    <a:lnTo>
                      <a:pt x="670350" y="2696342"/>
                    </a:lnTo>
                    <a:lnTo>
                      <a:pt x="660511" y="2689362"/>
                    </a:lnTo>
                    <a:lnTo>
                      <a:pt x="650037" y="2682382"/>
                    </a:lnTo>
                    <a:lnTo>
                      <a:pt x="639563" y="2676353"/>
                    </a:lnTo>
                    <a:lnTo>
                      <a:pt x="628771" y="2670324"/>
                    </a:lnTo>
                    <a:lnTo>
                      <a:pt x="617662" y="2665248"/>
                    </a:lnTo>
                    <a:lnTo>
                      <a:pt x="606236" y="2660171"/>
                    </a:lnTo>
                    <a:lnTo>
                      <a:pt x="594175" y="2656364"/>
                    </a:lnTo>
                    <a:lnTo>
                      <a:pt x="582431" y="2652873"/>
                    </a:lnTo>
                    <a:lnTo>
                      <a:pt x="570053" y="2650018"/>
                    </a:lnTo>
                    <a:lnTo>
                      <a:pt x="557992" y="2647479"/>
                    </a:lnTo>
                    <a:lnTo>
                      <a:pt x="545296" y="2645576"/>
                    </a:lnTo>
                    <a:lnTo>
                      <a:pt x="532600" y="2644306"/>
                    </a:lnTo>
                    <a:lnTo>
                      <a:pt x="519587" y="2643989"/>
                    </a:lnTo>
                    <a:lnTo>
                      <a:pt x="506574" y="2643989"/>
                    </a:lnTo>
                    <a:close/>
                    <a:moveTo>
                      <a:pt x="552279" y="2413000"/>
                    </a:moveTo>
                    <a:lnTo>
                      <a:pt x="560214" y="2505650"/>
                    </a:lnTo>
                    <a:lnTo>
                      <a:pt x="569736" y="2506602"/>
                    </a:lnTo>
                    <a:lnTo>
                      <a:pt x="578940" y="2508188"/>
                    </a:lnTo>
                    <a:lnTo>
                      <a:pt x="588779" y="2510092"/>
                    </a:lnTo>
                    <a:lnTo>
                      <a:pt x="597984" y="2511678"/>
                    </a:lnTo>
                    <a:lnTo>
                      <a:pt x="607506" y="2513582"/>
                    </a:lnTo>
                    <a:lnTo>
                      <a:pt x="617028" y="2516120"/>
                    </a:lnTo>
                    <a:lnTo>
                      <a:pt x="626232" y="2518976"/>
                    </a:lnTo>
                    <a:lnTo>
                      <a:pt x="635119" y="2521514"/>
                    </a:lnTo>
                    <a:lnTo>
                      <a:pt x="644006" y="2524370"/>
                    </a:lnTo>
                    <a:lnTo>
                      <a:pt x="653211" y="2527860"/>
                    </a:lnTo>
                    <a:lnTo>
                      <a:pt x="661780" y="2531033"/>
                    </a:lnTo>
                    <a:lnTo>
                      <a:pt x="670668" y="2534841"/>
                    </a:lnTo>
                    <a:lnTo>
                      <a:pt x="679237" y="2538648"/>
                    </a:lnTo>
                    <a:lnTo>
                      <a:pt x="687807" y="2542773"/>
                    </a:lnTo>
                    <a:lnTo>
                      <a:pt x="696377" y="2547215"/>
                    </a:lnTo>
                    <a:lnTo>
                      <a:pt x="704629" y="2551657"/>
                    </a:lnTo>
                    <a:lnTo>
                      <a:pt x="764299" y="2480266"/>
                    </a:lnTo>
                    <a:lnTo>
                      <a:pt x="884275" y="2581165"/>
                    </a:lnTo>
                    <a:lnTo>
                      <a:pt x="824922" y="2651921"/>
                    </a:lnTo>
                    <a:lnTo>
                      <a:pt x="830953" y="2659219"/>
                    </a:lnTo>
                    <a:lnTo>
                      <a:pt x="836348" y="2666517"/>
                    </a:lnTo>
                    <a:lnTo>
                      <a:pt x="842062" y="2674449"/>
                    </a:lnTo>
                    <a:lnTo>
                      <a:pt x="847140" y="2682382"/>
                    </a:lnTo>
                    <a:lnTo>
                      <a:pt x="852536" y="2690314"/>
                    </a:lnTo>
                    <a:lnTo>
                      <a:pt x="857297" y="2698563"/>
                    </a:lnTo>
                    <a:lnTo>
                      <a:pt x="862057" y="2706813"/>
                    </a:lnTo>
                    <a:lnTo>
                      <a:pt x="866501" y="2715380"/>
                    </a:lnTo>
                    <a:lnTo>
                      <a:pt x="870945" y="2723947"/>
                    </a:lnTo>
                    <a:lnTo>
                      <a:pt x="875071" y="2732514"/>
                    </a:lnTo>
                    <a:lnTo>
                      <a:pt x="879197" y="2741398"/>
                    </a:lnTo>
                    <a:lnTo>
                      <a:pt x="883006" y="2750282"/>
                    </a:lnTo>
                    <a:lnTo>
                      <a:pt x="886497" y="2759166"/>
                    </a:lnTo>
                    <a:lnTo>
                      <a:pt x="889671" y="2768050"/>
                    </a:lnTo>
                    <a:lnTo>
                      <a:pt x="892845" y="2777252"/>
                    </a:lnTo>
                    <a:lnTo>
                      <a:pt x="896019" y="2786453"/>
                    </a:lnTo>
                    <a:lnTo>
                      <a:pt x="986794" y="2779156"/>
                    </a:lnTo>
                    <a:lnTo>
                      <a:pt x="1000125" y="2934629"/>
                    </a:lnTo>
                    <a:lnTo>
                      <a:pt x="909667" y="2942879"/>
                    </a:lnTo>
                    <a:lnTo>
                      <a:pt x="908397" y="2952397"/>
                    </a:lnTo>
                    <a:lnTo>
                      <a:pt x="907128" y="2962233"/>
                    </a:lnTo>
                    <a:lnTo>
                      <a:pt x="905541" y="2971752"/>
                    </a:lnTo>
                    <a:lnTo>
                      <a:pt x="903636" y="2981588"/>
                    </a:lnTo>
                    <a:lnTo>
                      <a:pt x="901415" y="2990790"/>
                    </a:lnTo>
                    <a:lnTo>
                      <a:pt x="899193" y="3000309"/>
                    </a:lnTo>
                    <a:lnTo>
                      <a:pt x="896654" y="3009827"/>
                    </a:lnTo>
                    <a:lnTo>
                      <a:pt x="893797" y="3019029"/>
                    </a:lnTo>
                    <a:lnTo>
                      <a:pt x="890623" y="3027913"/>
                    </a:lnTo>
                    <a:lnTo>
                      <a:pt x="887449" y="3036797"/>
                    </a:lnTo>
                    <a:lnTo>
                      <a:pt x="883958" y="3045999"/>
                    </a:lnTo>
                    <a:lnTo>
                      <a:pt x="880149" y="3054566"/>
                    </a:lnTo>
                    <a:lnTo>
                      <a:pt x="876658" y="3063450"/>
                    </a:lnTo>
                    <a:lnTo>
                      <a:pt x="872532" y="3072017"/>
                    </a:lnTo>
                    <a:lnTo>
                      <a:pt x="868088" y="3080584"/>
                    </a:lnTo>
                    <a:lnTo>
                      <a:pt x="863644" y="3089150"/>
                    </a:lnTo>
                    <a:lnTo>
                      <a:pt x="933154" y="3147532"/>
                    </a:lnTo>
                    <a:lnTo>
                      <a:pt x="831905" y="3267151"/>
                    </a:lnTo>
                    <a:lnTo>
                      <a:pt x="763347" y="3209404"/>
                    </a:lnTo>
                    <a:lnTo>
                      <a:pt x="755730" y="3215433"/>
                    </a:lnTo>
                    <a:lnTo>
                      <a:pt x="748112" y="3221144"/>
                    </a:lnTo>
                    <a:lnTo>
                      <a:pt x="740177" y="3226538"/>
                    </a:lnTo>
                    <a:lnTo>
                      <a:pt x="732560" y="3231615"/>
                    </a:lnTo>
                    <a:lnTo>
                      <a:pt x="724307" y="3237009"/>
                    </a:lnTo>
                    <a:lnTo>
                      <a:pt x="716055" y="3242085"/>
                    </a:lnTo>
                    <a:lnTo>
                      <a:pt x="707485" y="3246527"/>
                    </a:lnTo>
                    <a:lnTo>
                      <a:pt x="698916" y="3251287"/>
                    </a:lnTo>
                    <a:lnTo>
                      <a:pt x="690346" y="3256046"/>
                    </a:lnTo>
                    <a:lnTo>
                      <a:pt x="681459" y="3259854"/>
                    </a:lnTo>
                    <a:lnTo>
                      <a:pt x="672572" y="3263979"/>
                    </a:lnTo>
                    <a:lnTo>
                      <a:pt x="663685" y="3267786"/>
                    </a:lnTo>
                    <a:lnTo>
                      <a:pt x="654480" y="3271276"/>
                    </a:lnTo>
                    <a:lnTo>
                      <a:pt x="645593" y="3274449"/>
                    </a:lnTo>
                    <a:lnTo>
                      <a:pt x="635754" y="3277305"/>
                    </a:lnTo>
                    <a:lnTo>
                      <a:pt x="626549" y="3280478"/>
                    </a:lnTo>
                    <a:lnTo>
                      <a:pt x="634484" y="3369637"/>
                    </a:lnTo>
                    <a:lnTo>
                      <a:pt x="478008" y="3382963"/>
                    </a:lnTo>
                    <a:lnTo>
                      <a:pt x="470390" y="3293804"/>
                    </a:lnTo>
                    <a:lnTo>
                      <a:pt x="460551" y="3292535"/>
                    </a:lnTo>
                    <a:lnTo>
                      <a:pt x="451029" y="3291266"/>
                    </a:lnTo>
                    <a:lnTo>
                      <a:pt x="441190" y="3289362"/>
                    </a:lnTo>
                    <a:lnTo>
                      <a:pt x="431668" y="3287458"/>
                    </a:lnTo>
                    <a:lnTo>
                      <a:pt x="421829" y="3285237"/>
                    </a:lnTo>
                    <a:lnTo>
                      <a:pt x="412624" y="3283016"/>
                    </a:lnTo>
                    <a:lnTo>
                      <a:pt x="403420" y="3280478"/>
                    </a:lnTo>
                    <a:lnTo>
                      <a:pt x="394215" y="3277305"/>
                    </a:lnTo>
                    <a:lnTo>
                      <a:pt x="384693" y="3274449"/>
                    </a:lnTo>
                    <a:lnTo>
                      <a:pt x="375806" y="3271276"/>
                    </a:lnTo>
                    <a:lnTo>
                      <a:pt x="366919" y="3267786"/>
                    </a:lnTo>
                    <a:lnTo>
                      <a:pt x="358032" y="3263979"/>
                    </a:lnTo>
                    <a:lnTo>
                      <a:pt x="349145" y="3259854"/>
                    </a:lnTo>
                    <a:lnTo>
                      <a:pt x="340575" y="3256046"/>
                    </a:lnTo>
                    <a:lnTo>
                      <a:pt x="332006" y="3251921"/>
                    </a:lnTo>
                    <a:lnTo>
                      <a:pt x="323436" y="3246845"/>
                    </a:lnTo>
                    <a:lnTo>
                      <a:pt x="265987" y="3315697"/>
                    </a:lnTo>
                    <a:lnTo>
                      <a:pt x="146012" y="3214798"/>
                    </a:lnTo>
                    <a:lnTo>
                      <a:pt x="204412" y="3145628"/>
                    </a:lnTo>
                    <a:lnTo>
                      <a:pt x="198382" y="3138331"/>
                    </a:lnTo>
                    <a:lnTo>
                      <a:pt x="192669" y="3130398"/>
                    </a:lnTo>
                    <a:lnTo>
                      <a:pt x="187273" y="3122466"/>
                    </a:lnTo>
                    <a:lnTo>
                      <a:pt x="181877" y="3114851"/>
                    </a:lnTo>
                    <a:lnTo>
                      <a:pt x="176799" y="3106602"/>
                    </a:lnTo>
                    <a:lnTo>
                      <a:pt x="172038" y="3098352"/>
                    </a:lnTo>
                    <a:lnTo>
                      <a:pt x="167277" y="3089785"/>
                    </a:lnTo>
                    <a:lnTo>
                      <a:pt x="162834" y="3081853"/>
                    </a:lnTo>
                    <a:lnTo>
                      <a:pt x="158390" y="3072969"/>
                    </a:lnTo>
                    <a:lnTo>
                      <a:pt x="154264" y="3064402"/>
                    </a:lnTo>
                    <a:lnTo>
                      <a:pt x="150455" y="3055517"/>
                    </a:lnTo>
                    <a:lnTo>
                      <a:pt x="146646" y="3046633"/>
                    </a:lnTo>
                    <a:lnTo>
                      <a:pt x="143155" y="3037114"/>
                    </a:lnTo>
                    <a:lnTo>
                      <a:pt x="139664" y="3028230"/>
                    </a:lnTo>
                    <a:lnTo>
                      <a:pt x="136807" y="3018711"/>
                    </a:lnTo>
                    <a:lnTo>
                      <a:pt x="133633" y="3009193"/>
                    </a:lnTo>
                    <a:lnTo>
                      <a:pt x="43175" y="3017125"/>
                    </a:lnTo>
                    <a:lnTo>
                      <a:pt x="30162" y="2861334"/>
                    </a:lnTo>
                    <a:lnTo>
                      <a:pt x="121255" y="2853402"/>
                    </a:lnTo>
                    <a:lnTo>
                      <a:pt x="122207" y="2843249"/>
                    </a:lnTo>
                    <a:lnTo>
                      <a:pt x="123794" y="2833730"/>
                    </a:lnTo>
                    <a:lnTo>
                      <a:pt x="125698" y="2824529"/>
                    </a:lnTo>
                    <a:lnTo>
                      <a:pt x="127285" y="2814692"/>
                    </a:lnTo>
                    <a:lnTo>
                      <a:pt x="129824" y="2805491"/>
                    </a:lnTo>
                    <a:lnTo>
                      <a:pt x="132046" y="2796290"/>
                    </a:lnTo>
                    <a:lnTo>
                      <a:pt x="134903" y="2787088"/>
                    </a:lnTo>
                    <a:lnTo>
                      <a:pt x="137442" y="2777569"/>
                    </a:lnTo>
                    <a:lnTo>
                      <a:pt x="140298" y="2768685"/>
                    </a:lnTo>
                    <a:lnTo>
                      <a:pt x="143790" y="2759801"/>
                    </a:lnTo>
                    <a:lnTo>
                      <a:pt x="147598" y="2750917"/>
                    </a:lnTo>
                    <a:lnTo>
                      <a:pt x="151090" y="2742032"/>
                    </a:lnTo>
                    <a:lnTo>
                      <a:pt x="154899" y="2733466"/>
                    </a:lnTo>
                    <a:lnTo>
                      <a:pt x="159025" y="2724899"/>
                    </a:lnTo>
                    <a:lnTo>
                      <a:pt x="167912" y="2707765"/>
                    </a:lnTo>
                    <a:lnTo>
                      <a:pt x="97450" y="2648749"/>
                    </a:lnTo>
                    <a:lnTo>
                      <a:pt x="198382" y="2528812"/>
                    </a:lnTo>
                    <a:lnTo>
                      <a:pt x="269161" y="2588780"/>
                    </a:lnTo>
                    <a:lnTo>
                      <a:pt x="284079" y="2577675"/>
                    </a:lnTo>
                    <a:lnTo>
                      <a:pt x="299631" y="2566887"/>
                    </a:lnTo>
                    <a:lnTo>
                      <a:pt x="307884" y="2561493"/>
                    </a:lnTo>
                    <a:lnTo>
                      <a:pt x="315819" y="2556734"/>
                    </a:lnTo>
                    <a:lnTo>
                      <a:pt x="324388" y="2552292"/>
                    </a:lnTo>
                    <a:lnTo>
                      <a:pt x="332323" y="2547532"/>
                    </a:lnTo>
                    <a:lnTo>
                      <a:pt x="340893" y="2543407"/>
                    </a:lnTo>
                    <a:lnTo>
                      <a:pt x="349463" y="2539283"/>
                    </a:lnTo>
                    <a:lnTo>
                      <a:pt x="358350" y="2535158"/>
                    </a:lnTo>
                    <a:lnTo>
                      <a:pt x="367237" y="2531350"/>
                    </a:lnTo>
                    <a:lnTo>
                      <a:pt x="376124" y="2528177"/>
                    </a:lnTo>
                    <a:lnTo>
                      <a:pt x="385646" y="2524687"/>
                    </a:lnTo>
                    <a:lnTo>
                      <a:pt x="394533" y="2521832"/>
                    </a:lnTo>
                    <a:lnTo>
                      <a:pt x="403737" y="2518976"/>
                    </a:lnTo>
                    <a:lnTo>
                      <a:pt x="396120" y="2426327"/>
                    </a:lnTo>
                    <a:lnTo>
                      <a:pt x="552279" y="2413000"/>
                    </a:lnTo>
                    <a:close/>
                    <a:moveTo>
                      <a:pt x="1753153" y="2246313"/>
                    </a:moveTo>
                    <a:lnTo>
                      <a:pt x="1813988" y="2246313"/>
                    </a:lnTo>
                    <a:lnTo>
                      <a:pt x="1817474" y="2246631"/>
                    </a:lnTo>
                    <a:lnTo>
                      <a:pt x="1820959" y="2247583"/>
                    </a:lnTo>
                    <a:lnTo>
                      <a:pt x="1823811" y="2248536"/>
                    </a:lnTo>
                    <a:lnTo>
                      <a:pt x="1826346" y="2250441"/>
                    </a:lnTo>
                    <a:lnTo>
                      <a:pt x="1828564" y="2252346"/>
                    </a:lnTo>
                    <a:lnTo>
                      <a:pt x="1830148" y="2254886"/>
                    </a:lnTo>
                    <a:lnTo>
                      <a:pt x="1831415" y="2257426"/>
                    </a:lnTo>
                    <a:lnTo>
                      <a:pt x="1831732" y="2259966"/>
                    </a:lnTo>
                    <a:lnTo>
                      <a:pt x="1831732" y="2310766"/>
                    </a:lnTo>
                    <a:lnTo>
                      <a:pt x="1842188" y="2312036"/>
                    </a:lnTo>
                    <a:lnTo>
                      <a:pt x="1852011" y="2313623"/>
                    </a:lnTo>
                    <a:lnTo>
                      <a:pt x="1862467" y="2315528"/>
                    </a:lnTo>
                    <a:lnTo>
                      <a:pt x="1871973" y="2317751"/>
                    </a:lnTo>
                    <a:lnTo>
                      <a:pt x="1880528" y="2319973"/>
                    </a:lnTo>
                    <a:lnTo>
                      <a:pt x="1889400" y="2322513"/>
                    </a:lnTo>
                    <a:lnTo>
                      <a:pt x="1897955" y="2325371"/>
                    </a:lnTo>
                    <a:lnTo>
                      <a:pt x="1907460" y="2328863"/>
                    </a:lnTo>
                    <a:lnTo>
                      <a:pt x="1916332" y="2332673"/>
                    </a:lnTo>
                    <a:lnTo>
                      <a:pt x="1925204" y="2336801"/>
                    </a:lnTo>
                    <a:lnTo>
                      <a:pt x="1934393" y="2341246"/>
                    </a:lnTo>
                    <a:lnTo>
                      <a:pt x="1942948" y="2345691"/>
                    </a:lnTo>
                    <a:lnTo>
                      <a:pt x="1951503" y="2350771"/>
                    </a:lnTo>
                    <a:lnTo>
                      <a:pt x="1960058" y="2355851"/>
                    </a:lnTo>
                    <a:lnTo>
                      <a:pt x="1967662" y="2361566"/>
                    </a:lnTo>
                    <a:lnTo>
                      <a:pt x="1975267" y="2367281"/>
                    </a:lnTo>
                    <a:lnTo>
                      <a:pt x="1982238" y="2372996"/>
                    </a:lnTo>
                    <a:lnTo>
                      <a:pt x="1988575" y="2379346"/>
                    </a:lnTo>
                    <a:lnTo>
                      <a:pt x="1994278" y="2385378"/>
                    </a:lnTo>
                    <a:lnTo>
                      <a:pt x="1999665" y="2392046"/>
                    </a:lnTo>
                    <a:lnTo>
                      <a:pt x="2002199" y="2396491"/>
                    </a:lnTo>
                    <a:lnTo>
                      <a:pt x="2004100" y="2401253"/>
                    </a:lnTo>
                    <a:lnTo>
                      <a:pt x="2005051" y="2406016"/>
                    </a:lnTo>
                    <a:lnTo>
                      <a:pt x="2005685" y="2411413"/>
                    </a:lnTo>
                    <a:lnTo>
                      <a:pt x="2005051" y="2416493"/>
                    </a:lnTo>
                    <a:lnTo>
                      <a:pt x="2003784" y="2421891"/>
                    </a:lnTo>
                    <a:lnTo>
                      <a:pt x="2001566" y="2427288"/>
                    </a:lnTo>
                    <a:lnTo>
                      <a:pt x="1998397" y="2432368"/>
                    </a:lnTo>
                    <a:lnTo>
                      <a:pt x="1996179" y="2435543"/>
                    </a:lnTo>
                    <a:lnTo>
                      <a:pt x="1993961" y="2438401"/>
                    </a:lnTo>
                    <a:lnTo>
                      <a:pt x="1991426" y="2441576"/>
                    </a:lnTo>
                    <a:lnTo>
                      <a:pt x="1988575" y="2444433"/>
                    </a:lnTo>
                    <a:lnTo>
                      <a:pt x="1985406" y="2447291"/>
                    </a:lnTo>
                    <a:lnTo>
                      <a:pt x="1982238" y="2449831"/>
                    </a:lnTo>
                    <a:lnTo>
                      <a:pt x="1978435" y="2452688"/>
                    </a:lnTo>
                    <a:lnTo>
                      <a:pt x="1974633" y="2454911"/>
                    </a:lnTo>
                    <a:lnTo>
                      <a:pt x="1971148" y="2457133"/>
                    </a:lnTo>
                    <a:lnTo>
                      <a:pt x="1967029" y="2459038"/>
                    </a:lnTo>
                    <a:lnTo>
                      <a:pt x="1962910" y="2460626"/>
                    </a:lnTo>
                    <a:lnTo>
                      <a:pt x="1958790" y="2462213"/>
                    </a:lnTo>
                    <a:lnTo>
                      <a:pt x="1954671" y="2463483"/>
                    </a:lnTo>
                    <a:lnTo>
                      <a:pt x="1950235" y="2464118"/>
                    </a:lnTo>
                    <a:lnTo>
                      <a:pt x="1945799" y="2464753"/>
                    </a:lnTo>
                    <a:lnTo>
                      <a:pt x="1941364" y="2464753"/>
                    </a:lnTo>
                    <a:lnTo>
                      <a:pt x="1936294" y="2464753"/>
                    </a:lnTo>
                    <a:lnTo>
                      <a:pt x="1931541" y="2464118"/>
                    </a:lnTo>
                    <a:lnTo>
                      <a:pt x="1926471" y="2462531"/>
                    </a:lnTo>
                    <a:lnTo>
                      <a:pt x="1922035" y="2460626"/>
                    </a:lnTo>
                    <a:lnTo>
                      <a:pt x="1917916" y="2458403"/>
                    </a:lnTo>
                    <a:lnTo>
                      <a:pt x="1914431" y="2455546"/>
                    </a:lnTo>
                    <a:lnTo>
                      <a:pt x="1910946" y="2452688"/>
                    </a:lnTo>
                    <a:lnTo>
                      <a:pt x="1908094" y="2448878"/>
                    </a:lnTo>
                    <a:lnTo>
                      <a:pt x="1904925" y="2445068"/>
                    </a:lnTo>
                    <a:lnTo>
                      <a:pt x="1903341" y="2443798"/>
                    </a:lnTo>
                    <a:lnTo>
                      <a:pt x="1897004" y="2438401"/>
                    </a:lnTo>
                    <a:lnTo>
                      <a:pt x="1890667" y="2433638"/>
                    </a:lnTo>
                    <a:lnTo>
                      <a:pt x="1883696" y="2429193"/>
                    </a:lnTo>
                    <a:lnTo>
                      <a:pt x="1876092" y="2424431"/>
                    </a:lnTo>
                    <a:lnTo>
                      <a:pt x="1868804" y="2419986"/>
                    </a:lnTo>
                    <a:lnTo>
                      <a:pt x="1861200" y="2415858"/>
                    </a:lnTo>
                    <a:lnTo>
                      <a:pt x="1853912" y="2412366"/>
                    </a:lnTo>
                    <a:lnTo>
                      <a:pt x="1847258" y="2409508"/>
                    </a:lnTo>
                    <a:lnTo>
                      <a:pt x="1840921" y="2407286"/>
                    </a:lnTo>
                    <a:lnTo>
                      <a:pt x="1834267" y="2405381"/>
                    </a:lnTo>
                    <a:lnTo>
                      <a:pt x="1827296" y="2403793"/>
                    </a:lnTo>
                    <a:lnTo>
                      <a:pt x="1820642" y="2402523"/>
                    </a:lnTo>
                    <a:lnTo>
                      <a:pt x="1813355" y="2401253"/>
                    </a:lnTo>
                    <a:lnTo>
                      <a:pt x="1806384" y="2400301"/>
                    </a:lnTo>
                    <a:lnTo>
                      <a:pt x="1799730" y="2399666"/>
                    </a:lnTo>
                    <a:lnTo>
                      <a:pt x="1792759" y="2399348"/>
                    </a:lnTo>
                    <a:lnTo>
                      <a:pt x="1786105" y="2399031"/>
                    </a:lnTo>
                    <a:lnTo>
                      <a:pt x="1776917" y="2399348"/>
                    </a:lnTo>
                    <a:lnTo>
                      <a:pt x="1767094" y="2400301"/>
                    </a:lnTo>
                    <a:lnTo>
                      <a:pt x="1756321" y="2401571"/>
                    </a:lnTo>
                    <a:lnTo>
                      <a:pt x="1745548" y="2404428"/>
                    </a:lnTo>
                    <a:lnTo>
                      <a:pt x="1740162" y="2405698"/>
                    </a:lnTo>
                    <a:lnTo>
                      <a:pt x="1734458" y="2407603"/>
                    </a:lnTo>
                    <a:lnTo>
                      <a:pt x="1729072" y="2409826"/>
                    </a:lnTo>
                    <a:lnTo>
                      <a:pt x="1723368" y="2412048"/>
                    </a:lnTo>
                    <a:lnTo>
                      <a:pt x="1717982" y="2414906"/>
                    </a:lnTo>
                    <a:lnTo>
                      <a:pt x="1712279" y="2418081"/>
                    </a:lnTo>
                    <a:lnTo>
                      <a:pt x="1706575" y="2421256"/>
                    </a:lnTo>
                    <a:lnTo>
                      <a:pt x="1701506" y="2425383"/>
                    </a:lnTo>
                    <a:lnTo>
                      <a:pt x="1698337" y="2427923"/>
                    </a:lnTo>
                    <a:lnTo>
                      <a:pt x="1695168" y="2431416"/>
                    </a:lnTo>
                    <a:lnTo>
                      <a:pt x="1692634" y="2434908"/>
                    </a:lnTo>
                    <a:lnTo>
                      <a:pt x="1690415" y="2438401"/>
                    </a:lnTo>
                    <a:lnTo>
                      <a:pt x="1688514" y="2442211"/>
                    </a:lnTo>
                    <a:lnTo>
                      <a:pt x="1686930" y="2446338"/>
                    </a:lnTo>
                    <a:lnTo>
                      <a:pt x="1686296" y="2450783"/>
                    </a:lnTo>
                    <a:lnTo>
                      <a:pt x="1685662" y="2455228"/>
                    </a:lnTo>
                    <a:lnTo>
                      <a:pt x="1685346" y="2459673"/>
                    </a:lnTo>
                    <a:lnTo>
                      <a:pt x="1685346" y="2464118"/>
                    </a:lnTo>
                    <a:lnTo>
                      <a:pt x="1685662" y="2468563"/>
                    </a:lnTo>
                    <a:lnTo>
                      <a:pt x="1686296" y="2473008"/>
                    </a:lnTo>
                    <a:lnTo>
                      <a:pt x="1687880" y="2477136"/>
                    </a:lnTo>
                    <a:lnTo>
                      <a:pt x="1689148" y="2481581"/>
                    </a:lnTo>
                    <a:lnTo>
                      <a:pt x="1691366" y="2485708"/>
                    </a:lnTo>
                    <a:lnTo>
                      <a:pt x="1693584" y="2489518"/>
                    </a:lnTo>
                    <a:lnTo>
                      <a:pt x="1698654" y="2495233"/>
                    </a:lnTo>
                    <a:lnTo>
                      <a:pt x="1703723" y="2500631"/>
                    </a:lnTo>
                    <a:lnTo>
                      <a:pt x="1709427" y="2505076"/>
                    </a:lnTo>
                    <a:lnTo>
                      <a:pt x="1715130" y="2508568"/>
                    </a:lnTo>
                    <a:lnTo>
                      <a:pt x="1721784" y="2512378"/>
                    </a:lnTo>
                    <a:lnTo>
                      <a:pt x="1729389" y="2515871"/>
                    </a:lnTo>
                    <a:lnTo>
                      <a:pt x="1745865" y="2522538"/>
                    </a:lnTo>
                    <a:lnTo>
                      <a:pt x="1750618" y="2524443"/>
                    </a:lnTo>
                    <a:lnTo>
                      <a:pt x="1778501" y="2534603"/>
                    </a:lnTo>
                    <a:lnTo>
                      <a:pt x="1797829" y="2542223"/>
                    </a:lnTo>
                    <a:lnTo>
                      <a:pt x="1816523" y="2549208"/>
                    </a:lnTo>
                    <a:lnTo>
                      <a:pt x="1827613" y="2553336"/>
                    </a:lnTo>
                    <a:lnTo>
                      <a:pt x="1854546" y="2562861"/>
                    </a:lnTo>
                    <a:lnTo>
                      <a:pt x="1868804" y="2568258"/>
                    </a:lnTo>
                    <a:lnTo>
                      <a:pt x="1882746" y="2573656"/>
                    </a:lnTo>
                    <a:lnTo>
                      <a:pt x="1897004" y="2579688"/>
                    </a:lnTo>
                    <a:lnTo>
                      <a:pt x="1911262" y="2585721"/>
                    </a:lnTo>
                    <a:lnTo>
                      <a:pt x="1925204" y="2592388"/>
                    </a:lnTo>
                    <a:lnTo>
                      <a:pt x="1938512" y="2599373"/>
                    </a:lnTo>
                    <a:lnTo>
                      <a:pt x="1951503" y="2606676"/>
                    </a:lnTo>
                    <a:lnTo>
                      <a:pt x="1964177" y="2614613"/>
                    </a:lnTo>
                    <a:lnTo>
                      <a:pt x="1969563" y="2618741"/>
                    </a:lnTo>
                    <a:lnTo>
                      <a:pt x="1975584" y="2622868"/>
                    </a:lnTo>
                    <a:lnTo>
                      <a:pt x="1980653" y="2627313"/>
                    </a:lnTo>
                    <a:lnTo>
                      <a:pt x="1986040" y="2631758"/>
                    </a:lnTo>
                    <a:lnTo>
                      <a:pt x="1990793" y="2636203"/>
                    </a:lnTo>
                    <a:lnTo>
                      <a:pt x="1995229" y="2640966"/>
                    </a:lnTo>
                    <a:lnTo>
                      <a:pt x="1999665" y="2645728"/>
                    </a:lnTo>
                    <a:lnTo>
                      <a:pt x="2003467" y="2651126"/>
                    </a:lnTo>
                    <a:lnTo>
                      <a:pt x="2006952" y="2656206"/>
                    </a:lnTo>
                    <a:lnTo>
                      <a:pt x="2010438" y="2661286"/>
                    </a:lnTo>
                    <a:lnTo>
                      <a:pt x="2012972" y="2667001"/>
                    </a:lnTo>
                    <a:lnTo>
                      <a:pt x="2015507" y="2672398"/>
                    </a:lnTo>
                    <a:lnTo>
                      <a:pt x="2017408" y="2677796"/>
                    </a:lnTo>
                    <a:lnTo>
                      <a:pt x="2019309" y="2682876"/>
                    </a:lnTo>
                    <a:lnTo>
                      <a:pt x="2020260" y="2688273"/>
                    </a:lnTo>
                    <a:lnTo>
                      <a:pt x="2021844" y="2693671"/>
                    </a:lnTo>
                    <a:lnTo>
                      <a:pt x="2022478" y="2699068"/>
                    </a:lnTo>
                    <a:lnTo>
                      <a:pt x="2023429" y="2704148"/>
                    </a:lnTo>
                    <a:lnTo>
                      <a:pt x="2023745" y="2709546"/>
                    </a:lnTo>
                    <a:lnTo>
                      <a:pt x="2024062" y="2714943"/>
                    </a:lnTo>
                    <a:lnTo>
                      <a:pt x="2024062" y="2720023"/>
                    </a:lnTo>
                    <a:lnTo>
                      <a:pt x="2024062" y="2725738"/>
                    </a:lnTo>
                    <a:lnTo>
                      <a:pt x="2023429" y="2730818"/>
                    </a:lnTo>
                    <a:lnTo>
                      <a:pt x="2022478" y="2736216"/>
                    </a:lnTo>
                    <a:lnTo>
                      <a:pt x="2021844" y="2741296"/>
                    </a:lnTo>
                    <a:lnTo>
                      <a:pt x="2020894" y="2746376"/>
                    </a:lnTo>
                    <a:lnTo>
                      <a:pt x="2019309" y="2751773"/>
                    </a:lnTo>
                    <a:lnTo>
                      <a:pt x="2017725" y="2756853"/>
                    </a:lnTo>
                    <a:lnTo>
                      <a:pt x="2014240" y="2767331"/>
                    </a:lnTo>
                    <a:lnTo>
                      <a:pt x="2009170" y="2777173"/>
                    </a:lnTo>
                    <a:lnTo>
                      <a:pt x="2004100" y="2787016"/>
                    </a:lnTo>
                    <a:lnTo>
                      <a:pt x="1997763" y="2796223"/>
                    </a:lnTo>
                    <a:lnTo>
                      <a:pt x="1990476" y="2805431"/>
                    </a:lnTo>
                    <a:lnTo>
                      <a:pt x="1982554" y="2814003"/>
                    </a:lnTo>
                    <a:lnTo>
                      <a:pt x="1973683" y="2822576"/>
                    </a:lnTo>
                    <a:lnTo>
                      <a:pt x="1964177" y="2830513"/>
                    </a:lnTo>
                    <a:lnTo>
                      <a:pt x="1958474" y="2834641"/>
                    </a:lnTo>
                    <a:lnTo>
                      <a:pt x="1952137" y="2838768"/>
                    </a:lnTo>
                    <a:lnTo>
                      <a:pt x="1945799" y="2842261"/>
                    </a:lnTo>
                    <a:lnTo>
                      <a:pt x="1938829" y="2845753"/>
                    </a:lnTo>
                    <a:lnTo>
                      <a:pt x="1931541" y="2848928"/>
                    </a:lnTo>
                    <a:lnTo>
                      <a:pt x="1923937" y="2852421"/>
                    </a:lnTo>
                    <a:lnTo>
                      <a:pt x="1915698" y="2854961"/>
                    </a:lnTo>
                    <a:lnTo>
                      <a:pt x="1907777" y="2857818"/>
                    </a:lnTo>
                    <a:lnTo>
                      <a:pt x="1899222" y="2860041"/>
                    </a:lnTo>
                    <a:lnTo>
                      <a:pt x="1890350" y="2862263"/>
                    </a:lnTo>
                    <a:lnTo>
                      <a:pt x="1880845" y="2864486"/>
                    </a:lnTo>
                    <a:lnTo>
                      <a:pt x="1871656" y="2866391"/>
                    </a:lnTo>
                    <a:lnTo>
                      <a:pt x="1862150" y="2867978"/>
                    </a:lnTo>
                    <a:lnTo>
                      <a:pt x="1852011" y="2869566"/>
                    </a:lnTo>
                    <a:lnTo>
                      <a:pt x="1842188" y="2870201"/>
                    </a:lnTo>
                    <a:lnTo>
                      <a:pt x="1831732" y="2871471"/>
                    </a:lnTo>
                    <a:lnTo>
                      <a:pt x="1831732" y="2918143"/>
                    </a:lnTo>
                    <a:lnTo>
                      <a:pt x="1831415" y="2921001"/>
                    </a:lnTo>
                    <a:lnTo>
                      <a:pt x="1830148" y="2923858"/>
                    </a:lnTo>
                    <a:lnTo>
                      <a:pt x="1828564" y="2926081"/>
                    </a:lnTo>
                    <a:lnTo>
                      <a:pt x="1826346" y="2928303"/>
                    </a:lnTo>
                    <a:lnTo>
                      <a:pt x="1823811" y="2929573"/>
                    </a:lnTo>
                    <a:lnTo>
                      <a:pt x="1820959" y="2931161"/>
                    </a:lnTo>
                    <a:lnTo>
                      <a:pt x="1817474" y="2931796"/>
                    </a:lnTo>
                    <a:lnTo>
                      <a:pt x="1813988" y="2932113"/>
                    </a:lnTo>
                    <a:lnTo>
                      <a:pt x="1753153" y="2932113"/>
                    </a:lnTo>
                    <a:lnTo>
                      <a:pt x="1749350" y="2931796"/>
                    </a:lnTo>
                    <a:lnTo>
                      <a:pt x="1745865" y="2931161"/>
                    </a:lnTo>
                    <a:lnTo>
                      <a:pt x="1743013" y="2929573"/>
                    </a:lnTo>
                    <a:lnTo>
                      <a:pt x="1740478" y="2928303"/>
                    </a:lnTo>
                    <a:lnTo>
                      <a:pt x="1738261" y="2926081"/>
                    </a:lnTo>
                    <a:lnTo>
                      <a:pt x="1736676" y="2923858"/>
                    </a:lnTo>
                    <a:lnTo>
                      <a:pt x="1735726" y="2921001"/>
                    </a:lnTo>
                    <a:lnTo>
                      <a:pt x="1735409" y="2918143"/>
                    </a:lnTo>
                    <a:lnTo>
                      <a:pt x="1735409" y="2867661"/>
                    </a:lnTo>
                    <a:lnTo>
                      <a:pt x="1722418" y="2865438"/>
                    </a:lnTo>
                    <a:lnTo>
                      <a:pt x="1708793" y="2863216"/>
                    </a:lnTo>
                    <a:lnTo>
                      <a:pt x="1696436" y="2860041"/>
                    </a:lnTo>
                    <a:lnTo>
                      <a:pt x="1683444" y="2857183"/>
                    </a:lnTo>
                    <a:lnTo>
                      <a:pt x="1670770" y="2853373"/>
                    </a:lnTo>
                    <a:lnTo>
                      <a:pt x="1658413" y="2849246"/>
                    </a:lnTo>
                    <a:lnTo>
                      <a:pt x="1646689" y="2844801"/>
                    </a:lnTo>
                    <a:lnTo>
                      <a:pt x="1635283" y="2840038"/>
                    </a:lnTo>
                    <a:lnTo>
                      <a:pt x="1624193" y="2834958"/>
                    </a:lnTo>
                    <a:lnTo>
                      <a:pt x="1613420" y="2829243"/>
                    </a:lnTo>
                    <a:lnTo>
                      <a:pt x="1603280" y="2823528"/>
                    </a:lnTo>
                    <a:lnTo>
                      <a:pt x="1594092" y="2816543"/>
                    </a:lnTo>
                    <a:lnTo>
                      <a:pt x="1585220" y="2809876"/>
                    </a:lnTo>
                    <a:lnTo>
                      <a:pt x="1576982" y="2802573"/>
                    </a:lnTo>
                    <a:lnTo>
                      <a:pt x="1569377" y="2794636"/>
                    </a:lnTo>
                    <a:lnTo>
                      <a:pt x="1566209" y="2790826"/>
                    </a:lnTo>
                    <a:lnTo>
                      <a:pt x="1563357" y="2786698"/>
                    </a:lnTo>
                    <a:lnTo>
                      <a:pt x="1560188" y="2782253"/>
                    </a:lnTo>
                    <a:lnTo>
                      <a:pt x="1558287" y="2777173"/>
                    </a:lnTo>
                    <a:lnTo>
                      <a:pt x="1557337" y="2772411"/>
                    </a:lnTo>
                    <a:lnTo>
                      <a:pt x="1557337" y="2767331"/>
                    </a:lnTo>
                    <a:lnTo>
                      <a:pt x="1557654" y="2761933"/>
                    </a:lnTo>
                    <a:lnTo>
                      <a:pt x="1559238" y="2756853"/>
                    </a:lnTo>
                    <a:lnTo>
                      <a:pt x="1561456" y="2751456"/>
                    </a:lnTo>
                    <a:lnTo>
                      <a:pt x="1564308" y="2746058"/>
                    </a:lnTo>
                    <a:lnTo>
                      <a:pt x="1566209" y="2743201"/>
                    </a:lnTo>
                    <a:lnTo>
                      <a:pt x="1568743" y="2740026"/>
                    </a:lnTo>
                    <a:lnTo>
                      <a:pt x="1571278" y="2737168"/>
                    </a:lnTo>
                    <a:lnTo>
                      <a:pt x="1574447" y="2734311"/>
                    </a:lnTo>
                    <a:lnTo>
                      <a:pt x="1577299" y="2731136"/>
                    </a:lnTo>
                    <a:lnTo>
                      <a:pt x="1580784" y="2728596"/>
                    </a:lnTo>
                    <a:lnTo>
                      <a:pt x="1583952" y="2726056"/>
                    </a:lnTo>
                    <a:lnTo>
                      <a:pt x="1587755" y="2723833"/>
                    </a:lnTo>
                    <a:lnTo>
                      <a:pt x="1591874" y="2721611"/>
                    </a:lnTo>
                    <a:lnTo>
                      <a:pt x="1595359" y="2719706"/>
                    </a:lnTo>
                    <a:lnTo>
                      <a:pt x="1599478" y="2717801"/>
                    </a:lnTo>
                    <a:lnTo>
                      <a:pt x="1603914" y="2716531"/>
                    </a:lnTo>
                    <a:lnTo>
                      <a:pt x="1608033" y="2715261"/>
                    </a:lnTo>
                    <a:lnTo>
                      <a:pt x="1612469" y="2714626"/>
                    </a:lnTo>
                    <a:lnTo>
                      <a:pt x="1616905" y="2713673"/>
                    </a:lnTo>
                    <a:lnTo>
                      <a:pt x="1621341" y="2713673"/>
                    </a:lnTo>
                    <a:lnTo>
                      <a:pt x="1626411" y="2713673"/>
                    </a:lnTo>
                    <a:lnTo>
                      <a:pt x="1631480" y="2714943"/>
                    </a:lnTo>
                    <a:lnTo>
                      <a:pt x="1635916" y="2715896"/>
                    </a:lnTo>
                    <a:lnTo>
                      <a:pt x="1640352" y="2717801"/>
                    </a:lnTo>
                    <a:lnTo>
                      <a:pt x="1644471" y="2720023"/>
                    </a:lnTo>
                    <a:lnTo>
                      <a:pt x="1648274" y="2723198"/>
                    </a:lnTo>
                    <a:lnTo>
                      <a:pt x="1651759" y="2726056"/>
                    </a:lnTo>
                    <a:lnTo>
                      <a:pt x="1654928" y="2729866"/>
                    </a:lnTo>
                    <a:lnTo>
                      <a:pt x="1657462" y="2733041"/>
                    </a:lnTo>
                    <a:lnTo>
                      <a:pt x="1658096" y="2733993"/>
                    </a:lnTo>
                    <a:lnTo>
                      <a:pt x="1659364" y="2734946"/>
                    </a:lnTo>
                    <a:lnTo>
                      <a:pt x="1665701" y="2740026"/>
                    </a:lnTo>
                    <a:lnTo>
                      <a:pt x="1671721" y="2744471"/>
                    </a:lnTo>
                    <a:lnTo>
                      <a:pt x="1678692" y="2748598"/>
                    </a:lnTo>
                    <a:lnTo>
                      <a:pt x="1685662" y="2752726"/>
                    </a:lnTo>
                    <a:lnTo>
                      <a:pt x="1692634" y="2756853"/>
                    </a:lnTo>
                    <a:lnTo>
                      <a:pt x="1699921" y="2760346"/>
                    </a:lnTo>
                    <a:lnTo>
                      <a:pt x="1707526" y="2763521"/>
                    </a:lnTo>
                    <a:lnTo>
                      <a:pt x="1714497" y="2766061"/>
                    </a:lnTo>
                    <a:lnTo>
                      <a:pt x="1720834" y="2768283"/>
                    </a:lnTo>
                    <a:lnTo>
                      <a:pt x="1731607" y="2771458"/>
                    </a:lnTo>
                    <a:lnTo>
                      <a:pt x="1742380" y="2773998"/>
                    </a:lnTo>
                    <a:lnTo>
                      <a:pt x="1753153" y="2776221"/>
                    </a:lnTo>
                    <a:lnTo>
                      <a:pt x="1764242" y="2778126"/>
                    </a:lnTo>
                    <a:lnTo>
                      <a:pt x="1775016" y="2779396"/>
                    </a:lnTo>
                    <a:lnTo>
                      <a:pt x="1785789" y="2780666"/>
                    </a:lnTo>
                    <a:lnTo>
                      <a:pt x="1795928" y="2780983"/>
                    </a:lnTo>
                    <a:lnTo>
                      <a:pt x="1806067" y="2781301"/>
                    </a:lnTo>
                    <a:lnTo>
                      <a:pt x="1817157" y="2780983"/>
                    </a:lnTo>
                    <a:lnTo>
                      <a:pt x="1827613" y="2780348"/>
                    </a:lnTo>
                    <a:lnTo>
                      <a:pt x="1837119" y="2778761"/>
                    </a:lnTo>
                    <a:lnTo>
                      <a:pt x="1845991" y="2776856"/>
                    </a:lnTo>
                    <a:lnTo>
                      <a:pt x="1854546" y="2774633"/>
                    </a:lnTo>
                    <a:lnTo>
                      <a:pt x="1862467" y="2771776"/>
                    </a:lnTo>
                    <a:lnTo>
                      <a:pt x="1869121" y="2768283"/>
                    </a:lnTo>
                    <a:lnTo>
                      <a:pt x="1875458" y="2764791"/>
                    </a:lnTo>
                    <a:lnTo>
                      <a:pt x="1879260" y="2761616"/>
                    </a:lnTo>
                    <a:lnTo>
                      <a:pt x="1882429" y="2758441"/>
                    </a:lnTo>
                    <a:lnTo>
                      <a:pt x="1885280" y="2754948"/>
                    </a:lnTo>
                    <a:lnTo>
                      <a:pt x="1888132" y="2751456"/>
                    </a:lnTo>
                    <a:lnTo>
                      <a:pt x="1890350" y="2747646"/>
                    </a:lnTo>
                    <a:lnTo>
                      <a:pt x="1892251" y="2743518"/>
                    </a:lnTo>
                    <a:lnTo>
                      <a:pt x="1893519" y="2739391"/>
                    </a:lnTo>
                    <a:lnTo>
                      <a:pt x="1894786" y="2734946"/>
                    </a:lnTo>
                    <a:lnTo>
                      <a:pt x="1895420" y="2730818"/>
                    </a:lnTo>
                    <a:lnTo>
                      <a:pt x="1895737" y="2726373"/>
                    </a:lnTo>
                    <a:lnTo>
                      <a:pt x="1895420" y="2721928"/>
                    </a:lnTo>
                    <a:lnTo>
                      <a:pt x="1895103" y="2717483"/>
                    </a:lnTo>
                    <a:lnTo>
                      <a:pt x="1893836" y="2713038"/>
                    </a:lnTo>
                    <a:lnTo>
                      <a:pt x="1892885" y="2708911"/>
                    </a:lnTo>
                    <a:lnTo>
                      <a:pt x="1890984" y="2704783"/>
                    </a:lnTo>
                    <a:lnTo>
                      <a:pt x="1888766" y="2700656"/>
                    </a:lnTo>
                    <a:lnTo>
                      <a:pt x="1885280" y="2696211"/>
                    </a:lnTo>
                    <a:lnTo>
                      <a:pt x="1881478" y="2691766"/>
                    </a:lnTo>
                    <a:lnTo>
                      <a:pt x="1876092" y="2687321"/>
                    </a:lnTo>
                    <a:lnTo>
                      <a:pt x="1870705" y="2682876"/>
                    </a:lnTo>
                    <a:lnTo>
                      <a:pt x="1864368" y="2678748"/>
                    </a:lnTo>
                    <a:lnTo>
                      <a:pt x="1857714" y="2674621"/>
                    </a:lnTo>
                    <a:lnTo>
                      <a:pt x="1850110" y="2671128"/>
                    </a:lnTo>
                    <a:lnTo>
                      <a:pt x="1842188" y="2667318"/>
                    </a:lnTo>
                    <a:lnTo>
                      <a:pt x="1817474" y="2657158"/>
                    </a:lnTo>
                    <a:lnTo>
                      <a:pt x="1720517" y="2617471"/>
                    </a:lnTo>
                    <a:lnTo>
                      <a:pt x="1673305" y="2597786"/>
                    </a:lnTo>
                    <a:lnTo>
                      <a:pt x="1644471" y="2585086"/>
                    </a:lnTo>
                    <a:lnTo>
                      <a:pt x="1639085" y="2582546"/>
                    </a:lnTo>
                    <a:lnTo>
                      <a:pt x="1634015" y="2580006"/>
                    </a:lnTo>
                    <a:lnTo>
                      <a:pt x="1624827" y="2574608"/>
                    </a:lnTo>
                    <a:lnTo>
                      <a:pt x="1615638" y="2567623"/>
                    </a:lnTo>
                    <a:lnTo>
                      <a:pt x="1607083" y="2560638"/>
                    </a:lnTo>
                    <a:lnTo>
                      <a:pt x="1598845" y="2552383"/>
                    </a:lnTo>
                    <a:lnTo>
                      <a:pt x="1591874" y="2544446"/>
                    </a:lnTo>
                    <a:lnTo>
                      <a:pt x="1588072" y="2540001"/>
                    </a:lnTo>
                    <a:lnTo>
                      <a:pt x="1585220" y="2534921"/>
                    </a:lnTo>
                    <a:lnTo>
                      <a:pt x="1581734" y="2530476"/>
                    </a:lnTo>
                    <a:lnTo>
                      <a:pt x="1579200" y="2525713"/>
                    </a:lnTo>
                    <a:lnTo>
                      <a:pt x="1576348" y="2520633"/>
                    </a:lnTo>
                    <a:lnTo>
                      <a:pt x="1574130" y="2515236"/>
                    </a:lnTo>
                    <a:lnTo>
                      <a:pt x="1571912" y="2510156"/>
                    </a:lnTo>
                    <a:lnTo>
                      <a:pt x="1570011" y="2505076"/>
                    </a:lnTo>
                    <a:lnTo>
                      <a:pt x="1568110" y="2499678"/>
                    </a:lnTo>
                    <a:lnTo>
                      <a:pt x="1566525" y="2494598"/>
                    </a:lnTo>
                    <a:lnTo>
                      <a:pt x="1565575" y="2488883"/>
                    </a:lnTo>
                    <a:lnTo>
                      <a:pt x="1564624" y="2483803"/>
                    </a:lnTo>
                    <a:lnTo>
                      <a:pt x="1563991" y="2478088"/>
                    </a:lnTo>
                    <a:lnTo>
                      <a:pt x="1563674" y="2473008"/>
                    </a:lnTo>
                    <a:lnTo>
                      <a:pt x="1563357" y="2467293"/>
                    </a:lnTo>
                    <a:lnTo>
                      <a:pt x="1563674" y="2461896"/>
                    </a:lnTo>
                    <a:lnTo>
                      <a:pt x="1563991" y="2456816"/>
                    </a:lnTo>
                    <a:lnTo>
                      <a:pt x="1564308" y="2451101"/>
                    </a:lnTo>
                    <a:lnTo>
                      <a:pt x="1565575" y="2446021"/>
                    </a:lnTo>
                    <a:lnTo>
                      <a:pt x="1566525" y="2440306"/>
                    </a:lnTo>
                    <a:lnTo>
                      <a:pt x="1567793" y="2435226"/>
                    </a:lnTo>
                    <a:lnTo>
                      <a:pt x="1569060" y="2429828"/>
                    </a:lnTo>
                    <a:lnTo>
                      <a:pt x="1570961" y="2424748"/>
                    </a:lnTo>
                    <a:lnTo>
                      <a:pt x="1573179" y="2419668"/>
                    </a:lnTo>
                    <a:lnTo>
                      <a:pt x="1575397" y="2414271"/>
                    </a:lnTo>
                    <a:lnTo>
                      <a:pt x="1577932" y="2409191"/>
                    </a:lnTo>
                    <a:lnTo>
                      <a:pt x="1580784" y="2404428"/>
                    </a:lnTo>
                    <a:lnTo>
                      <a:pt x="1583636" y="2399031"/>
                    </a:lnTo>
                    <a:lnTo>
                      <a:pt x="1586804" y="2394268"/>
                    </a:lnTo>
                    <a:lnTo>
                      <a:pt x="1590290" y="2389506"/>
                    </a:lnTo>
                    <a:lnTo>
                      <a:pt x="1594092" y="2385061"/>
                    </a:lnTo>
                    <a:lnTo>
                      <a:pt x="1598211" y="2379981"/>
                    </a:lnTo>
                    <a:lnTo>
                      <a:pt x="1602013" y="2375536"/>
                    </a:lnTo>
                    <a:lnTo>
                      <a:pt x="1606766" y="2371091"/>
                    </a:lnTo>
                    <a:lnTo>
                      <a:pt x="1611202" y="2367281"/>
                    </a:lnTo>
                    <a:lnTo>
                      <a:pt x="1615955" y="2363153"/>
                    </a:lnTo>
                    <a:lnTo>
                      <a:pt x="1621658" y="2358073"/>
                    </a:lnTo>
                    <a:lnTo>
                      <a:pt x="1627678" y="2353628"/>
                    </a:lnTo>
                    <a:lnTo>
                      <a:pt x="1634015" y="2349818"/>
                    </a:lnTo>
                    <a:lnTo>
                      <a:pt x="1640669" y="2345691"/>
                    </a:lnTo>
                    <a:lnTo>
                      <a:pt x="1647323" y="2341881"/>
                    </a:lnTo>
                    <a:lnTo>
                      <a:pt x="1654294" y="2338071"/>
                    </a:lnTo>
                    <a:lnTo>
                      <a:pt x="1661898" y="2334896"/>
                    </a:lnTo>
                    <a:lnTo>
                      <a:pt x="1669186" y="2331403"/>
                    </a:lnTo>
                    <a:lnTo>
                      <a:pt x="1676790" y="2328546"/>
                    </a:lnTo>
                    <a:lnTo>
                      <a:pt x="1684395" y="2325371"/>
                    </a:lnTo>
                    <a:lnTo>
                      <a:pt x="1692634" y="2322831"/>
                    </a:lnTo>
                    <a:lnTo>
                      <a:pt x="1700872" y="2320608"/>
                    </a:lnTo>
                    <a:lnTo>
                      <a:pt x="1709427" y="2318386"/>
                    </a:lnTo>
                    <a:lnTo>
                      <a:pt x="1717982" y="2316163"/>
                    </a:lnTo>
                    <a:lnTo>
                      <a:pt x="1726220" y="2314893"/>
                    </a:lnTo>
                    <a:lnTo>
                      <a:pt x="1735409" y="2312988"/>
                    </a:lnTo>
                    <a:lnTo>
                      <a:pt x="1735409" y="2259966"/>
                    </a:lnTo>
                    <a:lnTo>
                      <a:pt x="1735726" y="2257426"/>
                    </a:lnTo>
                    <a:lnTo>
                      <a:pt x="1736676" y="2254886"/>
                    </a:lnTo>
                    <a:lnTo>
                      <a:pt x="1738261" y="2252346"/>
                    </a:lnTo>
                    <a:lnTo>
                      <a:pt x="1740478" y="2250441"/>
                    </a:lnTo>
                    <a:lnTo>
                      <a:pt x="1743013" y="2248536"/>
                    </a:lnTo>
                    <a:lnTo>
                      <a:pt x="1745865" y="2247583"/>
                    </a:lnTo>
                    <a:lnTo>
                      <a:pt x="1749350" y="2246631"/>
                    </a:lnTo>
                    <a:lnTo>
                      <a:pt x="1753153" y="2246313"/>
                    </a:lnTo>
                    <a:close/>
                    <a:moveTo>
                      <a:pt x="1796891" y="2159710"/>
                    </a:moveTo>
                    <a:lnTo>
                      <a:pt x="1786093" y="2160028"/>
                    </a:lnTo>
                    <a:lnTo>
                      <a:pt x="1775296" y="2160663"/>
                    </a:lnTo>
                    <a:lnTo>
                      <a:pt x="1764817" y="2161298"/>
                    </a:lnTo>
                    <a:lnTo>
                      <a:pt x="1754337" y="2162251"/>
                    </a:lnTo>
                    <a:lnTo>
                      <a:pt x="1743540" y="2163839"/>
                    </a:lnTo>
                    <a:lnTo>
                      <a:pt x="1733695" y="2165427"/>
                    </a:lnTo>
                    <a:lnTo>
                      <a:pt x="1723216" y="2167332"/>
                    </a:lnTo>
                    <a:lnTo>
                      <a:pt x="1712736" y="2169555"/>
                    </a:lnTo>
                    <a:lnTo>
                      <a:pt x="1702892" y="2171778"/>
                    </a:lnTo>
                    <a:lnTo>
                      <a:pt x="1692730" y="2174318"/>
                    </a:lnTo>
                    <a:lnTo>
                      <a:pt x="1683202" y="2177177"/>
                    </a:lnTo>
                    <a:lnTo>
                      <a:pt x="1673040" y="2180352"/>
                    </a:lnTo>
                    <a:lnTo>
                      <a:pt x="1663513" y="2183528"/>
                    </a:lnTo>
                    <a:lnTo>
                      <a:pt x="1653669" y="2187021"/>
                    </a:lnTo>
                    <a:lnTo>
                      <a:pt x="1644460" y="2190514"/>
                    </a:lnTo>
                    <a:lnTo>
                      <a:pt x="1635250" y="2194643"/>
                    </a:lnTo>
                    <a:lnTo>
                      <a:pt x="1625723" y="2198771"/>
                    </a:lnTo>
                    <a:lnTo>
                      <a:pt x="1616514" y="2203217"/>
                    </a:lnTo>
                    <a:lnTo>
                      <a:pt x="1607622" y="2207663"/>
                    </a:lnTo>
                    <a:lnTo>
                      <a:pt x="1598730" y="2213061"/>
                    </a:lnTo>
                    <a:lnTo>
                      <a:pt x="1589839" y="2217825"/>
                    </a:lnTo>
                    <a:lnTo>
                      <a:pt x="1581264" y="2222906"/>
                    </a:lnTo>
                    <a:lnTo>
                      <a:pt x="1572690" y="2228622"/>
                    </a:lnTo>
                    <a:lnTo>
                      <a:pt x="1564116" y="2234020"/>
                    </a:lnTo>
                    <a:lnTo>
                      <a:pt x="1555859" y="2240054"/>
                    </a:lnTo>
                    <a:lnTo>
                      <a:pt x="1547920" y="2246088"/>
                    </a:lnTo>
                    <a:lnTo>
                      <a:pt x="1539981" y="2252439"/>
                    </a:lnTo>
                    <a:lnTo>
                      <a:pt x="1532042" y="2258473"/>
                    </a:lnTo>
                    <a:lnTo>
                      <a:pt x="1524420" y="2265459"/>
                    </a:lnTo>
                    <a:lnTo>
                      <a:pt x="1517117" y="2272128"/>
                    </a:lnTo>
                    <a:lnTo>
                      <a:pt x="1509495" y="2279114"/>
                    </a:lnTo>
                    <a:lnTo>
                      <a:pt x="1502509" y="2286101"/>
                    </a:lnTo>
                    <a:lnTo>
                      <a:pt x="1495522" y="2293405"/>
                    </a:lnTo>
                    <a:lnTo>
                      <a:pt x="1488853" y="2301026"/>
                    </a:lnTo>
                    <a:lnTo>
                      <a:pt x="1482185" y="2308648"/>
                    </a:lnTo>
                    <a:lnTo>
                      <a:pt x="1475833" y="2316269"/>
                    </a:lnTo>
                    <a:lnTo>
                      <a:pt x="1469482" y="2324526"/>
                    </a:lnTo>
                    <a:lnTo>
                      <a:pt x="1463131" y="2332465"/>
                    </a:lnTo>
                    <a:lnTo>
                      <a:pt x="1457415" y="2340722"/>
                    </a:lnTo>
                    <a:lnTo>
                      <a:pt x="1451698" y="2348978"/>
                    </a:lnTo>
                    <a:lnTo>
                      <a:pt x="1446300" y="2357553"/>
                    </a:lnTo>
                    <a:lnTo>
                      <a:pt x="1440901" y="2366444"/>
                    </a:lnTo>
                    <a:lnTo>
                      <a:pt x="1435820" y="2375019"/>
                    </a:lnTo>
                    <a:lnTo>
                      <a:pt x="1431057" y="2383910"/>
                    </a:lnTo>
                    <a:lnTo>
                      <a:pt x="1426293" y="2393120"/>
                    </a:lnTo>
                    <a:lnTo>
                      <a:pt x="1421847" y="2402012"/>
                    </a:lnTo>
                    <a:lnTo>
                      <a:pt x="1417719" y="2411221"/>
                    </a:lnTo>
                    <a:lnTo>
                      <a:pt x="1413591" y="2421065"/>
                    </a:lnTo>
                    <a:lnTo>
                      <a:pt x="1410098" y="2430592"/>
                    </a:lnTo>
                    <a:lnTo>
                      <a:pt x="1406287" y="2440437"/>
                    </a:lnTo>
                    <a:lnTo>
                      <a:pt x="1403111" y="2449964"/>
                    </a:lnTo>
                    <a:lnTo>
                      <a:pt x="1399936" y="2460126"/>
                    </a:lnTo>
                    <a:lnTo>
                      <a:pt x="1397395" y="2469653"/>
                    </a:lnTo>
                    <a:lnTo>
                      <a:pt x="1394855" y="2480132"/>
                    </a:lnTo>
                    <a:lnTo>
                      <a:pt x="1391996" y="2490294"/>
                    </a:lnTo>
                    <a:lnTo>
                      <a:pt x="1390091" y="2500456"/>
                    </a:lnTo>
                    <a:lnTo>
                      <a:pt x="1388503" y="2510936"/>
                    </a:lnTo>
                    <a:lnTo>
                      <a:pt x="1386598" y="2521416"/>
                    </a:lnTo>
                    <a:lnTo>
                      <a:pt x="1385328" y="2532213"/>
                    </a:lnTo>
                    <a:lnTo>
                      <a:pt x="1384375" y="2542692"/>
                    </a:lnTo>
                    <a:lnTo>
                      <a:pt x="1383422" y="2553172"/>
                    </a:lnTo>
                    <a:lnTo>
                      <a:pt x="1382787" y="2564604"/>
                    </a:lnTo>
                    <a:lnTo>
                      <a:pt x="1382787" y="2575401"/>
                    </a:lnTo>
                    <a:lnTo>
                      <a:pt x="1382787" y="2585881"/>
                    </a:lnTo>
                    <a:lnTo>
                      <a:pt x="1382787" y="2596678"/>
                    </a:lnTo>
                    <a:lnTo>
                      <a:pt x="1383422" y="2607475"/>
                    </a:lnTo>
                    <a:lnTo>
                      <a:pt x="1384375" y="2617955"/>
                    </a:lnTo>
                    <a:lnTo>
                      <a:pt x="1385328" y="2628434"/>
                    </a:lnTo>
                    <a:lnTo>
                      <a:pt x="1386598" y="2638914"/>
                    </a:lnTo>
                    <a:lnTo>
                      <a:pt x="1388503" y="2649076"/>
                    </a:lnTo>
                    <a:lnTo>
                      <a:pt x="1390091" y="2659556"/>
                    </a:lnTo>
                    <a:lnTo>
                      <a:pt x="1391996" y="2669718"/>
                    </a:lnTo>
                    <a:lnTo>
                      <a:pt x="1394855" y="2680197"/>
                    </a:lnTo>
                    <a:lnTo>
                      <a:pt x="1397077" y="2690042"/>
                    </a:lnTo>
                    <a:lnTo>
                      <a:pt x="1399936" y="2699886"/>
                    </a:lnTo>
                    <a:lnTo>
                      <a:pt x="1402794" y="2709731"/>
                    </a:lnTo>
                    <a:lnTo>
                      <a:pt x="1406287" y="2719575"/>
                    </a:lnTo>
                    <a:lnTo>
                      <a:pt x="1409462" y="2729102"/>
                    </a:lnTo>
                    <a:lnTo>
                      <a:pt x="1413591" y="2738312"/>
                    </a:lnTo>
                    <a:lnTo>
                      <a:pt x="1417402" y="2748156"/>
                    </a:lnTo>
                    <a:lnTo>
                      <a:pt x="1421847" y="2757048"/>
                    </a:lnTo>
                    <a:lnTo>
                      <a:pt x="1425976" y="2766257"/>
                    </a:lnTo>
                    <a:lnTo>
                      <a:pt x="1430739" y="2775149"/>
                    </a:lnTo>
                    <a:lnTo>
                      <a:pt x="1435503" y="2784041"/>
                    </a:lnTo>
                    <a:lnTo>
                      <a:pt x="1440266" y="2792932"/>
                    </a:lnTo>
                    <a:lnTo>
                      <a:pt x="1445982" y="2801507"/>
                    </a:lnTo>
                    <a:lnTo>
                      <a:pt x="1451063" y="2810081"/>
                    </a:lnTo>
                    <a:lnTo>
                      <a:pt x="1456779" y="2818655"/>
                    </a:lnTo>
                    <a:lnTo>
                      <a:pt x="1462813" y="2826912"/>
                    </a:lnTo>
                    <a:lnTo>
                      <a:pt x="1468529" y="2834851"/>
                    </a:lnTo>
                    <a:lnTo>
                      <a:pt x="1474881" y="2842790"/>
                    </a:lnTo>
                    <a:lnTo>
                      <a:pt x="1481549" y="2850729"/>
                    </a:lnTo>
                    <a:lnTo>
                      <a:pt x="1487901" y="2858351"/>
                    </a:lnTo>
                    <a:lnTo>
                      <a:pt x="1494887" y="2865972"/>
                    </a:lnTo>
                    <a:lnTo>
                      <a:pt x="1501873" y="2873276"/>
                    </a:lnTo>
                    <a:lnTo>
                      <a:pt x="1509177" y="2880262"/>
                    </a:lnTo>
                    <a:lnTo>
                      <a:pt x="1516164" y="2887249"/>
                    </a:lnTo>
                    <a:lnTo>
                      <a:pt x="1524103" y="2894235"/>
                    </a:lnTo>
                    <a:lnTo>
                      <a:pt x="1531407" y="2900904"/>
                    </a:lnTo>
                    <a:lnTo>
                      <a:pt x="1539346" y="2907255"/>
                    </a:lnTo>
                    <a:lnTo>
                      <a:pt x="1546968" y="2913289"/>
                    </a:lnTo>
                    <a:lnTo>
                      <a:pt x="1555224" y="2919323"/>
                    </a:lnTo>
                    <a:lnTo>
                      <a:pt x="1563481" y="2925356"/>
                    </a:lnTo>
                    <a:lnTo>
                      <a:pt x="1572055" y="2930755"/>
                    </a:lnTo>
                    <a:lnTo>
                      <a:pt x="1580629" y="2936471"/>
                    </a:lnTo>
                    <a:lnTo>
                      <a:pt x="1589203" y="2941552"/>
                    </a:lnTo>
                    <a:lnTo>
                      <a:pt x="1598095" y="2946951"/>
                    </a:lnTo>
                    <a:lnTo>
                      <a:pt x="1606987" y="2951714"/>
                    </a:lnTo>
                    <a:lnTo>
                      <a:pt x="1615879" y="2956478"/>
                    </a:lnTo>
                    <a:lnTo>
                      <a:pt x="1625088" y="2960606"/>
                    </a:lnTo>
                    <a:lnTo>
                      <a:pt x="1634298" y="2965052"/>
                    </a:lnTo>
                    <a:lnTo>
                      <a:pt x="1643824" y="2969180"/>
                    </a:lnTo>
                    <a:lnTo>
                      <a:pt x="1653351" y="2972991"/>
                    </a:lnTo>
                    <a:lnTo>
                      <a:pt x="1662878" y="2976167"/>
                    </a:lnTo>
                    <a:lnTo>
                      <a:pt x="1672723" y="2979660"/>
                    </a:lnTo>
                    <a:lnTo>
                      <a:pt x="1682567" y="2982518"/>
                    </a:lnTo>
                    <a:lnTo>
                      <a:pt x="1692730" y="2985376"/>
                    </a:lnTo>
                    <a:lnTo>
                      <a:pt x="1702892" y="2988234"/>
                    </a:lnTo>
                    <a:lnTo>
                      <a:pt x="1713054" y="2990457"/>
                    </a:lnTo>
                    <a:lnTo>
                      <a:pt x="1723216" y="2992680"/>
                    </a:lnTo>
                    <a:lnTo>
                      <a:pt x="1733695" y="2994585"/>
                    </a:lnTo>
                    <a:lnTo>
                      <a:pt x="1744493" y="2995856"/>
                    </a:lnTo>
                    <a:lnTo>
                      <a:pt x="1754655" y="2997443"/>
                    </a:lnTo>
                    <a:lnTo>
                      <a:pt x="1765452" y="2998396"/>
                    </a:lnTo>
                    <a:lnTo>
                      <a:pt x="1776249" y="2999349"/>
                    </a:lnTo>
                    <a:lnTo>
                      <a:pt x="1787046" y="2999666"/>
                    </a:lnTo>
                    <a:lnTo>
                      <a:pt x="1797843" y="2999984"/>
                    </a:lnTo>
                    <a:lnTo>
                      <a:pt x="1808958" y="2999984"/>
                    </a:lnTo>
                    <a:lnTo>
                      <a:pt x="1819438" y="2999666"/>
                    </a:lnTo>
                    <a:lnTo>
                      <a:pt x="1830235" y="2999349"/>
                    </a:lnTo>
                    <a:lnTo>
                      <a:pt x="1841032" y="2998396"/>
                    </a:lnTo>
                    <a:lnTo>
                      <a:pt x="1851512" y="2997443"/>
                    </a:lnTo>
                    <a:lnTo>
                      <a:pt x="1861674" y="2995856"/>
                    </a:lnTo>
                    <a:lnTo>
                      <a:pt x="1872153" y="2994585"/>
                    </a:lnTo>
                    <a:lnTo>
                      <a:pt x="1882633" y="2992680"/>
                    </a:lnTo>
                    <a:lnTo>
                      <a:pt x="1892795" y="2990457"/>
                    </a:lnTo>
                    <a:lnTo>
                      <a:pt x="1902639" y="2988234"/>
                    </a:lnTo>
                    <a:lnTo>
                      <a:pt x="1912801" y="2985376"/>
                    </a:lnTo>
                    <a:lnTo>
                      <a:pt x="1922646" y="2982836"/>
                    </a:lnTo>
                    <a:lnTo>
                      <a:pt x="1932490" y="2979660"/>
                    </a:lnTo>
                    <a:lnTo>
                      <a:pt x="1942017" y="2976484"/>
                    </a:lnTo>
                    <a:lnTo>
                      <a:pt x="1951862" y="2972991"/>
                    </a:lnTo>
                    <a:lnTo>
                      <a:pt x="1961389" y="2969180"/>
                    </a:lnTo>
                    <a:lnTo>
                      <a:pt x="1970598" y="2965052"/>
                    </a:lnTo>
                    <a:lnTo>
                      <a:pt x="1980125" y="2960924"/>
                    </a:lnTo>
                    <a:lnTo>
                      <a:pt x="1989334" y="2956478"/>
                    </a:lnTo>
                    <a:lnTo>
                      <a:pt x="1998226" y="2952032"/>
                    </a:lnTo>
                    <a:lnTo>
                      <a:pt x="2007118" y="2947268"/>
                    </a:lnTo>
                    <a:lnTo>
                      <a:pt x="2016010" y="2942187"/>
                    </a:lnTo>
                    <a:lnTo>
                      <a:pt x="2024584" y="2936789"/>
                    </a:lnTo>
                    <a:lnTo>
                      <a:pt x="2033158" y="2931390"/>
                    </a:lnTo>
                    <a:lnTo>
                      <a:pt x="2041415" y="2925674"/>
                    </a:lnTo>
                    <a:lnTo>
                      <a:pt x="2049354" y="2919640"/>
                    </a:lnTo>
                    <a:lnTo>
                      <a:pt x="2057610" y="2913924"/>
                    </a:lnTo>
                    <a:lnTo>
                      <a:pt x="2065867" y="2907573"/>
                    </a:lnTo>
                    <a:lnTo>
                      <a:pt x="2073489" y="2901222"/>
                    </a:lnTo>
                    <a:lnTo>
                      <a:pt x="2081110" y="2894553"/>
                    </a:lnTo>
                    <a:lnTo>
                      <a:pt x="2088414" y="2887884"/>
                    </a:lnTo>
                    <a:lnTo>
                      <a:pt x="2096036" y="2880580"/>
                    </a:lnTo>
                    <a:lnTo>
                      <a:pt x="2103022" y="2873594"/>
                    </a:lnTo>
                    <a:lnTo>
                      <a:pt x="2110008" y="2866290"/>
                    </a:lnTo>
                    <a:lnTo>
                      <a:pt x="2116677" y="2858668"/>
                    </a:lnTo>
                    <a:lnTo>
                      <a:pt x="2123346" y="2851364"/>
                    </a:lnTo>
                    <a:lnTo>
                      <a:pt x="2130015" y="2843425"/>
                    </a:lnTo>
                    <a:lnTo>
                      <a:pt x="2136049" y="2835804"/>
                    </a:lnTo>
                    <a:lnTo>
                      <a:pt x="2142400" y="2827547"/>
                    </a:lnTo>
                    <a:lnTo>
                      <a:pt x="2148434" y="2819290"/>
                    </a:lnTo>
                    <a:lnTo>
                      <a:pt x="2153832" y="2810716"/>
                    </a:lnTo>
                    <a:lnTo>
                      <a:pt x="2159548" y="2802459"/>
                    </a:lnTo>
                    <a:lnTo>
                      <a:pt x="2164629" y="2793885"/>
                    </a:lnTo>
                    <a:lnTo>
                      <a:pt x="2169393" y="2784993"/>
                    </a:lnTo>
                    <a:lnTo>
                      <a:pt x="2174474" y="2775784"/>
                    </a:lnTo>
                    <a:lnTo>
                      <a:pt x="2179237" y="2766892"/>
                    </a:lnTo>
                    <a:lnTo>
                      <a:pt x="2183683" y="2757683"/>
                    </a:lnTo>
                    <a:lnTo>
                      <a:pt x="2187811" y="2748474"/>
                    </a:lnTo>
                    <a:lnTo>
                      <a:pt x="2191622" y="2739264"/>
                    </a:lnTo>
                    <a:lnTo>
                      <a:pt x="2195433" y="2729420"/>
                    </a:lnTo>
                    <a:lnTo>
                      <a:pt x="2199244" y="2719893"/>
                    </a:lnTo>
                    <a:lnTo>
                      <a:pt x="2202102" y="2710048"/>
                    </a:lnTo>
                    <a:lnTo>
                      <a:pt x="2205595" y="2700204"/>
                    </a:lnTo>
                    <a:lnTo>
                      <a:pt x="2208136" y="2690042"/>
                    </a:lnTo>
                    <a:lnTo>
                      <a:pt x="2210676" y="2680197"/>
                    </a:lnTo>
                    <a:lnTo>
                      <a:pt x="2213217" y="2669718"/>
                    </a:lnTo>
                    <a:lnTo>
                      <a:pt x="2215122" y="2659556"/>
                    </a:lnTo>
                    <a:lnTo>
                      <a:pt x="2217027" y="2649076"/>
                    </a:lnTo>
                    <a:lnTo>
                      <a:pt x="2218615" y="2638279"/>
                    </a:lnTo>
                    <a:lnTo>
                      <a:pt x="2219885" y="2628117"/>
                    </a:lnTo>
                    <a:lnTo>
                      <a:pt x="2221156" y="2617320"/>
                    </a:lnTo>
                    <a:lnTo>
                      <a:pt x="2221791" y="2606523"/>
                    </a:lnTo>
                    <a:lnTo>
                      <a:pt x="2222743" y="2595725"/>
                    </a:lnTo>
                    <a:lnTo>
                      <a:pt x="2222743" y="2584611"/>
                    </a:lnTo>
                    <a:lnTo>
                      <a:pt x="2222743" y="2573814"/>
                    </a:lnTo>
                    <a:lnTo>
                      <a:pt x="2222743" y="2563016"/>
                    </a:lnTo>
                    <a:lnTo>
                      <a:pt x="2221791" y="2552537"/>
                    </a:lnTo>
                    <a:lnTo>
                      <a:pt x="2221156" y="2541740"/>
                    </a:lnTo>
                    <a:lnTo>
                      <a:pt x="2219885" y="2531260"/>
                    </a:lnTo>
                    <a:lnTo>
                      <a:pt x="2218933" y="2521098"/>
                    </a:lnTo>
                    <a:lnTo>
                      <a:pt x="2217027" y="2510618"/>
                    </a:lnTo>
                    <a:lnTo>
                      <a:pt x="2215122" y="2500139"/>
                    </a:lnTo>
                    <a:lnTo>
                      <a:pt x="2213217" y="2490294"/>
                    </a:lnTo>
                    <a:lnTo>
                      <a:pt x="2210994" y="2479815"/>
                    </a:lnTo>
                    <a:lnTo>
                      <a:pt x="2208453" y="2469970"/>
                    </a:lnTo>
                    <a:lnTo>
                      <a:pt x="2205595" y="2460126"/>
                    </a:lnTo>
                    <a:lnTo>
                      <a:pt x="2202419" y="2449964"/>
                    </a:lnTo>
                    <a:lnTo>
                      <a:pt x="2199244" y="2440437"/>
                    </a:lnTo>
                    <a:lnTo>
                      <a:pt x="2195751" y="2430910"/>
                    </a:lnTo>
                    <a:lnTo>
                      <a:pt x="2192257" y="2421383"/>
                    </a:lnTo>
                    <a:lnTo>
                      <a:pt x="2188129" y="2412174"/>
                    </a:lnTo>
                    <a:lnTo>
                      <a:pt x="2184001" y="2402964"/>
                    </a:lnTo>
                    <a:lnTo>
                      <a:pt x="2179555" y="2393437"/>
                    </a:lnTo>
                    <a:lnTo>
                      <a:pt x="2174791" y="2384546"/>
                    </a:lnTo>
                    <a:lnTo>
                      <a:pt x="2169710" y="2375654"/>
                    </a:lnTo>
                    <a:lnTo>
                      <a:pt x="2164947" y="2366762"/>
                    </a:lnTo>
                    <a:lnTo>
                      <a:pt x="2159866" y="2358188"/>
                    </a:lnTo>
                    <a:lnTo>
                      <a:pt x="2154150" y="2349614"/>
                    </a:lnTo>
                    <a:lnTo>
                      <a:pt x="2148751" y="2341357"/>
                    </a:lnTo>
                    <a:lnTo>
                      <a:pt x="2142717" y="2333418"/>
                    </a:lnTo>
                    <a:lnTo>
                      <a:pt x="2136684" y="2325161"/>
                    </a:lnTo>
                    <a:lnTo>
                      <a:pt x="2130332" y="2316905"/>
                    </a:lnTo>
                    <a:lnTo>
                      <a:pt x="2124299" y="2309283"/>
                    </a:lnTo>
                    <a:lnTo>
                      <a:pt x="2117312" y="2301661"/>
                    </a:lnTo>
                    <a:lnTo>
                      <a:pt x="2110643" y="2294357"/>
                    </a:lnTo>
                    <a:lnTo>
                      <a:pt x="2103657" y="2286736"/>
                    </a:lnTo>
                    <a:lnTo>
                      <a:pt x="2096671" y="2279750"/>
                    </a:lnTo>
                    <a:lnTo>
                      <a:pt x="2089367" y="2272763"/>
                    </a:lnTo>
                    <a:lnTo>
                      <a:pt x="2081745" y="2265777"/>
                    </a:lnTo>
                    <a:lnTo>
                      <a:pt x="2074124" y="2259425"/>
                    </a:lnTo>
                    <a:lnTo>
                      <a:pt x="2066185" y="2252757"/>
                    </a:lnTo>
                    <a:lnTo>
                      <a:pt x="2058245" y="2246405"/>
                    </a:lnTo>
                    <a:lnTo>
                      <a:pt x="2050306" y="2240372"/>
                    </a:lnTo>
                    <a:lnTo>
                      <a:pt x="2042050" y="2234338"/>
                    </a:lnTo>
                    <a:lnTo>
                      <a:pt x="2033793" y="2228939"/>
                    </a:lnTo>
                    <a:lnTo>
                      <a:pt x="2025219" y="2223223"/>
                    </a:lnTo>
                    <a:lnTo>
                      <a:pt x="2016327" y="2218142"/>
                    </a:lnTo>
                    <a:lnTo>
                      <a:pt x="2007753" y="2213061"/>
                    </a:lnTo>
                    <a:lnTo>
                      <a:pt x="1998861" y="2207980"/>
                    </a:lnTo>
                    <a:lnTo>
                      <a:pt x="1989652" y="2203534"/>
                    </a:lnTo>
                    <a:lnTo>
                      <a:pt x="1980760" y="2199088"/>
                    </a:lnTo>
                    <a:lnTo>
                      <a:pt x="1971551" y="2194643"/>
                    </a:lnTo>
                    <a:lnTo>
                      <a:pt x="1961706" y="2190832"/>
                    </a:lnTo>
                    <a:lnTo>
                      <a:pt x="1952179" y="2187021"/>
                    </a:lnTo>
                    <a:lnTo>
                      <a:pt x="1942335" y="2183528"/>
                    </a:lnTo>
                    <a:lnTo>
                      <a:pt x="1932808" y="2180352"/>
                    </a:lnTo>
                    <a:lnTo>
                      <a:pt x="1922963" y="2177177"/>
                    </a:lnTo>
                    <a:lnTo>
                      <a:pt x="1913119" y="2174318"/>
                    </a:lnTo>
                    <a:lnTo>
                      <a:pt x="1902639" y="2171778"/>
                    </a:lnTo>
                    <a:lnTo>
                      <a:pt x="1892795" y="2169555"/>
                    </a:lnTo>
                    <a:lnTo>
                      <a:pt x="1882315" y="2167332"/>
                    </a:lnTo>
                    <a:lnTo>
                      <a:pt x="1871836" y="2165427"/>
                    </a:lnTo>
                    <a:lnTo>
                      <a:pt x="1861356" y="2163839"/>
                    </a:lnTo>
                    <a:lnTo>
                      <a:pt x="1850559" y="2162251"/>
                    </a:lnTo>
                    <a:lnTo>
                      <a:pt x="1840397" y="2161298"/>
                    </a:lnTo>
                    <a:lnTo>
                      <a:pt x="1829600" y="2160663"/>
                    </a:lnTo>
                    <a:lnTo>
                      <a:pt x="1818167" y="2160028"/>
                    </a:lnTo>
                    <a:lnTo>
                      <a:pt x="1807688" y="2159710"/>
                    </a:lnTo>
                    <a:lnTo>
                      <a:pt x="1796891" y="2159710"/>
                    </a:lnTo>
                    <a:close/>
                    <a:moveTo>
                      <a:pt x="1703527" y="1784350"/>
                    </a:moveTo>
                    <a:lnTo>
                      <a:pt x="1960753" y="1793877"/>
                    </a:lnTo>
                    <a:lnTo>
                      <a:pt x="1955037" y="1945990"/>
                    </a:lnTo>
                    <a:lnTo>
                      <a:pt x="1970280" y="1950118"/>
                    </a:lnTo>
                    <a:lnTo>
                      <a:pt x="1985841" y="1954247"/>
                    </a:lnTo>
                    <a:lnTo>
                      <a:pt x="2000766" y="1959010"/>
                    </a:lnTo>
                    <a:lnTo>
                      <a:pt x="2016010" y="1963774"/>
                    </a:lnTo>
                    <a:lnTo>
                      <a:pt x="2030935" y="1969172"/>
                    </a:lnTo>
                    <a:lnTo>
                      <a:pt x="2045225" y="1975206"/>
                    </a:lnTo>
                    <a:lnTo>
                      <a:pt x="2059833" y="1980922"/>
                    </a:lnTo>
                    <a:lnTo>
                      <a:pt x="2074441" y="1987273"/>
                    </a:lnTo>
                    <a:lnTo>
                      <a:pt x="2088414" y="1993942"/>
                    </a:lnTo>
                    <a:lnTo>
                      <a:pt x="2102069" y="2001246"/>
                    </a:lnTo>
                    <a:lnTo>
                      <a:pt x="2116042" y="2008550"/>
                    </a:lnTo>
                    <a:lnTo>
                      <a:pt x="2129697" y="2016172"/>
                    </a:lnTo>
                    <a:lnTo>
                      <a:pt x="2143035" y="2024111"/>
                    </a:lnTo>
                    <a:lnTo>
                      <a:pt x="2156055" y="2032367"/>
                    </a:lnTo>
                    <a:lnTo>
                      <a:pt x="2169075" y="2041259"/>
                    </a:lnTo>
                    <a:lnTo>
                      <a:pt x="2181778" y="2050151"/>
                    </a:lnTo>
                    <a:lnTo>
                      <a:pt x="2293243" y="1945990"/>
                    </a:lnTo>
                    <a:lnTo>
                      <a:pt x="2468220" y="2134941"/>
                    </a:lnTo>
                    <a:lnTo>
                      <a:pt x="2357390" y="2237831"/>
                    </a:lnTo>
                    <a:lnTo>
                      <a:pt x="2365330" y="2251169"/>
                    </a:lnTo>
                    <a:lnTo>
                      <a:pt x="2373269" y="2264507"/>
                    </a:lnTo>
                    <a:lnTo>
                      <a:pt x="2380573" y="2278162"/>
                    </a:lnTo>
                    <a:lnTo>
                      <a:pt x="2387559" y="2292135"/>
                    </a:lnTo>
                    <a:lnTo>
                      <a:pt x="2394228" y="2306107"/>
                    </a:lnTo>
                    <a:lnTo>
                      <a:pt x="2400897" y="2320715"/>
                    </a:lnTo>
                    <a:lnTo>
                      <a:pt x="2406930" y="2335323"/>
                    </a:lnTo>
                    <a:lnTo>
                      <a:pt x="2412647" y="2349614"/>
                    </a:lnTo>
                    <a:lnTo>
                      <a:pt x="2418045" y="2364539"/>
                    </a:lnTo>
                    <a:lnTo>
                      <a:pt x="2423444" y="2379465"/>
                    </a:lnTo>
                    <a:lnTo>
                      <a:pt x="2427890" y="2394708"/>
                    </a:lnTo>
                    <a:lnTo>
                      <a:pt x="2432335" y="2409951"/>
                    </a:lnTo>
                    <a:lnTo>
                      <a:pt x="2435829" y="2425194"/>
                    </a:lnTo>
                    <a:lnTo>
                      <a:pt x="2439639" y="2440754"/>
                    </a:lnTo>
                    <a:lnTo>
                      <a:pt x="2443133" y="2456315"/>
                    </a:lnTo>
                    <a:lnTo>
                      <a:pt x="2445673" y="2472193"/>
                    </a:lnTo>
                    <a:lnTo>
                      <a:pt x="2595563" y="2477909"/>
                    </a:lnTo>
                    <a:lnTo>
                      <a:pt x="2586354" y="2735136"/>
                    </a:lnTo>
                    <a:lnTo>
                      <a:pt x="2437099" y="2729420"/>
                    </a:lnTo>
                    <a:lnTo>
                      <a:pt x="2432971" y="2744980"/>
                    </a:lnTo>
                    <a:lnTo>
                      <a:pt x="2428842" y="2760541"/>
                    </a:lnTo>
                    <a:lnTo>
                      <a:pt x="2424079" y="2776419"/>
                    </a:lnTo>
                    <a:lnTo>
                      <a:pt x="2419315" y="2791027"/>
                    </a:lnTo>
                    <a:lnTo>
                      <a:pt x="2413599" y="2806270"/>
                    </a:lnTo>
                    <a:lnTo>
                      <a:pt x="2408201" y="2821196"/>
                    </a:lnTo>
                    <a:lnTo>
                      <a:pt x="2402167" y="2835804"/>
                    </a:lnTo>
                    <a:lnTo>
                      <a:pt x="2395816" y="2850094"/>
                    </a:lnTo>
                    <a:lnTo>
                      <a:pt x="2388829" y="2864702"/>
                    </a:lnTo>
                    <a:lnTo>
                      <a:pt x="2381525" y="2878992"/>
                    </a:lnTo>
                    <a:lnTo>
                      <a:pt x="2374221" y="2892647"/>
                    </a:lnTo>
                    <a:lnTo>
                      <a:pt x="2366917" y="2906303"/>
                    </a:lnTo>
                    <a:lnTo>
                      <a:pt x="2358661" y="2919640"/>
                    </a:lnTo>
                    <a:lnTo>
                      <a:pt x="2350404" y="2932978"/>
                    </a:lnTo>
                    <a:lnTo>
                      <a:pt x="2341512" y="2945998"/>
                    </a:lnTo>
                    <a:lnTo>
                      <a:pt x="2332620" y="2958701"/>
                    </a:lnTo>
                    <a:lnTo>
                      <a:pt x="2433606" y="3067625"/>
                    </a:lnTo>
                    <a:lnTo>
                      <a:pt x="2245290" y="3242603"/>
                    </a:lnTo>
                    <a:lnTo>
                      <a:pt x="2144940" y="3134949"/>
                    </a:lnTo>
                    <a:lnTo>
                      <a:pt x="2131285" y="3143205"/>
                    </a:lnTo>
                    <a:lnTo>
                      <a:pt x="2117947" y="3150509"/>
                    </a:lnTo>
                    <a:lnTo>
                      <a:pt x="2103657" y="3157813"/>
                    </a:lnTo>
                    <a:lnTo>
                      <a:pt x="2089684" y="3165117"/>
                    </a:lnTo>
                    <a:lnTo>
                      <a:pt x="2075394" y="3172103"/>
                    </a:lnTo>
                    <a:lnTo>
                      <a:pt x="2061104" y="3178455"/>
                    </a:lnTo>
                    <a:lnTo>
                      <a:pt x="2046496" y="3184488"/>
                    </a:lnTo>
                    <a:lnTo>
                      <a:pt x="2031570" y="3190205"/>
                    </a:lnTo>
                    <a:lnTo>
                      <a:pt x="2016645" y="3195603"/>
                    </a:lnTo>
                    <a:lnTo>
                      <a:pt x="2001402" y="3200684"/>
                    </a:lnTo>
                    <a:lnTo>
                      <a:pt x="1986159" y="3205448"/>
                    </a:lnTo>
                    <a:lnTo>
                      <a:pt x="1970598" y="3209576"/>
                    </a:lnTo>
                    <a:lnTo>
                      <a:pt x="1955037" y="3213704"/>
                    </a:lnTo>
                    <a:lnTo>
                      <a:pt x="1939477" y="3217515"/>
                    </a:lnTo>
                    <a:lnTo>
                      <a:pt x="1923916" y="3220373"/>
                    </a:lnTo>
                    <a:lnTo>
                      <a:pt x="1908038" y="3223231"/>
                    </a:lnTo>
                    <a:lnTo>
                      <a:pt x="1902322" y="3370263"/>
                    </a:lnTo>
                    <a:lnTo>
                      <a:pt x="1645095" y="3360736"/>
                    </a:lnTo>
                    <a:lnTo>
                      <a:pt x="1650493" y="3213704"/>
                    </a:lnTo>
                    <a:lnTo>
                      <a:pt x="1634615" y="3209576"/>
                    </a:lnTo>
                    <a:lnTo>
                      <a:pt x="1619054" y="3205130"/>
                    </a:lnTo>
                    <a:lnTo>
                      <a:pt x="1603494" y="3200684"/>
                    </a:lnTo>
                    <a:lnTo>
                      <a:pt x="1588251" y="3195603"/>
                    </a:lnTo>
                    <a:lnTo>
                      <a:pt x="1573325" y="3189887"/>
                    </a:lnTo>
                    <a:lnTo>
                      <a:pt x="1558717" y="3184488"/>
                    </a:lnTo>
                    <a:lnTo>
                      <a:pt x="1543792" y="3178137"/>
                    </a:lnTo>
                    <a:lnTo>
                      <a:pt x="1529184" y="3171786"/>
                    </a:lnTo>
                    <a:lnTo>
                      <a:pt x="1515211" y="3164482"/>
                    </a:lnTo>
                    <a:lnTo>
                      <a:pt x="1500921" y="3157496"/>
                    </a:lnTo>
                    <a:lnTo>
                      <a:pt x="1486948" y="3150192"/>
                    </a:lnTo>
                    <a:lnTo>
                      <a:pt x="1472975" y="3142252"/>
                    </a:lnTo>
                    <a:lnTo>
                      <a:pt x="1459637" y="3134313"/>
                    </a:lnTo>
                    <a:lnTo>
                      <a:pt x="1446300" y="3125739"/>
                    </a:lnTo>
                    <a:lnTo>
                      <a:pt x="1433280" y="3117165"/>
                    </a:lnTo>
                    <a:lnTo>
                      <a:pt x="1420577" y="3107638"/>
                    </a:lnTo>
                    <a:lnTo>
                      <a:pt x="1312606" y="3207988"/>
                    </a:lnTo>
                    <a:lnTo>
                      <a:pt x="1137310" y="3019673"/>
                    </a:lnTo>
                    <a:lnTo>
                      <a:pt x="1245917" y="2918688"/>
                    </a:lnTo>
                    <a:lnTo>
                      <a:pt x="1238296" y="2905350"/>
                    </a:lnTo>
                    <a:lnTo>
                      <a:pt x="1230357" y="2891377"/>
                    </a:lnTo>
                    <a:lnTo>
                      <a:pt x="1223053" y="2877722"/>
                    </a:lnTo>
                    <a:lnTo>
                      <a:pt x="1216066" y="2863749"/>
                    </a:lnTo>
                    <a:lnTo>
                      <a:pt x="1209397" y="2849459"/>
                    </a:lnTo>
                    <a:lnTo>
                      <a:pt x="1203046" y="2834851"/>
                    </a:lnTo>
                    <a:lnTo>
                      <a:pt x="1197012" y="2820560"/>
                    </a:lnTo>
                    <a:lnTo>
                      <a:pt x="1191296" y="2805635"/>
                    </a:lnTo>
                    <a:lnTo>
                      <a:pt x="1186215" y="2790710"/>
                    </a:lnTo>
                    <a:lnTo>
                      <a:pt x="1181134" y="2775466"/>
                    </a:lnTo>
                    <a:lnTo>
                      <a:pt x="1176688" y="2760223"/>
                    </a:lnTo>
                    <a:lnTo>
                      <a:pt x="1172560" y="2744980"/>
                    </a:lnTo>
                    <a:lnTo>
                      <a:pt x="1168432" y="2729420"/>
                    </a:lnTo>
                    <a:lnTo>
                      <a:pt x="1164938" y="2713859"/>
                    </a:lnTo>
                    <a:lnTo>
                      <a:pt x="1161763" y="2697981"/>
                    </a:lnTo>
                    <a:lnTo>
                      <a:pt x="1159222" y="2682420"/>
                    </a:lnTo>
                    <a:lnTo>
                      <a:pt x="1009650" y="2676704"/>
                    </a:lnTo>
                    <a:lnTo>
                      <a:pt x="1019494" y="2419478"/>
                    </a:lnTo>
                    <a:lnTo>
                      <a:pt x="1169384" y="2425194"/>
                    </a:lnTo>
                    <a:lnTo>
                      <a:pt x="1173513" y="2409633"/>
                    </a:lnTo>
                    <a:lnTo>
                      <a:pt x="1177641" y="2393755"/>
                    </a:lnTo>
                    <a:lnTo>
                      <a:pt x="1182404" y="2378512"/>
                    </a:lnTo>
                    <a:lnTo>
                      <a:pt x="1187803" y="2363904"/>
                    </a:lnTo>
                    <a:lnTo>
                      <a:pt x="1193202" y="2348978"/>
                    </a:lnTo>
                    <a:lnTo>
                      <a:pt x="1198918" y="2334053"/>
                    </a:lnTo>
                    <a:lnTo>
                      <a:pt x="1205269" y="2319445"/>
                    </a:lnTo>
                    <a:lnTo>
                      <a:pt x="1211620" y="2305155"/>
                    </a:lnTo>
                    <a:lnTo>
                      <a:pt x="1218607" y="2290864"/>
                    </a:lnTo>
                    <a:lnTo>
                      <a:pt x="1225593" y="2277209"/>
                    </a:lnTo>
                    <a:lnTo>
                      <a:pt x="1233215" y="2263554"/>
                    </a:lnTo>
                    <a:lnTo>
                      <a:pt x="1240836" y="2249581"/>
                    </a:lnTo>
                    <a:lnTo>
                      <a:pt x="1248775" y="2236243"/>
                    </a:lnTo>
                    <a:lnTo>
                      <a:pt x="1257349" y="2223223"/>
                    </a:lnTo>
                    <a:lnTo>
                      <a:pt x="1265606" y="2210203"/>
                    </a:lnTo>
                    <a:lnTo>
                      <a:pt x="1274815" y="2197818"/>
                    </a:lnTo>
                    <a:lnTo>
                      <a:pt x="1171607" y="2086988"/>
                    </a:lnTo>
                    <a:lnTo>
                      <a:pt x="1360558" y="1912011"/>
                    </a:lnTo>
                    <a:lnTo>
                      <a:pt x="1464083" y="2023476"/>
                    </a:lnTo>
                    <a:lnTo>
                      <a:pt x="1477421" y="2015537"/>
                    </a:lnTo>
                    <a:lnTo>
                      <a:pt x="1491076" y="2007915"/>
                    </a:lnTo>
                    <a:lnTo>
                      <a:pt x="1504732" y="2000611"/>
                    </a:lnTo>
                    <a:lnTo>
                      <a:pt x="1518387" y="1993625"/>
                    </a:lnTo>
                    <a:lnTo>
                      <a:pt x="1532677" y="1986956"/>
                    </a:lnTo>
                    <a:lnTo>
                      <a:pt x="1546650" y="1980605"/>
                    </a:lnTo>
                    <a:lnTo>
                      <a:pt x="1561258" y="1974571"/>
                    </a:lnTo>
                    <a:lnTo>
                      <a:pt x="1575548" y="1969172"/>
                    </a:lnTo>
                    <a:lnTo>
                      <a:pt x="1590474" y="1963774"/>
                    </a:lnTo>
                    <a:lnTo>
                      <a:pt x="1605399" y="1958693"/>
                    </a:lnTo>
                    <a:lnTo>
                      <a:pt x="1620325" y="1954247"/>
                    </a:lnTo>
                    <a:lnTo>
                      <a:pt x="1635568" y="1950118"/>
                    </a:lnTo>
                    <a:lnTo>
                      <a:pt x="1650811" y="1945990"/>
                    </a:lnTo>
                    <a:lnTo>
                      <a:pt x="1666371" y="1942815"/>
                    </a:lnTo>
                    <a:lnTo>
                      <a:pt x="1681932" y="1939321"/>
                    </a:lnTo>
                    <a:lnTo>
                      <a:pt x="1697493" y="1936781"/>
                    </a:lnTo>
                    <a:lnTo>
                      <a:pt x="1703527" y="1784350"/>
                    </a:lnTo>
                    <a:close/>
                    <a:moveTo>
                      <a:pt x="499967" y="1495425"/>
                    </a:moveTo>
                    <a:lnTo>
                      <a:pt x="512673" y="1507816"/>
                    </a:lnTo>
                    <a:lnTo>
                      <a:pt x="526015" y="1520207"/>
                    </a:lnTo>
                    <a:lnTo>
                      <a:pt x="540309" y="1532916"/>
                    </a:lnTo>
                    <a:lnTo>
                      <a:pt x="555557" y="1545307"/>
                    </a:lnTo>
                    <a:lnTo>
                      <a:pt x="571122" y="1557381"/>
                    </a:lnTo>
                    <a:lnTo>
                      <a:pt x="587958" y="1569136"/>
                    </a:lnTo>
                    <a:lnTo>
                      <a:pt x="596217" y="1574220"/>
                    </a:lnTo>
                    <a:lnTo>
                      <a:pt x="604794" y="1579939"/>
                    </a:lnTo>
                    <a:lnTo>
                      <a:pt x="613371" y="1584705"/>
                    </a:lnTo>
                    <a:lnTo>
                      <a:pt x="622265" y="1589788"/>
                    </a:lnTo>
                    <a:lnTo>
                      <a:pt x="639736" y="1608851"/>
                    </a:lnTo>
                    <a:lnTo>
                      <a:pt x="657525" y="1628868"/>
                    </a:lnTo>
                    <a:lnTo>
                      <a:pt x="692150" y="1668583"/>
                    </a:lnTo>
                    <a:lnTo>
                      <a:pt x="641960" y="1916723"/>
                    </a:lnTo>
                    <a:lnTo>
                      <a:pt x="640054" y="1924030"/>
                    </a:lnTo>
                    <a:lnTo>
                      <a:pt x="637830" y="1931338"/>
                    </a:lnTo>
                    <a:lnTo>
                      <a:pt x="635289" y="1938328"/>
                    </a:lnTo>
                    <a:lnTo>
                      <a:pt x="631795" y="1945000"/>
                    </a:lnTo>
                    <a:lnTo>
                      <a:pt x="628618" y="1951672"/>
                    </a:lnTo>
                    <a:lnTo>
                      <a:pt x="624489" y="1958026"/>
                    </a:lnTo>
                    <a:lnTo>
                      <a:pt x="620041" y="1963745"/>
                    </a:lnTo>
                    <a:lnTo>
                      <a:pt x="615277" y="1969464"/>
                    </a:lnTo>
                    <a:lnTo>
                      <a:pt x="247746" y="2374875"/>
                    </a:lnTo>
                    <a:lnTo>
                      <a:pt x="244252" y="2379323"/>
                    </a:lnTo>
                    <a:lnTo>
                      <a:pt x="240122" y="2382818"/>
                    </a:lnTo>
                    <a:lnTo>
                      <a:pt x="235675" y="2386631"/>
                    </a:lnTo>
                    <a:lnTo>
                      <a:pt x="231228" y="2390126"/>
                    </a:lnTo>
                    <a:lnTo>
                      <a:pt x="226781" y="2393303"/>
                    </a:lnTo>
                    <a:lnTo>
                      <a:pt x="222334" y="2395845"/>
                    </a:lnTo>
                    <a:lnTo>
                      <a:pt x="217251" y="2399022"/>
                    </a:lnTo>
                    <a:lnTo>
                      <a:pt x="212486" y="2401246"/>
                    </a:lnTo>
                    <a:lnTo>
                      <a:pt x="207404" y="2403470"/>
                    </a:lnTo>
                    <a:lnTo>
                      <a:pt x="202639" y="2405377"/>
                    </a:lnTo>
                    <a:lnTo>
                      <a:pt x="197239" y="2406965"/>
                    </a:lnTo>
                    <a:lnTo>
                      <a:pt x="192156" y="2408236"/>
                    </a:lnTo>
                    <a:lnTo>
                      <a:pt x="187074" y="2409189"/>
                    </a:lnTo>
                    <a:lnTo>
                      <a:pt x="181673" y="2410460"/>
                    </a:lnTo>
                    <a:lnTo>
                      <a:pt x="176273" y="2411095"/>
                    </a:lnTo>
                    <a:lnTo>
                      <a:pt x="170873" y="2411413"/>
                    </a:lnTo>
                    <a:lnTo>
                      <a:pt x="165473" y="2411413"/>
                    </a:lnTo>
                    <a:lnTo>
                      <a:pt x="160073" y="2411413"/>
                    </a:lnTo>
                    <a:lnTo>
                      <a:pt x="154990" y="2411095"/>
                    </a:lnTo>
                    <a:lnTo>
                      <a:pt x="149272" y="2410460"/>
                    </a:lnTo>
                    <a:lnTo>
                      <a:pt x="144190" y="2409825"/>
                    </a:lnTo>
                    <a:lnTo>
                      <a:pt x="139107" y="2408554"/>
                    </a:lnTo>
                    <a:lnTo>
                      <a:pt x="133707" y="2406965"/>
                    </a:lnTo>
                    <a:lnTo>
                      <a:pt x="128625" y="2405377"/>
                    </a:lnTo>
                    <a:lnTo>
                      <a:pt x="123224" y="2403470"/>
                    </a:lnTo>
                    <a:lnTo>
                      <a:pt x="118459" y="2401246"/>
                    </a:lnTo>
                    <a:lnTo>
                      <a:pt x="113377" y="2399022"/>
                    </a:lnTo>
                    <a:lnTo>
                      <a:pt x="108612" y="2395845"/>
                    </a:lnTo>
                    <a:lnTo>
                      <a:pt x="104165" y="2392985"/>
                    </a:lnTo>
                    <a:lnTo>
                      <a:pt x="99082" y="2390126"/>
                    </a:lnTo>
                    <a:lnTo>
                      <a:pt x="94635" y="2386313"/>
                    </a:lnTo>
                    <a:lnTo>
                      <a:pt x="90506" y="2382501"/>
                    </a:lnTo>
                    <a:lnTo>
                      <a:pt x="86058" y="2378688"/>
                    </a:lnTo>
                    <a:lnTo>
                      <a:pt x="82564" y="2374875"/>
                    </a:lnTo>
                    <a:lnTo>
                      <a:pt x="78752" y="2370427"/>
                    </a:lnTo>
                    <a:lnTo>
                      <a:pt x="75258" y="2365661"/>
                    </a:lnTo>
                    <a:lnTo>
                      <a:pt x="72081" y="2361213"/>
                    </a:lnTo>
                    <a:lnTo>
                      <a:pt x="69222" y="2356448"/>
                    </a:lnTo>
                    <a:lnTo>
                      <a:pt x="66364" y="2351999"/>
                    </a:lnTo>
                    <a:lnTo>
                      <a:pt x="64140" y="2346916"/>
                    </a:lnTo>
                    <a:lnTo>
                      <a:pt x="61916" y="2342150"/>
                    </a:lnTo>
                    <a:lnTo>
                      <a:pt x="60328" y="2336749"/>
                    </a:lnTo>
                    <a:lnTo>
                      <a:pt x="58422" y="2331983"/>
                    </a:lnTo>
                    <a:lnTo>
                      <a:pt x="57151" y="2326900"/>
                    </a:lnTo>
                    <a:lnTo>
                      <a:pt x="55563" y="2321498"/>
                    </a:lnTo>
                    <a:lnTo>
                      <a:pt x="54928" y="2316097"/>
                    </a:lnTo>
                    <a:lnTo>
                      <a:pt x="54293" y="2310696"/>
                    </a:lnTo>
                    <a:lnTo>
                      <a:pt x="53975" y="2305612"/>
                    </a:lnTo>
                    <a:lnTo>
                      <a:pt x="53975" y="2299893"/>
                    </a:lnTo>
                    <a:lnTo>
                      <a:pt x="53975" y="2294810"/>
                    </a:lnTo>
                    <a:lnTo>
                      <a:pt x="54293" y="2289726"/>
                    </a:lnTo>
                    <a:lnTo>
                      <a:pt x="54928" y="2284007"/>
                    </a:lnTo>
                    <a:lnTo>
                      <a:pt x="55563" y="2278924"/>
                    </a:lnTo>
                    <a:lnTo>
                      <a:pt x="56834" y="2273523"/>
                    </a:lnTo>
                    <a:lnTo>
                      <a:pt x="58422" y="2268439"/>
                    </a:lnTo>
                    <a:lnTo>
                      <a:pt x="60328" y="2263355"/>
                    </a:lnTo>
                    <a:lnTo>
                      <a:pt x="61916" y="2257954"/>
                    </a:lnTo>
                    <a:lnTo>
                      <a:pt x="64140" y="2253188"/>
                    </a:lnTo>
                    <a:lnTo>
                      <a:pt x="66364" y="2248105"/>
                    </a:lnTo>
                    <a:lnTo>
                      <a:pt x="69222" y="2243021"/>
                    </a:lnTo>
                    <a:lnTo>
                      <a:pt x="72081" y="2238573"/>
                    </a:lnTo>
                    <a:lnTo>
                      <a:pt x="75258" y="2233807"/>
                    </a:lnTo>
                    <a:lnTo>
                      <a:pt x="78752" y="2229359"/>
                    </a:lnTo>
                    <a:lnTo>
                      <a:pt x="82882" y="2224911"/>
                    </a:lnTo>
                    <a:lnTo>
                      <a:pt x="429129" y="1842376"/>
                    </a:lnTo>
                    <a:lnTo>
                      <a:pt x="499967" y="1495425"/>
                    </a:lnTo>
                    <a:close/>
                    <a:moveTo>
                      <a:pt x="2178844" y="1055220"/>
                    </a:moveTo>
                    <a:lnTo>
                      <a:pt x="2166450" y="1055537"/>
                    </a:lnTo>
                    <a:lnTo>
                      <a:pt x="2154055" y="1056172"/>
                    </a:lnTo>
                    <a:lnTo>
                      <a:pt x="2141978" y="1058076"/>
                    </a:lnTo>
                    <a:lnTo>
                      <a:pt x="2129584" y="1059979"/>
                    </a:lnTo>
                    <a:lnTo>
                      <a:pt x="2117507" y="1062518"/>
                    </a:lnTo>
                    <a:lnTo>
                      <a:pt x="2105430" y="1066008"/>
                    </a:lnTo>
                    <a:lnTo>
                      <a:pt x="2093671" y="1070133"/>
                    </a:lnTo>
                    <a:lnTo>
                      <a:pt x="2081594" y="1074575"/>
                    </a:lnTo>
                    <a:lnTo>
                      <a:pt x="2070153" y="1079334"/>
                    </a:lnTo>
                    <a:lnTo>
                      <a:pt x="2058712" y="1085363"/>
                    </a:lnTo>
                    <a:lnTo>
                      <a:pt x="2047588" y="1091709"/>
                    </a:lnTo>
                    <a:lnTo>
                      <a:pt x="2036783" y="1098372"/>
                    </a:lnTo>
                    <a:lnTo>
                      <a:pt x="2025977" y="1105987"/>
                    </a:lnTo>
                    <a:lnTo>
                      <a:pt x="2015490" y="1114236"/>
                    </a:lnTo>
                    <a:lnTo>
                      <a:pt x="2005320" y="1122803"/>
                    </a:lnTo>
                    <a:lnTo>
                      <a:pt x="1996103" y="1132005"/>
                    </a:lnTo>
                    <a:lnTo>
                      <a:pt x="1987204" y="1141206"/>
                    </a:lnTo>
                    <a:lnTo>
                      <a:pt x="1978941" y="1151042"/>
                    </a:lnTo>
                    <a:lnTo>
                      <a:pt x="1971314" y="1161513"/>
                    </a:lnTo>
                    <a:lnTo>
                      <a:pt x="1964322" y="1171666"/>
                    </a:lnTo>
                    <a:lnTo>
                      <a:pt x="1957330" y="1182454"/>
                    </a:lnTo>
                    <a:lnTo>
                      <a:pt x="1951610" y="1193242"/>
                    </a:lnTo>
                    <a:lnTo>
                      <a:pt x="1945889" y="1204348"/>
                    </a:lnTo>
                    <a:lnTo>
                      <a:pt x="1941122" y="1216088"/>
                    </a:lnTo>
                    <a:lnTo>
                      <a:pt x="1936673" y="1227510"/>
                    </a:lnTo>
                    <a:lnTo>
                      <a:pt x="1932859" y="1239250"/>
                    </a:lnTo>
                    <a:lnTo>
                      <a:pt x="1929999" y="1251307"/>
                    </a:lnTo>
                    <a:lnTo>
                      <a:pt x="1927456" y="1263047"/>
                    </a:lnTo>
                    <a:lnTo>
                      <a:pt x="1925231" y="1275421"/>
                    </a:lnTo>
                    <a:lnTo>
                      <a:pt x="1923642" y="1287796"/>
                    </a:lnTo>
                    <a:lnTo>
                      <a:pt x="1923007" y="1299853"/>
                    </a:lnTo>
                    <a:lnTo>
                      <a:pt x="1922371" y="1312545"/>
                    </a:lnTo>
                    <a:lnTo>
                      <a:pt x="1923007" y="1324919"/>
                    </a:lnTo>
                    <a:lnTo>
                      <a:pt x="1923642" y="1336976"/>
                    </a:lnTo>
                    <a:lnTo>
                      <a:pt x="1925231" y="1349351"/>
                    </a:lnTo>
                    <a:lnTo>
                      <a:pt x="1927456" y="1361408"/>
                    </a:lnTo>
                    <a:lnTo>
                      <a:pt x="1929999" y="1373465"/>
                    </a:lnTo>
                    <a:lnTo>
                      <a:pt x="1933177" y="1385522"/>
                    </a:lnTo>
                    <a:lnTo>
                      <a:pt x="1936990" y="1397579"/>
                    </a:lnTo>
                    <a:lnTo>
                      <a:pt x="1941440" y="1409002"/>
                    </a:lnTo>
                    <a:lnTo>
                      <a:pt x="1946843" y="1420424"/>
                    </a:lnTo>
                    <a:lnTo>
                      <a:pt x="1952563" y="1432164"/>
                    </a:lnTo>
                    <a:lnTo>
                      <a:pt x="1958919" y="1443269"/>
                    </a:lnTo>
                    <a:lnTo>
                      <a:pt x="1965593" y="1454375"/>
                    </a:lnTo>
                    <a:lnTo>
                      <a:pt x="1973539" y="1465163"/>
                    </a:lnTo>
                    <a:lnTo>
                      <a:pt x="1981802" y="1475633"/>
                    </a:lnTo>
                    <a:lnTo>
                      <a:pt x="1990065" y="1485152"/>
                    </a:lnTo>
                    <a:lnTo>
                      <a:pt x="1999281" y="1494671"/>
                    </a:lnTo>
                    <a:lnTo>
                      <a:pt x="2008816" y="1503872"/>
                    </a:lnTo>
                    <a:lnTo>
                      <a:pt x="2018350" y="1511805"/>
                    </a:lnTo>
                    <a:lnTo>
                      <a:pt x="2028838" y="1519737"/>
                    </a:lnTo>
                    <a:lnTo>
                      <a:pt x="2039325" y="1526717"/>
                    </a:lnTo>
                    <a:lnTo>
                      <a:pt x="2049813" y="1533381"/>
                    </a:lnTo>
                    <a:lnTo>
                      <a:pt x="2060937" y="1539409"/>
                    </a:lnTo>
                    <a:lnTo>
                      <a:pt x="2072060" y="1544803"/>
                    </a:lnTo>
                    <a:lnTo>
                      <a:pt x="2083501" y="1549880"/>
                    </a:lnTo>
                    <a:lnTo>
                      <a:pt x="2094942" y="1554005"/>
                    </a:lnTo>
                    <a:lnTo>
                      <a:pt x="2107019" y="1557812"/>
                    </a:lnTo>
                    <a:lnTo>
                      <a:pt x="2118778" y="1560985"/>
                    </a:lnTo>
                    <a:lnTo>
                      <a:pt x="2130855" y="1563523"/>
                    </a:lnTo>
                    <a:lnTo>
                      <a:pt x="2142932" y="1565745"/>
                    </a:lnTo>
                    <a:lnTo>
                      <a:pt x="2155326" y="1567331"/>
                    </a:lnTo>
                    <a:lnTo>
                      <a:pt x="2167721" y="1567966"/>
                    </a:lnTo>
                    <a:lnTo>
                      <a:pt x="2179798" y="1568283"/>
                    </a:lnTo>
                    <a:lnTo>
                      <a:pt x="2192510" y="1567966"/>
                    </a:lnTo>
                    <a:lnTo>
                      <a:pt x="2204905" y="1567014"/>
                    </a:lnTo>
                    <a:lnTo>
                      <a:pt x="2216982" y="1565427"/>
                    </a:lnTo>
                    <a:lnTo>
                      <a:pt x="2229058" y="1563206"/>
                    </a:lnTo>
                    <a:lnTo>
                      <a:pt x="2241135" y="1560668"/>
                    </a:lnTo>
                    <a:lnTo>
                      <a:pt x="2253212" y="1557178"/>
                    </a:lnTo>
                    <a:lnTo>
                      <a:pt x="2264971" y="1553370"/>
                    </a:lnTo>
                    <a:lnTo>
                      <a:pt x="2277048" y="1548928"/>
                    </a:lnTo>
                    <a:lnTo>
                      <a:pt x="2288489" y="1543851"/>
                    </a:lnTo>
                    <a:lnTo>
                      <a:pt x="2299930" y="1538140"/>
                    </a:lnTo>
                    <a:lnTo>
                      <a:pt x="2311053" y="1532111"/>
                    </a:lnTo>
                    <a:lnTo>
                      <a:pt x="2321859" y="1524814"/>
                    </a:lnTo>
                    <a:lnTo>
                      <a:pt x="2332665" y="1517516"/>
                    </a:lnTo>
                    <a:lnTo>
                      <a:pt x="2343152" y="1509266"/>
                    </a:lnTo>
                    <a:lnTo>
                      <a:pt x="2353322" y="1500382"/>
                    </a:lnTo>
                    <a:lnTo>
                      <a:pt x="2362539" y="1491498"/>
                    </a:lnTo>
                    <a:lnTo>
                      <a:pt x="2371437" y="1482296"/>
                    </a:lnTo>
                    <a:lnTo>
                      <a:pt x="2379701" y="1472143"/>
                    </a:lnTo>
                    <a:lnTo>
                      <a:pt x="2387328" y="1462307"/>
                    </a:lnTo>
                    <a:lnTo>
                      <a:pt x="2394955" y="1451836"/>
                    </a:lnTo>
                    <a:lnTo>
                      <a:pt x="2400994" y="1441048"/>
                    </a:lnTo>
                    <a:lnTo>
                      <a:pt x="2407350" y="1430260"/>
                    </a:lnTo>
                    <a:lnTo>
                      <a:pt x="2412753" y="1419155"/>
                    </a:lnTo>
                    <a:lnTo>
                      <a:pt x="2417520" y="1407415"/>
                    </a:lnTo>
                    <a:lnTo>
                      <a:pt x="2421969" y="1395993"/>
                    </a:lnTo>
                    <a:lnTo>
                      <a:pt x="2425783" y="1384253"/>
                    </a:lnTo>
                    <a:lnTo>
                      <a:pt x="2428961" y="1372196"/>
                    </a:lnTo>
                    <a:lnTo>
                      <a:pt x="2431504" y="1360139"/>
                    </a:lnTo>
                    <a:lnTo>
                      <a:pt x="2433411" y="1348081"/>
                    </a:lnTo>
                    <a:lnTo>
                      <a:pt x="2435000" y="1336024"/>
                    </a:lnTo>
                    <a:lnTo>
                      <a:pt x="2435635" y="1323333"/>
                    </a:lnTo>
                    <a:lnTo>
                      <a:pt x="2435953" y="1310958"/>
                    </a:lnTo>
                    <a:lnTo>
                      <a:pt x="2435635" y="1298901"/>
                    </a:lnTo>
                    <a:lnTo>
                      <a:pt x="2435000" y="1286527"/>
                    </a:lnTo>
                    <a:lnTo>
                      <a:pt x="2433411" y="1274152"/>
                    </a:lnTo>
                    <a:lnTo>
                      <a:pt x="2431186" y="1262095"/>
                    </a:lnTo>
                    <a:lnTo>
                      <a:pt x="2428643" y="1250038"/>
                    </a:lnTo>
                    <a:lnTo>
                      <a:pt x="2425465" y="1237981"/>
                    </a:lnTo>
                    <a:lnTo>
                      <a:pt x="2421652" y="1225924"/>
                    </a:lnTo>
                    <a:lnTo>
                      <a:pt x="2416884" y="1214501"/>
                    </a:lnTo>
                    <a:lnTo>
                      <a:pt x="2411799" y="1203079"/>
                    </a:lnTo>
                    <a:lnTo>
                      <a:pt x="2406079" y="1191339"/>
                    </a:lnTo>
                    <a:lnTo>
                      <a:pt x="2399723" y="1180233"/>
                    </a:lnTo>
                    <a:lnTo>
                      <a:pt x="2393049" y="1169128"/>
                    </a:lnTo>
                    <a:lnTo>
                      <a:pt x="2385103" y="1158657"/>
                    </a:lnTo>
                    <a:lnTo>
                      <a:pt x="2376840" y="1148187"/>
                    </a:lnTo>
                    <a:lnTo>
                      <a:pt x="2368259" y="1138351"/>
                    </a:lnTo>
                    <a:lnTo>
                      <a:pt x="2359043" y="1128832"/>
                    </a:lnTo>
                    <a:lnTo>
                      <a:pt x="2349826" y="1120265"/>
                    </a:lnTo>
                    <a:lnTo>
                      <a:pt x="2340292" y="1111698"/>
                    </a:lnTo>
                    <a:lnTo>
                      <a:pt x="2329804" y="1103766"/>
                    </a:lnTo>
                    <a:lnTo>
                      <a:pt x="2319317" y="1096785"/>
                    </a:lnTo>
                    <a:lnTo>
                      <a:pt x="2308829" y="1090122"/>
                    </a:lnTo>
                    <a:lnTo>
                      <a:pt x="2297705" y="1084094"/>
                    </a:lnTo>
                    <a:lnTo>
                      <a:pt x="2286582" y="1078700"/>
                    </a:lnTo>
                    <a:lnTo>
                      <a:pt x="2275141" y="1073623"/>
                    </a:lnTo>
                    <a:lnTo>
                      <a:pt x="2263700" y="1069181"/>
                    </a:lnTo>
                    <a:lnTo>
                      <a:pt x="2251623" y="1065691"/>
                    </a:lnTo>
                    <a:lnTo>
                      <a:pt x="2239864" y="1062518"/>
                    </a:lnTo>
                    <a:lnTo>
                      <a:pt x="2227787" y="1059979"/>
                    </a:lnTo>
                    <a:lnTo>
                      <a:pt x="2215710" y="1057758"/>
                    </a:lnTo>
                    <a:lnTo>
                      <a:pt x="2203316" y="1056172"/>
                    </a:lnTo>
                    <a:lnTo>
                      <a:pt x="2190921" y="1055537"/>
                    </a:lnTo>
                    <a:lnTo>
                      <a:pt x="2178844" y="1055220"/>
                    </a:lnTo>
                    <a:close/>
                    <a:moveTo>
                      <a:pt x="2144839" y="823913"/>
                    </a:moveTo>
                    <a:lnTo>
                      <a:pt x="2301519" y="838826"/>
                    </a:lnTo>
                    <a:lnTo>
                      <a:pt x="2292938" y="930841"/>
                    </a:lnTo>
                    <a:lnTo>
                      <a:pt x="2302155" y="933379"/>
                    </a:lnTo>
                    <a:lnTo>
                      <a:pt x="2311053" y="936235"/>
                    </a:lnTo>
                    <a:lnTo>
                      <a:pt x="2319952" y="939725"/>
                    </a:lnTo>
                    <a:lnTo>
                      <a:pt x="2328851" y="943215"/>
                    </a:lnTo>
                    <a:lnTo>
                      <a:pt x="2338067" y="946706"/>
                    </a:lnTo>
                    <a:lnTo>
                      <a:pt x="2346330" y="950513"/>
                    </a:lnTo>
                    <a:lnTo>
                      <a:pt x="2354911" y="954638"/>
                    </a:lnTo>
                    <a:lnTo>
                      <a:pt x="2363492" y="959080"/>
                    </a:lnTo>
                    <a:lnTo>
                      <a:pt x="2372073" y="963522"/>
                    </a:lnTo>
                    <a:lnTo>
                      <a:pt x="2380654" y="968282"/>
                    </a:lnTo>
                    <a:lnTo>
                      <a:pt x="2388917" y="973358"/>
                    </a:lnTo>
                    <a:lnTo>
                      <a:pt x="2397180" y="978752"/>
                    </a:lnTo>
                    <a:lnTo>
                      <a:pt x="2405125" y="983829"/>
                    </a:lnTo>
                    <a:lnTo>
                      <a:pt x="2413071" y="989540"/>
                    </a:lnTo>
                    <a:lnTo>
                      <a:pt x="2420698" y="995569"/>
                    </a:lnTo>
                    <a:lnTo>
                      <a:pt x="2428643" y="1001280"/>
                    </a:lnTo>
                    <a:lnTo>
                      <a:pt x="2499197" y="943215"/>
                    </a:lnTo>
                    <a:lnTo>
                      <a:pt x="2599625" y="1063787"/>
                    </a:lnTo>
                    <a:lnTo>
                      <a:pt x="2529389" y="1122169"/>
                    </a:lnTo>
                    <a:lnTo>
                      <a:pt x="2533839" y="1130736"/>
                    </a:lnTo>
                    <a:lnTo>
                      <a:pt x="2538288" y="1139620"/>
                    </a:lnTo>
                    <a:lnTo>
                      <a:pt x="2542420" y="1148504"/>
                    </a:lnTo>
                    <a:lnTo>
                      <a:pt x="2546551" y="1157388"/>
                    </a:lnTo>
                    <a:lnTo>
                      <a:pt x="2550365" y="1166590"/>
                    </a:lnTo>
                    <a:lnTo>
                      <a:pt x="2553543" y="1175474"/>
                    </a:lnTo>
                    <a:lnTo>
                      <a:pt x="2557039" y="1184676"/>
                    </a:lnTo>
                    <a:lnTo>
                      <a:pt x="2559899" y="1193560"/>
                    </a:lnTo>
                    <a:lnTo>
                      <a:pt x="2562442" y="1203079"/>
                    </a:lnTo>
                    <a:lnTo>
                      <a:pt x="2564984" y="1212280"/>
                    </a:lnTo>
                    <a:lnTo>
                      <a:pt x="2567527" y="1221799"/>
                    </a:lnTo>
                    <a:lnTo>
                      <a:pt x="2569116" y="1231318"/>
                    </a:lnTo>
                    <a:lnTo>
                      <a:pt x="2571022" y="1240519"/>
                    </a:lnTo>
                    <a:lnTo>
                      <a:pt x="2572612" y="1249721"/>
                    </a:lnTo>
                    <a:lnTo>
                      <a:pt x="2574201" y="1259557"/>
                    </a:lnTo>
                    <a:lnTo>
                      <a:pt x="2575154" y="1269075"/>
                    </a:lnTo>
                    <a:lnTo>
                      <a:pt x="2665412" y="1277325"/>
                    </a:lnTo>
                    <a:lnTo>
                      <a:pt x="2650793" y="1433433"/>
                    </a:lnTo>
                    <a:lnTo>
                      <a:pt x="2561170" y="1425501"/>
                    </a:lnTo>
                    <a:lnTo>
                      <a:pt x="2558310" y="1434385"/>
                    </a:lnTo>
                    <a:lnTo>
                      <a:pt x="2555132" y="1443587"/>
                    </a:lnTo>
                    <a:lnTo>
                      <a:pt x="2552272" y="1452471"/>
                    </a:lnTo>
                    <a:lnTo>
                      <a:pt x="2548458" y="1461355"/>
                    </a:lnTo>
                    <a:lnTo>
                      <a:pt x="2544644" y="1470239"/>
                    </a:lnTo>
                    <a:lnTo>
                      <a:pt x="2540513" y="1479124"/>
                    </a:lnTo>
                    <a:lnTo>
                      <a:pt x="2536381" y="1488008"/>
                    </a:lnTo>
                    <a:lnTo>
                      <a:pt x="2531932" y="1496575"/>
                    </a:lnTo>
                    <a:lnTo>
                      <a:pt x="2527482" y="1505142"/>
                    </a:lnTo>
                    <a:lnTo>
                      <a:pt x="2522715" y="1513708"/>
                    </a:lnTo>
                    <a:lnTo>
                      <a:pt x="2517630" y="1521958"/>
                    </a:lnTo>
                    <a:lnTo>
                      <a:pt x="2512228" y="1530208"/>
                    </a:lnTo>
                    <a:lnTo>
                      <a:pt x="2506825" y="1538140"/>
                    </a:lnTo>
                    <a:lnTo>
                      <a:pt x="2501104" y="1546390"/>
                    </a:lnTo>
                    <a:lnTo>
                      <a:pt x="2495384" y="1554322"/>
                    </a:lnTo>
                    <a:lnTo>
                      <a:pt x="2489027" y="1561937"/>
                    </a:lnTo>
                    <a:lnTo>
                      <a:pt x="2546233" y="1631107"/>
                    </a:lnTo>
                    <a:lnTo>
                      <a:pt x="2425465" y="1731372"/>
                    </a:lnTo>
                    <a:lnTo>
                      <a:pt x="2367624" y="1662202"/>
                    </a:lnTo>
                    <a:lnTo>
                      <a:pt x="2359043" y="1666644"/>
                    </a:lnTo>
                    <a:lnTo>
                      <a:pt x="2350144" y="1671086"/>
                    </a:lnTo>
                    <a:lnTo>
                      <a:pt x="2341245" y="1675211"/>
                    </a:lnTo>
                    <a:lnTo>
                      <a:pt x="2332029" y="1679018"/>
                    </a:lnTo>
                    <a:lnTo>
                      <a:pt x="2323130" y="1682826"/>
                    </a:lnTo>
                    <a:lnTo>
                      <a:pt x="2313596" y="1685999"/>
                    </a:lnTo>
                    <a:lnTo>
                      <a:pt x="2304697" y="1689489"/>
                    </a:lnTo>
                    <a:lnTo>
                      <a:pt x="2295481" y="1692344"/>
                    </a:lnTo>
                    <a:lnTo>
                      <a:pt x="2286264" y="1694883"/>
                    </a:lnTo>
                    <a:lnTo>
                      <a:pt x="2277048" y="1697421"/>
                    </a:lnTo>
                    <a:lnTo>
                      <a:pt x="2267196" y="1699642"/>
                    </a:lnTo>
                    <a:lnTo>
                      <a:pt x="2257979" y="1701546"/>
                    </a:lnTo>
                    <a:lnTo>
                      <a:pt x="2248763" y="1703450"/>
                    </a:lnTo>
                    <a:lnTo>
                      <a:pt x="2238910" y="1705036"/>
                    </a:lnTo>
                    <a:lnTo>
                      <a:pt x="2229376" y="1706623"/>
                    </a:lnTo>
                    <a:lnTo>
                      <a:pt x="2220160" y="1707575"/>
                    </a:lnTo>
                    <a:lnTo>
                      <a:pt x="2211579" y="1797051"/>
                    </a:lnTo>
                    <a:lnTo>
                      <a:pt x="2054898" y="1782138"/>
                    </a:lnTo>
                    <a:lnTo>
                      <a:pt x="2063161" y="1692027"/>
                    </a:lnTo>
                    <a:lnTo>
                      <a:pt x="2054263" y="1689172"/>
                    </a:lnTo>
                    <a:lnTo>
                      <a:pt x="2045364" y="1685999"/>
                    </a:lnTo>
                    <a:lnTo>
                      <a:pt x="2035830" y="1682826"/>
                    </a:lnTo>
                    <a:lnTo>
                      <a:pt x="2027249" y="1679335"/>
                    </a:lnTo>
                    <a:lnTo>
                      <a:pt x="2018350" y="1675528"/>
                    </a:lnTo>
                    <a:lnTo>
                      <a:pt x="2009451" y="1671720"/>
                    </a:lnTo>
                    <a:lnTo>
                      <a:pt x="2000870" y="1667596"/>
                    </a:lnTo>
                    <a:lnTo>
                      <a:pt x="1992289" y="1663154"/>
                    </a:lnTo>
                    <a:lnTo>
                      <a:pt x="1984026" y="1658077"/>
                    </a:lnTo>
                    <a:lnTo>
                      <a:pt x="1975445" y="1653317"/>
                    </a:lnTo>
                    <a:lnTo>
                      <a:pt x="1967182" y="1648241"/>
                    </a:lnTo>
                    <a:lnTo>
                      <a:pt x="1958919" y="1642847"/>
                    </a:lnTo>
                    <a:lnTo>
                      <a:pt x="1950656" y="1637453"/>
                    </a:lnTo>
                    <a:lnTo>
                      <a:pt x="1943029" y="1631742"/>
                    </a:lnTo>
                    <a:lnTo>
                      <a:pt x="1935084" y="1626030"/>
                    </a:lnTo>
                    <a:lnTo>
                      <a:pt x="1927456" y="1620002"/>
                    </a:lnTo>
                    <a:lnTo>
                      <a:pt x="1857220" y="1678384"/>
                    </a:lnTo>
                    <a:lnTo>
                      <a:pt x="1756792" y="1556860"/>
                    </a:lnTo>
                    <a:lnTo>
                      <a:pt x="1827346" y="1498478"/>
                    </a:lnTo>
                    <a:lnTo>
                      <a:pt x="1822896" y="1489594"/>
                    </a:lnTo>
                    <a:lnTo>
                      <a:pt x="1818765" y="1481027"/>
                    </a:lnTo>
                    <a:lnTo>
                      <a:pt x="1814633" y="1472143"/>
                    </a:lnTo>
                    <a:lnTo>
                      <a:pt x="1810820" y="1463259"/>
                    </a:lnTo>
                    <a:lnTo>
                      <a:pt x="1807324" y="1454057"/>
                    </a:lnTo>
                    <a:lnTo>
                      <a:pt x="1803828" y="1445173"/>
                    </a:lnTo>
                    <a:lnTo>
                      <a:pt x="1800968" y="1436289"/>
                    </a:lnTo>
                    <a:lnTo>
                      <a:pt x="1797789" y="1426770"/>
                    </a:lnTo>
                    <a:lnTo>
                      <a:pt x="1795247" y="1417569"/>
                    </a:lnTo>
                    <a:lnTo>
                      <a:pt x="1792704" y="1408367"/>
                    </a:lnTo>
                    <a:lnTo>
                      <a:pt x="1790480" y="1399166"/>
                    </a:lnTo>
                    <a:lnTo>
                      <a:pt x="1788573" y="1389647"/>
                    </a:lnTo>
                    <a:lnTo>
                      <a:pt x="1786666" y="1380445"/>
                    </a:lnTo>
                    <a:lnTo>
                      <a:pt x="1785395" y="1371244"/>
                    </a:lnTo>
                    <a:lnTo>
                      <a:pt x="1783170" y="1352206"/>
                    </a:lnTo>
                    <a:lnTo>
                      <a:pt x="1690687" y="1343639"/>
                    </a:lnTo>
                    <a:lnTo>
                      <a:pt x="1705624" y="1186897"/>
                    </a:lnTo>
                    <a:lnTo>
                      <a:pt x="1798425" y="1195781"/>
                    </a:lnTo>
                    <a:lnTo>
                      <a:pt x="1801285" y="1186897"/>
                    </a:lnTo>
                    <a:lnTo>
                      <a:pt x="1804146" y="1178012"/>
                    </a:lnTo>
                    <a:lnTo>
                      <a:pt x="1807642" y="1169128"/>
                    </a:lnTo>
                    <a:lnTo>
                      <a:pt x="1810820" y="1160244"/>
                    </a:lnTo>
                    <a:lnTo>
                      <a:pt x="1814633" y="1151677"/>
                    </a:lnTo>
                    <a:lnTo>
                      <a:pt x="1818765" y="1142793"/>
                    </a:lnTo>
                    <a:lnTo>
                      <a:pt x="1822896" y="1134226"/>
                    </a:lnTo>
                    <a:lnTo>
                      <a:pt x="1827346" y="1125659"/>
                    </a:lnTo>
                    <a:lnTo>
                      <a:pt x="1831795" y="1117727"/>
                    </a:lnTo>
                    <a:lnTo>
                      <a:pt x="1836562" y="1109160"/>
                    </a:lnTo>
                    <a:lnTo>
                      <a:pt x="1841329" y="1100910"/>
                    </a:lnTo>
                    <a:lnTo>
                      <a:pt x="1846732" y="1092661"/>
                    </a:lnTo>
                    <a:lnTo>
                      <a:pt x="1852135" y="1085045"/>
                    </a:lnTo>
                    <a:lnTo>
                      <a:pt x="1857856" y="1077113"/>
                    </a:lnTo>
                    <a:lnTo>
                      <a:pt x="1863894" y="1069181"/>
                    </a:lnTo>
                    <a:lnTo>
                      <a:pt x="1869615" y="1061566"/>
                    </a:lnTo>
                    <a:lnTo>
                      <a:pt x="1810184" y="989858"/>
                    </a:lnTo>
                    <a:lnTo>
                      <a:pt x="1931588" y="889593"/>
                    </a:lnTo>
                    <a:lnTo>
                      <a:pt x="1990700" y="961301"/>
                    </a:lnTo>
                    <a:lnTo>
                      <a:pt x="1999599" y="956859"/>
                    </a:lnTo>
                    <a:lnTo>
                      <a:pt x="2008180" y="952734"/>
                    </a:lnTo>
                    <a:lnTo>
                      <a:pt x="2017079" y="948609"/>
                    </a:lnTo>
                    <a:lnTo>
                      <a:pt x="2025977" y="944485"/>
                    </a:lnTo>
                    <a:lnTo>
                      <a:pt x="2034876" y="941312"/>
                    </a:lnTo>
                    <a:lnTo>
                      <a:pt x="2043775" y="937504"/>
                    </a:lnTo>
                    <a:lnTo>
                      <a:pt x="2052673" y="934649"/>
                    </a:lnTo>
                    <a:lnTo>
                      <a:pt x="2061890" y="931476"/>
                    </a:lnTo>
                    <a:lnTo>
                      <a:pt x="2071424" y="928937"/>
                    </a:lnTo>
                    <a:lnTo>
                      <a:pt x="2080641" y="926399"/>
                    </a:lnTo>
                    <a:lnTo>
                      <a:pt x="2089539" y="924178"/>
                    </a:lnTo>
                    <a:lnTo>
                      <a:pt x="2099074" y="922274"/>
                    </a:lnTo>
                    <a:lnTo>
                      <a:pt x="2108608" y="920370"/>
                    </a:lnTo>
                    <a:lnTo>
                      <a:pt x="2117825" y="918784"/>
                    </a:lnTo>
                    <a:lnTo>
                      <a:pt x="2127041" y="917515"/>
                    </a:lnTo>
                    <a:lnTo>
                      <a:pt x="2136258" y="916246"/>
                    </a:lnTo>
                    <a:lnTo>
                      <a:pt x="2144839" y="823913"/>
                    </a:lnTo>
                    <a:close/>
                    <a:moveTo>
                      <a:pt x="1509345" y="590550"/>
                    </a:moveTo>
                    <a:lnTo>
                      <a:pt x="1518239" y="590550"/>
                    </a:lnTo>
                    <a:lnTo>
                      <a:pt x="1526817" y="591817"/>
                    </a:lnTo>
                    <a:lnTo>
                      <a:pt x="1535394" y="593400"/>
                    </a:lnTo>
                    <a:lnTo>
                      <a:pt x="1543971" y="596250"/>
                    </a:lnTo>
                    <a:lnTo>
                      <a:pt x="1551912" y="599417"/>
                    </a:lnTo>
                    <a:lnTo>
                      <a:pt x="1559854" y="603534"/>
                    </a:lnTo>
                    <a:lnTo>
                      <a:pt x="1566843" y="608601"/>
                    </a:lnTo>
                    <a:lnTo>
                      <a:pt x="1570655" y="611452"/>
                    </a:lnTo>
                    <a:lnTo>
                      <a:pt x="1574149" y="614302"/>
                    </a:lnTo>
                    <a:lnTo>
                      <a:pt x="1577326" y="617469"/>
                    </a:lnTo>
                    <a:lnTo>
                      <a:pt x="1580185" y="620953"/>
                    </a:lnTo>
                    <a:lnTo>
                      <a:pt x="1583362" y="624753"/>
                    </a:lnTo>
                    <a:lnTo>
                      <a:pt x="1586221" y="628237"/>
                    </a:lnTo>
                    <a:lnTo>
                      <a:pt x="1588762" y="632037"/>
                    </a:lnTo>
                    <a:lnTo>
                      <a:pt x="1591621" y="636154"/>
                    </a:lnTo>
                    <a:lnTo>
                      <a:pt x="1593845" y="640271"/>
                    </a:lnTo>
                    <a:lnTo>
                      <a:pt x="1595433" y="644388"/>
                    </a:lnTo>
                    <a:lnTo>
                      <a:pt x="1597339" y="648505"/>
                    </a:lnTo>
                    <a:lnTo>
                      <a:pt x="1598927" y="652305"/>
                    </a:lnTo>
                    <a:lnTo>
                      <a:pt x="1601151" y="660856"/>
                    </a:lnTo>
                    <a:lnTo>
                      <a:pt x="1603057" y="669724"/>
                    </a:lnTo>
                    <a:lnTo>
                      <a:pt x="1603375" y="678274"/>
                    </a:lnTo>
                    <a:lnTo>
                      <a:pt x="1603375" y="687142"/>
                    </a:lnTo>
                    <a:lnTo>
                      <a:pt x="1602104" y="696326"/>
                    </a:lnTo>
                    <a:lnTo>
                      <a:pt x="1600516" y="704560"/>
                    </a:lnTo>
                    <a:lnTo>
                      <a:pt x="1597657" y="712794"/>
                    </a:lnTo>
                    <a:lnTo>
                      <a:pt x="1594480" y="721028"/>
                    </a:lnTo>
                    <a:lnTo>
                      <a:pt x="1590350" y="728629"/>
                    </a:lnTo>
                    <a:lnTo>
                      <a:pt x="1585268" y="736229"/>
                    </a:lnTo>
                    <a:lnTo>
                      <a:pt x="1582409" y="739396"/>
                    </a:lnTo>
                    <a:lnTo>
                      <a:pt x="1579550" y="742880"/>
                    </a:lnTo>
                    <a:lnTo>
                      <a:pt x="1576373" y="746047"/>
                    </a:lnTo>
                    <a:lnTo>
                      <a:pt x="1572879" y="749531"/>
                    </a:lnTo>
                    <a:lnTo>
                      <a:pt x="1569384" y="752381"/>
                    </a:lnTo>
                    <a:lnTo>
                      <a:pt x="1565572" y="755231"/>
                    </a:lnTo>
                    <a:lnTo>
                      <a:pt x="1297460" y="948099"/>
                    </a:lnTo>
                    <a:lnTo>
                      <a:pt x="1293012" y="951266"/>
                    </a:lnTo>
                    <a:lnTo>
                      <a:pt x="1288247" y="953799"/>
                    </a:lnTo>
                    <a:lnTo>
                      <a:pt x="1283164" y="956333"/>
                    </a:lnTo>
                    <a:lnTo>
                      <a:pt x="1278399" y="958550"/>
                    </a:lnTo>
                    <a:lnTo>
                      <a:pt x="1273634" y="960450"/>
                    </a:lnTo>
                    <a:lnTo>
                      <a:pt x="1268869" y="962033"/>
                    </a:lnTo>
                    <a:lnTo>
                      <a:pt x="1263469" y="962983"/>
                    </a:lnTo>
                    <a:lnTo>
                      <a:pt x="1258386" y="964250"/>
                    </a:lnTo>
                    <a:lnTo>
                      <a:pt x="1253304" y="964884"/>
                    </a:lnTo>
                    <a:lnTo>
                      <a:pt x="1247903" y="965200"/>
                    </a:lnTo>
                    <a:lnTo>
                      <a:pt x="1242820" y="965200"/>
                    </a:lnTo>
                    <a:lnTo>
                      <a:pt x="1237102" y="964884"/>
                    </a:lnTo>
                    <a:lnTo>
                      <a:pt x="1232020" y="964567"/>
                    </a:lnTo>
                    <a:lnTo>
                      <a:pt x="1226937" y="963617"/>
                    </a:lnTo>
                    <a:lnTo>
                      <a:pt x="1221537" y="962667"/>
                    </a:lnTo>
                    <a:lnTo>
                      <a:pt x="1216454" y="961083"/>
                    </a:lnTo>
                    <a:lnTo>
                      <a:pt x="1006475" y="894894"/>
                    </a:lnTo>
                    <a:lnTo>
                      <a:pt x="1009652" y="885393"/>
                    </a:lnTo>
                    <a:lnTo>
                      <a:pt x="1013464" y="875259"/>
                    </a:lnTo>
                    <a:lnTo>
                      <a:pt x="1017911" y="862591"/>
                    </a:lnTo>
                    <a:lnTo>
                      <a:pt x="1022676" y="847706"/>
                    </a:lnTo>
                    <a:lnTo>
                      <a:pt x="1027123" y="832188"/>
                    </a:lnTo>
                    <a:lnTo>
                      <a:pt x="1029029" y="824271"/>
                    </a:lnTo>
                    <a:lnTo>
                      <a:pt x="1030935" y="816353"/>
                    </a:lnTo>
                    <a:lnTo>
                      <a:pt x="1031888" y="808753"/>
                    </a:lnTo>
                    <a:lnTo>
                      <a:pt x="1033159" y="801469"/>
                    </a:lnTo>
                    <a:lnTo>
                      <a:pt x="1033794" y="793868"/>
                    </a:lnTo>
                    <a:lnTo>
                      <a:pt x="1033794" y="786584"/>
                    </a:lnTo>
                    <a:lnTo>
                      <a:pt x="1033794" y="778666"/>
                    </a:lnTo>
                    <a:lnTo>
                      <a:pt x="1033477" y="770749"/>
                    </a:lnTo>
                    <a:lnTo>
                      <a:pt x="1032841" y="762832"/>
                    </a:lnTo>
                    <a:lnTo>
                      <a:pt x="1031888" y="755548"/>
                    </a:lnTo>
                    <a:lnTo>
                      <a:pt x="1029665" y="740980"/>
                    </a:lnTo>
                    <a:lnTo>
                      <a:pt x="1027441" y="727995"/>
                    </a:lnTo>
                    <a:lnTo>
                      <a:pt x="1025217" y="718178"/>
                    </a:lnTo>
                    <a:lnTo>
                      <a:pt x="1022994" y="708994"/>
                    </a:lnTo>
                    <a:lnTo>
                      <a:pt x="1227572" y="773599"/>
                    </a:lnTo>
                    <a:lnTo>
                      <a:pt x="1458835" y="607651"/>
                    </a:lnTo>
                    <a:lnTo>
                      <a:pt x="1462965" y="605118"/>
                    </a:lnTo>
                    <a:lnTo>
                      <a:pt x="1467095" y="602268"/>
                    </a:lnTo>
                    <a:lnTo>
                      <a:pt x="1470589" y="600051"/>
                    </a:lnTo>
                    <a:lnTo>
                      <a:pt x="1474719" y="598467"/>
                    </a:lnTo>
                    <a:lnTo>
                      <a:pt x="1479166" y="596567"/>
                    </a:lnTo>
                    <a:lnTo>
                      <a:pt x="1483296" y="594984"/>
                    </a:lnTo>
                    <a:lnTo>
                      <a:pt x="1491873" y="592767"/>
                    </a:lnTo>
                    <a:lnTo>
                      <a:pt x="1500768" y="591183"/>
                    </a:lnTo>
                    <a:lnTo>
                      <a:pt x="1509345" y="590550"/>
                    </a:lnTo>
                    <a:close/>
                    <a:moveTo>
                      <a:pt x="690596" y="539750"/>
                    </a:moveTo>
                    <a:lnTo>
                      <a:pt x="691548" y="539750"/>
                    </a:lnTo>
                    <a:lnTo>
                      <a:pt x="693769" y="540067"/>
                    </a:lnTo>
                    <a:lnTo>
                      <a:pt x="702016" y="540702"/>
                    </a:lnTo>
                    <a:lnTo>
                      <a:pt x="727394" y="541020"/>
                    </a:lnTo>
                    <a:lnTo>
                      <a:pt x="757531" y="541655"/>
                    </a:lnTo>
                    <a:lnTo>
                      <a:pt x="770854" y="541972"/>
                    </a:lnTo>
                    <a:lnTo>
                      <a:pt x="781640" y="543242"/>
                    </a:lnTo>
                    <a:lnTo>
                      <a:pt x="781957" y="543242"/>
                    </a:lnTo>
                    <a:lnTo>
                      <a:pt x="785763" y="546734"/>
                    </a:lnTo>
                    <a:lnTo>
                      <a:pt x="789887" y="552130"/>
                    </a:lnTo>
                    <a:lnTo>
                      <a:pt x="794646" y="558479"/>
                    </a:lnTo>
                    <a:lnTo>
                      <a:pt x="799404" y="566415"/>
                    </a:lnTo>
                    <a:lnTo>
                      <a:pt x="804797" y="576573"/>
                    </a:lnTo>
                    <a:lnTo>
                      <a:pt x="809872" y="588001"/>
                    </a:lnTo>
                    <a:lnTo>
                      <a:pt x="812093" y="594668"/>
                    </a:lnTo>
                    <a:lnTo>
                      <a:pt x="814631" y="602286"/>
                    </a:lnTo>
                    <a:lnTo>
                      <a:pt x="817169" y="609905"/>
                    </a:lnTo>
                    <a:lnTo>
                      <a:pt x="820024" y="618476"/>
                    </a:lnTo>
                    <a:lnTo>
                      <a:pt x="822244" y="627364"/>
                    </a:lnTo>
                    <a:lnTo>
                      <a:pt x="824465" y="637205"/>
                    </a:lnTo>
                    <a:lnTo>
                      <a:pt x="826685" y="647681"/>
                    </a:lnTo>
                    <a:lnTo>
                      <a:pt x="828906" y="658791"/>
                    </a:lnTo>
                    <a:lnTo>
                      <a:pt x="830809" y="670537"/>
                    </a:lnTo>
                    <a:lnTo>
                      <a:pt x="832395" y="683235"/>
                    </a:lnTo>
                    <a:lnTo>
                      <a:pt x="834299" y="696567"/>
                    </a:lnTo>
                    <a:lnTo>
                      <a:pt x="835885" y="710535"/>
                    </a:lnTo>
                    <a:lnTo>
                      <a:pt x="836836" y="725454"/>
                    </a:lnTo>
                    <a:lnTo>
                      <a:pt x="838105" y="741644"/>
                    </a:lnTo>
                    <a:lnTo>
                      <a:pt x="839057" y="757834"/>
                    </a:lnTo>
                    <a:lnTo>
                      <a:pt x="840009" y="775611"/>
                    </a:lnTo>
                    <a:lnTo>
                      <a:pt x="840326" y="794022"/>
                    </a:lnTo>
                    <a:lnTo>
                      <a:pt x="840643" y="813069"/>
                    </a:lnTo>
                    <a:lnTo>
                      <a:pt x="840326" y="833703"/>
                    </a:lnTo>
                    <a:lnTo>
                      <a:pt x="840326" y="854972"/>
                    </a:lnTo>
                    <a:lnTo>
                      <a:pt x="844767" y="839735"/>
                    </a:lnTo>
                    <a:lnTo>
                      <a:pt x="849208" y="824497"/>
                    </a:lnTo>
                    <a:lnTo>
                      <a:pt x="857456" y="794975"/>
                    </a:lnTo>
                    <a:lnTo>
                      <a:pt x="864435" y="767992"/>
                    </a:lnTo>
                    <a:lnTo>
                      <a:pt x="870145" y="742914"/>
                    </a:lnTo>
                    <a:lnTo>
                      <a:pt x="878710" y="705456"/>
                    </a:lnTo>
                    <a:lnTo>
                      <a:pt x="881248" y="694028"/>
                    </a:lnTo>
                    <a:lnTo>
                      <a:pt x="882517" y="688314"/>
                    </a:lnTo>
                    <a:lnTo>
                      <a:pt x="878076" y="679425"/>
                    </a:lnTo>
                    <a:lnTo>
                      <a:pt x="874586" y="670854"/>
                    </a:lnTo>
                    <a:lnTo>
                      <a:pt x="871097" y="663236"/>
                    </a:lnTo>
                    <a:lnTo>
                      <a:pt x="868559" y="655617"/>
                    </a:lnTo>
                    <a:lnTo>
                      <a:pt x="864752" y="644506"/>
                    </a:lnTo>
                    <a:lnTo>
                      <a:pt x="863801" y="640380"/>
                    </a:lnTo>
                    <a:lnTo>
                      <a:pt x="867290" y="637205"/>
                    </a:lnTo>
                    <a:lnTo>
                      <a:pt x="876489" y="629269"/>
                    </a:lnTo>
                    <a:lnTo>
                      <a:pt x="881882" y="624507"/>
                    </a:lnTo>
                    <a:lnTo>
                      <a:pt x="888227" y="619746"/>
                    </a:lnTo>
                    <a:lnTo>
                      <a:pt x="894571" y="615619"/>
                    </a:lnTo>
                    <a:lnTo>
                      <a:pt x="900598" y="611810"/>
                    </a:lnTo>
                    <a:lnTo>
                      <a:pt x="921535" y="619746"/>
                    </a:lnTo>
                    <a:lnTo>
                      <a:pt x="939300" y="659426"/>
                    </a:lnTo>
                    <a:lnTo>
                      <a:pt x="934224" y="671172"/>
                    </a:lnTo>
                    <a:lnTo>
                      <a:pt x="928514" y="683235"/>
                    </a:lnTo>
                    <a:lnTo>
                      <a:pt x="922487" y="695932"/>
                    </a:lnTo>
                    <a:lnTo>
                      <a:pt x="923439" y="707043"/>
                    </a:lnTo>
                    <a:lnTo>
                      <a:pt x="924073" y="720693"/>
                    </a:lnTo>
                    <a:lnTo>
                      <a:pt x="924708" y="736248"/>
                    </a:lnTo>
                    <a:lnTo>
                      <a:pt x="924073" y="753390"/>
                    </a:lnTo>
                    <a:lnTo>
                      <a:pt x="923439" y="790213"/>
                    </a:lnTo>
                    <a:lnTo>
                      <a:pt x="921852" y="827354"/>
                    </a:lnTo>
                    <a:lnTo>
                      <a:pt x="920266" y="862273"/>
                    </a:lnTo>
                    <a:lnTo>
                      <a:pt x="918680" y="891161"/>
                    </a:lnTo>
                    <a:lnTo>
                      <a:pt x="916777" y="918461"/>
                    </a:lnTo>
                    <a:lnTo>
                      <a:pt x="918680" y="913382"/>
                    </a:lnTo>
                    <a:lnTo>
                      <a:pt x="923756" y="899097"/>
                    </a:lnTo>
                    <a:lnTo>
                      <a:pt x="927245" y="888621"/>
                    </a:lnTo>
                    <a:lnTo>
                      <a:pt x="931369" y="876241"/>
                    </a:lnTo>
                    <a:lnTo>
                      <a:pt x="935493" y="862273"/>
                    </a:lnTo>
                    <a:lnTo>
                      <a:pt x="939934" y="846401"/>
                    </a:lnTo>
                    <a:lnTo>
                      <a:pt x="943741" y="828307"/>
                    </a:lnTo>
                    <a:lnTo>
                      <a:pt x="947865" y="809260"/>
                    </a:lnTo>
                    <a:lnTo>
                      <a:pt x="951672" y="788626"/>
                    </a:lnTo>
                    <a:lnTo>
                      <a:pt x="955161" y="766722"/>
                    </a:lnTo>
                    <a:lnTo>
                      <a:pt x="957699" y="743866"/>
                    </a:lnTo>
                    <a:lnTo>
                      <a:pt x="958650" y="731486"/>
                    </a:lnTo>
                    <a:lnTo>
                      <a:pt x="959919" y="719106"/>
                    </a:lnTo>
                    <a:lnTo>
                      <a:pt x="960554" y="707043"/>
                    </a:lnTo>
                    <a:lnTo>
                      <a:pt x="960871" y="694345"/>
                    </a:lnTo>
                    <a:lnTo>
                      <a:pt x="961188" y="681330"/>
                    </a:lnTo>
                    <a:lnTo>
                      <a:pt x="961188" y="668315"/>
                    </a:lnTo>
                    <a:lnTo>
                      <a:pt x="969119" y="649268"/>
                    </a:lnTo>
                    <a:lnTo>
                      <a:pt x="970705" y="651173"/>
                    </a:lnTo>
                    <a:lnTo>
                      <a:pt x="973877" y="656887"/>
                    </a:lnTo>
                    <a:lnTo>
                      <a:pt x="976098" y="661331"/>
                    </a:lnTo>
                    <a:lnTo>
                      <a:pt x="978636" y="666727"/>
                    </a:lnTo>
                    <a:lnTo>
                      <a:pt x="981808" y="673076"/>
                    </a:lnTo>
                    <a:lnTo>
                      <a:pt x="984663" y="681012"/>
                    </a:lnTo>
                    <a:lnTo>
                      <a:pt x="988152" y="690218"/>
                    </a:lnTo>
                    <a:lnTo>
                      <a:pt x="991007" y="700377"/>
                    </a:lnTo>
                    <a:lnTo>
                      <a:pt x="993862" y="712122"/>
                    </a:lnTo>
                    <a:lnTo>
                      <a:pt x="997035" y="724820"/>
                    </a:lnTo>
                    <a:lnTo>
                      <a:pt x="999572" y="739422"/>
                    </a:lnTo>
                    <a:lnTo>
                      <a:pt x="1002110" y="754977"/>
                    </a:lnTo>
                    <a:lnTo>
                      <a:pt x="1004013" y="772436"/>
                    </a:lnTo>
                    <a:lnTo>
                      <a:pt x="1005600" y="790848"/>
                    </a:lnTo>
                    <a:lnTo>
                      <a:pt x="1005282" y="796244"/>
                    </a:lnTo>
                    <a:lnTo>
                      <a:pt x="1004331" y="801958"/>
                    </a:lnTo>
                    <a:lnTo>
                      <a:pt x="1003062" y="809260"/>
                    </a:lnTo>
                    <a:lnTo>
                      <a:pt x="1000841" y="817196"/>
                    </a:lnTo>
                    <a:lnTo>
                      <a:pt x="997669" y="826085"/>
                    </a:lnTo>
                    <a:lnTo>
                      <a:pt x="994497" y="836243"/>
                    </a:lnTo>
                    <a:lnTo>
                      <a:pt x="985932" y="858781"/>
                    </a:lnTo>
                    <a:lnTo>
                      <a:pt x="964043" y="914969"/>
                    </a:lnTo>
                    <a:lnTo>
                      <a:pt x="951037" y="948301"/>
                    </a:lnTo>
                    <a:lnTo>
                      <a:pt x="937079" y="985442"/>
                    </a:lnTo>
                    <a:lnTo>
                      <a:pt x="922804" y="1025757"/>
                    </a:lnTo>
                    <a:lnTo>
                      <a:pt x="915825" y="1047026"/>
                    </a:lnTo>
                    <a:lnTo>
                      <a:pt x="908212" y="1068929"/>
                    </a:lnTo>
                    <a:lnTo>
                      <a:pt x="901233" y="1091785"/>
                    </a:lnTo>
                    <a:lnTo>
                      <a:pt x="894254" y="1115594"/>
                    </a:lnTo>
                    <a:lnTo>
                      <a:pt x="886958" y="1139719"/>
                    </a:lnTo>
                    <a:lnTo>
                      <a:pt x="880296" y="1165115"/>
                    </a:lnTo>
                    <a:lnTo>
                      <a:pt x="873634" y="1190510"/>
                    </a:lnTo>
                    <a:lnTo>
                      <a:pt x="867290" y="1217493"/>
                    </a:lnTo>
                    <a:lnTo>
                      <a:pt x="861580" y="1244476"/>
                    </a:lnTo>
                    <a:lnTo>
                      <a:pt x="855553" y="1272728"/>
                    </a:lnTo>
                    <a:lnTo>
                      <a:pt x="850477" y="1301298"/>
                    </a:lnTo>
                    <a:lnTo>
                      <a:pt x="845402" y="1330821"/>
                    </a:lnTo>
                    <a:lnTo>
                      <a:pt x="840960" y="1360343"/>
                    </a:lnTo>
                    <a:lnTo>
                      <a:pt x="836836" y="1391135"/>
                    </a:lnTo>
                    <a:lnTo>
                      <a:pt x="874586" y="1434307"/>
                    </a:lnTo>
                    <a:lnTo>
                      <a:pt x="949768" y="1522239"/>
                    </a:lnTo>
                    <a:lnTo>
                      <a:pt x="990373" y="1569856"/>
                    </a:lnTo>
                    <a:lnTo>
                      <a:pt x="1026219" y="1613028"/>
                    </a:lnTo>
                    <a:lnTo>
                      <a:pt x="1041129" y="1631122"/>
                    </a:lnTo>
                    <a:lnTo>
                      <a:pt x="1053500" y="1646042"/>
                    </a:lnTo>
                    <a:lnTo>
                      <a:pt x="1062065" y="1657470"/>
                    </a:lnTo>
                    <a:lnTo>
                      <a:pt x="1066824" y="1664137"/>
                    </a:lnTo>
                    <a:lnTo>
                      <a:pt x="1071582" y="1671755"/>
                    </a:lnTo>
                    <a:lnTo>
                      <a:pt x="1077292" y="1680326"/>
                    </a:lnTo>
                    <a:lnTo>
                      <a:pt x="1080147" y="1685088"/>
                    </a:lnTo>
                    <a:lnTo>
                      <a:pt x="1083002" y="1689850"/>
                    </a:lnTo>
                    <a:lnTo>
                      <a:pt x="1085540" y="1695564"/>
                    </a:lnTo>
                    <a:lnTo>
                      <a:pt x="1088395" y="1701913"/>
                    </a:lnTo>
                    <a:lnTo>
                      <a:pt x="1090616" y="1708579"/>
                    </a:lnTo>
                    <a:lnTo>
                      <a:pt x="1091884" y="1715880"/>
                    </a:lnTo>
                    <a:lnTo>
                      <a:pt x="1093471" y="1724134"/>
                    </a:lnTo>
                    <a:lnTo>
                      <a:pt x="1093788" y="1733022"/>
                    </a:lnTo>
                    <a:lnTo>
                      <a:pt x="1093788" y="1742545"/>
                    </a:lnTo>
                    <a:lnTo>
                      <a:pt x="1092836" y="1753021"/>
                    </a:lnTo>
                    <a:lnTo>
                      <a:pt x="1090933" y="1765084"/>
                    </a:lnTo>
                    <a:lnTo>
                      <a:pt x="1087761" y="1777147"/>
                    </a:lnTo>
                    <a:lnTo>
                      <a:pt x="1086809" y="1785083"/>
                    </a:lnTo>
                    <a:lnTo>
                      <a:pt x="1084271" y="1801272"/>
                    </a:lnTo>
                    <a:lnTo>
                      <a:pt x="1076340" y="1854920"/>
                    </a:lnTo>
                    <a:lnTo>
                      <a:pt x="1054452" y="2009516"/>
                    </a:lnTo>
                    <a:lnTo>
                      <a:pt x="1023681" y="2230139"/>
                    </a:lnTo>
                    <a:lnTo>
                      <a:pt x="1022730" y="2236488"/>
                    </a:lnTo>
                    <a:lnTo>
                      <a:pt x="1021461" y="2242520"/>
                    </a:lnTo>
                    <a:lnTo>
                      <a:pt x="1019875" y="2248551"/>
                    </a:lnTo>
                    <a:lnTo>
                      <a:pt x="1018289" y="2254582"/>
                    </a:lnTo>
                    <a:lnTo>
                      <a:pt x="1015751" y="2259979"/>
                    </a:lnTo>
                    <a:lnTo>
                      <a:pt x="1013530" y="2265693"/>
                    </a:lnTo>
                    <a:lnTo>
                      <a:pt x="1011310" y="2271407"/>
                    </a:lnTo>
                    <a:lnTo>
                      <a:pt x="1008455" y="2276486"/>
                    </a:lnTo>
                    <a:lnTo>
                      <a:pt x="1005917" y="2281248"/>
                    </a:lnTo>
                    <a:lnTo>
                      <a:pt x="1002427" y="2286009"/>
                    </a:lnTo>
                    <a:lnTo>
                      <a:pt x="999255" y="2291088"/>
                    </a:lnTo>
                    <a:lnTo>
                      <a:pt x="995766" y="2295533"/>
                    </a:lnTo>
                    <a:lnTo>
                      <a:pt x="992276" y="2299659"/>
                    </a:lnTo>
                    <a:lnTo>
                      <a:pt x="988470" y="2303469"/>
                    </a:lnTo>
                    <a:lnTo>
                      <a:pt x="984346" y="2307278"/>
                    </a:lnTo>
                    <a:lnTo>
                      <a:pt x="980222" y="2311087"/>
                    </a:lnTo>
                    <a:lnTo>
                      <a:pt x="975781" y="2314262"/>
                    </a:lnTo>
                    <a:lnTo>
                      <a:pt x="971339" y="2317436"/>
                    </a:lnTo>
                    <a:lnTo>
                      <a:pt x="966581" y="2320293"/>
                    </a:lnTo>
                    <a:lnTo>
                      <a:pt x="961823" y="2322833"/>
                    </a:lnTo>
                    <a:lnTo>
                      <a:pt x="956747" y="2325372"/>
                    </a:lnTo>
                    <a:lnTo>
                      <a:pt x="951989" y="2327277"/>
                    </a:lnTo>
                    <a:lnTo>
                      <a:pt x="946913" y="2329182"/>
                    </a:lnTo>
                    <a:lnTo>
                      <a:pt x="941203" y="2331086"/>
                    </a:lnTo>
                    <a:lnTo>
                      <a:pt x="936128" y="2332674"/>
                    </a:lnTo>
                    <a:lnTo>
                      <a:pt x="930418" y="2333309"/>
                    </a:lnTo>
                    <a:lnTo>
                      <a:pt x="925025" y="2334578"/>
                    </a:lnTo>
                    <a:lnTo>
                      <a:pt x="919315" y="2334896"/>
                    </a:lnTo>
                    <a:lnTo>
                      <a:pt x="913605" y="2335213"/>
                    </a:lnTo>
                    <a:lnTo>
                      <a:pt x="907577" y="2335213"/>
                    </a:lnTo>
                    <a:lnTo>
                      <a:pt x="901550" y="2334896"/>
                    </a:lnTo>
                    <a:lnTo>
                      <a:pt x="895523" y="2333943"/>
                    </a:lnTo>
                    <a:lnTo>
                      <a:pt x="889813" y="2333309"/>
                    </a:lnTo>
                    <a:lnTo>
                      <a:pt x="883786" y="2332356"/>
                    </a:lnTo>
                    <a:lnTo>
                      <a:pt x="878076" y="2330769"/>
                    </a:lnTo>
                    <a:lnTo>
                      <a:pt x="872683" y="2328864"/>
                    </a:lnTo>
                    <a:lnTo>
                      <a:pt x="867290" y="2326642"/>
                    </a:lnTo>
                    <a:lnTo>
                      <a:pt x="862214" y="2324420"/>
                    </a:lnTo>
                    <a:lnTo>
                      <a:pt x="857456" y="2321881"/>
                    </a:lnTo>
                    <a:lnTo>
                      <a:pt x="852698" y="2319341"/>
                    </a:lnTo>
                    <a:lnTo>
                      <a:pt x="848257" y="2316167"/>
                    </a:lnTo>
                    <a:lnTo>
                      <a:pt x="843815" y="2312992"/>
                    </a:lnTo>
                    <a:lnTo>
                      <a:pt x="839692" y="2309183"/>
                    </a:lnTo>
                    <a:lnTo>
                      <a:pt x="835568" y="2305373"/>
                    </a:lnTo>
                    <a:lnTo>
                      <a:pt x="831761" y="2301882"/>
                    </a:lnTo>
                    <a:lnTo>
                      <a:pt x="827954" y="2297755"/>
                    </a:lnTo>
                    <a:lnTo>
                      <a:pt x="824782" y="2293311"/>
                    </a:lnTo>
                    <a:lnTo>
                      <a:pt x="821293" y="2288866"/>
                    </a:lnTo>
                    <a:lnTo>
                      <a:pt x="818755" y="2283787"/>
                    </a:lnTo>
                    <a:lnTo>
                      <a:pt x="815900" y="2279026"/>
                    </a:lnTo>
                    <a:lnTo>
                      <a:pt x="813362" y="2274264"/>
                    </a:lnTo>
                    <a:lnTo>
                      <a:pt x="811141" y="2269185"/>
                    </a:lnTo>
                    <a:lnTo>
                      <a:pt x="809238" y="2263471"/>
                    </a:lnTo>
                    <a:lnTo>
                      <a:pt x="807335" y="2258392"/>
                    </a:lnTo>
                    <a:lnTo>
                      <a:pt x="805749" y="2252678"/>
                    </a:lnTo>
                    <a:lnTo>
                      <a:pt x="804162" y="2246646"/>
                    </a:lnTo>
                    <a:lnTo>
                      <a:pt x="803211" y="2241250"/>
                    </a:lnTo>
                    <a:lnTo>
                      <a:pt x="802576" y="2234901"/>
                    </a:lnTo>
                    <a:lnTo>
                      <a:pt x="801942" y="2228869"/>
                    </a:lnTo>
                    <a:lnTo>
                      <a:pt x="801625" y="2222838"/>
                    </a:lnTo>
                    <a:lnTo>
                      <a:pt x="801625" y="2216807"/>
                    </a:lnTo>
                    <a:lnTo>
                      <a:pt x="801942" y="2210458"/>
                    </a:lnTo>
                    <a:lnTo>
                      <a:pt x="802576" y="2204109"/>
                    </a:lnTo>
                    <a:lnTo>
                      <a:pt x="803211" y="2197443"/>
                    </a:lnTo>
                    <a:lnTo>
                      <a:pt x="833981" y="1990152"/>
                    </a:lnTo>
                    <a:lnTo>
                      <a:pt x="855235" y="1846032"/>
                    </a:lnTo>
                    <a:lnTo>
                      <a:pt x="861897" y="1797146"/>
                    </a:lnTo>
                    <a:lnTo>
                      <a:pt x="863801" y="1783178"/>
                    </a:lnTo>
                    <a:lnTo>
                      <a:pt x="864435" y="1777147"/>
                    </a:lnTo>
                    <a:lnTo>
                      <a:pt x="861897" y="1774290"/>
                    </a:lnTo>
                    <a:lnTo>
                      <a:pt x="855553" y="1767623"/>
                    </a:lnTo>
                    <a:lnTo>
                      <a:pt x="833030" y="1744133"/>
                    </a:lnTo>
                    <a:lnTo>
                      <a:pt x="763558" y="1673343"/>
                    </a:lnTo>
                    <a:lnTo>
                      <a:pt x="687424" y="1595886"/>
                    </a:lnTo>
                    <a:lnTo>
                      <a:pt x="657288" y="1564777"/>
                    </a:lnTo>
                    <a:lnTo>
                      <a:pt x="637620" y="1543825"/>
                    </a:lnTo>
                    <a:lnTo>
                      <a:pt x="624931" y="1537159"/>
                    </a:lnTo>
                    <a:lnTo>
                      <a:pt x="612876" y="1530175"/>
                    </a:lnTo>
                    <a:lnTo>
                      <a:pt x="600822" y="1523192"/>
                    </a:lnTo>
                    <a:lnTo>
                      <a:pt x="589719" y="1516208"/>
                    </a:lnTo>
                    <a:lnTo>
                      <a:pt x="578933" y="1508907"/>
                    </a:lnTo>
                    <a:lnTo>
                      <a:pt x="569100" y="1501605"/>
                    </a:lnTo>
                    <a:lnTo>
                      <a:pt x="559266" y="1494622"/>
                    </a:lnTo>
                    <a:lnTo>
                      <a:pt x="550383" y="1487003"/>
                    </a:lnTo>
                    <a:lnTo>
                      <a:pt x="541818" y="1480019"/>
                    </a:lnTo>
                    <a:lnTo>
                      <a:pt x="533570" y="1472718"/>
                    </a:lnTo>
                    <a:lnTo>
                      <a:pt x="525957" y="1465099"/>
                    </a:lnTo>
                    <a:lnTo>
                      <a:pt x="518978" y="1458116"/>
                    </a:lnTo>
                    <a:lnTo>
                      <a:pt x="511682" y="1451132"/>
                    </a:lnTo>
                    <a:lnTo>
                      <a:pt x="505655" y="1444148"/>
                    </a:lnTo>
                    <a:lnTo>
                      <a:pt x="499945" y="1436847"/>
                    </a:lnTo>
                    <a:lnTo>
                      <a:pt x="494235" y="1430181"/>
                    </a:lnTo>
                    <a:lnTo>
                      <a:pt x="489159" y="1423514"/>
                    </a:lnTo>
                    <a:lnTo>
                      <a:pt x="484718" y="1416848"/>
                    </a:lnTo>
                    <a:lnTo>
                      <a:pt x="480277" y="1410499"/>
                    </a:lnTo>
                    <a:lnTo>
                      <a:pt x="476470" y="1404150"/>
                    </a:lnTo>
                    <a:lnTo>
                      <a:pt x="473298" y="1397801"/>
                    </a:lnTo>
                    <a:lnTo>
                      <a:pt x="469808" y="1392405"/>
                    </a:lnTo>
                    <a:lnTo>
                      <a:pt x="464733" y="1381294"/>
                    </a:lnTo>
                    <a:lnTo>
                      <a:pt x="460926" y="1371453"/>
                    </a:lnTo>
                    <a:lnTo>
                      <a:pt x="458706" y="1362565"/>
                    </a:lnTo>
                    <a:lnTo>
                      <a:pt x="457754" y="1359073"/>
                    </a:lnTo>
                    <a:lnTo>
                      <a:pt x="457119" y="1355264"/>
                    </a:lnTo>
                    <a:lnTo>
                      <a:pt x="457119" y="1352089"/>
                    </a:lnTo>
                    <a:lnTo>
                      <a:pt x="457119" y="1349550"/>
                    </a:lnTo>
                    <a:lnTo>
                      <a:pt x="456802" y="1347010"/>
                    </a:lnTo>
                    <a:lnTo>
                      <a:pt x="456168" y="1344788"/>
                    </a:lnTo>
                    <a:lnTo>
                      <a:pt x="454264" y="1342566"/>
                    </a:lnTo>
                    <a:lnTo>
                      <a:pt x="452361" y="1340344"/>
                    </a:lnTo>
                    <a:lnTo>
                      <a:pt x="449823" y="1338439"/>
                    </a:lnTo>
                    <a:lnTo>
                      <a:pt x="446968" y="1336217"/>
                    </a:lnTo>
                    <a:lnTo>
                      <a:pt x="440624" y="1332408"/>
                    </a:lnTo>
                    <a:lnTo>
                      <a:pt x="434279" y="1328598"/>
                    </a:lnTo>
                    <a:lnTo>
                      <a:pt x="431107" y="1326376"/>
                    </a:lnTo>
                    <a:lnTo>
                      <a:pt x="428887" y="1324472"/>
                    </a:lnTo>
                    <a:lnTo>
                      <a:pt x="426666" y="1322250"/>
                    </a:lnTo>
                    <a:lnTo>
                      <a:pt x="425397" y="1319393"/>
                    </a:lnTo>
                    <a:lnTo>
                      <a:pt x="424128" y="1317170"/>
                    </a:lnTo>
                    <a:lnTo>
                      <a:pt x="424128" y="1314631"/>
                    </a:lnTo>
                    <a:lnTo>
                      <a:pt x="425714" y="1302568"/>
                    </a:lnTo>
                    <a:lnTo>
                      <a:pt x="427618" y="1289553"/>
                    </a:lnTo>
                    <a:lnTo>
                      <a:pt x="429521" y="1275268"/>
                    </a:lnTo>
                    <a:lnTo>
                      <a:pt x="432059" y="1260983"/>
                    </a:lnTo>
                    <a:lnTo>
                      <a:pt x="438086" y="1229873"/>
                    </a:lnTo>
                    <a:lnTo>
                      <a:pt x="445382" y="1196542"/>
                    </a:lnTo>
                    <a:lnTo>
                      <a:pt x="453313" y="1161623"/>
                    </a:lnTo>
                    <a:lnTo>
                      <a:pt x="462195" y="1125117"/>
                    </a:lnTo>
                    <a:lnTo>
                      <a:pt x="471712" y="1087658"/>
                    </a:lnTo>
                    <a:lnTo>
                      <a:pt x="481229" y="1049883"/>
                    </a:lnTo>
                    <a:lnTo>
                      <a:pt x="501531" y="974014"/>
                    </a:lnTo>
                    <a:lnTo>
                      <a:pt x="521199" y="901001"/>
                    </a:lnTo>
                    <a:lnTo>
                      <a:pt x="538963" y="833386"/>
                    </a:lnTo>
                    <a:lnTo>
                      <a:pt x="546577" y="803228"/>
                    </a:lnTo>
                    <a:lnTo>
                      <a:pt x="553238" y="775293"/>
                    </a:lnTo>
                    <a:lnTo>
                      <a:pt x="622710" y="754659"/>
                    </a:lnTo>
                    <a:lnTo>
                      <a:pt x="591305" y="753072"/>
                    </a:lnTo>
                    <a:lnTo>
                      <a:pt x="520881" y="750215"/>
                    </a:lnTo>
                    <a:lnTo>
                      <a:pt x="482497" y="748628"/>
                    </a:lnTo>
                    <a:lnTo>
                      <a:pt x="448554" y="747358"/>
                    </a:lnTo>
                    <a:lnTo>
                      <a:pt x="423494" y="747041"/>
                    </a:lnTo>
                    <a:lnTo>
                      <a:pt x="415563" y="747358"/>
                    </a:lnTo>
                    <a:lnTo>
                      <a:pt x="411439" y="747993"/>
                    </a:lnTo>
                    <a:lnTo>
                      <a:pt x="409853" y="748628"/>
                    </a:lnTo>
                    <a:lnTo>
                      <a:pt x="406364" y="750850"/>
                    </a:lnTo>
                    <a:lnTo>
                      <a:pt x="396847" y="757516"/>
                    </a:lnTo>
                    <a:lnTo>
                      <a:pt x="382889" y="767992"/>
                    </a:lnTo>
                    <a:lnTo>
                      <a:pt x="366393" y="781007"/>
                    </a:lnTo>
                    <a:lnTo>
                      <a:pt x="325472" y="812752"/>
                    </a:lnTo>
                    <a:lnTo>
                      <a:pt x="279791" y="849258"/>
                    </a:lnTo>
                    <a:lnTo>
                      <a:pt x="195093" y="917826"/>
                    </a:lnTo>
                    <a:lnTo>
                      <a:pt x="154805" y="951158"/>
                    </a:lnTo>
                    <a:lnTo>
                      <a:pt x="154488" y="951475"/>
                    </a:lnTo>
                    <a:lnTo>
                      <a:pt x="150681" y="954332"/>
                    </a:lnTo>
                    <a:lnTo>
                      <a:pt x="146875" y="957506"/>
                    </a:lnTo>
                    <a:lnTo>
                      <a:pt x="143068" y="960046"/>
                    </a:lnTo>
                    <a:lnTo>
                      <a:pt x="139261" y="962586"/>
                    </a:lnTo>
                    <a:lnTo>
                      <a:pt x="135454" y="964808"/>
                    </a:lnTo>
                    <a:lnTo>
                      <a:pt x="131013" y="966712"/>
                    </a:lnTo>
                    <a:lnTo>
                      <a:pt x="126889" y="968617"/>
                    </a:lnTo>
                    <a:lnTo>
                      <a:pt x="122766" y="969887"/>
                    </a:lnTo>
                    <a:lnTo>
                      <a:pt x="113883" y="972426"/>
                    </a:lnTo>
                    <a:lnTo>
                      <a:pt x="105318" y="974014"/>
                    </a:lnTo>
                    <a:lnTo>
                      <a:pt x="96436" y="975283"/>
                    </a:lnTo>
                    <a:lnTo>
                      <a:pt x="87554" y="974966"/>
                    </a:lnTo>
                    <a:lnTo>
                      <a:pt x="78671" y="974014"/>
                    </a:lnTo>
                    <a:lnTo>
                      <a:pt x="70106" y="972109"/>
                    </a:lnTo>
                    <a:lnTo>
                      <a:pt x="61541" y="969569"/>
                    </a:lnTo>
                    <a:lnTo>
                      <a:pt x="52976" y="966395"/>
                    </a:lnTo>
                    <a:lnTo>
                      <a:pt x="48852" y="964490"/>
                    </a:lnTo>
                    <a:lnTo>
                      <a:pt x="45363" y="962268"/>
                    </a:lnTo>
                    <a:lnTo>
                      <a:pt x="41239" y="959729"/>
                    </a:lnTo>
                    <a:lnTo>
                      <a:pt x="37432" y="956872"/>
                    </a:lnTo>
                    <a:lnTo>
                      <a:pt x="33626" y="954015"/>
                    </a:lnTo>
                    <a:lnTo>
                      <a:pt x="30453" y="951158"/>
                    </a:lnTo>
                    <a:lnTo>
                      <a:pt x="26647" y="947666"/>
                    </a:lnTo>
                    <a:lnTo>
                      <a:pt x="23792" y="944491"/>
                    </a:lnTo>
                    <a:lnTo>
                      <a:pt x="20302" y="940682"/>
                    </a:lnTo>
                    <a:lnTo>
                      <a:pt x="17764" y="936873"/>
                    </a:lnTo>
                    <a:lnTo>
                      <a:pt x="14909" y="933063"/>
                    </a:lnTo>
                    <a:lnTo>
                      <a:pt x="12689" y="929254"/>
                    </a:lnTo>
                    <a:lnTo>
                      <a:pt x="10468" y="925127"/>
                    </a:lnTo>
                    <a:lnTo>
                      <a:pt x="8248" y="921000"/>
                    </a:lnTo>
                    <a:lnTo>
                      <a:pt x="6662" y="916874"/>
                    </a:lnTo>
                    <a:lnTo>
                      <a:pt x="4758" y="912429"/>
                    </a:lnTo>
                    <a:lnTo>
                      <a:pt x="2538" y="903858"/>
                    </a:lnTo>
                    <a:lnTo>
                      <a:pt x="634" y="894970"/>
                    </a:lnTo>
                    <a:lnTo>
                      <a:pt x="0" y="886399"/>
                    </a:lnTo>
                    <a:lnTo>
                      <a:pt x="0" y="877511"/>
                    </a:lnTo>
                    <a:lnTo>
                      <a:pt x="952" y="868622"/>
                    </a:lnTo>
                    <a:lnTo>
                      <a:pt x="2538" y="859734"/>
                    </a:lnTo>
                    <a:lnTo>
                      <a:pt x="5075" y="851163"/>
                    </a:lnTo>
                    <a:lnTo>
                      <a:pt x="8882" y="842909"/>
                    </a:lnTo>
                    <a:lnTo>
                      <a:pt x="10785" y="838782"/>
                    </a:lnTo>
                    <a:lnTo>
                      <a:pt x="13006" y="834656"/>
                    </a:lnTo>
                    <a:lnTo>
                      <a:pt x="15544" y="831164"/>
                    </a:lnTo>
                    <a:lnTo>
                      <a:pt x="18082" y="827354"/>
                    </a:lnTo>
                    <a:lnTo>
                      <a:pt x="20937" y="823545"/>
                    </a:lnTo>
                    <a:lnTo>
                      <a:pt x="24109" y="820053"/>
                    </a:lnTo>
                    <a:lnTo>
                      <a:pt x="27281" y="816561"/>
                    </a:lnTo>
                    <a:lnTo>
                      <a:pt x="30771" y="813069"/>
                    </a:lnTo>
                    <a:lnTo>
                      <a:pt x="80575" y="775611"/>
                    </a:lnTo>
                    <a:lnTo>
                      <a:pt x="189700" y="694028"/>
                    </a:lnTo>
                    <a:lnTo>
                      <a:pt x="248386" y="650220"/>
                    </a:lnTo>
                    <a:lnTo>
                      <a:pt x="300094" y="612127"/>
                    </a:lnTo>
                    <a:lnTo>
                      <a:pt x="321348" y="596572"/>
                    </a:lnTo>
                    <a:lnTo>
                      <a:pt x="337843" y="585144"/>
                    </a:lnTo>
                    <a:lnTo>
                      <a:pt x="349263" y="577208"/>
                    </a:lnTo>
                    <a:lnTo>
                      <a:pt x="352436" y="574986"/>
                    </a:lnTo>
                    <a:lnTo>
                      <a:pt x="354022" y="574351"/>
                    </a:lnTo>
                    <a:lnTo>
                      <a:pt x="460926" y="562606"/>
                    </a:lnTo>
                    <a:lnTo>
                      <a:pt x="554190" y="552448"/>
                    </a:lnTo>
                    <a:lnTo>
                      <a:pt x="595112" y="548003"/>
                    </a:lnTo>
                    <a:lnTo>
                      <a:pt x="631275" y="544512"/>
                    </a:lnTo>
                    <a:lnTo>
                      <a:pt x="663315" y="541655"/>
                    </a:lnTo>
                    <a:lnTo>
                      <a:pt x="690596" y="539750"/>
                    </a:lnTo>
                    <a:close/>
                    <a:moveTo>
                      <a:pt x="912333" y="0"/>
                    </a:moveTo>
                    <a:lnTo>
                      <a:pt x="923772" y="0"/>
                    </a:lnTo>
                    <a:lnTo>
                      <a:pt x="935529" y="0"/>
                    </a:lnTo>
                    <a:lnTo>
                      <a:pt x="943791" y="636"/>
                    </a:lnTo>
                    <a:lnTo>
                      <a:pt x="952052" y="1908"/>
                    </a:lnTo>
                    <a:lnTo>
                      <a:pt x="960632" y="3817"/>
                    </a:lnTo>
                    <a:lnTo>
                      <a:pt x="969211" y="5407"/>
                    </a:lnTo>
                    <a:lnTo>
                      <a:pt x="977473" y="8270"/>
                    </a:lnTo>
                    <a:lnTo>
                      <a:pt x="986052" y="11451"/>
                    </a:lnTo>
                    <a:lnTo>
                      <a:pt x="993996" y="14949"/>
                    </a:lnTo>
                    <a:lnTo>
                      <a:pt x="1001940" y="19084"/>
                    </a:lnTo>
                    <a:lnTo>
                      <a:pt x="1010202" y="22901"/>
                    </a:lnTo>
                    <a:lnTo>
                      <a:pt x="1017828" y="27990"/>
                    </a:lnTo>
                    <a:lnTo>
                      <a:pt x="1025454" y="33080"/>
                    </a:lnTo>
                    <a:lnTo>
                      <a:pt x="1032762" y="39123"/>
                    </a:lnTo>
                    <a:lnTo>
                      <a:pt x="1039753" y="44848"/>
                    </a:lnTo>
                    <a:lnTo>
                      <a:pt x="1047061" y="51210"/>
                    </a:lnTo>
                    <a:lnTo>
                      <a:pt x="1053734" y="57889"/>
                    </a:lnTo>
                    <a:lnTo>
                      <a:pt x="1060407" y="65523"/>
                    </a:lnTo>
                    <a:lnTo>
                      <a:pt x="1066127" y="72839"/>
                    </a:lnTo>
                    <a:lnTo>
                      <a:pt x="1072164" y="80791"/>
                    </a:lnTo>
                    <a:lnTo>
                      <a:pt x="1077884" y="89061"/>
                    </a:lnTo>
                    <a:lnTo>
                      <a:pt x="1082968" y="97331"/>
                    </a:lnTo>
                    <a:lnTo>
                      <a:pt x="1087734" y="106555"/>
                    </a:lnTo>
                    <a:lnTo>
                      <a:pt x="1092183" y="115779"/>
                    </a:lnTo>
                    <a:lnTo>
                      <a:pt x="1096313" y="125003"/>
                    </a:lnTo>
                    <a:lnTo>
                      <a:pt x="1100127" y="134546"/>
                    </a:lnTo>
                    <a:lnTo>
                      <a:pt x="1103304" y="145042"/>
                    </a:lnTo>
                    <a:lnTo>
                      <a:pt x="1106164" y="155220"/>
                    </a:lnTo>
                    <a:lnTo>
                      <a:pt x="1108706" y="166035"/>
                    </a:lnTo>
                    <a:lnTo>
                      <a:pt x="1110612" y="176849"/>
                    </a:lnTo>
                    <a:lnTo>
                      <a:pt x="1111566" y="187982"/>
                    </a:lnTo>
                    <a:lnTo>
                      <a:pt x="1112519" y="199433"/>
                    </a:lnTo>
                    <a:lnTo>
                      <a:pt x="1112837" y="210883"/>
                    </a:lnTo>
                    <a:lnTo>
                      <a:pt x="1112519" y="222970"/>
                    </a:lnTo>
                    <a:lnTo>
                      <a:pt x="1110930" y="247144"/>
                    </a:lnTo>
                    <a:lnTo>
                      <a:pt x="1109024" y="271636"/>
                    </a:lnTo>
                    <a:lnTo>
                      <a:pt x="1106164" y="296764"/>
                    </a:lnTo>
                    <a:lnTo>
                      <a:pt x="1104575" y="308851"/>
                    </a:lnTo>
                    <a:lnTo>
                      <a:pt x="1102351" y="321574"/>
                    </a:lnTo>
                    <a:lnTo>
                      <a:pt x="1100444" y="333978"/>
                    </a:lnTo>
                    <a:lnTo>
                      <a:pt x="1097902" y="345747"/>
                    </a:lnTo>
                    <a:lnTo>
                      <a:pt x="1095360" y="358152"/>
                    </a:lnTo>
                    <a:lnTo>
                      <a:pt x="1092183" y="369921"/>
                    </a:lnTo>
                    <a:lnTo>
                      <a:pt x="1089323" y="381372"/>
                    </a:lnTo>
                    <a:lnTo>
                      <a:pt x="1085510" y="393140"/>
                    </a:lnTo>
                    <a:lnTo>
                      <a:pt x="1082014" y="404273"/>
                    </a:lnTo>
                    <a:lnTo>
                      <a:pt x="1077884" y="415406"/>
                    </a:lnTo>
                    <a:lnTo>
                      <a:pt x="1073753" y="425902"/>
                    </a:lnTo>
                    <a:lnTo>
                      <a:pt x="1068986" y="436080"/>
                    </a:lnTo>
                    <a:lnTo>
                      <a:pt x="1063585" y="445941"/>
                    </a:lnTo>
                    <a:lnTo>
                      <a:pt x="1058501" y="455483"/>
                    </a:lnTo>
                    <a:lnTo>
                      <a:pt x="1052463" y="464389"/>
                    </a:lnTo>
                    <a:lnTo>
                      <a:pt x="1046108" y="472977"/>
                    </a:lnTo>
                    <a:lnTo>
                      <a:pt x="1039753" y="481247"/>
                    </a:lnTo>
                    <a:lnTo>
                      <a:pt x="1032762" y="488563"/>
                    </a:lnTo>
                    <a:lnTo>
                      <a:pt x="1025454" y="495242"/>
                    </a:lnTo>
                    <a:lnTo>
                      <a:pt x="1017510" y="501922"/>
                    </a:lnTo>
                    <a:lnTo>
                      <a:pt x="1009248" y="507647"/>
                    </a:lnTo>
                    <a:lnTo>
                      <a:pt x="1000351" y="512736"/>
                    </a:lnTo>
                    <a:lnTo>
                      <a:pt x="991454" y="516871"/>
                    </a:lnTo>
                    <a:lnTo>
                      <a:pt x="981921" y="520688"/>
                    </a:lnTo>
                    <a:lnTo>
                      <a:pt x="971435" y="523551"/>
                    </a:lnTo>
                    <a:lnTo>
                      <a:pt x="960949" y="525778"/>
                    </a:lnTo>
                    <a:lnTo>
                      <a:pt x="953005" y="526732"/>
                    </a:lnTo>
                    <a:lnTo>
                      <a:pt x="944426" y="527050"/>
                    </a:lnTo>
                    <a:lnTo>
                      <a:pt x="935847" y="526414"/>
                    </a:lnTo>
                    <a:lnTo>
                      <a:pt x="926314" y="525141"/>
                    </a:lnTo>
                    <a:lnTo>
                      <a:pt x="917099" y="523233"/>
                    </a:lnTo>
                    <a:lnTo>
                      <a:pt x="907884" y="520688"/>
                    </a:lnTo>
                    <a:lnTo>
                      <a:pt x="898669" y="517190"/>
                    </a:lnTo>
                    <a:lnTo>
                      <a:pt x="888819" y="513373"/>
                    </a:lnTo>
                    <a:lnTo>
                      <a:pt x="879286" y="508283"/>
                    </a:lnTo>
                    <a:lnTo>
                      <a:pt x="869118" y="503194"/>
                    </a:lnTo>
                    <a:lnTo>
                      <a:pt x="859585" y="496833"/>
                    </a:lnTo>
                    <a:lnTo>
                      <a:pt x="849735" y="490153"/>
                    </a:lnTo>
                    <a:lnTo>
                      <a:pt x="840202" y="482837"/>
                    </a:lnTo>
                    <a:lnTo>
                      <a:pt x="830987" y="474886"/>
                    </a:lnTo>
                    <a:lnTo>
                      <a:pt x="821454" y="465979"/>
                    </a:lnTo>
                    <a:lnTo>
                      <a:pt x="812239" y="456755"/>
                    </a:lnTo>
                    <a:lnTo>
                      <a:pt x="803342" y="446577"/>
                    </a:lnTo>
                    <a:lnTo>
                      <a:pt x="794445" y="435762"/>
                    </a:lnTo>
                    <a:lnTo>
                      <a:pt x="786183" y="424630"/>
                    </a:lnTo>
                    <a:lnTo>
                      <a:pt x="778240" y="412225"/>
                    </a:lnTo>
                    <a:lnTo>
                      <a:pt x="770296" y="400138"/>
                    </a:lnTo>
                    <a:lnTo>
                      <a:pt x="762987" y="386779"/>
                    </a:lnTo>
                    <a:lnTo>
                      <a:pt x="756314" y="372784"/>
                    </a:lnTo>
                    <a:lnTo>
                      <a:pt x="749324" y="358470"/>
                    </a:lnTo>
                    <a:lnTo>
                      <a:pt x="743604" y="343203"/>
                    </a:lnTo>
                    <a:lnTo>
                      <a:pt x="738202" y="327617"/>
                    </a:lnTo>
                    <a:lnTo>
                      <a:pt x="733436" y="311077"/>
                    </a:lnTo>
                    <a:lnTo>
                      <a:pt x="728987" y="294219"/>
                    </a:lnTo>
                    <a:lnTo>
                      <a:pt x="725810" y="276725"/>
                    </a:lnTo>
                    <a:lnTo>
                      <a:pt x="722632" y="258595"/>
                    </a:lnTo>
                    <a:lnTo>
                      <a:pt x="720408" y="240146"/>
                    </a:lnTo>
                    <a:lnTo>
                      <a:pt x="719137" y="221062"/>
                    </a:lnTo>
                    <a:lnTo>
                      <a:pt x="719772" y="209293"/>
                    </a:lnTo>
                    <a:lnTo>
                      <a:pt x="721361" y="197206"/>
                    </a:lnTo>
                    <a:lnTo>
                      <a:pt x="722632" y="185756"/>
                    </a:lnTo>
                    <a:lnTo>
                      <a:pt x="724856" y="174623"/>
                    </a:lnTo>
                    <a:lnTo>
                      <a:pt x="727399" y="163490"/>
                    </a:lnTo>
                    <a:lnTo>
                      <a:pt x="730576" y="152676"/>
                    </a:lnTo>
                    <a:lnTo>
                      <a:pt x="734389" y="142179"/>
                    </a:lnTo>
                    <a:lnTo>
                      <a:pt x="737884" y="131683"/>
                    </a:lnTo>
                    <a:lnTo>
                      <a:pt x="742333" y="121823"/>
                    </a:lnTo>
                    <a:lnTo>
                      <a:pt x="746782" y="111962"/>
                    </a:lnTo>
                    <a:lnTo>
                      <a:pt x="752184" y="102420"/>
                    </a:lnTo>
                    <a:lnTo>
                      <a:pt x="757268" y="93514"/>
                    </a:lnTo>
                    <a:lnTo>
                      <a:pt x="763305" y="84290"/>
                    </a:lnTo>
                    <a:lnTo>
                      <a:pt x="769660" y="76338"/>
                    </a:lnTo>
                    <a:lnTo>
                      <a:pt x="776015" y="68068"/>
                    </a:lnTo>
                    <a:lnTo>
                      <a:pt x="783006" y="60116"/>
                    </a:lnTo>
                    <a:lnTo>
                      <a:pt x="790314" y="53118"/>
                    </a:lnTo>
                    <a:lnTo>
                      <a:pt x="797940" y="46121"/>
                    </a:lnTo>
                    <a:lnTo>
                      <a:pt x="805567" y="39759"/>
                    </a:lnTo>
                    <a:lnTo>
                      <a:pt x="813828" y="33398"/>
                    </a:lnTo>
                    <a:lnTo>
                      <a:pt x="822725" y="27990"/>
                    </a:lnTo>
                    <a:lnTo>
                      <a:pt x="831305" y="22901"/>
                    </a:lnTo>
                    <a:lnTo>
                      <a:pt x="840520" y="18130"/>
                    </a:lnTo>
                    <a:lnTo>
                      <a:pt x="849735" y="13995"/>
                    </a:lnTo>
                    <a:lnTo>
                      <a:pt x="859903" y="10496"/>
                    </a:lnTo>
                    <a:lnTo>
                      <a:pt x="870071" y="7316"/>
                    </a:lnTo>
                    <a:lnTo>
                      <a:pt x="879922" y="4771"/>
                    </a:lnTo>
                    <a:lnTo>
                      <a:pt x="890725" y="2544"/>
                    </a:lnTo>
                    <a:lnTo>
                      <a:pt x="901529" y="954"/>
                    </a:lnTo>
                    <a:lnTo>
                      <a:pt x="912333" y="0"/>
                    </a:lnTo>
                    <a:close/>
                  </a:path>
                </a:pathLst>
              </a:custGeom>
              <a:solidFill>
                <a:srgbClr val="FFDF0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3845244" y="4458153"/>
                <a:ext cx="16118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FFDF01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团队介绍</a:t>
                </a:r>
                <a:endParaRPr lang="zh-CN" altLang="en-US" sz="2400" dirty="0">
                  <a:solidFill>
                    <a:srgbClr val="FFDF01"/>
                  </a:solidFill>
                  <a:latin typeface="造字工房悦圆演示版常规体" pitchFamily="50" charset="-122"/>
                  <a:ea typeface="造字工房悦圆演示版常规体" pitchFamily="50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9150788" y="2209370"/>
            <a:ext cx="2246243" cy="2439261"/>
            <a:chOff x="9230459" y="2544416"/>
            <a:chExt cx="2246243" cy="2439261"/>
          </a:xfrm>
        </p:grpSpPr>
        <p:sp>
          <p:nvSpPr>
            <p:cNvPr id="23" name="矩形 22"/>
            <p:cNvSpPr/>
            <p:nvPr/>
          </p:nvSpPr>
          <p:spPr>
            <a:xfrm>
              <a:off x="9230459" y="2544416"/>
              <a:ext cx="2246243" cy="2439261"/>
            </a:xfrm>
            <a:prstGeom prst="rect">
              <a:avLst/>
            </a:prstGeom>
            <a:solidFill>
              <a:srgbClr val="002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9547674" y="2778189"/>
              <a:ext cx="1611813" cy="1971715"/>
              <a:chOff x="9840745" y="2948103"/>
              <a:chExt cx="1611813" cy="1971715"/>
            </a:xfrm>
          </p:grpSpPr>
          <p:sp>
            <p:nvSpPr>
              <p:cNvPr id="44" name="KSO_Shape"/>
              <p:cNvSpPr>
                <a:spLocks/>
              </p:cNvSpPr>
              <p:nvPr/>
            </p:nvSpPr>
            <p:spPr bwMode="auto">
              <a:xfrm>
                <a:off x="9908848" y="2948103"/>
                <a:ext cx="1475607" cy="1259185"/>
              </a:xfrm>
              <a:custGeom>
                <a:avLst/>
                <a:gdLst>
                  <a:gd name="T0" fmla="*/ 1467173 w 3549651"/>
                  <a:gd name="T1" fmla="*/ 2801186 h 3030537"/>
                  <a:gd name="T2" fmla="*/ 3546160 w 3549651"/>
                  <a:gd name="T3" fmla="*/ 2475237 h 3030537"/>
                  <a:gd name="T4" fmla="*/ 3202089 w 3549651"/>
                  <a:gd name="T5" fmla="*/ 2691437 h 3030537"/>
                  <a:gd name="T6" fmla="*/ 2656781 w 3549651"/>
                  <a:gd name="T7" fmla="*/ 2671725 h 3030537"/>
                  <a:gd name="T8" fmla="*/ 2970870 w 3549651"/>
                  <a:gd name="T9" fmla="*/ 1932623 h 3030537"/>
                  <a:gd name="T10" fmla="*/ 2842055 w 3549651"/>
                  <a:gd name="T11" fmla="*/ 2061210 h 3030537"/>
                  <a:gd name="T12" fmla="*/ 3048286 w 3549651"/>
                  <a:gd name="T13" fmla="*/ 2235200 h 3030537"/>
                  <a:gd name="T14" fmla="*/ 3041940 w 3549651"/>
                  <a:gd name="T15" fmla="*/ 2302193 h 3030537"/>
                  <a:gd name="T16" fmla="*/ 2899799 w 3549651"/>
                  <a:gd name="T17" fmla="*/ 2268220 h 3030537"/>
                  <a:gd name="T18" fmla="*/ 2837930 w 3549651"/>
                  <a:gd name="T19" fmla="*/ 2310765 h 3030537"/>
                  <a:gd name="T20" fmla="*/ 2968014 w 3549651"/>
                  <a:gd name="T21" fmla="*/ 2412048 h 3030537"/>
                  <a:gd name="T22" fmla="*/ 3131412 w 3549651"/>
                  <a:gd name="T23" fmla="*/ 2329815 h 3030537"/>
                  <a:gd name="T24" fmla="*/ 3109520 w 3549651"/>
                  <a:gd name="T25" fmla="*/ 2184718 h 3030537"/>
                  <a:gd name="T26" fmla="*/ 2922961 w 3549651"/>
                  <a:gd name="T27" fmla="*/ 2085023 h 3030537"/>
                  <a:gd name="T28" fmla="*/ 3032422 w 3549651"/>
                  <a:gd name="T29" fmla="*/ 2045335 h 3030537"/>
                  <a:gd name="T30" fmla="*/ 3135537 w 3549651"/>
                  <a:gd name="T31" fmla="*/ 2071370 h 3030537"/>
                  <a:gd name="T32" fmla="*/ 3054314 w 3549651"/>
                  <a:gd name="T33" fmla="*/ 1982470 h 3030537"/>
                  <a:gd name="T34" fmla="*/ 3192012 w 3549651"/>
                  <a:gd name="T35" fmla="*/ 1921193 h 3030537"/>
                  <a:gd name="T36" fmla="*/ 3435365 w 3549651"/>
                  <a:gd name="T37" fmla="*/ 2266315 h 3030537"/>
                  <a:gd name="T38" fmla="*/ 2550476 w 3549651"/>
                  <a:gd name="T39" fmla="*/ 2353628 h 3030537"/>
                  <a:gd name="T40" fmla="*/ 2704356 w 3549651"/>
                  <a:gd name="T41" fmla="*/ 2034223 h 3030537"/>
                  <a:gd name="T42" fmla="*/ 3157240 w 3549651"/>
                  <a:gd name="T43" fmla="*/ 1786255 h 3030537"/>
                  <a:gd name="T44" fmla="*/ 2866305 w 3549651"/>
                  <a:gd name="T45" fmla="*/ 1836738 h 3030537"/>
                  <a:gd name="T46" fmla="*/ 2845094 w 3549651"/>
                  <a:gd name="T47" fmla="*/ 1784033 h 3030537"/>
                  <a:gd name="T48" fmla="*/ 1725613 w 3549651"/>
                  <a:gd name="T49" fmla="*/ 1796449 h 3030537"/>
                  <a:gd name="T50" fmla="*/ 3089168 w 3549651"/>
                  <a:gd name="T51" fmla="*/ 1512570 h 3030537"/>
                  <a:gd name="T52" fmla="*/ 3077413 w 3549651"/>
                  <a:gd name="T53" fmla="*/ 1640840 h 3030537"/>
                  <a:gd name="T54" fmla="*/ 3168594 w 3549651"/>
                  <a:gd name="T55" fmla="*/ 1534477 h 3030537"/>
                  <a:gd name="T56" fmla="*/ 3220061 w 3549651"/>
                  <a:gd name="T57" fmla="*/ 1624012 h 3030537"/>
                  <a:gd name="T58" fmla="*/ 2806415 w 3549651"/>
                  <a:gd name="T59" fmla="*/ 1648142 h 3030537"/>
                  <a:gd name="T60" fmla="*/ 2796884 w 3549651"/>
                  <a:gd name="T61" fmla="*/ 1542415 h 3030537"/>
                  <a:gd name="T62" fmla="*/ 2906808 w 3549651"/>
                  <a:gd name="T63" fmla="*/ 1616710 h 3030537"/>
                  <a:gd name="T64" fmla="*/ 2909985 w 3549651"/>
                  <a:gd name="T65" fmla="*/ 1528762 h 3030537"/>
                  <a:gd name="T66" fmla="*/ 495617 w 3549651"/>
                  <a:gd name="T67" fmla="*/ 1676586 h 3030537"/>
                  <a:gd name="T68" fmla="*/ 2370455 w 3549651"/>
                  <a:gd name="T69" fmla="*/ 633147 h 3030537"/>
                  <a:gd name="T70" fmla="*/ 2926081 w 3549651"/>
                  <a:gd name="T71" fmla="*/ 1087945 h 3030537"/>
                  <a:gd name="T72" fmla="*/ 3011806 w 3549651"/>
                  <a:gd name="T73" fmla="*/ 1130821 h 3030537"/>
                  <a:gd name="T74" fmla="*/ 3084196 w 3549651"/>
                  <a:gd name="T75" fmla="*/ 1155593 h 3030537"/>
                  <a:gd name="T76" fmla="*/ 3131186 w 3549651"/>
                  <a:gd name="T77" fmla="*/ 1156546 h 3030537"/>
                  <a:gd name="T78" fmla="*/ 3138171 w 3549651"/>
                  <a:gd name="T79" fmla="*/ 1506220 h 3030537"/>
                  <a:gd name="T80" fmla="*/ 3008948 w 3549651"/>
                  <a:gd name="T81" fmla="*/ 1345198 h 3030537"/>
                  <a:gd name="T82" fmla="*/ 2881313 w 3549651"/>
                  <a:gd name="T83" fmla="*/ 1506537 h 3030537"/>
                  <a:gd name="T84" fmla="*/ 2879091 w 3549651"/>
                  <a:gd name="T85" fmla="*/ 1140666 h 3030537"/>
                  <a:gd name="T86" fmla="*/ 2689861 w 3549651"/>
                  <a:gd name="T87" fmla="*/ 951062 h 3030537"/>
                  <a:gd name="T88" fmla="*/ 1800760 w 3549651"/>
                  <a:gd name="T89" fmla="*/ 464071 h 3030537"/>
                  <a:gd name="T90" fmla="*/ 1852446 w 3549651"/>
                  <a:gd name="T91" fmla="*/ 559565 h 3030537"/>
                  <a:gd name="T92" fmla="*/ 1883838 w 3549651"/>
                  <a:gd name="T93" fmla="*/ 456140 h 3030537"/>
                  <a:gd name="T94" fmla="*/ 463232 w 3549651"/>
                  <a:gd name="T95" fmla="*/ 274650 h 3030537"/>
                  <a:gd name="T96" fmla="*/ 522922 w 3549651"/>
                  <a:gd name="T97" fmla="*/ 349623 h 3030537"/>
                  <a:gd name="T98" fmla="*/ 581025 w 3549651"/>
                  <a:gd name="T99" fmla="*/ 356295 h 3030537"/>
                  <a:gd name="T100" fmla="*/ 904240 w 3549651"/>
                  <a:gd name="T101" fmla="*/ 287040 h 3030537"/>
                  <a:gd name="T102" fmla="*/ 1695450 w 3549651"/>
                  <a:gd name="T103" fmla="*/ 563106 h 3030537"/>
                  <a:gd name="T104" fmla="*/ 722312 w 3549651"/>
                  <a:gd name="T105" fmla="*/ 373767 h 3030537"/>
                  <a:gd name="T106" fmla="*/ 1077277 w 3549651"/>
                  <a:gd name="T107" fmla="*/ 1654666 h 3030537"/>
                  <a:gd name="T108" fmla="*/ 1091247 w 3549651"/>
                  <a:gd name="T109" fmla="*/ 1707084 h 3030537"/>
                  <a:gd name="T110" fmla="*/ 554355 w 3549651"/>
                  <a:gd name="T111" fmla="*/ 1905000 h 3030537"/>
                  <a:gd name="T112" fmla="*/ 4445 w 3549651"/>
                  <a:gd name="T113" fmla="*/ 1701048 h 3030537"/>
                  <a:gd name="T114" fmla="*/ 518795 w 3549651"/>
                  <a:gd name="T115" fmla="*/ 421738 h 3030537"/>
                  <a:gd name="T116" fmla="*/ 429577 w 3549651"/>
                  <a:gd name="T117" fmla="*/ 274015 h 3030537"/>
                  <a:gd name="T118" fmla="*/ 1918383 w 3549651"/>
                  <a:gd name="T119" fmla="*/ 157115 h 3030537"/>
                  <a:gd name="T120" fmla="*/ 1760813 w 3549651"/>
                  <a:gd name="T121" fmla="*/ 142227 h 3030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49651" h="3030537">
                    <a:moveTo>
                      <a:pt x="1319213" y="2925762"/>
                    </a:moveTo>
                    <a:lnTo>
                      <a:pt x="2373313" y="2925762"/>
                    </a:lnTo>
                    <a:lnTo>
                      <a:pt x="2373313" y="3030537"/>
                    </a:lnTo>
                    <a:lnTo>
                      <a:pt x="1319213" y="3030537"/>
                    </a:lnTo>
                    <a:lnTo>
                      <a:pt x="1319213" y="2925762"/>
                    </a:lnTo>
                    <a:close/>
                    <a:moveTo>
                      <a:pt x="1727737" y="2644775"/>
                    </a:moveTo>
                    <a:lnTo>
                      <a:pt x="1965105" y="2644775"/>
                    </a:lnTo>
                    <a:lnTo>
                      <a:pt x="1988937" y="2663139"/>
                    </a:lnTo>
                    <a:lnTo>
                      <a:pt x="2013088" y="2680237"/>
                    </a:lnTo>
                    <a:lnTo>
                      <a:pt x="2036920" y="2696384"/>
                    </a:lnTo>
                    <a:lnTo>
                      <a:pt x="2060116" y="2711582"/>
                    </a:lnTo>
                    <a:lnTo>
                      <a:pt x="2082995" y="2725830"/>
                    </a:lnTo>
                    <a:lnTo>
                      <a:pt x="2105238" y="2738811"/>
                    </a:lnTo>
                    <a:lnTo>
                      <a:pt x="2126528" y="2750526"/>
                    </a:lnTo>
                    <a:lnTo>
                      <a:pt x="2146230" y="2761608"/>
                    </a:lnTo>
                    <a:lnTo>
                      <a:pt x="2164342" y="2771107"/>
                    </a:lnTo>
                    <a:lnTo>
                      <a:pt x="2181183" y="2779655"/>
                    </a:lnTo>
                    <a:lnTo>
                      <a:pt x="2208193" y="2792954"/>
                    </a:lnTo>
                    <a:lnTo>
                      <a:pt x="2225988" y="2801186"/>
                    </a:lnTo>
                    <a:lnTo>
                      <a:pt x="2232025" y="2804035"/>
                    </a:lnTo>
                    <a:lnTo>
                      <a:pt x="2232025" y="2873375"/>
                    </a:lnTo>
                    <a:lnTo>
                      <a:pt x="1460500" y="2873375"/>
                    </a:lnTo>
                    <a:lnTo>
                      <a:pt x="1460500" y="2804035"/>
                    </a:lnTo>
                    <a:lnTo>
                      <a:pt x="1467173" y="2801186"/>
                    </a:lnTo>
                    <a:lnTo>
                      <a:pt x="1484650" y="2792954"/>
                    </a:lnTo>
                    <a:lnTo>
                      <a:pt x="1511977" y="2779655"/>
                    </a:lnTo>
                    <a:lnTo>
                      <a:pt x="1528501" y="2771107"/>
                    </a:lnTo>
                    <a:lnTo>
                      <a:pt x="1546613" y="2761608"/>
                    </a:lnTo>
                    <a:lnTo>
                      <a:pt x="1566632" y="2750526"/>
                    </a:lnTo>
                    <a:lnTo>
                      <a:pt x="1587604" y="2738811"/>
                    </a:lnTo>
                    <a:lnTo>
                      <a:pt x="1609848" y="2725830"/>
                    </a:lnTo>
                    <a:lnTo>
                      <a:pt x="1632727" y="2711582"/>
                    </a:lnTo>
                    <a:lnTo>
                      <a:pt x="1656241" y="2696384"/>
                    </a:lnTo>
                    <a:lnTo>
                      <a:pt x="1680073" y="2680237"/>
                    </a:lnTo>
                    <a:lnTo>
                      <a:pt x="1704223" y="2663139"/>
                    </a:lnTo>
                    <a:lnTo>
                      <a:pt x="1727737" y="2644775"/>
                    </a:lnTo>
                    <a:close/>
                    <a:moveTo>
                      <a:pt x="2467288" y="2470150"/>
                    </a:moveTo>
                    <a:lnTo>
                      <a:pt x="2471732" y="2470150"/>
                    </a:lnTo>
                    <a:lnTo>
                      <a:pt x="2944988" y="2470150"/>
                    </a:lnTo>
                    <a:lnTo>
                      <a:pt x="2999900" y="2470150"/>
                    </a:lnTo>
                    <a:lnTo>
                      <a:pt x="3054176" y="2470150"/>
                    </a:lnTo>
                    <a:lnTo>
                      <a:pt x="3527433" y="2470150"/>
                    </a:lnTo>
                    <a:lnTo>
                      <a:pt x="3531876" y="2470150"/>
                    </a:lnTo>
                    <a:lnTo>
                      <a:pt x="3535685" y="2470468"/>
                    </a:lnTo>
                    <a:lnTo>
                      <a:pt x="3538859" y="2471422"/>
                    </a:lnTo>
                    <a:lnTo>
                      <a:pt x="3542033" y="2472376"/>
                    </a:lnTo>
                    <a:lnTo>
                      <a:pt x="3544255" y="2473647"/>
                    </a:lnTo>
                    <a:lnTo>
                      <a:pt x="3546160" y="2475237"/>
                    </a:lnTo>
                    <a:lnTo>
                      <a:pt x="3548064" y="2477145"/>
                    </a:lnTo>
                    <a:lnTo>
                      <a:pt x="3549016" y="2479052"/>
                    </a:lnTo>
                    <a:lnTo>
                      <a:pt x="3549651" y="2481278"/>
                    </a:lnTo>
                    <a:lnTo>
                      <a:pt x="3549651" y="2483504"/>
                    </a:lnTo>
                    <a:lnTo>
                      <a:pt x="3549334" y="2486047"/>
                    </a:lnTo>
                    <a:lnTo>
                      <a:pt x="3548699" y="2488591"/>
                    </a:lnTo>
                    <a:lnTo>
                      <a:pt x="3547429" y="2491770"/>
                    </a:lnTo>
                    <a:lnTo>
                      <a:pt x="3545525" y="2494314"/>
                    </a:lnTo>
                    <a:lnTo>
                      <a:pt x="3543303" y="2497493"/>
                    </a:lnTo>
                    <a:lnTo>
                      <a:pt x="3540129" y="2500355"/>
                    </a:lnTo>
                    <a:lnTo>
                      <a:pt x="3388090" y="2653284"/>
                    </a:lnTo>
                    <a:lnTo>
                      <a:pt x="3385234" y="2655192"/>
                    </a:lnTo>
                    <a:lnTo>
                      <a:pt x="3381425" y="2657418"/>
                    </a:lnTo>
                    <a:lnTo>
                      <a:pt x="3375077" y="2660279"/>
                    </a:lnTo>
                    <a:lnTo>
                      <a:pt x="3366189" y="2663777"/>
                    </a:lnTo>
                    <a:lnTo>
                      <a:pt x="3354762" y="2667592"/>
                    </a:lnTo>
                    <a:lnTo>
                      <a:pt x="3339844" y="2671725"/>
                    </a:lnTo>
                    <a:lnTo>
                      <a:pt x="3321117" y="2675858"/>
                    </a:lnTo>
                    <a:lnTo>
                      <a:pt x="3297946" y="2679992"/>
                    </a:lnTo>
                    <a:lnTo>
                      <a:pt x="3270967" y="2684443"/>
                    </a:lnTo>
                    <a:lnTo>
                      <a:pt x="3255731" y="2686350"/>
                    </a:lnTo>
                    <a:lnTo>
                      <a:pt x="3239226" y="2688258"/>
                    </a:lnTo>
                    <a:lnTo>
                      <a:pt x="3221133" y="2690166"/>
                    </a:lnTo>
                    <a:lnTo>
                      <a:pt x="3202089" y="2691437"/>
                    </a:lnTo>
                    <a:lnTo>
                      <a:pt x="3181775" y="2693027"/>
                    </a:lnTo>
                    <a:lnTo>
                      <a:pt x="3159556" y="2694617"/>
                    </a:lnTo>
                    <a:lnTo>
                      <a:pt x="3136385" y="2695889"/>
                    </a:lnTo>
                    <a:lnTo>
                      <a:pt x="3111310" y="2696842"/>
                    </a:lnTo>
                    <a:lnTo>
                      <a:pt x="3084965" y="2697796"/>
                    </a:lnTo>
                    <a:lnTo>
                      <a:pt x="3056716" y="2698114"/>
                    </a:lnTo>
                    <a:lnTo>
                      <a:pt x="3027197" y="2698432"/>
                    </a:lnTo>
                    <a:lnTo>
                      <a:pt x="2996091" y="2698750"/>
                    </a:lnTo>
                    <a:lnTo>
                      <a:pt x="2964667" y="2698432"/>
                    </a:lnTo>
                    <a:lnTo>
                      <a:pt x="2934831" y="2698114"/>
                    </a:lnTo>
                    <a:lnTo>
                      <a:pt x="2906899" y="2697796"/>
                    </a:lnTo>
                    <a:lnTo>
                      <a:pt x="2880554" y="2696842"/>
                    </a:lnTo>
                    <a:lnTo>
                      <a:pt x="2856114" y="2695889"/>
                    </a:lnTo>
                    <a:lnTo>
                      <a:pt x="2832625" y="2694617"/>
                    </a:lnTo>
                    <a:lnTo>
                      <a:pt x="2810724" y="2693027"/>
                    </a:lnTo>
                    <a:lnTo>
                      <a:pt x="2790727" y="2691437"/>
                    </a:lnTo>
                    <a:lnTo>
                      <a:pt x="2772000" y="2690166"/>
                    </a:lnTo>
                    <a:lnTo>
                      <a:pt x="2754225" y="2688258"/>
                    </a:lnTo>
                    <a:lnTo>
                      <a:pt x="2737720" y="2686350"/>
                    </a:lnTo>
                    <a:lnTo>
                      <a:pt x="2722802" y="2684443"/>
                    </a:lnTo>
                    <a:lnTo>
                      <a:pt x="2709153" y="2682535"/>
                    </a:lnTo>
                    <a:lnTo>
                      <a:pt x="2696457" y="2679992"/>
                    </a:lnTo>
                    <a:lnTo>
                      <a:pt x="2674873" y="2675858"/>
                    </a:lnTo>
                    <a:lnTo>
                      <a:pt x="2656781" y="2671725"/>
                    </a:lnTo>
                    <a:lnTo>
                      <a:pt x="2642180" y="2667592"/>
                    </a:lnTo>
                    <a:lnTo>
                      <a:pt x="2631071" y="2663777"/>
                    </a:lnTo>
                    <a:lnTo>
                      <a:pt x="2623136" y="2660279"/>
                    </a:lnTo>
                    <a:lnTo>
                      <a:pt x="2617422" y="2657418"/>
                    </a:lnTo>
                    <a:lnTo>
                      <a:pt x="2613613" y="2655192"/>
                    </a:lnTo>
                    <a:lnTo>
                      <a:pt x="2612026" y="2653602"/>
                    </a:lnTo>
                    <a:lnTo>
                      <a:pt x="2611392" y="2653284"/>
                    </a:lnTo>
                    <a:lnTo>
                      <a:pt x="2459036" y="2500355"/>
                    </a:lnTo>
                    <a:lnTo>
                      <a:pt x="2455861" y="2497493"/>
                    </a:lnTo>
                    <a:lnTo>
                      <a:pt x="2453640" y="2494314"/>
                    </a:lnTo>
                    <a:lnTo>
                      <a:pt x="2451735" y="2491770"/>
                    </a:lnTo>
                    <a:lnTo>
                      <a:pt x="2450465" y="2488591"/>
                    </a:lnTo>
                    <a:lnTo>
                      <a:pt x="2449831" y="2486047"/>
                    </a:lnTo>
                    <a:lnTo>
                      <a:pt x="2449513" y="2483504"/>
                    </a:lnTo>
                    <a:lnTo>
                      <a:pt x="2449513" y="2481278"/>
                    </a:lnTo>
                    <a:lnTo>
                      <a:pt x="2450148" y="2479052"/>
                    </a:lnTo>
                    <a:lnTo>
                      <a:pt x="2451418" y="2477145"/>
                    </a:lnTo>
                    <a:lnTo>
                      <a:pt x="2453005" y="2475237"/>
                    </a:lnTo>
                    <a:lnTo>
                      <a:pt x="2454909" y="2473647"/>
                    </a:lnTo>
                    <a:lnTo>
                      <a:pt x="2457131" y="2472376"/>
                    </a:lnTo>
                    <a:lnTo>
                      <a:pt x="2460305" y="2471422"/>
                    </a:lnTo>
                    <a:lnTo>
                      <a:pt x="2463479" y="2470468"/>
                    </a:lnTo>
                    <a:lnTo>
                      <a:pt x="2467288" y="2470150"/>
                    </a:lnTo>
                    <a:close/>
                    <a:moveTo>
                      <a:pt x="2970870" y="1932623"/>
                    </a:moveTo>
                    <a:lnTo>
                      <a:pt x="2968014" y="1933258"/>
                    </a:lnTo>
                    <a:lnTo>
                      <a:pt x="2965793" y="1933575"/>
                    </a:lnTo>
                    <a:lnTo>
                      <a:pt x="2963572" y="1934528"/>
                    </a:lnTo>
                    <a:lnTo>
                      <a:pt x="2961669" y="1935798"/>
                    </a:lnTo>
                    <a:lnTo>
                      <a:pt x="2960400" y="1937068"/>
                    </a:lnTo>
                    <a:lnTo>
                      <a:pt x="2959448" y="1938973"/>
                    </a:lnTo>
                    <a:lnTo>
                      <a:pt x="2958496" y="1940560"/>
                    </a:lnTo>
                    <a:lnTo>
                      <a:pt x="2958179" y="1942783"/>
                    </a:lnTo>
                    <a:lnTo>
                      <a:pt x="2958179" y="1979930"/>
                    </a:lnTo>
                    <a:lnTo>
                      <a:pt x="2946122" y="1982153"/>
                    </a:lnTo>
                    <a:lnTo>
                      <a:pt x="2934065" y="1984693"/>
                    </a:lnTo>
                    <a:lnTo>
                      <a:pt x="2922643" y="1988185"/>
                    </a:lnTo>
                    <a:lnTo>
                      <a:pt x="2911856" y="1992313"/>
                    </a:lnTo>
                    <a:lnTo>
                      <a:pt x="2901703" y="1997075"/>
                    </a:lnTo>
                    <a:lnTo>
                      <a:pt x="2892185" y="2002473"/>
                    </a:lnTo>
                    <a:lnTo>
                      <a:pt x="2882984" y="2008188"/>
                    </a:lnTo>
                    <a:lnTo>
                      <a:pt x="2874417" y="2014220"/>
                    </a:lnTo>
                    <a:lnTo>
                      <a:pt x="2868072" y="2020253"/>
                    </a:lnTo>
                    <a:lnTo>
                      <a:pt x="2862361" y="2026603"/>
                    </a:lnTo>
                    <a:lnTo>
                      <a:pt x="2856967" y="2032953"/>
                    </a:lnTo>
                    <a:lnTo>
                      <a:pt x="2851890" y="2039938"/>
                    </a:lnTo>
                    <a:lnTo>
                      <a:pt x="2848083" y="2046605"/>
                    </a:lnTo>
                    <a:lnTo>
                      <a:pt x="2844593" y="2053908"/>
                    </a:lnTo>
                    <a:lnTo>
                      <a:pt x="2842055" y="2061210"/>
                    </a:lnTo>
                    <a:lnTo>
                      <a:pt x="2840151" y="2068513"/>
                    </a:lnTo>
                    <a:lnTo>
                      <a:pt x="2838565" y="2076133"/>
                    </a:lnTo>
                    <a:lnTo>
                      <a:pt x="2837930" y="2083435"/>
                    </a:lnTo>
                    <a:lnTo>
                      <a:pt x="2837930" y="2091055"/>
                    </a:lnTo>
                    <a:lnTo>
                      <a:pt x="2838565" y="2098675"/>
                    </a:lnTo>
                    <a:lnTo>
                      <a:pt x="2840151" y="2106295"/>
                    </a:lnTo>
                    <a:lnTo>
                      <a:pt x="2842372" y="2113598"/>
                    </a:lnTo>
                    <a:lnTo>
                      <a:pt x="2844910" y="2120900"/>
                    </a:lnTo>
                    <a:lnTo>
                      <a:pt x="2849035" y="2128203"/>
                    </a:lnTo>
                    <a:lnTo>
                      <a:pt x="2853160" y="2134870"/>
                    </a:lnTo>
                    <a:lnTo>
                      <a:pt x="2857601" y="2141220"/>
                    </a:lnTo>
                    <a:lnTo>
                      <a:pt x="2862678" y="2146935"/>
                    </a:lnTo>
                    <a:lnTo>
                      <a:pt x="2868389" y="2152650"/>
                    </a:lnTo>
                    <a:lnTo>
                      <a:pt x="2874417" y="2157730"/>
                    </a:lnTo>
                    <a:lnTo>
                      <a:pt x="2880763" y="2162175"/>
                    </a:lnTo>
                    <a:lnTo>
                      <a:pt x="2887426" y="2165985"/>
                    </a:lnTo>
                    <a:lnTo>
                      <a:pt x="2894406" y="2169795"/>
                    </a:lnTo>
                    <a:lnTo>
                      <a:pt x="2915029" y="2178685"/>
                    </a:lnTo>
                    <a:lnTo>
                      <a:pt x="2948026" y="2192020"/>
                    </a:lnTo>
                    <a:lnTo>
                      <a:pt x="3015923" y="2220278"/>
                    </a:lnTo>
                    <a:lnTo>
                      <a:pt x="3033056" y="2227263"/>
                    </a:lnTo>
                    <a:lnTo>
                      <a:pt x="3038450" y="2230120"/>
                    </a:lnTo>
                    <a:lnTo>
                      <a:pt x="3043844" y="2232343"/>
                    </a:lnTo>
                    <a:lnTo>
                      <a:pt x="3048286" y="2235200"/>
                    </a:lnTo>
                    <a:lnTo>
                      <a:pt x="3053045" y="2238058"/>
                    </a:lnTo>
                    <a:lnTo>
                      <a:pt x="3056852" y="2240915"/>
                    </a:lnTo>
                    <a:lnTo>
                      <a:pt x="3060342" y="2244090"/>
                    </a:lnTo>
                    <a:lnTo>
                      <a:pt x="3063198" y="2247583"/>
                    </a:lnTo>
                    <a:lnTo>
                      <a:pt x="3065736" y="2250758"/>
                    </a:lnTo>
                    <a:lnTo>
                      <a:pt x="3067005" y="2253298"/>
                    </a:lnTo>
                    <a:lnTo>
                      <a:pt x="3068274" y="2256473"/>
                    </a:lnTo>
                    <a:lnTo>
                      <a:pt x="3069543" y="2259013"/>
                    </a:lnTo>
                    <a:lnTo>
                      <a:pt x="3070178" y="2262188"/>
                    </a:lnTo>
                    <a:lnTo>
                      <a:pt x="3070495" y="2265045"/>
                    </a:lnTo>
                    <a:lnTo>
                      <a:pt x="3070495" y="2268220"/>
                    </a:lnTo>
                    <a:lnTo>
                      <a:pt x="3070178" y="2271713"/>
                    </a:lnTo>
                    <a:lnTo>
                      <a:pt x="3069860" y="2274570"/>
                    </a:lnTo>
                    <a:lnTo>
                      <a:pt x="3069226" y="2277428"/>
                    </a:lnTo>
                    <a:lnTo>
                      <a:pt x="3067957" y="2280603"/>
                    </a:lnTo>
                    <a:lnTo>
                      <a:pt x="3066688" y="2283143"/>
                    </a:lnTo>
                    <a:lnTo>
                      <a:pt x="3065101" y="2285683"/>
                    </a:lnTo>
                    <a:lnTo>
                      <a:pt x="3063198" y="2288540"/>
                    </a:lnTo>
                    <a:lnTo>
                      <a:pt x="3061294" y="2290763"/>
                    </a:lnTo>
                    <a:lnTo>
                      <a:pt x="3059073" y="2292985"/>
                    </a:lnTo>
                    <a:lnTo>
                      <a:pt x="3056535" y="2294890"/>
                    </a:lnTo>
                    <a:lnTo>
                      <a:pt x="3052410" y="2298065"/>
                    </a:lnTo>
                    <a:lnTo>
                      <a:pt x="3047334" y="2300288"/>
                    </a:lnTo>
                    <a:lnTo>
                      <a:pt x="3041940" y="2302193"/>
                    </a:lnTo>
                    <a:lnTo>
                      <a:pt x="3035912" y="2303780"/>
                    </a:lnTo>
                    <a:lnTo>
                      <a:pt x="3029566" y="2305368"/>
                    </a:lnTo>
                    <a:lnTo>
                      <a:pt x="3022903" y="2306003"/>
                    </a:lnTo>
                    <a:lnTo>
                      <a:pt x="3015606" y="2306955"/>
                    </a:lnTo>
                    <a:lnTo>
                      <a:pt x="3007991" y="2306955"/>
                    </a:lnTo>
                    <a:lnTo>
                      <a:pt x="3001011" y="2306955"/>
                    </a:lnTo>
                    <a:lnTo>
                      <a:pt x="2993396" y="2306320"/>
                    </a:lnTo>
                    <a:lnTo>
                      <a:pt x="2986099" y="2305685"/>
                    </a:lnTo>
                    <a:lnTo>
                      <a:pt x="2978484" y="2304415"/>
                    </a:lnTo>
                    <a:lnTo>
                      <a:pt x="2970870" y="2303463"/>
                    </a:lnTo>
                    <a:lnTo>
                      <a:pt x="2963255" y="2301875"/>
                    </a:lnTo>
                    <a:lnTo>
                      <a:pt x="2955640" y="2299970"/>
                    </a:lnTo>
                    <a:lnTo>
                      <a:pt x="2948343" y="2298065"/>
                    </a:lnTo>
                    <a:lnTo>
                      <a:pt x="2943584" y="2296478"/>
                    </a:lnTo>
                    <a:lnTo>
                      <a:pt x="2938825" y="2294573"/>
                    </a:lnTo>
                    <a:lnTo>
                      <a:pt x="2928354" y="2289493"/>
                    </a:lnTo>
                    <a:lnTo>
                      <a:pt x="2918519" y="2284413"/>
                    </a:lnTo>
                    <a:lnTo>
                      <a:pt x="2913760" y="2281238"/>
                    </a:lnTo>
                    <a:lnTo>
                      <a:pt x="2909635" y="2278063"/>
                    </a:lnTo>
                    <a:lnTo>
                      <a:pt x="2905193" y="2274570"/>
                    </a:lnTo>
                    <a:lnTo>
                      <a:pt x="2904241" y="2273935"/>
                    </a:lnTo>
                    <a:lnTo>
                      <a:pt x="2903924" y="2273300"/>
                    </a:lnTo>
                    <a:lnTo>
                      <a:pt x="2902020" y="2270760"/>
                    </a:lnTo>
                    <a:lnTo>
                      <a:pt x="2899799" y="2268220"/>
                    </a:lnTo>
                    <a:lnTo>
                      <a:pt x="2897578" y="2265998"/>
                    </a:lnTo>
                    <a:lnTo>
                      <a:pt x="2894723" y="2264093"/>
                    </a:lnTo>
                    <a:lnTo>
                      <a:pt x="2891550" y="2262505"/>
                    </a:lnTo>
                    <a:lnTo>
                      <a:pt x="2888695" y="2261235"/>
                    </a:lnTo>
                    <a:lnTo>
                      <a:pt x="2885522" y="2260283"/>
                    </a:lnTo>
                    <a:lnTo>
                      <a:pt x="2882032" y="2259965"/>
                    </a:lnTo>
                    <a:lnTo>
                      <a:pt x="2878225" y="2259965"/>
                    </a:lnTo>
                    <a:lnTo>
                      <a:pt x="2875369" y="2259965"/>
                    </a:lnTo>
                    <a:lnTo>
                      <a:pt x="2872196" y="2260283"/>
                    </a:lnTo>
                    <a:lnTo>
                      <a:pt x="2866168" y="2261870"/>
                    </a:lnTo>
                    <a:lnTo>
                      <a:pt x="2860457" y="2264093"/>
                    </a:lnTo>
                    <a:lnTo>
                      <a:pt x="2855063" y="2266633"/>
                    </a:lnTo>
                    <a:lnTo>
                      <a:pt x="2849987" y="2270125"/>
                    </a:lnTo>
                    <a:lnTo>
                      <a:pt x="2845545" y="2273935"/>
                    </a:lnTo>
                    <a:lnTo>
                      <a:pt x="2841738" y="2278063"/>
                    </a:lnTo>
                    <a:lnTo>
                      <a:pt x="2838565" y="2282508"/>
                    </a:lnTo>
                    <a:lnTo>
                      <a:pt x="2836344" y="2286318"/>
                    </a:lnTo>
                    <a:lnTo>
                      <a:pt x="2834757" y="2289493"/>
                    </a:lnTo>
                    <a:lnTo>
                      <a:pt x="2834123" y="2293620"/>
                    </a:lnTo>
                    <a:lnTo>
                      <a:pt x="2833488" y="2297430"/>
                    </a:lnTo>
                    <a:lnTo>
                      <a:pt x="2833488" y="2300605"/>
                    </a:lnTo>
                    <a:lnTo>
                      <a:pt x="2834440" y="2304098"/>
                    </a:lnTo>
                    <a:lnTo>
                      <a:pt x="2836027" y="2307590"/>
                    </a:lnTo>
                    <a:lnTo>
                      <a:pt x="2837930" y="2310765"/>
                    </a:lnTo>
                    <a:lnTo>
                      <a:pt x="2842372" y="2316480"/>
                    </a:lnTo>
                    <a:lnTo>
                      <a:pt x="2847449" y="2321878"/>
                    </a:lnTo>
                    <a:lnTo>
                      <a:pt x="2853160" y="2327275"/>
                    </a:lnTo>
                    <a:lnTo>
                      <a:pt x="2859188" y="2331720"/>
                    </a:lnTo>
                    <a:lnTo>
                      <a:pt x="2865851" y="2336165"/>
                    </a:lnTo>
                    <a:lnTo>
                      <a:pt x="2872831" y="2340610"/>
                    </a:lnTo>
                    <a:lnTo>
                      <a:pt x="2880128" y="2344420"/>
                    </a:lnTo>
                    <a:lnTo>
                      <a:pt x="2888377" y="2348230"/>
                    </a:lnTo>
                    <a:lnTo>
                      <a:pt x="2896309" y="2351723"/>
                    </a:lnTo>
                    <a:lnTo>
                      <a:pt x="2904559" y="2354580"/>
                    </a:lnTo>
                    <a:lnTo>
                      <a:pt x="2913125" y="2357438"/>
                    </a:lnTo>
                    <a:lnTo>
                      <a:pt x="2922009" y="2359978"/>
                    </a:lnTo>
                    <a:lnTo>
                      <a:pt x="2930575" y="2362200"/>
                    </a:lnTo>
                    <a:lnTo>
                      <a:pt x="2939776" y="2364105"/>
                    </a:lnTo>
                    <a:lnTo>
                      <a:pt x="2948978" y="2365693"/>
                    </a:lnTo>
                    <a:lnTo>
                      <a:pt x="2958179" y="2367280"/>
                    </a:lnTo>
                    <a:lnTo>
                      <a:pt x="2958179" y="2402840"/>
                    </a:lnTo>
                    <a:lnTo>
                      <a:pt x="2958496" y="2404745"/>
                    </a:lnTo>
                    <a:lnTo>
                      <a:pt x="2959448" y="2406333"/>
                    </a:lnTo>
                    <a:lnTo>
                      <a:pt x="2960400" y="2408238"/>
                    </a:lnTo>
                    <a:lnTo>
                      <a:pt x="2961669" y="2409508"/>
                    </a:lnTo>
                    <a:lnTo>
                      <a:pt x="2963572" y="2410460"/>
                    </a:lnTo>
                    <a:lnTo>
                      <a:pt x="2965793" y="2411730"/>
                    </a:lnTo>
                    <a:lnTo>
                      <a:pt x="2968014" y="2412048"/>
                    </a:lnTo>
                    <a:lnTo>
                      <a:pt x="2970870" y="2412365"/>
                    </a:lnTo>
                    <a:lnTo>
                      <a:pt x="3013385" y="2412365"/>
                    </a:lnTo>
                    <a:lnTo>
                      <a:pt x="3015923" y="2412048"/>
                    </a:lnTo>
                    <a:lnTo>
                      <a:pt x="3018144" y="2411730"/>
                    </a:lnTo>
                    <a:lnTo>
                      <a:pt x="3020048" y="2410460"/>
                    </a:lnTo>
                    <a:lnTo>
                      <a:pt x="3021951" y="2409508"/>
                    </a:lnTo>
                    <a:lnTo>
                      <a:pt x="3023538" y="2408238"/>
                    </a:lnTo>
                    <a:lnTo>
                      <a:pt x="3024807" y="2406333"/>
                    </a:lnTo>
                    <a:lnTo>
                      <a:pt x="3025441" y="2404745"/>
                    </a:lnTo>
                    <a:lnTo>
                      <a:pt x="3025759" y="2402840"/>
                    </a:lnTo>
                    <a:lnTo>
                      <a:pt x="3025759" y="2369503"/>
                    </a:lnTo>
                    <a:lnTo>
                      <a:pt x="3040036" y="2367915"/>
                    </a:lnTo>
                    <a:lnTo>
                      <a:pt x="3053679" y="2366010"/>
                    </a:lnTo>
                    <a:lnTo>
                      <a:pt x="3066688" y="2363470"/>
                    </a:lnTo>
                    <a:lnTo>
                      <a:pt x="3079061" y="2360295"/>
                    </a:lnTo>
                    <a:lnTo>
                      <a:pt x="3090483" y="2356168"/>
                    </a:lnTo>
                    <a:lnTo>
                      <a:pt x="3095877" y="2354263"/>
                    </a:lnTo>
                    <a:lnTo>
                      <a:pt x="3100954" y="2352040"/>
                    </a:lnTo>
                    <a:lnTo>
                      <a:pt x="3105713" y="2349183"/>
                    </a:lnTo>
                    <a:lnTo>
                      <a:pt x="3110472" y="2346960"/>
                    </a:lnTo>
                    <a:lnTo>
                      <a:pt x="3114597" y="2344103"/>
                    </a:lnTo>
                    <a:lnTo>
                      <a:pt x="3118404" y="2341245"/>
                    </a:lnTo>
                    <a:lnTo>
                      <a:pt x="3125384" y="2335530"/>
                    </a:lnTo>
                    <a:lnTo>
                      <a:pt x="3131412" y="2329815"/>
                    </a:lnTo>
                    <a:lnTo>
                      <a:pt x="3137123" y="2323783"/>
                    </a:lnTo>
                    <a:lnTo>
                      <a:pt x="3142200" y="2317433"/>
                    </a:lnTo>
                    <a:lnTo>
                      <a:pt x="3146324" y="2310765"/>
                    </a:lnTo>
                    <a:lnTo>
                      <a:pt x="3150132" y="2304098"/>
                    </a:lnTo>
                    <a:lnTo>
                      <a:pt x="3153622" y="2296795"/>
                    </a:lnTo>
                    <a:lnTo>
                      <a:pt x="3156160" y="2290128"/>
                    </a:lnTo>
                    <a:lnTo>
                      <a:pt x="3158064" y="2282825"/>
                    </a:lnTo>
                    <a:lnTo>
                      <a:pt x="3159650" y="2275523"/>
                    </a:lnTo>
                    <a:lnTo>
                      <a:pt x="3160285" y="2267903"/>
                    </a:lnTo>
                    <a:lnTo>
                      <a:pt x="3160285" y="2260600"/>
                    </a:lnTo>
                    <a:lnTo>
                      <a:pt x="3159967" y="2252980"/>
                    </a:lnTo>
                    <a:lnTo>
                      <a:pt x="3159015" y="2245678"/>
                    </a:lnTo>
                    <a:lnTo>
                      <a:pt x="3157112" y="2238058"/>
                    </a:lnTo>
                    <a:lnTo>
                      <a:pt x="3154574" y="2230755"/>
                    </a:lnTo>
                    <a:lnTo>
                      <a:pt x="3152670" y="2226945"/>
                    </a:lnTo>
                    <a:lnTo>
                      <a:pt x="3150766" y="2223135"/>
                    </a:lnTo>
                    <a:lnTo>
                      <a:pt x="3148545" y="2219325"/>
                    </a:lnTo>
                    <a:lnTo>
                      <a:pt x="3146007" y="2215833"/>
                    </a:lnTo>
                    <a:lnTo>
                      <a:pt x="3143152" y="2212340"/>
                    </a:lnTo>
                    <a:lnTo>
                      <a:pt x="3140296" y="2208848"/>
                    </a:lnTo>
                    <a:lnTo>
                      <a:pt x="3133633" y="2202498"/>
                    </a:lnTo>
                    <a:lnTo>
                      <a:pt x="3126336" y="2195830"/>
                    </a:lnTo>
                    <a:lnTo>
                      <a:pt x="3118404" y="2190115"/>
                    </a:lnTo>
                    <a:lnTo>
                      <a:pt x="3109520" y="2184718"/>
                    </a:lnTo>
                    <a:lnTo>
                      <a:pt x="3100954" y="2179638"/>
                    </a:lnTo>
                    <a:lnTo>
                      <a:pt x="3091118" y="2174875"/>
                    </a:lnTo>
                    <a:lnTo>
                      <a:pt x="3081600" y="2170430"/>
                    </a:lnTo>
                    <a:lnTo>
                      <a:pt x="3071764" y="2165668"/>
                    </a:lnTo>
                    <a:lnTo>
                      <a:pt x="3061928" y="2161858"/>
                    </a:lnTo>
                    <a:lnTo>
                      <a:pt x="3041940" y="2154238"/>
                    </a:lnTo>
                    <a:lnTo>
                      <a:pt x="3022903" y="2147253"/>
                    </a:lnTo>
                    <a:lnTo>
                      <a:pt x="3015289" y="2144713"/>
                    </a:lnTo>
                    <a:lnTo>
                      <a:pt x="2988637" y="2134235"/>
                    </a:lnTo>
                    <a:lnTo>
                      <a:pt x="2968966" y="2126933"/>
                    </a:lnTo>
                    <a:lnTo>
                      <a:pt x="2965793" y="2125980"/>
                    </a:lnTo>
                    <a:lnTo>
                      <a:pt x="2954054" y="2120900"/>
                    </a:lnTo>
                    <a:lnTo>
                      <a:pt x="2948978" y="2118678"/>
                    </a:lnTo>
                    <a:lnTo>
                      <a:pt x="2944536" y="2116455"/>
                    </a:lnTo>
                    <a:lnTo>
                      <a:pt x="2939776" y="2113598"/>
                    </a:lnTo>
                    <a:lnTo>
                      <a:pt x="2935969" y="2110740"/>
                    </a:lnTo>
                    <a:lnTo>
                      <a:pt x="2932479" y="2106930"/>
                    </a:lnTo>
                    <a:lnTo>
                      <a:pt x="2929306" y="2103120"/>
                    </a:lnTo>
                    <a:lnTo>
                      <a:pt x="2927720" y="2100263"/>
                    </a:lnTo>
                    <a:lnTo>
                      <a:pt x="2926134" y="2097088"/>
                    </a:lnTo>
                    <a:lnTo>
                      <a:pt x="2924864" y="2094230"/>
                    </a:lnTo>
                    <a:lnTo>
                      <a:pt x="2924230" y="2091055"/>
                    </a:lnTo>
                    <a:lnTo>
                      <a:pt x="2923278" y="2088198"/>
                    </a:lnTo>
                    <a:lnTo>
                      <a:pt x="2922961" y="2085023"/>
                    </a:lnTo>
                    <a:lnTo>
                      <a:pt x="2922961" y="2081848"/>
                    </a:lnTo>
                    <a:lnTo>
                      <a:pt x="2923278" y="2078990"/>
                    </a:lnTo>
                    <a:lnTo>
                      <a:pt x="2923913" y="2075815"/>
                    </a:lnTo>
                    <a:lnTo>
                      <a:pt x="2924547" y="2072640"/>
                    </a:lnTo>
                    <a:lnTo>
                      <a:pt x="2925816" y="2069783"/>
                    </a:lnTo>
                    <a:lnTo>
                      <a:pt x="2926768" y="2066925"/>
                    </a:lnTo>
                    <a:lnTo>
                      <a:pt x="2928354" y="2064385"/>
                    </a:lnTo>
                    <a:lnTo>
                      <a:pt x="2930258" y="2062163"/>
                    </a:lnTo>
                    <a:lnTo>
                      <a:pt x="2932162" y="2059623"/>
                    </a:lnTo>
                    <a:lnTo>
                      <a:pt x="2934383" y="2057718"/>
                    </a:lnTo>
                    <a:lnTo>
                      <a:pt x="2938190" y="2055178"/>
                    </a:lnTo>
                    <a:lnTo>
                      <a:pt x="2942315" y="2052955"/>
                    </a:lnTo>
                    <a:lnTo>
                      <a:pt x="2946122" y="2050733"/>
                    </a:lnTo>
                    <a:lnTo>
                      <a:pt x="2949929" y="2048510"/>
                    </a:lnTo>
                    <a:lnTo>
                      <a:pt x="2957861" y="2045653"/>
                    </a:lnTo>
                    <a:lnTo>
                      <a:pt x="2965476" y="2043430"/>
                    </a:lnTo>
                    <a:lnTo>
                      <a:pt x="2973091" y="2041525"/>
                    </a:lnTo>
                    <a:lnTo>
                      <a:pt x="2980388" y="2040255"/>
                    </a:lnTo>
                    <a:lnTo>
                      <a:pt x="2987368" y="2039938"/>
                    </a:lnTo>
                    <a:lnTo>
                      <a:pt x="2993714" y="2039620"/>
                    </a:lnTo>
                    <a:lnTo>
                      <a:pt x="3003232" y="2039938"/>
                    </a:lnTo>
                    <a:lnTo>
                      <a:pt x="3012750" y="2040890"/>
                    </a:lnTo>
                    <a:lnTo>
                      <a:pt x="3022903" y="2042795"/>
                    </a:lnTo>
                    <a:lnTo>
                      <a:pt x="3032422" y="2045335"/>
                    </a:lnTo>
                    <a:lnTo>
                      <a:pt x="3036546" y="2046605"/>
                    </a:lnTo>
                    <a:lnTo>
                      <a:pt x="3041623" y="2049145"/>
                    </a:lnTo>
                    <a:lnTo>
                      <a:pt x="3046382" y="2051368"/>
                    </a:lnTo>
                    <a:lnTo>
                      <a:pt x="3051776" y="2054543"/>
                    </a:lnTo>
                    <a:lnTo>
                      <a:pt x="3062246" y="2060575"/>
                    </a:lnTo>
                    <a:lnTo>
                      <a:pt x="3071447" y="2066925"/>
                    </a:lnTo>
                    <a:lnTo>
                      <a:pt x="3075889" y="2070735"/>
                    </a:lnTo>
                    <a:lnTo>
                      <a:pt x="3077158" y="2072005"/>
                    </a:lnTo>
                    <a:lnTo>
                      <a:pt x="3079379" y="2074228"/>
                    </a:lnTo>
                    <a:lnTo>
                      <a:pt x="3081282" y="2077085"/>
                    </a:lnTo>
                    <a:lnTo>
                      <a:pt x="3083503" y="2079308"/>
                    </a:lnTo>
                    <a:lnTo>
                      <a:pt x="3086359" y="2081213"/>
                    </a:lnTo>
                    <a:lnTo>
                      <a:pt x="3089214" y="2082800"/>
                    </a:lnTo>
                    <a:lnTo>
                      <a:pt x="3092387" y="2084388"/>
                    </a:lnTo>
                    <a:lnTo>
                      <a:pt x="3095560" y="2085023"/>
                    </a:lnTo>
                    <a:lnTo>
                      <a:pt x="3098733" y="2085340"/>
                    </a:lnTo>
                    <a:lnTo>
                      <a:pt x="3102857" y="2085658"/>
                    </a:lnTo>
                    <a:lnTo>
                      <a:pt x="3105713" y="2085658"/>
                    </a:lnTo>
                    <a:lnTo>
                      <a:pt x="3108886" y="2085340"/>
                    </a:lnTo>
                    <a:lnTo>
                      <a:pt x="3114914" y="2083753"/>
                    </a:lnTo>
                    <a:lnTo>
                      <a:pt x="3120625" y="2081530"/>
                    </a:lnTo>
                    <a:lnTo>
                      <a:pt x="3126019" y="2078355"/>
                    </a:lnTo>
                    <a:lnTo>
                      <a:pt x="3131095" y="2075180"/>
                    </a:lnTo>
                    <a:lnTo>
                      <a:pt x="3135537" y="2071370"/>
                    </a:lnTo>
                    <a:lnTo>
                      <a:pt x="3139344" y="2067560"/>
                    </a:lnTo>
                    <a:lnTo>
                      <a:pt x="3142517" y="2063115"/>
                    </a:lnTo>
                    <a:lnTo>
                      <a:pt x="3144738" y="2059305"/>
                    </a:lnTo>
                    <a:lnTo>
                      <a:pt x="3146324" y="2055495"/>
                    </a:lnTo>
                    <a:lnTo>
                      <a:pt x="3146959" y="2051685"/>
                    </a:lnTo>
                    <a:lnTo>
                      <a:pt x="3147593" y="2048193"/>
                    </a:lnTo>
                    <a:lnTo>
                      <a:pt x="3147593" y="2044383"/>
                    </a:lnTo>
                    <a:lnTo>
                      <a:pt x="3146642" y="2040890"/>
                    </a:lnTo>
                    <a:lnTo>
                      <a:pt x="3145055" y="2038033"/>
                    </a:lnTo>
                    <a:lnTo>
                      <a:pt x="3143152" y="2034540"/>
                    </a:lnTo>
                    <a:lnTo>
                      <a:pt x="3139662" y="2030413"/>
                    </a:lnTo>
                    <a:lnTo>
                      <a:pt x="3135537" y="2025650"/>
                    </a:lnTo>
                    <a:lnTo>
                      <a:pt x="3131412" y="2021523"/>
                    </a:lnTo>
                    <a:lnTo>
                      <a:pt x="3126336" y="2017395"/>
                    </a:lnTo>
                    <a:lnTo>
                      <a:pt x="3120942" y="2013585"/>
                    </a:lnTo>
                    <a:lnTo>
                      <a:pt x="3115866" y="2009140"/>
                    </a:lnTo>
                    <a:lnTo>
                      <a:pt x="3109520" y="2005965"/>
                    </a:lnTo>
                    <a:lnTo>
                      <a:pt x="3103809" y="2002473"/>
                    </a:lnTo>
                    <a:lnTo>
                      <a:pt x="3097781" y="1998980"/>
                    </a:lnTo>
                    <a:lnTo>
                      <a:pt x="3091118" y="1995805"/>
                    </a:lnTo>
                    <a:lnTo>
                      <a:pt x="3078744" y="1990408"/>
                    </a:lnTo>
                    <a:lnTo>
                      <a:pt x="3066053" y="1985963"/>
                    </a:lnTo>
                    <a:lnTo>
                      <a:pt x="3060025" y="1984058"/>
                    </a:lnTo>
                    <a:lnTo>
                      <a:pt x="3054314" y="1982470"/>
                    </a:lnTo>
                    <a:lnTo>
                      <a:pt x="3047334" y="1980883"/>
                    </a:lnTo>
                    <a:lnTo>
                      <a:pt x="3040036" y="1979930"/>
                    </a:lnTo>
                    <a:lnTo>
                      <a:pt x="3033056" y="1978660"/>
                    </a:lnTo>
                    <a:lnTo>
                      <a:pt x="3025759" y="1978025"/>
                    </a:lnTo>
                    <a:lnTo>
                      <a:pt x="3025759" y="1942783"/>
                    </a:lnTo>
                    <a:lnTo>
                      <a:pt x="3025441" y="1940560"/>
                    </a:lnTo>
                    <a:lnTo>
                      <a:pt x="3024807" y="1938973"/>
                    </a:lnTo>
                    <a:lnTo>
                      <a:pt x="3023538" y="1937068"/>
                    </a:lnTo>
                    <a:lnTo>
                      <a:pt x="3021951" y="1935798"/>
                    </a:lnTo>
                    <a:lnTo>
                      <a:pt x="3020048" y="1934528"/>
                    </a:lnTo>
                    <a:lnTo>
                      <a:pt x="3018144" y="1933575"/>
                    </a:lnTo>
                    <a:lnTo>
                      <a:pt x="3015923" y="1933258"/>
                    </a:lnTo>
                    <a:lnTo>
                      <a:pt x="3013385" y="1932623"/>
                    </a:lnTo>
                    <a:lnTo>
                      <a:pt x="2970870" y="1932623"/>
                    </a:lnTo>
                    <a:close/>
                    <a:moveTo>
                      <a:pt x="2845545" y="1870075"/>
                    </a:moveTo>
                    <a:lnTo>
                      <a:pt x="2990858" y="1870075"/>
                    </a:lnTo>
                    <a:lnTo>
                      <a:pt x="3011481" y="1870075"/>
                    </a:lnTo>
                    <a:lnTo>
                      <a:pt x="3156477" y="1870075"/>
                    </a:lnTo>
                    <a:lnTo>
                      <a:pt x="3159015" y="1875155"/>
                    </a:lnTo>
                    <a:lnTo>
                      <a:pt x="3161554" y="1879918"/>
                    </a:lnTo>
                    <a:lnTo>
                      <a:pt x="3167582" y="1890078"/>
                    </a:lnTo>
                    <a:lnTo>
                      <a:pt x="3174879" y="1900238"/>
                    </a:lnTo>
                    <a:lnTo>
                      <a:pt x="3183129" y="1910715"/>
                    </a:lnTo>
                    <a:lnTo>
                      <a:pt x="3192012" y="1921193"/>
                    </a:lnTo>
                    <a:lnTo>
                      <a:pt x="3201848" y="1932305"/>
                    </a:lnTo>
                    <a:lnTo>
                      <a:pt x="3212001" y="1943735"/>
                    </a:lnTo>
                    <a:lnTo>
                      <a:pt x="3223106" y="1955483"/>
                    </a:lnTo>
                    <a:lnTo>
                      <a:pt x="3246901" y="1979930"/>
                    </a:lnTo>
                    <a:lnTo>
                      <a:pt x="3271966" y="2005965"/>
                    </a:lnTo>
                    <a:lnTo>
                      <a:pt x="3284975" y="2019618"/>
                    </a:lnTo>
                    <a:lnTo>
                      <a:pt x="3297983" y="2034223"/>
                    </a:lnTo>
                    <a:lnTo>
                      <a:pt x="3310992" y="2048510"/>
                    </a:lnTo>
                    <a:lnTo>
                      <a:pt x="3324000" y="2064068"/>
                    </a:lnTo>
                    <a:lnTo>
                      <a:pt x="3336691" y="2079943"/>
                    </a:lnTo>
                    <a:lnTo>
                      <a:pt x="3349382" y="2096453"/>
                    </a:lnTo>
                    <a:lnTo>
                      <a:pt x="3361439" y="2113598"/>
                    </a:lnTo>
                    <a:lnTo>
                      <a:pt x="3373813" y="2131695"/>
                    </a:lnTo>
                    <a:lnTo>
                      <a:pt x="3384917" y="2150428"/>
                    </a:lnTo>
                    <a:lnTo>
                      <a:pt x="3396022" y="2169478"/>
                    </a:lnTo>
                    <a:lnTo>
                      <a:pt x="3400781" y="2179638"/>
                    </a:lnTo>
                    <a:lnTo>
                      <a:pt x="3405858" y="2189798"/>
                    </a:lnTo>
                    <a:lnTo>
                      <a:pt x="3410934" y="2200275"/>
                    </a:lnTo>
                    <a:lnTo>
                      <a:pt x="3415376" y="2210435"/>
                    </a:lnTo>
                    <a:lnTo>
                      <a:pt x="3420135" y="2221230"/>
                    </a:lnTo>
                    <a:lnTo>
                      <a:pt x="3424260" y="2232343"/>
                    </a:lnTo>
                    <a:lnTo>
                      <a:pt x="3428067" y="2243455"/>
                    </a:lnTo>
                    <a:lnTo>
                      <a:pt x="3431874" y="2254885"/>
                    </a:lnTo>
                    <a:lnTo>
                      <a:pt x="3435365" y="2266315"/>
                    </a:lnTo>
                    <a:lnTo>
                      <a:pt x="3438220" y="2278063"/>
                    </a:lnTo>
                    <a:lnTo>
                      <a:pt x="3441393" y="2290128"/>
                    </a:lnTo>
                    <a:lnTo>
                      <a:pt x="3443931" y="2302193"/>
                    </a:lnTo>
                    <a:lnTo>
                      <a:pt x="3446787" y="2314893"/>
                    </a:lnTo>
                    <a:lnTo>
                      <a:pt x="3448690" y="2327593"/>
                    </a:lnTo>
                    <a:lnTo>
                      <a:pt x="3450594" y="2340610"/>
                    </a:lnTo>
                    <a:lnTo>
                      <a:pt x="3452180" y="2353628"/>
                    </a:lnTo>
                    <a:lnTo>
                      <a:pt x="3453132" y="2366963"/>
                    </a:lnTo>
                    <a:lnTo>
                      <a:pt x="3454084" y="2380615"/>
                    </a:lnTo>
                    <a:lnTo>
                      <a:pt x="3454401" y="2394903"/>
                    </a:lnTo>
                    <a:lnTo>
                      <a:pt x="3454401" y="2408873"/>
                    </a:lnTo>
                    <a:lnTo>
                      <a:pt x="3454401" y="2416493"/>
                    </a:lnTo>
                    <a:lnTo>
                      <a:pt x="3454084" y="2423795"/>
                    </a:lnTo>
                    <a:lnTo>
                      <a:pt x="3452815" y="2438400"/>
                    </a:lnTo>
                    <a:lnTo>
                      <a:pt x="3069860" y="2438400"/>
                    </a:lnTo>
                    <a:lnTo>
                      <a:pt x="3000377" y="2438400"/>
                    </a:lnTo>
                    <a:lnTo>
                      <a:pt x="2930575" y="2438400"/>
                    </a:lnTo>
                    <a:lnTo>
                      <a:pt x="2549525" y="2438400"/>
                    </a:lnTo>
                    <a:lnTo>
                      <a:pt x="2548256" y="2423795"/>
                    </a:lnTo>
                    <a:lnTo>
                      <a:pt x="2547938" y="2408873"/>
                    </a:lnTo>
                    <a:lnTo>
                      <a:pt x="2547938" y="2394903"/>
                    </a:lnTo>
                    <a:lnTo>
                      <a:pt x="2548256" y="2380615"/>
                    </a:lnTo>
                    <a:lnTo>
                      <a:pt x="2549207" y="2366963"/>
                    </a:lnTo>
                    <a:lnTo>
                      <a:pt x="2550476" y="2353628"/>
                    </a:lnTo>
                    <a:lnTo>
                      <a:pt x="2551746" y="2340610"/>
                    </a:lnTo>
                    <a:lnTo>
                      <a:pt x="2553649" y="2327593"/>
                    </a:lnTo>
                    <a:lnTo>
                      <a:pt x="2555553" y="2314893"/>
                    </a:lnTo>
                    <a:lnTo>
                      <a:pt x="2558091" y="2302193"/>
                    </a:lnTo>
                    <a:lnTo>
                      <a:pt x="2560947" y="2290128"/>
                    </a:lnTo>
                    <a:lnTo>
                      <a:pt x="2563802" y="2278063"/>
                    </a:lnTo>
                    <a:lnTo>
                      <a:pt x="2567292" y="2266315"/>
                    </a:lnTo>
                    <a:lnTo>
                      <a:pt x="2570465" y="2254885"/>
                    </a:lnTo>
                    <a:lnTo>
                      <a:pt x="2574272" y="2243455"/>
                    </a:lnTo>
                    <a:lnTo>
                      <a:pt x="2578080" y="2232343"/>
                    </a:lnTo>
                    <a:lnTo>
                      <a:pt x="2582522" y="2221230"/>
                    </a:lnTo>
                    <a:lnTo>
                      <a:pt x="2586963" y="2210435"/>
                    </a:lnTo>
                    <a:lnTo>
                      <a:pt x="2591723" y="2200275"/>
                    </a:lnTo>
                    <a:lnTo>
                      <a:pt x="2596164" y="2189798"/>
                    </a:lnTo>
                    <a:lnTo>
                      <a:pt x="2601558" y="2179638"/>
                    </a:lnTo>
                    <a:lnTo>
                      <a:pt x="2606635" y="2169478"/>
                    </a:lnTo>
                    <a:lnTo>
                      <a:pt x="2617105" y="2150428"/>
                    </a:lnTo>
                    <a:lnTo>
                      <a:pt x="2628844" y="2131695"/>
                    </a:lnTo>
                    <a:lnTo>
                      <a:pt x="2640583" y="2113598"/>
                    </a:lnTo>
                    <a:lnTo>
                      <a:pt x="2652640" y="2096453"/>
                    </a:lnTo>
                    <a:lnTo>
                      <a:pt x="2665331" y="2079943"/>
                    </a:lnTo>
                    <a:lnTo>
                      <a:pt x="2678339" y="2064068"/>
                    </a:lnTo>
                    <a:lnTo>
                      <a:pt x="2691348" y="2048510"/>
                    </a:lnTo>
                    <a:lnTo>
                      <a:pt x="2704356" y="2034223"/>
                    </a:lnTo>
                    <a:lnTo>
                      <a:pt x="2717365" y="2019618"/>
                    </a:lnTo>
                    <a:lnTo>
                      <a:pt x="2730373" y="2005965"/>
                    </a:lnTo>
                    <a:lnTo>
                      <a:pt x="2755121" y="1979930"/>
                    </a:lnTo>
                    <a:lnTo>
                      <a:pt x="2778917" y="1955483"/>
                    </a:lnTo>
                    <a:lnTo>
                      <a:pt x="2790021" y="1943735"/>
                    </a:lnTo>
                    <a:lnTo>
                      <a:pt x="2800809" y="1932305"/>
                    </a:lnTo>
                    <a:lnTo>
                      <a:pt x="2810327" y="1921193"/>
                    </a:lnTo>
                    <a:lnTo>
                      <a:pt x="2819211" y="1910715"/>
                    </a:lnTo>
                    <a:lnTo>
                      <a:pt x="2827460" y="1900238"/>
                    </a:lnTo>
                    <a:lnTo>
                      <a:pt x="2834440" y="1890078"/>
                    </a:lnTo>
                    <a:lnTo>
                      <a:pt x="2840468" y="1879918"/>
                    </a:lnTo>
                    <a:lnTo>
                      <a:pt x="2843007" y="1875155"/>
                    </a:lnTo>
                    <a:lnTo>
                      <a:pt x="2845545" y="1870075"/>
                    </a:lnTo>
                    <a:close/>
                    <a:moveTo>
                      <a:pt x="2866305" y="1774825"/>
                    </a:moveTo>
                    <a:lnTo>
                      <a:pt x="3134130" y="1774825"/>
                    </a:lnTo>
                    <a:lnTo>
                      <a:pt x="3136979" y="1775143"/>
                    </a:lnTo>
                    <a:lnTo>
                      <a:pt x="3140145" y="1775460"/>
                    </a:lnTo>
                    <a:lnTo>
                      <a:pt x="3142994" y="1776413"/>
                    </a:lnTo>
                    <a:lnTo>
                      <a:pt x="3145843" y="1777683"/>
                    </a:lnTo>
                    <a:lnTo>
                      <a:pt x="3148376" y="1778635"/>
                    </a:lnTo>
                    <a:lnTo>
                      <a:pt x="3150909" y="1780223"/>
                    </a:lnTo>
                    <a:lnTo>
                      <a:pt x="3153125" y="1782128"/>
                    </a:lnTo>
                    <a:lnTo>
                      <a:pt x="3155341" y="1784033"/>
                    </a:lnTo>
                    <a:lnTo>
                      <a:pt x="3157240" y="1786255"/>
                    </a:lnTo>
                    <a:lnTo>
                      <a:pt x="3158823" y="1788478"/>
                    </a:lnTo>
                    <a:lnTo>
                      <a:pt x="3160406" y="1791335"/>
                    </a:lnTo>
                    <a:lnTo>
                      <a:pt x="3161356" y="1793875"/>
                    </a:lnTo>
                    <a:lnTo>
                      <a:pt x="3162622" y="1796733"/>
                    </a:lnTo>
                    <a:lnTo>
                      <a:pt x="3163255" y="1799590"/>
                    </a:lnTo>
                    <a:lnTo>
                      <a:pt x="3163888" y="1802765"/>
                    </a:lnTo>
                    <a:lnTo>
                      <a:pt x="3163888" y="1806258"/>
                    </a:lnTo>
                    <a:lnTo>
                      <a:pt x="3163888" y="1809433"/>
                    </a:lnTo>
                    <a:lnTo>
                      <a:pt x="3163255" y="1812290"/>
                    </a:lnTo>
                    <a:lnTo>
                      <a:pt x="3162622" y="1815465"/>
                    </a:lnTo>
                    <a:lnTo>
                      <a:pt x="3161356" y="1818005"/>
                    </a:lnTo>
                    <a:lnTo>
                      <a:pt x="3160406" y="1820863"/>
                    </a:lnTo>
                    <a:lnTo>
                      <a:pt x="3158823" y="1823403"/>
                    </a:lnTo>
                    <a:lnTo>
                      <a:pt x="3157240" y="1825626"/>
                    </a:lnTo>
                    <a:lnTo>
                      <a:pt x="3155341" y="1828166"/>
                    </a:lnTo>
                    <a:lnTo>
                      <a:pt x="3153125" y="1830071"/>
                    </a:lnTo>
                    <a:lnTo>
                      <a:pt x="3150909" y="1831976"/>
                    </a:lnTo>
                    <a:lnTo>
                      <a:pt x="3148376" y="1833246"/>
                    </a:lnTo>
                    <a:lnTo>
                      <a:pt x="3145843" y="1834516"/>
                    </a:lnTo>
                    <a:lnTo>
                      <a:pt x="3142994" y="1835786"/>
                    </a:lnTo>
                    <a:lnTo>
                      <a:pt x="3140145" y="1836421"/>
                    </a:lnTo>
                    <a:lnTo>
                      <a:pt x="3136979" y="1836738"/>
                    </a:lnTo>
                    <a:lnTo>
                      <a:pt x="3134130" y="1836738"/>
                    </a:lnTo>
                    <a:lnTo>
                      <a:pt x="2866305" y="1836738"/>
                    </a:lnTo>
                    <a:lnTo>
                      <a:pt x="2863139" y="1836738"/>
                    </a:lnTo>
                    <a:lnTo>
                      <a:pt x="2860607" y="1836421"/>
                    </a:lnTo>
                    <a:lnTo>
                      <a:pt x="2857441" y="1835786"/>
                    </a:lnTo>
                    <a:lnTo>
                      <a:pt x="2854908" y="1834516"/>
                    </a:lnTo>
                    <a:lnTo>
                      <a:pt x="2852059" y="1833246"/>
                    </a:lnTo>
                    <a:lnTo>
                      <a:pt x="2849843" y="1831976"/>
                    </a:lnTo>
                    <a:lnTo>
                      <a:pt x="2847627" y="1830071"/>
                    </a:lnTo>
                    <a:lnTo>
                      <a:pt x="2845094" y="1828166"/>
                    </a:lnTo>
                    <a:lnTo>
                      <a:pt x="2843195" y="1825626"/>
                    </a:lnTo>
                    <a:lnTo>
                      <a:pt x="2841928" y="1823403"/>
                    </a:lnTo>
                    <a:lnTo>
                      <a:pt x="2840346" y="1820863"/>
                    </a:lnTo>
                    <a:lnTo>
                      <a:pt x="2839079" y="1818005"/>
                    </a:lnTo>
                    <a:lnTo>
                      <a:pt x="2838130" y="1815465"/>
                    </a:lnTo>
                    <a:lnTo>
                      <a:pt x="2837180" y="1812290"/>
                    </a:lnTo>
                    <a:lnTo>
                      <a:pt x="2836863" y="1809433"/>
                    </a:lnTo>
                    <a:lnTo>
                      <a:pt x="2836863" y="1806258"/>
                    </a:lnTo>
                    <a:lnTo>
                      <a:pt x="2836863" y="1802765"/>
                    </a:lnTo>
                    <a:lnTo>
                      <a:pt x="2837180" y="1799590"/>
                    </a:lnTo>
                    <a:lnTo>
                      <a:pt x="2838130" y="1796733"/>
                    </a:lnTo>
                    <a:lnTo>
                      <a:pt x="2839079" y="1793875"/>
                    </a:lnTo>
                    <a:lnTo>
                      <a:pt x="2840346" y="1791335"/>
                    </a:lnTo>
                    <a:lnTo>
                      <a:pt x="2841928" y="1788478"/>
                    </a:lnTo>
                    <a:lnTo>
                      <a:pt x="2843195" y="1786255"/>
                    </a:lnTo>
                    <a:lnTo>
                      <a:pt x="2845094" y="1784033"/>
                    </a:lnTo>
                    <a:lnTo>
                      <a:pt x="2847627" y="1782128"/>
                    </a:lnTo>
                    <a:lnTo>
                      <a:pt x="2849843" y="1780223"/>
                    </a:lnTo>
                    <a:lnTo>
                      <a:pt x="2852059" y="1778635"/>
                    </a:lnTo>
                    <a:lnTo>
                      <a:pt x="2854908" y="1777683"/>
                    </a:lnTo>
                    <a:lnTo>
                      <a:pt x="2857441" y="1776413"/>
                    </a:lnTo>
                    <a:lnTo>
                      <a:pt x="2860607" y="1775460"/>
                    </a:lnTo>
                    <a:lnTo>
                      <a:pt x="2863139" y="1775143"/>
                    </a:lnTo>
                    <a:lnTo>
                      <a:pt x="2866305" y="1774825"/>
                    </a:lnTo>
                    <a:close/>
                    <a:moveTo>
                      <a:pt x="1756013" y="1701800"/>
                    </a:moveTo>
                    <a:lnTo>
                      <a:pt x="1936196" y="1701800"/>
                    </a:lnTo>
                    <a:lnTo>
                      <a:pt x="1940946" y="1710058"/>
                    </a:lnTo>
                    <a:lnTo>
                      <a:pt x="1945063" y="1717998"/>
                    </a:lnTo>
                    <a:lnTo>
                      <a:pt x="1948546" y="1726256"/>
                    </a:lnTo>
                    <a:lnTo>
                      <a:pt x="1952029" y="1733561"/>
                    </a:lnTo>
                    <a:lnTo>
                      <a:pt x="1956779" y="1747219"/>
                    </a:lnTo>
                    <a:lnTo>
                      <a:pt x="1960579" y="1758653"/>
                    </a:lnTo>
                    <a:lnTo>
                      <a:pt x="1963429" y="1768181"/>
                    </a:lnTo>
                    <a:lnTo>
                      <a:pt x="1965013" y="1775486"/>
                    </a:lnTo>
                    <a:lnTo>
                      <a:pt x="1965646" y="1781203"/>
                    </a:lnTo>
                    <a:lnTo>
                      <a:pt x="1965646" y="1796449"/>
                    </a:lnTo>
                    <a:lnTo>
                      <a:pt x="1966913" y="1796449"/>
                    </a:lnTo>
                    <a:lnTo>
                      <a:pt x="1947913" y="2595563"/>
                    </a:lnTo>
                    <a:lnTo>
                      <a:pt x="1744296" y="2595563"/>
                    </a:lnTo>
                    <a:lnTo>
                      <a:pt x="1725613" y="1796449"/>
                    </a:lnTo>
                    <a:lnTo>
                      <a:pt x="1726879" y="1796449"/>
                    </a:lnTo>
                    <a:lnTo>
                      <a:pt x="1726879" y="1781203"/>
                    </a:lnTo>
                    <a:lnTo>
                      <a:pt x="1727829" y="1775169"/>
                    </a:lnTo>
                    <a:lnTo>
                      <a:pt x="1729413" y="1767864"/>
                    </a:lnTo>
                    <a:lnTo>
                      <a:pt x="1732263" y="1758018"/>
                    </a:lnTo>
                    <a:lnTo>
                      <a:pt x="1736063" y="1745948"/>
                    </a:lnTo>
                    <a:lnTo>
                      <a:pt x="1740813" y="1732609"/>
                    </a:lnTo>
                    <a:lnTo>
                      <a:pt x="1744296" y="1725303"/>
                    </a:lnTo>
                    <a:lnTo>
                      <a:pt x="1747779" y="1717681"/>
                    </a:lnTo>
                    <a:lnTo>
                      <a:pt x="1751896" y="1709740"/>
                    </a:lnTo>
                    <a:lnTo>
                      <a:pt x="1756013" y="1701800"/>
                    </a:lnTo>
                    <a:close/>
                    <a:moveTo>
                      <a:pt x="2994811" y="1497012"/>
                    </a:moveTo>
                    <a:lnTo>
                      <a:pt x="3002754" y="1497012"/>
                    </a:lnTo>
                    <a:lnTo>
                      <a:pt x="3010696" y="1497012"/>
                    </a:lnTo>
                    <a:lnTo>
                      <a:pt x="3022451" y="1497330"/>
                    </a:lnTo>
                    <a:lnTo>
                      <a:pt x="3035159" y="1497965"/>
                    </a:lnTo>
                    <a:lnTo>
                      <a:pt x="3049456" y="1499552"/>
                    </a:lnTo>
                    <a:lnTo>
                      <a:pt x="3056445" y="1500822"/>
                    </a:lnTo>
                    <a:lnTo>
                      <a:pt x="3063117" y="1501775"/>
                    </a:lnTo>
                    <a:lnTo>
                      <a:pt x="3069471" y="1503362"/>
                    </a:lnTo>
                    <a:lnTo>
                      <a:pt x="3075507" y="1505267"/>
                    </a:lnTo>
                    <a:lnTo>
                      <a:pt x="3080908" y="1507807"/>
                    </a:lnTo>
                    <a:lnTo>
                      <a:pt x="3085356" y="1510030"/>
                    </a:lnTo>
                    <a:lnTo>
                      <a:pt x="3089168" y="1512570"/>
                    </a:lnTo>
                    <a:lnTo>
                      <a:pt x="3090757" y="1514157"/>
                    </a:lnTo>
                    <a:lnTo>
                      <a:pt x="3092028" y="1516062"/>
                    </a:lnTo>
                    <a:lnTo>
                      <a:pt x="3092981" y="1518602"/>
                    </a:lnTo>
                    <a:lnTo>
                      <a:pt x="3094252" y="1521777"/>
                    </a:lnTo>
                    <a:lnTo>
                      <a:pt x="3094887" y="1524952"/>
                    </a:lnTo>
                    <a:lnTo>
                      <a:pt x="3095522" y="1528762"/>
                    </a:lnTo>
                    <a:lnTo>
                      <a:pt x="3095840" y="1532255"/>
                    </a:lnTo>
                    <a:lnTo>
                      <a:pt x="3095522" y="1536382"/>
                    </a:lnTo>
                    <a:lnTo>
                      <a:pt x="3094569" y="1544320"/>
                    </a:lnTo>
                    <a:lnTo>
                      <a:pt x="3092345" y="1553527"/>
                    </a:lnTo>
                    <a:lnTo>
                      <a:pt x="3089804" y="1562735"/>
                    </a:lnTo>
                    <a:lnTo>
                      <a:pt x="3086627" y="1572260"/>
                    </a:lnTo>
                    <a:lnTo>
                      <a:pt x="3082814" y="1582102"/>
                    </a:lnTo>
                    <a:lnTo>
                      <a:pt x="3074872" y="1601470"/>
                    </a:lnTo>
                    <a:lnTo>
                      <a:pt x="3066929" y="1619885"/>
                    </a:lnTo>
                    <a:lnTo>
                      <a:pt x="3063752" y="1628140"/>
                    </a:lnTo>
                    <a:lnTo>
                      <a:pt x="3060893" y="1635442"/>
                    </a:lnTo>
                    <a:lnTo>
                      <a:pt x="3058987" y="1642427"/>
                    </a:lnTo>
                    <a:lnTo>
                      <a:pt x="3058034" y="1648142"/>
                    </a:lnTo>
                    <a:lnTo>
                      <a:pt x="3062164" y="1647190"/>
                    </a:lnTo>
                    <a:lnTo>
                      <a:pt x="3065976" y="1646555"/>
                    </a:lnTo>
                    <a:lnTo>
                      <a:pt x="3069789" y="1644967"/>
                    </a:lnTo>
                    <a:lnTo>
                      <a:pt x="3073601" y="1643062"/>
                    </a:lnTo>
                    <a:lnTo>
                      <a:pt x="3077413" y="1640840"/>
                    </a:lnTo>
                    <a:lnTo>
                      <a:pt x="3080908" y="1637982"/>
                    </a:lnTo>
                    <a:lnTo>
                      <a:pt x="3084403" y="1635125"/>
                    </a:lnTo>
                    <a:lnTo>
                      <a:pt x="3087262" y="1631950"/>
                    </a:lnTo>
                    <a:lnTo>
                      <a:pt x="3090439" y="1628457"/>
                    </a:lnTo>
                    <a:lnTo>
                      <a:pt x="3093616" y="1624647"/>
                    </a:lnTo>
                    <a:lnTo>
                      <a:pt x="3099335" y="1616710"/>
                    </a:lnTo>
                    <a:lnTo>
                      <a:pt x="3104736" y="1607820"/>
                    </a:lnTo>
                    <a:lnTo>
                      <a:pt x="3109183" y="1598612"/>
                    </a:lnTo>
                    <a:lnTo>
                      <a:pt x="3113631" y="1589087"/>
                    </a:lnTo>
                    <a:lnTo>
                      <a:pt x="3118079" y="1579880"/>
                    </a:lnTo>
                    <a:lnTo>
                      <a:pt x="3125704" y="1562735"/>
                    </a:lnTo>
                    <a:lnTo>
                      <a:pt x="3129199" y="1555115"/>
                    </a:lnTo>
                    <a:lnTo>
                      <a:pt x="3132693" y="1548447"/>
                    </a:lnTo>
                    <a:lnTo>
                      <a:pt x="3135553" y="1543367"/>
                    </a:lnTo>
                    <a:lnTo>
                      <a:pt x="3137141" y="1540827"/>
                    </a:lnTo>
                    <a:lnTo>
                      <a:pt x="3138730" y="1538922"/>
                    </a:lnTo>
                    <a:lnTo>
                      <a:pt x="3140318" y="1537970"/>
                    </a:lnTo>
                    <a:lnTo>
                      <a:pt x="3142224" y="1536382"/>
                    </a:lnTo>
                    <a:lnTo>
                      <a:pt x="3144131" y="1535430"/>
                    </a:lnTo>
                    <a:lnTo>
                      <a:pt x="3146354" y="1534795"/>
                    </a:lnTo>
                    <a:lnTo>
                      <a:pt x="3151438" y="1533525"/>
                    </a:lnTo>
                    <a:lnTo>
                      <a:pt x="3156521" y="1533207"/>
                    </a:lnTo>
                    <a:lnTo>
                      <a:pt x="3162240" y="1533525"/>
                    </a:lnTo>
                    <a:lnTo>
                      <a:pt x="3168594" y="1534477"/>
                    </a:lnTo>
                    <a:lnTo>
                      <a:pt x="3174948" y="1536065"/>
                    </a:lnTo>
                    <a:lnTo>
                      <a:pt x="3181619" y="1537652"/>
                    </a:lnTo>
                    <a:lnTo>
                      <a:pt x="3188291" y="1539557"/>
                    </a:lnTo>
                    <a:lnTo>
                      <a:pt x="3194963" y="1541780"/>
                    </a:lnTo>
                    <a:lnTo>
                      <a:pt x="3207988" y="1547177"/>
                    </a:lnTo>
                    <a:lnTo>
                      <a:pt x="3219108" y="1551940"/>
                    </a:lnTo>
                    <a:lnTo>
                      <a:pt x="3228639" y="1556702"/>
                    </a:lnTo>
                    <a:lnTo>
                      <a:pt x="3235946" y="1560512"/>
                    </a:lnTo>
                    <a:lnTo>
                      <a:pt x="3242300" y="1564322"/>
                    </a:lnTo>
                    <a:lnTo>
                      <a:pt x="3247383" y="1567815"/>
                    </a:lnTo>
                    <a:lnTo>
                      <a:pt x="3251513" y="1570672"/>
                    </a:lnTo>
                    <a:lnTo>
                      <a:pt x="3254690" y="1573847"/>
                    </a:lnTo>
                    <a:lnTo>
                      <a:pt x="3256914" y="1576387"/>
                    </a:lnTo>
                    <a:lnTo>
                      <a:pt x="3258503" y="1579245"/>
                    </a:lnTo>
                    <a:lnTo>
                      <a:pt x="3259138" y="1581467"/>
                    </a:lnTo>
                    <a:lnTo>
                      <a:pt x="3258821" y="1584325"/>
                    </a:lnTo>
                    <a:lnTo>
                      <a:pt x="3258185" y="1586865"/>
                    </a:lnTo>
                    <a:lnTo>
                      <a:pt x="3256597" y="1589405"/>
                    </a:lnTo>
                    <a:lnTo>
                      <a:pt x="3254373" y="1592262"/>
                    </a:lnTo>
                    <a:lnTo>
                      <a:pt x="3251513" y="1595120"/>
                    </a:lnTo>
                    <a:lnTo>
                      <a:pt x="3248019" y="1598295"/>
                    </a:lnTo>
                    <a:lnTo>
                      <a:pt x="3240394" y="1605597"/>
                    </a:lnTo>
                    <a:lnTo>
                      <a:pt x="3230863" y="1613535"/>
                    </a:lnTo>
                    <a:lnTo>
                      <a:pt x="3220061" y="1624012"/>
                    </a:lnTo>
                    <a:lnTo>
                      <a:pt x="3214342" y="1629727"/>
                    </a:lnTo>
                    <a:lnTo>
                      <a:pt x="3208624" y="1636077"/>
                    </a:lnTo>
                    <a:lnTo>
                      <a:pt x="3202905" y="1643062"/>
                    </a:lnTo>
                    <a:lnTo>
                      <a:pt x="3197187" y="1650682"/>
                    </a:lnTo>
                    <a:lnTo>
                      <a:pt x="3191150" y="1658620"/>
                    </a:lnTo>
                    <a:lnTo>
                      <a:pt x="3185432" y="1667827"/>
                    </a:lnTo>
                    <a:lnTo>
                      <a:pt x="3179713" y="1677988"/>
                    </a:lnTo>
                    <a:lnTo>
                      <a:pt x="3174312" y="1688148"/>
                    </a:lnTo>
                    <a:lnTo>
                      <a:pt x="3168911" y="1699578"/>
                    </a:lnTo>
                    <a:lnTo>
                      <a:pt x="3163510" y="1712278"/>
                    </a:lnTo>
                    <a:lnTo>
                      <a:pt x="3159062" y="1725613"/>
                    </a:lnTo>
                    <a:lnTo>
                      <a:pt x="3154297" y="1739900"/>
                    </a:lnTo>
                    <a:lnTo>
                      <a:pt x="3005613" y="1739900"/>
                    </a:lnTo>
                    <a:lnTo>
                      <a:pt x="3000530" y="1739900"/>
                    </a:lnTo>
                    <a:lnTo>
                      <a:pt x="2851210" y="1739900"/>
                    </a:lnTo>
                    <a:lnTo>
                      <a:pt x="2847080" y="1725613"/>
                    </a:lnTo>
                    <a:lnTo>
                      <a:pt x="2842315" y="1712595"/>
                    </a:lnTo>
                    <a:lnTo>
                      <a:pt x="2837549" y="1700530"/>
                    </a:lnTo>
                    <a:lnTo>
                      <a:pt x="2832466" y="1689735"/>
                    </a:lnTo>
                    <a:lnTo>
                      <a:pt x="2827383" y="1679258"/>
                    </a:lnTo>
                    <a:lnTo>
                      <a:pt x="2821982" y="1670685"/>
                    </a:lnTo>
                    <a:lnTo>
                      <a:pt x="2817216" y="1662112"/>
                    </a:lnTo>
                    <a:lnTo>
                      <a:pt x="2811816" y="1654810"/>
                    </a:lnTo>
                    <a:lnTo>
                      <a:pt x="2806415" y="1648142"/>
                    </a:lnTo>
                    <a:lnTo>
                      <a:pt x="2801331" y="1641792"/>
                    </a:lnTo>
                    <a:lnTo>
                      <a:pt x="2796566" y="1636712"/>
                    </a:lnTo>
                    <a:lnTo>
                      <a:pt x="2791483" y="1631632"/>
                    </a:lnTo>
                    <a:lnTo>
                      <a:pt x="2781952" y="1623060"/>
                    </a:lnTo>
                    <a:lnTo>
                      <a:pt x="2773374" y="1616392"/>
                    </a:lnTo>
                    <a:lnTo>
                      <a:pt x="2766702" y="1610677"/>
                    </a:lnTo>
                    <a:lnTo>
                      <a:pt x="2763525" y="1607820"/>
                    </a:lnTo>
                    <a:lnTo>
                      <a:pt x="2760983" y="1605280"/>
                    </a:lnTo>
                    <a:lnTo>
                      <a:pt x="2759077" y="1602422"/>
                    </a:lnTo>
                    <a:lnTo>
                      <a:pt x="2757489" y="1599882"/>
                    </a:lnTo>
                    <a:lnTo>
                      <a:pt x="2756218" y="1597025"/>
                    </a:lnTo>
                    <a:lnTo>
                      <a:pt x="2755900" y="1594167"/>
                    </a:lnTo>
                    <a:lnTo>
                      <a:pt x="2755900" y="1590992"/>
                    </a:lnTo>
                    <a:lnTo>
                      <a:pt x="2756536" y="1587182"/>
                    </a:lnTo>
                    <a:lnTo>
                      <a:pt x="2758124" y="1583372"/>
                    </a:lnTo>
                    <a:lnTo>
                      <a:pt x="2760348" y="1579245"/>
                    </a:lnTo>
                    <a:lnTo>
                      <a:pt x="2763525" y="1574482"/>
                    </a:lnTo>
                    <a:lnTo>
                      <a:pt x="2767337" y="1569402"/>
                    </a:lnTo>
                    <a:lnTo>
                      <a:pt x="2772103" y="1563052"/>
                    </a:lnTo>
                    <a:lnTo>
                      <a:pt x="2777186" y="1556702"/>
                    </a:lnTo>
                    <a:lnTo>
                      <a:pt x="2780999" y="1552892"/>
                    </a:lnTo>
                    <a:lnTo>
                      <a:pt x="2785764" y="1549082"/>
                    </a:lnTo>
                    <a:lnTo>
                      <a:pt x="2791165" y="1545907"/>
                    </a:lnTo>
                    <a:lnTo>
                      <a:pt x="2796884" y="1542415"/>
                    </a:lnTo>
                    <a:lnTo>
                      <a:pt x="2802920" y="1539875"/>
                    </a:lnTo>
                    <a:lnTo>
                      <a:pt x="2809592" y="1537652"/>
                    </a:lnTo>
                    <a:lnTo>
                      <a:pt x="2815946" y="1535112"/>
                    </a:lnTo>
                    <a:lnTo>
                      <a:pt x="2822935" y="1533525"/>
                    </a:lnTo>
                    <a:lnTo>
                      <a:pt x="2829607" y="1532572"/>
                    </a:lnTo>
                    <a:lnTo>
                      <a:pt x="2836279" y="1531620"/>
                    </a:lnTo>
                    <a:lnTo>
                      <a:pt x="2842633" y="1531620"/>
                    </a:lnTo>
                    <a:lnTo>
                      <a:pt x="2848987" y="1531620"/>
                    </a:lnTo>
                    <a:lnTo>
                      <a:pt x="2854387" y="1532890"/>
                    </a:lnTo>
                    <a:lnTo>
                      <a:pt x="2859153" y="1534477"/>
                    </a:lnTo>
                    <a:lnTo>
                      <a:pt x="2861377" y="1535112"/>
                    </a:lnTo>
                    <a:lnTo>
                      <a:pt x="2863919" y="1536382"/>
                    </a:lnTo>
                    <a:lnTo>
                      <a:pt x="2865507" y="1537652"/>
                    </a:lnTo>
                    <a:lnTo>
                      <a:pt x="2867413" y="1538922"/>
                    </a:lnTo>
                    <a:lnTo>
                      <a:pt x="2868684" y="1540827"/>
                    </a:lnTo>
                    <a:lnTo>
                      <a:pt x="2870273" y="1543367"/>
                    </a:lnTo>
                    <a:lnTo>
                      <a:pt x="2873450" y="1548447"/>
                    </a:lnTo>
                    <a:lnTo>
                      <a:pt x="2876944" y="1555115"/>
                    </a:lnTo>
                    <a:lnTo>
                      <a:pt x="2880439" y="1562735"/>
                    </a:lnTo>
                    <a:lnTo>
                      <a:pt x="2888064" y="1579880"/>
                    </a:lnTo>
                    <a:lnTo>
                      <a:pt x="2892194" y="1589087"/>
                    </a:lnTo>
                    <a:lnTo>
                      <a:pt x="2896324" y="1598612"/>
                    </a:lnTo>
                    <a:lnTo>
                      <a:pt x="2901407" y="1607820"/>
                    </a:lnTo>
                    <a:lnTo>
                      <a:pt x="2906808" y="1616710"/>
                    </a:lnTo>
                    <a:lnTo>
                      <a:pt x="2912527" y="1624647"/>
                    </a:lnTo>
                    <a:lnTo>
                      <a:pt x="2915068" y="1628457"/>
                    </a:lnTo>
                    <a:lnTo>
                      <a:pt x="2918563" y="1631950"/>
                    </a:lnTo>
                    <a:lnTo>
                      <a:pt x="2921740" y="1635125"/>
                    </a:lnTo>
                    <a:lnTo>
                      <a:pt x="2924917" y="1637982"/>
                    </a:lnTo>
                    <a:lnTo>
                      <a:pt x="2928412" y="1640840"/>
                    </a:lnTo>
                    <a:lnTo>
                      <a:pt x="2931906" y="1643062"/>
                    </a:lnTo>
                    <a:lnTo>
                      <a:pt x="2935719" y="1644967"/>
                    </a:lnTo>
                    <a:lnTo>
                      <a:pt x="2939849" y="1646555"/>
                    </a:lnTo>
                    <a:lnTo>
                      <a:pt x="2943979" y="1647190"/>
                    </a:lnTo>
                    <a:lnTo>
                      <a:pt x="2948109" y="1648142"/>
                    </a:lnTo>
                    <a:lnTo>
                      <a:pt x="2946838" y="1642427"/>
                    </a:lnTo>
                    <a:lnTo>
                      <a:pt x="2944932" y="1635442"/>
                    </a:lnTo>
                    <a:lnTo>
                      <a:pt x="2942391" y="1628140"/>
                    </a:lnTo>
                    <a:lnTo>
                      <a:pt x="2938896" y="1619885"/>
                    </a:lnTo>
                    <a:lnTo>
                      <a:pt x="2931271" y="1601470"/>
                    </a:lnTo>
                    <a:lnTo>
                      <a:pt x="2923011" y="1582102"/>
                    </a:lnTo>
                    <a:lnTo>
                      <a:pt x="2919198" y="1572260"/>
                    </a:lnTo>
                    <a:lnTo>
                      <a:pt x="2916021" y="1562735"/>
                    </a:lnTo>
                    <a:lnTo>
                      <a:pt x="2913162" y="1553527"/>
                    </a:lnTo>
                    <a:lnTo>
                      <a:pt x="2911256" y="1544320"/>
                    </a:lnTo>
                    <a:lnTo>
                      <a:pt x="2909985" y="1536382"/>
                    </a:lnTo>
                    <a:lnTo>
                      <a:pt x="2909985" y="1532255"/>
                    </a:lnTo>
                    <a:lnTo>
                      <a:pt x="2909985" y="1528762"/>
                    </a:lnTo>
                    <a:lnTo>
                      <a:pt x="2910621" y="1524952"/>
                    </a:lnTo>
                    <a:lnTo>
                      <a:pt x="2911256" y="1521777"/>
                    </a:lnTo>
                    <a:lnTo>
                      <a:pt x="2912527" y="1518602"/>
                    </a:lnTo>
                    <a:lnTo>
                      <a:pt x="2914115" y="1516062"/>
                    </a:lnTo>
                    <a:lnTo>
                      <a:pt x="2915068" y="1514157"/>
                    </a:lnTo>
                    <a:lnTo>
                      <a:pt x="2916657" y="1512570"/>
                    </a:lnTo>
                    <a:lnTo>
                      <a:pt x="2920469" y="1510030"/>
                    </a:lnTo>
                    <a:lnTo>
                      <a:pt x="2924917" y="1507807"/>
                    </a:lnTo>
                    <a:lnTo>
                      <a:pt x="2930318" y="1505267"/>
                    </a:lnTo>
                    <a:lnTo>
                      <a:pt x="2936037" y="1503362"/>
                    </a:lnTo>
                    <a:lnTo>
                      <a:pt x="2942708" y="1501775"/>
                    </a:lnTo>
                    <a:lnTo>
                      <a:pt x="2949698" y="1500822"/>
                    </a:lnTo>
                    <a:lnTo>
                      <a:pt x="2956369" y="1499552"/>
                    </a:lnTo>
                    <a:lnTo>
                      <a:pt x="2970666" y="1497965"/>
                    </a:lnTo>
                    <a:lnTo>
                      <a:pt x="2983692" y="1497330"/>
                    </a:lnTo>
                    <a:lnTo>
                      <a:pt x="2994811" y="1497012"/>
                    </a:lnTo>
                    <a:close/>
                    <a:moveTo>
                      <a:pt x="1762125" y="765175"/>
                    </a:moveTo>
                    <a:lnTo>
                      <a:pt x="1928813" y="765175"/>
                    </a:lnTo>
                    <a:lnTo>
                      <a:pt x="1928813" y="1662113"/>
                    </a:lnTo>
                    <a:lnTo>
                      <a:pt x="1762125" y="1662113"/>
                    </a:lnTo>
                    <a:lnTo>
                      <a:pt x="1762125" y="765175"/>
                    </a:lnTo>
                    <a:close/>
                    <a:moveTo>
                      <a:pt x="542925" y="551035"/>
                    </a:moveTo>
                    <a:lnTo>
                      <a:pt x="81597" y="1676586"/>
                    </a:lnTo>
                    <a:lnTo>
                      <a:pt x="495617" y="1676586"/>
                    </a:lnTo>
                    <a:lnTo>
                      <a:pt x="550545" y="1676586"/>
                    </a:lnTo>
                    <a:lnTo>
                      <a:pt x="605155" y="1676586"/>
                    </a:lnTo>
                    <a:lnTo>
                      <a:pt x="1019492" y="1676586"/>
                    </a:lnTo>
                    <a:lnTo>
                      <a:pt x="558165" y="551035"/>
                    </a:lnTo>
                    <a:lnTo>
                      <a:pt x="554355" y="551988"/>
                    </a:lnTo>
                    <a:lnTo>
                      <a:pt x="552450" y="552623"/>
                    </a:lnTo>
                    <a:lnTo>
                      <a:pt x="550545" y="552623"/>
                    </a:lnTo>
                    <a:lnTo>
                      <a:pt x="548640" y="552623"/>
                    </a:lnTo>
                    <a:lnTo>
                      <a:pt x="546735" y="551988"/>
                    </a:lnTo>
                    <a:lnTo>
                      <a:pt x="542925" y="551035"/>
                    </a:lnTo>
                    <a:close/>
                    <a:moveTo>
                      <a:pt x="1997075" y="460376"/>
                    </a:moveTo>
                    <a:lnTo>
                      <a:pt x="2034223" y="474985"/>
                    </a:lnTo>
                    <a:lnTo>
                      <a:pt x="2075815" y="491500"/>
                    </a:lnTo>
                    <a:lnTo>
                      <a:pt x="2098358" y="501028"/>
                    </a:lnTo>
                    <a:lnTo>
                      <a:pt x="2122170" y="510873"/>
                    </a:lnTo>
                    <a:lnTo>
                      <a:pt x="2146618" y="521671"/>
                    </a:lnTo>
                    <a:lnTo>
                      <a:pt x="2171700" y="533105"/>
                    </a:lnTo>
                    <a:lnTo>
                      <a:pt x="2198053" y="545491"/>
                    </a:lnTo>
                    <a:lnTo>
                      <a:pt x="2225040" y="558195"/>
                    </a:lnTo>
                    <a:lnTo>
                      <a:pt x="2252980" y="571852"/>
                    </a:lnTo>
                    <a:lnTo>
                      <a:pt x="2281238" y="586144"/>
                    </a:lnTo>
                    <a:lnTo>
                      <a:pt x="2310130" y="600753"/>
                    </a:lnTo>
                    <a:lnTo>
                      <a:pt x="2339975" y="616632"/>
                    </a:lnTo>
                    <a:lnTo>
                      <a:pt x="2370455" y="633147"/>
                    </a:lnTo>
                    <a:lnTo>
                      <a:pt x="2401253" y="650298"/>
                    </a:lnTo>
                    <a:lnTo>
                      <a:pt x="2432368" y="668401"/>
                    </a:lnTo>
                    <a:lnTo>
                      <a:pt x="2464118" y="687139"/>
                    </a:lnTo>
                    <a:lnTo>
                      <a:pt x="2495868" y="706513"/>
                    </a:lnTo>
                    <a:lnTo>
                      <a:pt x="2527935" y="727156"/>
                    </a:lnTo>
                    <a:lnTo>
                      <a:pt x="2560320" y="748117"/>
                    </a:lnTo>
                    <a:lnTo>
                      <a:pt x="2593023" y="770032"/>
                    </a:lnTo>
                    <a:lnTo>
                      <a:pt x="2625725" y="792899"/>
                    </a:lnTo>
                    <a:lnTo>
                      <a:pt x="2658746" y="816400"/>
                    </a:lnTo>
                    <a:lnTo>
                      <a:pt x="2691766" y="840855"/>
                    </a:lnTo>
                    <a:lnTo>
                      <a:pt x="2724468" y="865945"/>
                    </a:lnTo>
                    <a:lnTo>
                      <a:pt x="2757488" y="891988"/>
                    </a:lnTo>
                    <a:lnTo>
                      <a:pt x="2789873" y="919302"/>
                    </a:lnTo>
                    <a:lnTo>
                      <a:pt x="2822576" y="946933"/>
                    </a:lnTo>
                    <a:lnTo>
                      <a:pt x="2854961" y="975516"/>
                    </a:lnTo>
                    <a:lnTo>
                      <a:pt x="2886711" y="1005370"/>
                    </a:lnTo>
                    <a:lnTo>
                      <a:pt x="2918461" y="1035542"/>
                    </a:lnTo>
                    <a:lnTo>
                      <a:pt x="2918461" y="1039036"/>
                    </a:lnTo>
                    <a:lnTo>
                      <a:pt x="2918778" y="1048246"/>
                    </a:lnTo>
                    <a:lnTo>
                      <a:pt x="2919413" y="1054598"/>
                    </a:lnTo>
                    <a:lnTo>
                      <a:pt x="2920366" y="1061902"/>
                    </a:lnTo>
                    <a:lnTo>
                      <a:pt x="2921953" y="1070160"/>
                    </a:lnTo>
                    <a:lnTo>
                      <a:pt x="2923858" y="1078735"/>
                    </a:lnTo>
                    <a:lnTo>
                      <a:pt x="2926081" y="1087945"/>
                    </a:lnTo>
                    <a:lnTo>
                      <a:pt x="2929573" y="1097473"/>
                    </a:lnTo>
                    <a:lnTo>
                      <a:pt x="2933701" y="1107001"/>
                    </a:lnTo>
                    <a:lnTo>
                      <a:pt x="2936241" y="1111765"/>
                    </a:lnTo>
                    <a:lnTo>
                      <a:pt x="2938781" y="1116529"/>
                    </a:lnTo>
                    <a:lnTo>
                      <a:pt x="2941638" y="1121293"/>
                    </a:lnTo>
                    <a:lnTo>
                      <a:pt x="2944496" y="1125739"/>
                    </a:lnTo>
                    <a:lnTo>
                      <a:pt x="2947988" y="1130503"/>
                    </a:lnTo>
                    <a:lnTo>
                      <a:pt x="2951798" y="1134950"/>
                    </a:lnTo>
                    <a:lnTo>
                      <a:pt x="2955608" y="1139396"/>
                    </a:lnTo>
                    <a:lnTo>
                      <a:pt x="2959736" y="1143207"/>
                    </a:lnTo>
                    <a:lnTo>
                      <a:pt x="2964498" y="1147336"/>
                    </a:lnTo>
                    <a:lnTo>
                      <a:pt x="2969261" y="1150829"/>
                    </a:lnTo>
                    <a:lnTo>
                      <a:pt x="2971166" y="1146065"/>
                    </a:lnTo>
                    <a:lnTo>
                      <a:pt x="2974023" y="1141937"/>
                    </a:lnTo>
                    <a:lnTo>
                      <a:pt x="2977198" y="1138126"/>
                    </a:lnTo>
                    <a:lnTo>
                      <a:pt x="2980373" y="1134632"/>
                    </a:lnTo>
                    <a:lnTo>
                      <a:pt x="2984818" y="1132091"/>
                    </a:lnTo>
                    <a:lnTo>
                      <a:pt x="2989263" y="1130186"/>
                    </a:lnTo>
                    <a:lnTo>
                      <a:pt x="2994343" y="1128915"/>
                    </a:lnTo>
                    <a:lnTo>
                      <a:pt x="2999741" y="1128280"/>
                    </a:lnTo>
                    <a:lnTo>
                      <a:pt x="3002598" y="1128598"/>
                    </a:lnTo>
                    <a:lnTo>
                      <a:pt x="3005773" y="1128915"/>
                    </a:lnTo>
                    <a:lnTo>
                      <a:pt x="3008948" y="1129550"/>
                    </a:lnTo>
                    <a:lnTo>
                      <a:pt x="3011806" y="1130821"/>
                    </a:lnTo>
                    <a:lnTo>
                      <a:pt x="3014663" y="1132091"/>
                    </a:lnTo>
                    <a:lnTo>
                      <a:pt x="3017203" y="1133997"/>
                    </a:lnTo>
                    <a:lnTo>
                      <a:pt x="3019743" y="1135585"/>
                    </a:lnTo>
                    <a:lnTo>
                      <a:pt x="3022283" y="1137808"/>
                    </a:lnTo>
                    <a:lnTo>
                      <a:pt x="3024188" y="1140031"/>
                    </a:lnTo>
                    <a:lnTo>
                      <a:pt x="3026093" y="1142254"/>
                    </a:lnTo>
                    <a:lnTo>
                      <a:pt x="3027681" y="1145113"/>
                    </a:lnTo>
                    <a:lnTo>
                      <a:pt x="3028951" y="1147653"/>
                    </a:lnTo>
                    <a:lnTo>
                      <a:pt x="3029903" y="1150829"/>
                    </a:lnTo>
                    <a:lnTo>
                      <a:pt x="3030538" y="1153688"/>
                    </a:lnTo>
                    <a:lnTo>
                      <a:pt x="3031491" y="1156864"/>
                    </a:lnTo>
                    <a:lnTo>
                      <a:pt x="3031491" y="1160357"/>
                    </a:lnTo>
                    <a:lnTo>
                      <a:pt x="3031491" y="1171791"/>
                    </a:lnTo>
                    <a:lnTo>
                      <a:pt x="3037206" y="1171791"/>
                    </a:lnTo>
                    <a:lnTo>
                      <a:pt x="3042603" y="1171473"/>
                    </a:lnTo>
                    <a:lnTo>
                      <a:pt x="3047366" y="1171155"/>
                    </a:lnTo>
                    <a:lnTo>
                      <a:pt x="3052446" y="1170203"/>
                    </a:lnTo>
                    <a:lnTo>
                      <a:pt x="3057526" y="1169250"/>
                    </a:lnTo>
                    <a:lnTo>
                      <a:pt x="3061653" y="1167662"/>
                    </a:lnTo>
                    <a:lnTo>
                      <a:pt x="3065781" y="1166074"/>
                    </a:lnTo>
                    <a:lnTo>
                      <a:pt x="3069908" y="1164168"/>
                    </a:lnTo>
                    <a:lnTo>
                      <a:pt x="3073718" y="1162263"/>
                    </a:lnTo>
                    <a:lnTo>
                      <a:pt x="3077528" y="1160357"/>
                    </a:lnTo>
                    <a:lnTo>
                      <a:pt x="3084196" y="1155593"/>
                    </a:lnTo>
                    <a:lnTo>
                      <a:pt x="3090228" y="1150829"/>
                    </a:lnTo>
                    <a:lnTo>
                      <a:pt x="3095308" y="1145748"/>
                    </a:lnTo>
                    <a:lnTo>
                      <a:pt x="3099753" y="1140349"/>
                    </a:lnTo>
                    <a:lnTo>
                      <a:pt x="3103246" y="1135585"/>
                    </a:lnTo>
                    <a:lnTo>
                      <a:pt x="3106738" y="1130821"/>
                    </a:lnTo>
                    <a:lnTo>
                      <a:pt x="3108961" y="1126692"/>
                    </a:lnTo>
                    <a:lnTo>
                      <a:pt x="3112136" y="1120658"/>
                    </a:lnTo>
                    <a:lnTo>
                      <a:pt x="3113088" y="1117799"/>
                    </a:lnTo>
                    <a:lnTo>
                      <a:pt x="3117851" y="1117482"/>
                    </a:lnTo>
                    <a:lnTo>
                      <a:pt x="3122931" y="1117482"/>
                    </a:lnTo>
                    <a:lnTo>
                      <a:pt x="3125471" y="1117482"/>
                    </a:lnTo>
                    <a:lnTo>
                      <a:pt x="3128011" y="1117799"/>
                    </a:lnTo>
                    <a:lnTo>
                      <a:pt x="3130868" y="1118752"/>
                    </a:lnTo>
                    <a:lnTo>
                      <a:pt x="3133408" y="1119705"/>
                    </a:lnTo>
                    <a:lnTo>
                      <a:pt x="3135948" y="1121293"/>
                    </a:lnTo>
                    <a:lnTo>
                      <a:pt x="3137853" y="1123199"/>
                    </a:lnTo>
                    <a:lnTo>
                      <a:pt x="3139123" y="1125422"/>
                    </a:lnTo>
                    <a:lnTo>
                      <a:pt x="3140076" y="1128598"/>
                    </a:lnTo>
                    <a:lnTo>
                      <a:pt x="3140393" y="1132091"/>
                    </a:lnTo>
                    <a:lnTo>
                      <a:pt x="3139758" y="1136220"/>
                    </a:lnTo>
                    <a:lnTo>
                      <a:pt x="3138806" y="1140349"/>
                    </a:lnTo>
                    <a:lnTo>
                      <a:pt x="3136901" y="1145113"/>
                    </a:lnTo>
                    <a:lnTo>
                      <a:pt x="3134361" y="1150829"/>
                    </a:lnTo>
                    <a:lnTo>
                      <a:pt x="3131186" y="1156546"/>
                    </a:lnTo>
                    <a:lnTo>
                      <a:pt x="3127058" y="1162898"/>
                    </a:lnTo>
                    <a:lnTo>
                      <a:pt x="3121978" y="1169885"/>
                    </a:lnTo>
                    <a:lnTo>
                      <a:pt x="3116581" y="1176872"/>
                    </a:lnTo>
                    <a:lnTo>
                      <a:pt x="3110231" y="1183542"/>
                    </a:lnTo>
                    <a:lnTo>
                      <a:pt x="3102928" y="1190529"/>
                    </a:lnTo>
                    <a:lnTo>
                      <a:pt x="3095308" y="1196881"/>
                    </a:lnTo>
                    <a:lnTo>
                      <a:pt x="3086418" y="1203233"/>
                    </a:lnTo>
                    <a:lnTo>
                      <a:pt x="3081973" y="1205774"/>
                    </a:lnTo>
                    <a:lnTo>
                      <a:pt x="3076893" y="1208632"/>
                    </a:lnTo>
                    <a:lnTo>
                      <a:pt x="3071813" y="1211173"/>
                    </a:lnTo>
                    <a:lnTo>
                      <a:pt x="3067051" y="1213396"/>
                    </a:lnTo>
                    <a:lnTo>
                      <a:pt x="3061336" y="1215301"/>
                    </a:lnTo>
                    <a:lnTo>
                      <a:pt x="3055938" y="1217207"/>
                    </a:lnTo>
                    <a:lnTo>
                      <a:pt x="3050223" y="1218795"/>
                    </a:lnTo>
                    <a:lnTo>
                      <a:pt x="3043873" y="1220065"/>
                    </a:lnTo>
                    <a:lnTo>
                      <a:pt x="3037841" y="1221018"/>
                    </a:lnTo>
                    <a:lnTo>
                      <a:pt x="3031491" y="1221971"/>
                    </a:lnTo>
                    <a:lnTo>
                      <a:pt x="3031491" y="1242297"/>
                    </a:lnTo>
                    <a:lnTo>
                      <a:pt x="3045143" y="1274374"/>
                    </a:lnTo>
                    <a:lnTo>
                      <a:pt x="3064193" y="1317567"/>
                    </a:lnTo>
                    <a:lnTo>
                      <a:pt x="3111183" y="1423327"/>
                    </a:lnTo>
                    <a:lnTo>
                      <a:pt x="3148013" y="1504949"/>
                    </a:lnTo>
                    <a:lnTo>
                      <a:pt x="3141663" y="1505902"/>
                    </a:lnTo>
                    <a:lnTo>
                      <a:pt x="3138171" y="1506220"/>
                    </a:lnTo>
                    <a:lnTo>
                      <a:pt x="3135313" y="1506855"/>
                    </a:lnTo>
                    <a:lnTo>
                      <a:pt x="3132773" y="1507808"/>
                    </a:lnTo>
                    <a:lnTo>
                      <a:pt x="3129916" y="1508125"/>
                    </a:lnTo>
                    <a:lnTo>
                      <a:pt x="3127693" y="1507808"/>
                    </a:lnTo>
                    <a:lnTo>
                      <a:pt x="3125471" y="1507490"/>
                    </a:lnTo>
                    <a:lnTo>
                      <a:pt x="3123566" y="1506537"/>
                    </a:lnTo>
                    <a:lnTo>
                      <a:pt x="3121661" y="1505902"/>
                    </a:lnTo>
                    <a:lnTo>
                      <a:pt x="3119756" y="1504314"/>
                    </a:lnTo>
                    <a:lnTo>
                      <a:pt x="3117851" y="1502726"/>
                    </a:lnTo>
                    <a:lnTo>
                      <a:pt x="3116263" y="1501138"/>
                    </a:lnTo>
                    <a:lnTo>
                      <a:pt x="3115311" y="1499232"/>
                    </a:lnTo>
                    <a:lnTo>
                      <a:pt x="3113088" y="1497009"/>
                    </a:lnTo>
                    <a:lnTo>
                      <a:pt x="3110866" y="1493833"/>
                    </a:lnTo>
                    <a:lnTo>
                      <a:pt x="3107373" y="1490657"/>
                    </a:lnTo>
                    <a:lnTo>
                      <a:pt x="3102611" y="1486529"/>
                    </a:lnTo>
                    <a:lnTo>
                      <a:pt x="3096261" y="1482717"/>
                    </a:lnTo>
                    <a:lnTo>
                      <a:pt x="3092451" y="1480812"/>
                    </a:lnTo>
                    <a:lnTo>
                      <a:pt x="3088323" y="1478906"/>
                    </a:lnTo>
                    <a:lnTo>
                      <a:pt x="3083878" y="1477636"/>
                    </a:lnTo>
                    <a:lnTo>
                      <a:pt x="3078481" y="1475731"/>
                    </a:lnTo>
                    <a:lnTo>
                      <a:pt x="3072448" y="1474143"/>
                    </a:lnTo>
                    <a:lnTo>
                      <a:pt x="3065781" y="1472554"/>
                    </a:lnTo>
                    <a:lnTo>
                      <a:pt x="3054986" y="1448417"/>
                    </a:lnTo>
                    <a:lnTo>
                      <a:pt x="3008948" y="1345198"/>
                    </a:lnTo>
                    <a:lnTo>
                      <a:pt x="3004186" y="1346151"/>
                    </a:lnTo>
                    <a:lnTo>
                      <a:pt x="3001963" y="1346786"/>
                    </a:lnTo>
                    <a:lnTo>
                      <a:pt x="2999741" y="1347104"/>
                    </a:lnTo>
                    <a:lnTo>
                      <a:pt x="2997201" y="1347104"/>
                    </a:lnTo>
                    <a:lnTo>
                      <a:pt x="2995296" y="1346151"/>
                    </a:lnTo>
                    <a:lnTo>
                      <a:pt x="2992121" y="1345516"/>
                    </a:lnTo>
                    <a:lnTo>
                      <a:pt x="2940051" y="1472554"/>
                    </a:lnTo>
                    <a:lnTo>
                      <a:pt x="2933066" y="1473825"/>
                    </a:lnTo>
                    <a:lnTo>
                      <a:pt x="2927033" y="1475731"/>
                    </a:lnTo>
                    <a:lnTo>
                      <a:pt x="2921636" y="1477001"/>
                    </a:lnTo>
                    <a:lnTo>
                      <a:pt x="2916873" y="1478906"/>
                    </a:lnTo>
                    <a:lnTo>
                      <a:pt x="2912428" y="1480812"/>
                    </a:lnTo>
                    <a:lnTo>
                      <a:pt x="2908618" y="1482717"/>
                    </a:lnTo>
                    <a:lnTo>
                      <a:pt x="2905126" y="1484623"/>
                    </a:lnTo>
                    <a:lnTo>
                      <a:pt x="2901951" y="1486529"/>
                    </a:lnTo>
                    <a:lnTo>
                      <a:pt x="2897506" y="1490657"/>
                    </a:lnTo>
                    <a:lnTo>
                      <a:pt x="2893696" y="1493833"/>
                    </a:lnTo>
                    <a:lnTo>
                      <a:pt x="2891473" y="1497327"/>
                    </a:lnTo>
                    <a:lnTo>
                      <a:pt x="2889568" y="1499550"/>
                    </a:lnTo>
                    <a:lnTo>
                      <a:pt x="2888298" y="1501456"/>
                    </a:lnTo>
                    <a:lnTo>
                      <a:pt x="2886711" y="1503044"/>
                    </a:lnTo>
                    <a:lnTo>
                      <a:pt x="2885123" y="1504632"/>
                    </a:lnTo>
                    <a:lnTo>
                      <a:pt x="2883218" y="1505902"/>
                    </a:lnTo>
                    <a:lnTo>
                      <a:pt x="2881313" y="1506537"/>
                    </a:lnTo>
                    <a:lnTo>
                      <a:pt x="2879408" y="1507490"/>
                    </a:lnTo>
                    <a:lnTo>
                      <a:pt x="2877503" y="1507808"/>
                    </a:lnTo>
                    <a:lnTo>
                      <a:pt x="2875281" y="1507808"/>
                    </a:lnTo>
                    <a:lnTo>
                      <a:pt x="2872106" y="1507490"/>
                    </a:lnTo>
                    <a:lnTo>
                      <a:pt x="2869248" y="1506537"/>
                    </a:lnTo>
                    <a:lnTo>
                      <a:pt x="2865121" y="1504949"/>
                    </a:lnTo>
                    <a:lnTo>
                      <a:pt x="2860041" y="1503996"/>
                    </a:lnTo>
                    <a:lnTo>
                      <a:pt x="2967356" y="1242297"/>
                    </a:lnTo>
                    <a:lnTo>
                      <a:pt x="2967356" y="1211808"/>
                    </a:lnTo>
                    <a:lnTo>
                      <a:pt x="2959418" y="1208949"/>
                    </a:lnTo>
                    <a:lnTo>
                      <a:pt x="2951481" y="1205774"/>
                    </a:lnTo>
                    <a:lnTo>
                      <a:pt x="2943861" y="1201962"/>
                    </a:lnTo>
                    <a:lnTo>
                      <a:pt x="2936558" y="1197834"/>
                    </a:lnTo>
                    <a:lnTo>
                      <a:pt x="2929573" y="1194022"/>
                    </a:lnTo>
                    <a:lnTo>
                      <a:pt x="2923223" y="1189259"/>
                    </a:lnTo>
                    <a:lnTo>
                      <a:pt x="2917508" y="1184812"/>
                    </a:lnTo>
                    <a:lnTo>
                      <a:pt x="2911793" y="1180048"/>
                    </a:lnTo>
                    <a:lnTo>
                      <a:pt x="2906396" y="1175602"/>
                    </a:lnTo>
                    <a:lnTo>
                      <a:pt x="2901633" y="1170520"/>
                    </a:lnTo>
                    <a:lnTo>
                      <a:pt x="2897188" y="1165756"/>
                    </a:lnTo>
                    <a:lnTo>
                      <a:pt x="2892743" y="1160675"/>
                    </a:lnTo>
                    <a:lnTo>
                      <a:pt x="2888933" y="1155593"/>
                    </a:lnTo>
                    <a:lnTo>
                      <a:pt x="2885123" y="1150829"/>
                    </a:lnTo>
                    <a:lnTo>
                      <a:pt x="2879091" y="1140666"/>
                    </a:lnTo>
                    <a:lnTo>
                      <a:pt x="2874011" y="1130821"/>
                    </a:lnTo>
                    <a:lnTo>
                      <a:pt x="2869883" y="1121611"/>
                    </a:lnTo>
                    <a:lnTo>
                      <a:pt x="2867026" y="1113353"/>
                    </a:lnTo>
                    <a:lnTo>
                      <a:pt x="2864486" y="1105095"/>
                    </a:lnTo>
                    <a:lnTo>
                      <a:pt x="2862581" y="1098744"/>
                    </a:lnTo>
                    <a:lnTo>
                      <a:pt x="2861628" y="1093027"/>
                    </a:lnTo>
                    <a:lnTo>
                      <a:pt x="2860676" y="1088898"/>
                    </a:lnTo>
                    <a:lnTo>
                      <a:pt x="2860358" y="1085404"/>
                    </a:lnTo>
                    <a:lnTo>
                      <a:pt x="2859723" y="1083499"/>
                    </a:lnTo>
                    <a:lnTo>
                      <a:pt x="2856866" y="1078417"/>
                    </a:lnTo>
                    <a:lnTo>
                      <a:pt x="2854643" y="1074924"/>
                    </a:lnTo>
                    <a:lnTo>
                      <a:pt x="2851151" y="1070477"/>
                    </a:lnTo>
                    <a:lnTo>
                      <a:pt x="2846706" y="1065078"/>
                    </a:lnTo>
                    <a:lnTo>
                      <a:pt x="2841308" y="1058409"/>
                    </a:lnTo>
                    <a:lnTo>
                      <a:pt x="2834323" y="1051739"/>
                    </a:lnTo>
                    <a:lnTo>
                      <a:pt x="2826068" y="1043482"/>
                    </a:lnTo>
                    <a:lnTo>
                      <a:pt x="2815908" y="1035224"/>
                    </a:lnTo>
                    <a:lnTo>
                      <a:pt x="2804161" y="1025696"/>
                    </a:lnTo>
                    <a:lnTo>
                      <a:pt x="2790826" y="1015216"/>
                    </a:lnTo>
                    <a:lnTo>
                      <a:pt x="2774951" y="1003782"/>
                    </a:lnTo>
                    <a:lnTo>
                      <a:pt x="2757171" y="992031"/>
                    </a:lnTo>
                    <a:lnTo>
                      <a:pt x="2737168" y="979010"/>
                    </a:lnTo>
                    <a:lnTo>
                      <a:pt x="2714943" y="965671"/>
                    </a:lnTo>
                    <a:lnTo>
                      <a:pt x="2689861" y="951062"/>
                    </a:lnTo>
                    <a:lnTo>
                      <a:pt x="2662238" y="935817"/>
                    </a:lnTo>
                    <a:lnTo>
                      <a:pt x="2631758" y="919619"/>
                    </a:lnTo>
                    <a:lnTo>
                      <a:pt x="2598420" y="902469"/>
                    </a:lnTo>
                    <a:lnTo>
                      <a:pt x="2561908" y="884684"/>
                    </a:lnTo>
                    <a:lnTo>
                      <a:pt x="2522220" y="865945"/>
                    </a:lnTo>
                    <a:lnTo>
                      <a:pt x="2479040" y="846572"/>
                    </a:lnTo>
                    <a:lnTo>
                      <a:pt x="2432368" y="826564"/>
                    </a:lnTo>
                    <a:lnTo>
                      <a:pt x="2382203" y="805602"/>
                    </a:lnTo>
                    <a:lnTo>
                      <a:pt x="2328228" y="783371"/>
                    </a:lnTo>
                    <a:lnTo>
                      <a:pt x="2270125" y="760821"/>
                    </a:lnTo>
                    <a:lnTo>
                      <a:pt x="2208213" y="737637"/>
                    </a:lnTo>
                    <a:lnTo>
                      <a:pt x="2142490" y="712864"/>
                    </a:lnTo>
                    <a:lnTo>
                      <a:pt x="2071688" y="687774"/>
                    </a:lnTo>
                    <a:lnTo>
                      <a:pt x="1997075" y="661731"/>
                    </a:lnTo>
                    <a:lnTo>
                      <a:pt x="1997075" y="460376"/>
                    </a:lnTo>
                    <a:close/>
                    <a:moveTo>
                      <a:pt x="1840397" y="442815"/>
                    </a:moveTo>
                    <a:lnTo>
                      <a:pt x="1834372" y="443766"/>
                    </a:lnTo>
                    <a:lnTo>
                      <a:pt x="1828664" y="445353"/>
                    </a:lnTo>
                    <a:lnTo>
                      <a:pt x="1823273" y="447256"/>
                    </a:lnTo>
                    <a:lnTo>
                      <a:pt x="1818517" y="449477"/>
                    </a:lnTo>
                    <a:lnTo>
                      <a:pt x="1813444" y="452650"/>
                    </a:lnTo>
                    <a:lnTo>
                      <a:pt x="1809004" y="456140"/>
                    </a:lnTo>
                    <a:lnTo>
                      <a:pt x="1804565" y="459947"/>
                    </a:lnTo>
                    <a:lnTo>
                      <a:pt x="1800760" y="464071"/>
                    </a:lnTo>
                    <a:lnTo>
                      <a:pt x="1797589" y="468195"/>
                    </a:lnTo>
                    <a:lnTo>
                      <a:pt x="1794735" y="473271"/>
                    </a:lnTo>
                    <a:lnTo>
                      <a:pt x="1792198" y="478665"/>
                    </a:lnTo>
                    <a:lnTo>
                      <a:pt x="1790296" y="484058"/>
                    </a:lnTo>
                    <a:lnTo>
                      <a:pt x="1788710" y="489452"/>
                    </a:lnTo>
                    <a:lnTo>
                      <a:pt x="1787759" y="495479"/>
                    </a:lnTo>
                    <a:lnTo>
                      <a:pt x="1787442" y="501190"/>
                    </a:lnTo>
                    <a:lnTo>
                      <a:pt x="1787759" y="507218"/>
                    </a:lnTo>
                    <a:lnTo>
                      <a:pt x="1788710" y="512928"/>
                    </a:lnTo>
                    <a:lnTo>
                      <a:pt x="1790296" y="518639"/>
                    </a:lnTo>
                    <a:lnTo>
                      <a:pt x="1792198" y="524032"/>
                    </a:lnTo>
                    <a:lnTo>
                      <a:pt x="1794735" y="529426"/>
                    </a:lnTo>
                    <a:lnTo>
                      <a:pt x="1797589" y="533867"/>
                    </a:lnTo>
                    <a:lnTo>
                      <a:pt x="1800760" y="538626"/>
                    </a:lnTo>
                    <a:lnTo>
                      <a:pt x="1804565" y="542750"/>
                    </a:lnTo>
                    <a:lnTo>
                      <a:pt x="1809004" y="546557"/>
                    </a:lnTo>
                    <a:lnTo>
                      <a:pt x="1813444" y="550047"/>
                    </a:lnTo>
                    <a:lnTo>
                      <a:pt x="1818517" y="553220"/>
                    </a:lnTo>
                    <a:lnTo>
                      <a:pt x="1823273" y="555441"/>
                    </a:lnTo>
                    <a:lnTo>
                      <a:pt x="1828664" y="557344"/>
                    </a:lnTo>
                    <a:lnTo>
                      <a:pt x="1834372" y="558931"/>
                    </a:lnTo>
                    <a:lnTo>
                      <a:pt x="1840397" y="559565"/>
                    </a:lnTo>
                    <a:lnTo>
                      <a:pt x="1846421" y="559882"/>
                    </a:lnTo>
                    <a:lnTo>
                      <a:pt x="1852446" y="559565"/>
                    </a:lnTo>
                    <a:lnTo>
                      <a:pt x="1858154" y="558931"/>
                    </a:lnTo>
                    <a:lnTo>
                      <a:pt x="1863861" y="557344"/>
                    </a:lnTo>
                    <a:lnTo>
                      <a:pt x="1869252" y="555441"/>
                    </a:lnTo>
                    <a:lnTo>
                      <a:pt x="1874326" y="553220"/>
                    </a:lnTo>
                    <a:lnTo>
                      <a:pt x="1879082" y="550047"/>
                    </a:lnTo>
                    <a:lnTo>
                      <a:pt x="1883838" y="546557"/>
                    </a:lnTo>
                    <a:lnTo>
                      <a:pt x="1887961" y="542750"/>
                    </a:lnTo>
                    <a:lnTo>
                      <a:pt x="1891766" y="538626"/>
                    </a:lnTo>
                    <a:lnTo>
                      <a:pt x="1894937" y="533867"/>
                    </a:lnTo>
                    <a:lnTo>
                      <a:pt x="1897790" y="529426"/>
                    </a:lnTo>
                    <a:lnTo>
                      <a:pt x="1900644" y="524032"/>
                    </a:lnTo>
                    <a:lnTo>
                      <a:pt x="1902547" y="518639"/>
                    </a:lnTo>
                    <a:lnTo>
                      <a:pt x="1904132" y="512928"/>
                    </a:lnTo>
                    <a:lnTo>
                      <a:pt x="1904767" y="507218"/>
                    </a:lnTo>
                    <a:lnTo>
                      <a:pt x="1905084" y="501190"/>
                    </a:lnTo>
                    <a:lnTo>
                      <a:pt x="1904767" y="495479"/>
                    </a:lnTo>
                    <a:lnTo>
                      <a:pt x="1904132" y="489452"/>
                    </a:lnTo>
                    <a:lnTo>
                      <a:pt x="1902547" y="484058"/>
                    </a:lnTo>
                    <a:lnTo>
                      <a:pt x="1900644" y="478665"/>
                    </a:lnTo>
                    <a:lnTo>
                      <a:pt x="1897790" y="473271"/>
                    </a:lnTo>
                    <a:lnTo>
                      <a:pt x="1894937" y="468195"/>
                    </a:lnTo>
                    <a:lnTo>
                      <a:pt x="1891766" y="464071"/>
                    </a:lnTo>
                    <a:lnTo>
                      <a:pt x="1887961" y="459947"/>
                    </a:lnTo>
                    <a:lnTo>
                      <a:pt x="1883838" y="456140"/>
                    </a:lnTo>
                    <a:lnTo>
                      <a:pt x="1879082" y="452650"/>
                    </a:lnTo>
                    <a:lnTo>
                      <a:pt x="1874326" y="449477"/>
                    </a:lnTo>
                    <a:lnTo>
                      <a:pt x="1869252" y="447256"/>
                    </a:lnTo>
                    <a:lnTo>
                      <a:pt x="1863861" y="445353"/>
                    </a:lnTo>
                    <a:lnTo>
                      <a:pt x="1858154" y="443766"/>
                    </a:lnTo>
                    <a:lnTo>
                      <a:pt x="1852446" y="442815"/>
                    </a:lnTo>
                    <a:lnTo>
                      <a:pt x="1846421" y="442815"/>
                    </a:lnTo>
                    <a:lnTo>
                      <a:pt x="1840397" y="442815"/>
                    </a:lnTo>
                    <a:close/>
                    <a:moveTo>
                      <a:pt x="1722438" y="315912"/>
                    </a:moveTo>
                    <a:lnTo>
                      <a:pt x="1970088" y="315912"/>
                    </a:lnTo>
                    <a:lnTo>
                      <a:pt x="1970088" y="728662"/>
                    </a:lnTo>
                    <a:lnTo>
                      <a:pt x="1722438" y="728662"/>
                    </a:lnTo>
                    <a:lnTo>
                      <a:pt x="1722438" y="315912"/>
                    </a:lnTo>
                    <a:close/>
                    <a:moveTo>
                      <a:pt x="444817" y="252412"/>
                    </a:moveTo>
                    <a:lnTo>
                      <a:pt x="447675" y="252730"/>
                    </a:lnTo>
                    <a:lnTo>
                      <a:pt x="450215" y="253366"/>
                    </a:lnTo>
                    <a:lnTo>
                      <a:pt x="452755" y="254318"/>
                    </a:lnTo>
                    <a:lnTo>
                      <a:pt x="455295" y="255589"/>
                    </a:lnTo>
                    <a:lnTo>
                      <a:pt x="457517" y="257178"/>
                    </a:lnTo>
                    <a:lnTo>
                      <a:pt x="461327" y="259719"/>
                    </a:lnTo>
                    <a:lnTo>
                      <a:pt x="465137" y="263214"/>
                    </a:lnTo>
                    <a:lnTo>
                      <a:pt x="464502" y="266390"/>
                    </a:lnTo>
                    <a:lnTo>
                      <a:pt x="463550" y="269567"/>
                    </a:lnTo>
                    <a:lnTo>
                      <a:pt x="463232" y="274650"/>
                    </a:lnTo>
                    <a:lnTo>
                      <a:pt x="462915" y="280369"/>
                    </a:lnTo>
                    <a:lnTo>
                      <a:pt x="462915" y="287040"/>
                    </a:lnTo>
                    <a:lnTo>
                      <a:pt x="463232" y="294029"/>
                    </a:lnTo>
                    <a:lnTo>
                      <a:pt x="464502" y="302289"/>
                    </a:lnTo>
                    <a:lnTo>
                      <a:pt x="466725" y="310231"/>
                    </a:lnTo>
                    <a:lnTo>
                      <a:pt x="468312" y="314361"/>
                    </a:lnTo>
                    <a:lnTo>
                      <a:pt x="469900" y="318808"/>
                    </a:lnTo>
                    <a:lnTo>
                      <a:pt x="471805" y="322938"/>
                    </a:lnTo>
                    <a:lnTo>
                      <a:pt x="474027" y="327068"/>
                    </a:lnTo>
                    <a:lnTo>
                      <a:pt x="476567" y="331198"/>
                    </a:lnTo>
                    <a:lnTo>
                      <a:pt x="479742" y="335645"/>
                    </a:lnTo>
                    <a:lnTo>
                      <a:pt x="483235" y="339457"/>
                    </a:lnTo>
                    <a:lnTo>
                      <a:pt x="486727" y="343587"/>
                    </a:lnTo>
                    <a:lnTo>
                      <a:pt x="490855" y="347400"/>
                    </a:lnTo>
                    <a:lnTo>
                      <a:pt x="495300" y="351212"/>
                    </a:lnTo>
                    <a:lnTo>
                      <a:pt x="500697" y="354707"/>
                    </a:lnTo>
                    <a:lnTo>
                      <a:pt x="506095" y="358201"/>
                    </a:lnTo>
                    <a:lnTo>
                      <a:pt x="512127" y="361695"/>
                    </a:lnTo>
                    <a:lnTo>
                      <a:pt x="518795" y="364237"/>
                    </a:lnTo>
                    <a:lnTo>
                      <a:pt x="519112" y="361060"/>
                    </a:lnTo>
                    <a:lnTo>
                      <a:pt x="519747" y="358201"/>
                    </a:lnTo>
                    <a:lnTo>
                      <a:pt x="520700" y="355342"/>
                    </a:lnTo>
                    <a:lnTo>
                      <a:pt x="521652" y="352482"/>
                    </a:lnTo>
                    <a:lnTo>
                      <a:pt x="522922" y="349623"/>
                    </a:lnTo>
                    <a:lnTo>
                      <a:pt x="524510" y="347400"/>
                    </a:lnTo>
                    <a:lnTo>
                      <a:pt x="526415" y="344858"/>
                    </a:lnTo>
                    <a:lnTo>
                      <a:pt x="528637" y="342634"/>
                    </a:lnTo>
                    <a:lnTo>
                      <a:pt x="530542" y="340728"/>
                    </a:lnTo>
                    <a:lnTo>
                      <a:pt x="533400" y="338822"/>
                    </a:lnTo>
                    <a:lnTo>
                      <a:pt x="535622" y="337552"/>
                    </a:lnTo>
                    <a:lnTo>
                      <a:pt x="538162" y="336281"/>
                    </a:lnTo>
                    <a:lnTo>
                      <a:pt x="541337" y="335010"/>
                    </a:lnTo>
                    <a:lnTo>
                      <a:pt x="544195" y="334374"/>
                    </a:lnTo>
                    <a:lnTo>
                      <a:pt x="547370" y="334057"/>
                    </a:lnTo>
                    <a:lnTo>
                      <a:pt x="550545" y="334057"/>
                    </a:lnTo>
                    <a:lnTo>
                      <a:pt x="554037" y="334057"/>
                    </a:lnTo>
                    <a:lnTo>
                      <a:pt x="556895" y="334374"/>
                    </a:lnTo>
                    <a:lnTo>
                      <a:pt x="560070" y="335010"/>
                    </a:lnTo>
                    <a:lnTo>
                      <a:pt x="562927" y="336281"/>
                    </a:lnTo>
                    <a:lnTo>
                      <a:pt x="565785" y="337869"/>
                    </a:lnTo>
                    <a:lnTo>
                      <a:pt x="568325" y="339457"/>
                    </a:lnTo>
                    <a:lnTo>
                      <a:pt x="570865" y="341364"/>
                    </a:lnTo>
                    <a:lnTo>
                      <a:pt x="573087" y="343270"/>
                    </a:lnTo>
                    <a:lnTo>
                      <a:pt x="574992" y="345493"/>
                    </a:lnTo>
                    <a:lnTo>
                      <a:pt x="576897" y="347717"/>
                    </a:lnTo>
                    <a:lnTo>
                      <a:pt x="578485" y="350577"/>
                    </a:lnTo>
                    <a:lnTo>
                      <a:pt x="580072" y="353436"/>
                    </a:lnTo>
                    <a:lnTo>
                      <a:pt x="581025" y="356295"/>
                    </a:lnTo>
                    <a:lnTo>
                      <a:pt x="581977" y="359154"/>
                    </a:lnTo>
                    <a:lnTo>
                      <a:pt x="582295" y="362648"/>
                    </a:lnTo>
                    <a:lnTo>
                      <a:pt x="582295" y="365825"/>
                    </a:lnTo>
                    <a:lnTo>
                      <a:pt x="582295" y="372179"/>
                    </a:lnTo>
                    <a:lnTo>
                      <a:pt x="587692" y="371226"/>
                    </a:lnTo>
                    <a:lnTo>
                      <a:pt x="592455" y="369637"/>
                    </a:lnTo>
                    <a:lnTo>
                      <a:pt x="601980" y="366460"/>
                    </a:lnTo>
                    <a:lnTo>
                      <a:pt x="610870" y="362648"/>
                    </a:lnTo>
                    <a:lnTo>
                      <a:pt x="619442" y="358201"/>
                    </a:lnTo>
                    <a:lnTo>
                      <a:pt x="627380" y="353118"/>
                    </a:lnTo>
                    <a:lnTo>
                      <a:pt x="634682" y="347717"/>
                    </a:lnTo>
                    <a:lnTo>
                      <a:pt x="641032" y="342634"/>
                    </a:lnTo>
                    <a:lnTo>
                      <a:pt x="647382" y="336916"/>
                    </a:lnTo>
                    <a:lnTo>
                      <a:pt x="652462" y="332151"/>
                    </a:lnTo>
                    <a:lnTo>
                      <a:pt x="657542" y="327068"/>
                    </a:lnTo>
                    <a:lnTo>
                      <a:pt x="664845" y="318173"/>
                    </a:lnTo>
                    <a:lnTo>
                      <a:pt x="669290" y="312455"/>
                    </a:lnTo>
                    <a:lnTo>
                      <a:pt x="670877" y="310231"/>
                    </a:lnTo>
                    <a:lnTo>
                      <a:pt x="710247" y="304512"/>
                    </a:lnTo>
                    <a:lnTo>
                      <a:pt x="749617" y="299430"/>
                    </a:lnTo>
                    <a:lnTo>
                      <a:pt x="788670" y="295300"/>
                    </a:lnTo>
                    <a:lnTo>
                      <a:pt x="827722" y="291805"/>
                    </a:lnTo>
                    <a:lnTo>
                      <a:pt x="866140" y="289263"/>
                    </a:lnTo>
                    <a:lnTo>
                      <a:pt x="904240" y="287040"/>
                    </a:lnTo>
                    <a:lnTo>
                      <a:pt x="942340" y="285451"/>
                    </a:lnTo>
                    <a:lnTo>
                      <a:pt x="979170" y="284181"/>
                    </a:lnTo>
                    <a:lnTo>
                      <a:pt x="1016317" y="283863"/>
                    </a:lnTo>
                    <a:lnTo>
                      <a:pt x="1053147" y="284181"/>
                    </a:lnTo>
                    <a:lnTo>
                      <a:pt x="1089025" y="284498"/>
                    </a:lnTo>
                    <a:lnTo>
                      <a:pt x="1124902" y="285769"/>
                    </a:lnTo>
                    <a:lnTo>
                      <a:pt x="1160145" y="287358"/>
                    </a:lnTo>
                    <a:lnTo>
                      <a:pt x="1194752" y="289581"/>
                    </a:lnTo>
                    <a:lnTo>
                      <a:pt x="1228725" y="291805"/>
                    </a:lnTo>
                    <a:lnTo>
                      <a:pt x="1262380" y="294664"/>
                    </a:lnTo>
                    <a:lnTo>
                      <a:pt x="1295400" y="297523"/>
                    </a:lnTo>
                    <a:lnTo>
                      <a:pt x="1327467" y="301018"/>
                    </a:lnTo>
                    <a:lnTo>
                      <a:pt x="1358900" y="304830"/>
                    </a:lnTo>
                    <a:lnTo>
                      <a:pt x="1389697" y="308642"/>
                    </a:lnTo>
                    <a:lnTo>
                      <a:pt x="1419860" y="313090"/>
                    </a:lnTo>
                    <a:lnTo>
                      <a:pt x="1449070" y="317537"/>
                    </a:lnTo>
                    <a:lnTo>
                      <a:pt x="1477645" y="321985"/>
                    </a:lnTo>
                    <a:lnTo>
                      <a:pt x="1505585" y="326750"/>
                    </a:lnTo>
                    <a:lnTo>
                      <a:pt x="1532572" y="331833"/>
                    </a:lnTo>
                    <a:lnTo>
                      <a:pt x="1558607" y="336598"/>
                    </a:lnTo>
                    <a:lnTo>
                      <a:pt x="1608137" y="346764"/>
                    </a:lnTo>
                    <a:lnTo>
                      <a:pt x="1653857" y="356612"/>
                    </a:lnTo>
                    <a:lnTo>
                      <a:pt x="1695450" y="366460"/>
                    </a:lnTo>
                    <a:lnTo>
                      <a:pt x="1695450" y="563106"/>
                    </a:lnTo>
                    <a:lnTo>
                      <a:pt x="1614805" y="538645"/>
                    </a:lnTo>
                    <a:lnTo>
                      <a:pt x="1538605" y="516090"/>
                    </a:lnTo>
                    <a:lnTo>
                      <a:pt x="1466215" y="495440"/>
                    </a:lnTo>
                    <a:lnTo>
                      <a:pt x="1398270" y="476697"/>
                    </a:lnTo>
                    <a:lnTo>
                      <a:pt x="1334135" y="459860"/>
                    </a:lnTo>
                    <a:lnTo>
                      <a:pt x="1274127" y="444928"/>
                    </a:lnTo>
                    <a:lnTo>
                      <a:pt x="1217930" y="431586"/>
                    </a:lnTo>
                    <a:lnTo>
                      <a:pt x="1165225" y="419831"/>
                    </a:lnTo>
                    <a:lnTo>
                      <a:pt x="1116012" y="409348"/>
                    </a:lnTo>
                    <a:lnTo>
                      <a:pt x="1070292" y="400135"/>
                    </a:lnTo>
                    <a:lnTo>
                      <a:pt x="1027747" y="392511"/>
                    </a:lnTo>
                    <a:lnTo>
                      <a:pt x="988377" y="386157"/>
                    </a:lnTo>
                    <a:lnTo>
                      <a:pt x="952182" y="380756"/>
                    </a:lnTo>
                    <a:lnTo>
                      <a:pt x="918845" y="376626"/>
                    </a:lnTo>
                    <a:lnTo>
                      <a:pt x="888682" y="373450"/>
                    </a:lnTo>
                    <a:lnTo>
                      <a:pt x="860742" y="371226"/>
                    </a:lnTo>
                    <a:lnTo>
                      <a:pt x="835342" y="369320"/>
                    </a:lnTo>
                    <a:lnTo>
                      <a:pt x="812800" y="368367"/>
                    </a:lnTo>
                    <a:lnTo>
                      <a:pt x="792480" y="368367"/>
                    </a:lnTo>
                    <a:lnTo>
                      <a:pt x="774700" y="368684"/>
                    </a:lnTo>
                    <a:lnTo>
                      <a:pt x="758507" y="369637"/>
                    </a:lnTo>
                    <a:lnTo>
                      <a:pt x="744855" y="370590"/>
                    </a:lnTo>
                    <a:lnTo>
                      <a:pt x="732472" y="372179"/>
                    </a:lnTo>
                    <a:lnTo>
                      <a:pt x="722312" y="373767"/>
                    </a:lnTo>
                    <a:lnTo>
                      <a:pt x="713422" y="375673"/>
                    </a:lnTo>
                    <a:lnTo>
                      <a:pt x="706437" y="377262"/>
                    </a:lnTo>
                    <a:lnTo>
                      <a:pt x="700722" y="379168"/>
                    </a:lnTo>
                    <a:lnTo>
                      <a:pt x="696277" y="380756"/>
                    </a:lnTo>
                    <a:lnTo>
                      <a:pt x="690880" y="383298"/>
                    </a:lnTo>
                    <a:lnTo>
                      <a:pt x="689292" y="384569"/>
                    </a:lnTo>
                    <a:lnTo>
                      <a:pt x="687705" y="386475"/>
                    </a:lnTo>
                    <a:lnTo>
                      <a:pt x="682307" y="391240"/>
                    </a:lnTo>
                    <a:lnTo>
                      <a:pt x="678180" y="394734"/>
                    </a:lnTo>
                    <a:lnTo>
                      <a:pt x="673735" y="398546"/>
                    </a:lnTo>
                    <a:lnTo>
                      <a:pt x="668020" y="402994"/>
                    </a:lnTo>
                    <a:lnTo>
                      <a:pt x="661352" y="407124"/>
                    </a:lnTo>
                    <a:lnTo>
                      <a:pt x="654050" y="411571"/>
                    </a:lnTo>
                    <a:lnTo>
                      <a:pt x="646112" y="416019"/>
                    </a:lnTo>
                    <a:lnTo>
                      <a:pt x="637222" y="419831"/>
                    </a:lnTo>
                    <a:lnTo>
                      <a:pt x="627697" y="423644"/>
                    </a:lnTo>
                    <a:lnTo>
                      <a:pt x="617537" y="426503"/>
                    </a:lnTo>
                    <a:lnTo>
                      <a:pt x="606742" y="429362"/>
                    </a:lnTo>
                    <a:lnTo>
                      <a:pt x="601027" y="429997"/>
                    </a:lnTo>
                    <a:lnTo>
                      <a:pt x="594677" y="430950"/>
                    </a:lnTo>
                    <a:lnTo>
                      <a:pt x="588645" y="431586"/>
                    </a:lnTo>
                    <a:lnTo>
                      <a:pt x="582295" y="431586"/>
                    </a:lnTo>
                    <a:lnTo>
                      <a:pt x="582295" y="448105"/>
                    </a:lnTo>
                    <a:lnTo>
                      <a:pt x="1077277" y="1654666"/>
                    </a:lnTo>
                    <a:lnTo>
                      <a:pt x="1078230" y="1657843"/>
                    </a:lnTo>
                    <a:lnTo>
                      <a:pt x="1078865" y="1660384"/>
                    </a:lnTo>
                    <a:lnTo>
                      <a:pt x="1079182" y="1663243"/>
                    </a:lnTo>
                    <a:lnTo>
                      <a:pt x="1079500" y="1665785"/>
                    </a:lnTo>
                    <a:lnTo>
                      <a:pt x="1079500" y="1668644"/>
                    </a:lnTo>
                    <a:lnTo>
                      <a:pt x="1079182" y="1671185"/>
                    </a:lnTo>
                    <a:lnTo>
                      <a:pt x="1077595" y="1676586"/>
                    </a:lnTo>
                    <a:lnTo>
                      <a:pt x="1078865" y="1676586"/>
                    </a:lnTo>
                    <a:lnTo>
                      <a:pt x="1082992" y="1676586"/>
                    </a:lnTo>
                    <a:lnTo>
                      <a:pt x="1086802" y="1676904"/>
                    </a:lnTo>
                    <a:lnTo>
                      <a:pt x="1089977" y="1677857"/>
                    </a:lnTo>
                    <a:lnTo>
                      <a:pt x="1092835" y="1678810"/>
                    </a:lnTo>
                    <a:lnTo>
                      <a:pt x="1095692" y="1680080"/>
                    </a:lnTo>
                    <a:lnTo>
                      <a:pt x="1097597" y="1681669"/>
                    </a:lnTo>
                    <a:lnTo>
                      <a:pt x="1098867" y="1683575"/>
                    </a:lnTo>
                    <a:lnTo>
                      <a:pt x="1100137" y="1685481"/>
                    </a:lnTo>
                    <a:lnTo>
                      <a:pt x="1100455" y="1687705"/>
                    </a:lnTo>
                    <a:lnTo>
                      <a:pt x="1101090" y="1689929"/>
                    </a:lnTo>
                    <a:lnTo>
                      <a:pt x="1100455" y="1692788"/>
                    </a:lnTo>
                    <a:lnTo>
                      <a:pt x="1099820" y="1695329"/>
                    </a:lnTo>
                    <a:lnTo>
                      <a:pt x="1098232" y="1698188"/>
                    </a:lnTo>
                    <a:lnTo>
                      <a:pt x="1096327" y="1701048"/>
                    </a:lnTo>
                    <a:lnTo>
                      <a:pt x="1094105" y="1703907"/>
                    </a:lnTo>
                    <a:lnTo>
                      <a:pt x="1091247" y="1707084"/>
                    </a:lnTo>
                    <a:lnTo>
                      <a:pt x="938847" y="1859571"/>
                    </a:lnTo>
                    <a:lnTo>
                      <a:pt x="938212" y="1859889"/>
                    </a:lnTo>
                    <a:lnTo>
                      <a:pt x="936307" y="1861478"/>
                    </a:lnTo>
                    <a:lnTo>
                      <a:pt x="933132" y="1863701"/>
                    </a:lnTo>
                    <a:lnTo>
                      <a:pt x="927417" y="1866561"/>
                    </a:lnTo>
                    <a:lnTo>
                      <a:pt x="918845" y="1869737"/>
                    </a:lnTo>
                    <a:lnTo>
                      <a:pt x="907732" y="1873550"/>
                    </a:lnTo>
                    <a:lnTo>
                      <a:pt x="893445" y="1877997"/>
                    </a:lnTo>
                    <a:lnTo>
                      <a:pt x="875665" y="1882127"/>
                    </a:lnTo>
                    <a:lnTo>
                      <a:pt x="853440" y="1886257"/>
                    </a:lnTo>
                    <a:lnTo>
                      <a:pt x="840740" y="1888481"/>
                    </a:lnTo>
                    <a:lnTo>
                      <a:pt x="827087" y="1890704"/>
                    </a:lnTo>
                    <a:lnTo>
                      <a:pt x="812165" y="1892611"/>
                    </a:lnTo>
                    <a:lnTo>
                      <a:pt x="795972" y="1894517"/>
                    </a:lnTo>
                    <a:lnTo>
                      <a:pt x="778510" y="1896423"/>
                    </a:lnTo>
                    <a:lnTo>
                      <a:pt x="759460" y="1897693"/>
                    </a:lnTo>
                    <a:lnTo>
                      <a:pt x="739140" y="1899282"/>
                    </a:lnTo>
                    <a:lnTo>
                      <a:pt x="717550" y="1900870"/>
                    </a:lnTo>
                    <a:lnTo>
                      <a:pt x="694372" y="1902141"/>
                    </a:lnTo>
                    <a:lnTo>
                      <a:pt x="669290" y="1903094"/>
                    </a:lnTo>
                    <a:lnTo>
                      <a:pt x="643572" y="1904047"/>
                    </a:lnTo>
                    <a:lnTo>
                      <a:pt x="614997" y="1904365"/>
                    </a:lnTo>
                    <a:lnTo>
                      <a:pt x="585787" y="1904683"/>
                    </a:lnTo>
                    <a:lnTo>
                      <a:pt x="554355" y="1905000"/>
                    </a:lnTo>
                    <a:lnTo>
                      <a:pt x="522922" y="1904683"/>
                    </a:lnTo>
                    <a:lnTo>
                      <a:pt x="493077" y="1904365"/>
                    </a:lnTo>
                    <a:lnTo>
                      <a:pt x="465137" y="1904047"/>
                    </a:lnTo>
                    <a:lnTo>
                      <a:pt x="438785" y="1903094"/>
                    </a:lnTo>
                    <a:lnTo>
                      <a:pt x="414020" y="1902141"/>
                    </a:lnTo>
                    <a:lnTo>
                      <a:pt x="390207" y="1900870"/>
                    </a:lnTo>
                    <a:lnTo>
                      <a:pt x="368300" y="1899282"/>
                    </a:lnTo>
                    <a:lnTo>
                      <a:pt x="347662" y="1897693"/>
                    </a:lnTo>
                    <a:lnTo>
                      <a:pt x="328612" y="1896423"/>
                    </a:lnTo>
                    <a:lnTo>
                      <a:pt x="310832" y="1894517"/>
                    </a:lnTo>
                    <a:lnTo>
                      <a:pt x="294005" y="1892611"/>
                    </a:lnTo>
                    <a:lnTo>
                      <a:pt x="278765" y="1890704"/>
                    </a:lnTo>
                    <a:lnTo>
                      <a:pt x="251777" y="1886257"/>
                    </a:lnTo>
                    <a:lnTo>
                      <a:pt x="229235" y="1882127"/>
                    </a:lnTo>
                    <a:lnTo>
                      <a:pt x="210502" y="1877997"/>
                    </a:lnTo>
                    <a:lnTo>
                      <a:pt x="195580" y="1873550"/>
                    </a:lnTo>
                    <a:lnTo>
                      <a:pt x="183515" y="1869737"/>
                    </a:lnTo>
                    <a:lnTo>
                      <a:pt x="174942" y="1866561"/>
                    </a:lnTo>
                    <a:lnTo>
                      <a:pt x="168592" y="1863701"/>
                    </a:lnTo>
                    <a:lnTo>
                      <a:pt x="164782" y="1861478"/>
                    </a:lnTo>
                    <a:lnTo>
                      <a:pt x="161925" y="1859571"/>
                    </a:lnTo>
                    <a:lnTo>
                      <a:pt x="9525" y="1707084"/>
                    </a:lnTo>
                    <a:lnTo>
                      <a:pt x="6985" y="1703907"/>
                    </a:lnTo>
                    <a:lnTo>
                      <a:pt x="4445" y="1701048"/>
                    </a:lnTo>
                    <a:lnTo>
                      <a:pt x="2540" y="1698188"/>
                    </a:lnTo>
                    <a:lnTo>
                      <a:pt x="1270" y="1695329"/>
                    </a:lnTo>
                    <a:lnTo>
                      <a:pt x="317" y="1692788"/>
                    </a:lnTo>
                    <a:lnTo>
                      <a:pt x="0" y="1689929"/>
                    </a:lnTo>
                    <a:lnTo>
                      <a:pt x="0" y="1687705"/>
                    </a:lnTo>
                    <a:lnTo>
                      <a:pt x="635" y="1685481"/>
                    </a:lnTo>
                    <a:lnTo>
                      <a:pt x="1905" y="1683575"/>
                    </a:lnTo>
                    <a:lnTo>
                      <a:pt x="3492" y="1681669"/>
                    </a:lnTo>
                    <a:lnTo>
                      <a:pt x="5397" y="1680080"/>
                    </a:lnTo>
                    <a:lnTo>
                      <a:pt x="7937" y="1678810"/>
                    </a:lnTo>
                    <a:lnTo>
                      <a:pt x="11112" y="1677857"/>
                    </a:lnTo>
                    <a:lnTo>
                      <a:pt x="14287" y="1676904"/>
                    </a:lnTo>
                    <a:lnTo>
                      <a:pt x="18097" y="1676586"/>
                    </a:lnTo>
                    <a:lnTo>
                      <a:pt x="22542" y="1676586"/>
                    </a:lnTo>
                    <a:lnTo>
                      <a:pt x="23177" y="1676586"/>
                    </a:lnTo>
                    <a:lnTo>
                      <a:pt x="21907" y="1671185"/>
                    </a:lnTo>
                    <a:lnTo>
                      <a:pt x="21272" y="1668644"/>
                    </a:lnTo>
                    <a:lnTo>
                      <a:pt x="21272" y="1665785"/>
                    </a:lnTo>
                    <a:lnTo>
                      <a:pt x="21272" y="1663243"/>
                    </a:lnTo>
                    <a:lnTo>
                      <a:pt x="21907" y="1660384"/>
                    </a:lnTo>
                    <a:lnTo>
                      <a:pt x="22542" y="1657525"/>
                    </a:lnTo>
                    <a:lnTo>
                      <a:pt x="23812" y="1654666"/>
                    </a:lnTo>
                    <a:lnTo>
                      <a:pt x="518795" y="447787"/>
                    </a:lnTo>
                    <a:lnTo>
                      <a:pt x="518795" y="421738"/>
                    </a:lnTo>
                    <a:lnTo>
                      <a:pt x="509270" y="418243"/>
                    </a:lnTo>
                    <a:lnTo>
                      <a:pt x="500380" y="414113"/>
                    </a:lnTo>
                    <a:lnTo>
                      <a:pt x="492442" y="409666"/>
                    </a:lnTo>
                    <a:lnTo>
                      <a:pt x="484505" y="405218"/>
                    </a:lnTo>
                    <a:lnTo>
                      <a:pt x="477837" y="400453"/>
                    </a:lnTo>
                    <a:lnTo>
                      <a:pt x="471170" y="395687"/>
                    </a:lnTo>
                    <a:lnTo>
                      <a:pt x="465455" y="390287"/>
                    </a:lnTo>
                    <a:lnTo>
                      <a:pt x="460057" y="384569"/>
                    </a:lnTo>
                    <a:lnTo>
                      <a:pt x="455295" y="378850"/>
                    </a:lnTo>
                    <a:lnTo>
                      <a:pt x="450850" y="373132"/>
                    </a:lnTo>
                    <a:lnTo>
                      <a:pt x="446722" y="367414"/>
                    </a:lnTo>
                    <a:lnTo>
                      <a:pt x="443230" y="361060"/>
                    </a:lnTo>
                    <a:lnTo>
                      <a:pt x="440372" y="355024"/>
                    </a:lnTo>
                    <a:lnTo>
                      <a:pt x="437515" y="348988"/>
                    </a:lnTo>
                    <a:lnTo>
                      <a:pt x="435292" y="342634"/>
                    </a:lnTo>
                    <a:lnTo>
                      <a:pt x="433070" y="336598"/>
                    </a:lnTo>
                    <a:lnTo>
                      <a:pt x="431482" y="330563"/>
                    </a:lnTo>
                    <a:lnTo>
                      <a:pt x="430212" y="324526"/>
                    </a:lnTo>
                    <a:lnTo>
                      <a:pt x="429260" y="318173"/>
                    </a:lnTo>
                    <a:lnTo>
                      <a:pt x="428307" y="312455"/>
                    </a:lnTo>
                    <a:lnTo>
                      <a:pt x="427672" y="301336"/>
                    </a:lnTo>
                    <a:lnTo>
                      <a:pt x="427672" y="291170"/>
                    </a:lnTo>
                    <a:lnTo>
                      <a:pt x="427990" y="281957"/>
                    </a:lnTo>
                    <a:lnTo>
                      <a:pt x="429577" y="274015"/>
                    </a:lnTo>
                    <a:lnTo>
                      <a:pt x="431165" y="267344"/>
                    </a:lnTo>
                    <a:lnTo>
                      <a:pt x="432752" y="262260"/>
                    </a:lnTo>
                    <a:lnTo>
                      <a:pt x="434975" y="258448"/>
                    </a:lnTo>
                    <a:lnTo>
                      <a:pt x="437197" y="255907"/>
                    </a:lnTo>
                    <a:lnTo>
                      <a:pt x="439420" y="254001"/>
                    </a:lnTo>
                    <a:lnTo>
                      <a:pt x="442277" y="252730"/>
                    </a:lnTo>
                    <a:lnTo>
                      <a:pt x="444817" y="252412"/>
                    </a:lnTo>
                    <a:close/>
                    <a:moveTo>
                      <a:pt x="1790298" y="0"/>
                    </a:moveTo>
                    <a:lnTo>
                      <a:pt x="1837220" y="0"/>
                    </a:lnTo>
                    <a:lnTo>
                      <a:pt x="1845780" y="0"/>
                    </a:lnTo>
                    <a:lnTo>
                      <a:pt x="1892702" y="0"/>
                    </a:lnTo>
                    <a:lnTo>
                      <a:pt x="1950721" y="33577"/>
                    </a:lnTo>
                    <a:lnTo>
                      <a:pt x="1951038" y="33577"/>
                    </a:lnTo>
                    <a:lnTo>
                      <a:pt x="1951038" y="87744"/>
                    </a:lnTo>
                    <a:lnTo>
                      <a:pt x="1949136" y="88694"/>
                    </a:lnTo>
                    <a:lnTo>
                      <a:pt x="1947233" y="90595"/>
                    </a:lnTo>
                    <a:lnTo>
                      <a:pt x="1944380" y="93445"/>
                    </a:lnTo>
                    <a:lnTo>
                      <a:pt x="1941210" y="97563"/>
                    </a:lnTo>
                    <a:lnTo>
                      <a:pt x="1937722" y="102948"/>
                    </a:lnTo>
                    <a:lnTo>
                      <a:pt x="1933918" y="109917"/>
                    </a:lnTo>
                    <a:lnTo>
                      <a:pt x="1929796" y="118470"/>
                    </a:lnTo>
                    <a:lnTo>
                      <a:pt x="1925992" y="129240"/>
                    </a:lnTo>
                    <a:lnTo>
                      <a:pt x="1922187" y="142227"/>
                    </a:lnTo>
                    <a:lnTo>
                      <a:pt x="1918383" y="157115"/>
                    </a:lnTo>
                    <a:lnTo>
                      <a:pt x="1916797" y="165351"/>
                    </a:lnTo>
                    <a:lnTo>
                      <a:pt x="1915212" y="174537"/>
                    </a:lnTo>
                    <a:lnTo>
                      <a:pt x="1913627" y="184356"/>
                    </a:lnTo>
                    <a:lnTo>
                      <a:pt x="1912676" y="194810"/>
                    </a:lnTo>
                    <a:lnTo>
                      <a:pt x="1911408" y="205896"/>
                    </a:lnTo>
                    <a:lnTo>
                      <a:pt x="1910140" y="217933"/>
                    </a:lnTo>
                    <a:lnTo>
                      <a:pt x="1909505" y="230287"/>
                    </a:lnTo>
                    <a:lnTo>
                      <a:pt x="1909188" y="243591"/>
                    </a:lnTo>
                    <a:lnTo>
                      <a:pt x="1908871" y="257846"/>
                    </a:lnTo>
                    <a:lnTo>
                      <a:pt x="1908871" y="273050"/>
                    </a:lnTo>
                    <a:lnTo>
                      <a:pt x="1845780" y="273050"/>
                    </a:lnTo>
                    <a:lnTo>
                      <a:pt x="1837220" y="273050"/>
                    </a:lnTo>
                    <a:lnTo>
                      <a:pt x="1774129" y="273050"/>
                    </a:lnTo>
                    <a:lnTo>
                      <a:pt x="1774129" y="257846"/>
                    </a:lnTo>
                    <a:lnTo>
                      <a:pt x="1773812" y="243591"/>
                    </a:lnTo>
                    <a:lnTo>
                      <a:pt x="1773178" y="230287"/>
                    </a:lnTo>
                    <a:lnTo>
                      <a:pt x="1772227" y="217933"/>
                    </a:lnTo>
                    <a:lnTo>
                      <a:pt x="1771593" y="205896"/>
                    </a:lnTo>
                    <a:lnTo>
                      <a:pt x="1770325" y="194810"/>
                    </a:lnTo>
                    <a:lnTo>
                      <a:pt x="1769374" y="184356"/>
                    </a:lnTo>
                    <a:lnTo>
                      <a:pt x="1767788" y="174537"/>
                    </a:lnTo>
                    <a:lnTo>
                      <a:pt x="1766203" y="165351"/>
                    </a:lnTo>
                    <a:lnTo>
                      <a:pt x="1764301" y="157115"/>
                    </a:lnTo>
                    <a:lnTo>
                      <a:pt x="1760813" y="142227"/>
                    </a:lnTo>
                    <a:lnTo>
                      <a:pt x="1757009" y="129240"/>
                    </a:lnTo>
                    <a:lnTo>
                      <a:pt x="1753204" y="118470"/>
                    </a:lnTo>
                    <a:lnTo>
                      <a:pt x="1749083" y="109917"/>
                    </a:lnTo>
                    <a:lnTo>
                      <a:pt x="1745278" y="102948"/>
                    </a:lnTo>
                    <a:lnTo>
                      <a:pt x="1741791" y="97563"/>
                    </a:lnTo>
                    <a:lnTo>
                      <a:pt x="1738304" y="93445"/>
                    </a:lnTo>
                    <a:lnTo>
                      <a:pt x="1735767" y="90595"/>
                    </a:lnTo>
                    <a:lnTo>
                      <a:pt x="1733865" y="88694"/>
                    </a:lnTo>
                    <a:lnTo>
                      <a:pt x="1731963" y="87744"/>
                    </a:lnTo>
                    <a:lnTo>
                      <a:pt x="1731963" y="33577"/>
                    </a:lnTo>
                    <a:lnTo>
                      <a:pt x="1732280" y="33577"/>
                    </a:lnTo>
                    <a:lnTo>
                      <a:pt x="1790298" y="0"/>
                    </a:lnTo>
                    <a:close/>
                  </a:path>
                </a:pathLst>
              </a:custGeom>
              <a:solidFill>
                <a:srgbClr val="FFDF0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9840745" y="4458153"/>
                <a:ext cx="16118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FFDF01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团队介绍</a:t>
                </a:r>
                <a:endParaRPr lang="zh-CN" altLang="en-US" sz="2400" dirty="0">
                  <a:solidFill>
                    <a:srgbClr val="FFDF01"/>
                  </a:solidFill>
                  <a:latin typeface="造字工房悦圆演示版常规体" pitchFamily="50" charset="-122"/>
                  <a:ea typeface="造字工房悦圆演示版常规体" pitchFamily="50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345637" y="2209370"/>
            <a:ext cx="2246243" cy="2439261"/>
            <a:chOff x="6338429" y="2551099"/>
            <a:chExt cx="2246243" cy="2439261"/>
          </a:xfrm>
        </p:grpSpPr>
        <p:sp>
          <p:nvSpPr>
            <p:cNvPr id="24" name="矩形 23"/>
            <p:cNvSpPr/>
            <p:nvPr/>
          </p:nvSpPr>
          <p:spPr>
            <a:xfrm>
              <a:off x="6338429" y="2551099"/>
              <a:ext cx="2246243" cy="2439261"/>
            </a:xfrm>
            <a:prstGeom prst="rect">
              <a:avLst/>
            </a:prstGeom>
            <a:solidFill>
              <a:srgbClr val="3DC068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655644" y="2773437"/>
              <a:ext cx="1611813" cy="1994585"/>
              <a:chOff x="6794458" y="2925233"/>
              <a:chExt cx="1611813" cy="1994585"/>
            </a:xfrm>
          </p:grpSpPr>
          <p:sp>
            <p:nvSpPr>
              <p:cNvPr id="41" name="KSO_Shape"/>
              <p:cNvSpPr>
                <a:spLocks/>
              </p:cNvSpPr>
              <p:nvPr/>
            </p:nvSpPr>
            <p:spPr bwMode="auto">
              <a:xfrm>
                <a:off x="6947902" y="2925233"/>
                <a:ext cx="1304925" cy="1304925"/>
              </a:xfrm>
              <a:custGeom>
                <a:avLst/>
                <a:gdLst>
                  <a:gd name="T0" fmla="*/ 366124 w 1611313"/>
                  <a:gd name="T1" fmla="*/ 1610945 h 1611313"/>
                  <a:gd name="T2" fmla="*/ 489434 w 1611313"/>
                  <a:gd name="T3" fmla="*/ 1727064 h 1611313"/>
                  <a:gd name="T4" fmla="*/ 599113 w 1611313"/>
                  <a:gd name="T5" fmla="*/ 1611260 h 1611313"/>
                  <a:gd name="T6" fmla="*/ 599113 w 1611313"/>
                  <a:gd name="T7" fmla="*/ 1952659 h 1611313"/>
                  <a:gd name="T8" fmla="*/ 366124 w 1611313"/>
                  <a:gd name="T9" fmla="*/ 1952659 h 1611313"/>
                  <a:gd name="T10" fmla="*/ 1027366 w 1611313"/>
                  <a:gd name="T11" fmla="*/ 1324703 h 1611313"/>
                  <a:gd name="T12" fmla="*/ 1156381 w 1611313"/>
                  <a:gd name="T13" fmla="*/ 1446550 h 1611313"/>
                  <a:gd name="T14" fmla="*/ 1252430 w 1611313"/>
                  <a:gd name="T15" fmla="*/ 1537618 h 1611313"/>
                  <a:gd name="T16" fmla="*/ 1260354 w 1611313"/>
                  <a:gd name="T17" fmla="*/ 1529368 h 1611313"/>
                  <a:gd name="T18" fmla="*/ 1260354 w 1611313"/>
                  <a:gd name="T19" fmla="*/ 1952661 h 1611313"/>
                  <a:gd name="T20" fmla="*/ 1027366 w 1611313"/>
                  <a:gd name="T21" fmla="*/ 1952661 h 1611313"/>
                  <a:gd name="T22" fmla="*/ 929733 w 1611313"/>
                  <a:gd name="T23" fmla="*/ 1260353 h 1611313"/>
                  <a:gd name="T24" fmla="*/ 929733 w 1611313"/>
                  <a:gd name="T25" fmla="*/ 1952659 h 1611313"/>
                  <a:gd name="T26" fmla="*/ 696745 w 1611313"/>
                  <a:gd name="T27" fmla="*/ 1952659 h 1611313"/>
                  <a:gd name="T28" fmla="*/ 696745 w 1611313"/>
                  <a:gd name="T29" fmla="*/ 1507605 h 1611313"/>
                  <a:gd name="T30" fmla="*/ 1590975 w 1611313"/>
                  <a:gd name="T31" fmla="*/ 1180471 h 1611313"/>
                  <a:gd name="T32" fmla="*/ 1590975 w 1611313"/>
                  <a:gd name="T33" fmla="*/ 1952659 h 1611313"/>
                  <a:gd name="T34" fmla="*/ 1357986 w 1611313"/>
                  <a:gd name="T35" fmla="*/ 1952659 h 1611313"/>
                  <a:gd name="T36" fmla="*/ 1357986 w 1611313"/>
                  <a:gd name="T37" fmla="*/ 1427204 h 1611313"/>
                  <a:gd name="T38" fmla="*/ 1846571 w 1611313"/>
                  <a:gd name="T39" fmla="*/ 909762 h 1611313"/>
                  <a:gd name="T40" fmla="*/ 1921595 w 1611313"/>
                  <a:gd name="T41" fmla="*/ 980386 h 1611313"/>
                  <a:gd name="T42" fmla="*/ 1921595 w 1611313"/>
                  <a:gd name="T43" fmla="*/ 1952659 h 1611313"/>
                  <a:gd name="T44" fmla="*/ 1688608 w 1611313"/>
                  <a:gd name="T45" fmla="*/ 1952659 h 1611313"/>
                  <a:gd name="T46" fmla="*/ 1688608 w 1611313"/>
                  <a:gd name="T47" fmla="*/ 1077614 h 1611313"/>
                  <a:gd name="T48" fmla="*/ 1369516 w 1611313"/>
                  <a:gd name="T49" fmla="*/ 201924 h 1611313"/>
                  <a:gd name="T50" fmla="*/ 1966622 w 1611313"/>
                  <a:gd name="T51" fmla="*/ 256445 h 1611313"/>
                  <a:gd name="T52" fmla="*/ 2048074 w 1611313"/>
                  <a:gd name="T53" fmla="*/ 848901 h 1611313"/>
                  <a:gd name="T54" fmla="*/ 1846503 w 1611313"/>
                  <a:gd name="T55" fmla="*/ 655536 h 1611313"/>
                  <a:gd name="T56" fmla="*/ 1253200 w 1611313"/>
                  <a:gd name="T57" fmla="*/ 1284446 h 1611313"/>
                  <a:gd name="T58" fmla="*/ 1157170 w 1611313"/>
                  <a:gd name="T59" fmla="*/ 1193787 h 1611313"/>
                  <a:gd name="T60" fmla="*/ 977783 w 1611313"/>
                  <a:gd name="T61" fmla="*/ 1024514 h 1611313"/>
                  <a:gd name="T62" fmla="*/ 944188 w 1611313"/>
                  <a:gd name="T63" fmla="*/ 992815 h 1611313"/>
                  <a:gd name="T64" fmla="*/ 490970 w 1611313"/>
                  <a:gd name="T65" fmla="*/ 1473371 h 1611313"/>
                  <a:gd name="T66" fmla="*/ 215237 w 1611313"/>
                  <a:gd name="T67" fmla="*/ 1213123 h 1611313"/>
                  <a:gd name="T68" fmla="*/ 668454 w 1611313"/>
                  <a:gd name="T69" fmla="*/ 732565 h 1611313"/>
                  <a:gd name="T70" fmla="*/ 793961 w 1611313"/>
                  <a:gd name="T71" fmla="*/ 599429 h 1611313"/>
                  <a:gd name="T72" fmla="*/ 919784 w 1611313"/>
                  <a:gd name="T73" fmla="*/ 466293 h 1611313"/>
                  <a:gd name="T74" fmla="*/ 1228796 w 1611313"/>
                  <a:gd name="T75" fmla="*/ 757924 h 1611313"/>
                  <a:gd name="T76" fmla="*/ 1570770 w 1611313"/>
                  <a:gd name="T77" fmla="*/ 395287 h 1611313"/>
                  <a:gd name="T78" fmla="*/ 0 w 1611313"/>
                  <a:gd name="T79" fmla="*/ 0 h 1611313"/>
                  <a:gd name="T80" fmla="*/ 96958 w 1611313"/>
                  <a:gd name="T81" fmla="*/ 0 h 1611313"/>
                  <a:gd name="T82" fmla="*/ 96958 w 1611313"/>
                  <a:gd name="T83" fmla="*/ 2155273 h 1611313"/>
                  <a:gd name="T84" fmla="*/ 2252216 w 1611313"/>
                  <a:gd name="T85" fmla="*/ 2155273 h 1611313"/>
                  <a:gd name="T86" fmla="*/ 2252216 w 1611313"/>
                  <a:gd name="T87" fmla="*/ 2252216 h 1611313"/>
                  <a:gd name="T88" fmla="*/ 96958 w 1611313"/>
                  <a:gd name="T89" fmla="*/ 2252216 h 1611313"/>
                  <a:gd name="T90" fmla="*/ 0 w 1611313"/>
                  <a:gd name="T91" fmla="*/ 2252216 h 1611313"/>
                  <a:gd name="T92" fmla="*/ 0 w 1611313"/>
                  <a:gd name="T93" fmla="*/ 2155273 h 161131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611313" h="1611313">
                    <a:moveTo>
                      <a:pt x="261938" y="1152525"/>
                    </a:moveTo>
                    <a:lnTo>
                      <a:pt x="350158" y="1235601"/>
                    </a:lnTo>
                    <a:lnTo>
                      <a:pt x="428626" y="1152751"/>
                    </a:lnTo>
                    <a:lnTo>
                      <a:pt x="428626" y="1397000"/>
                    </a:lnTo>
                    <a:lnTo>
                      <a:pt x="261938" y="1397000"/>
                    </a:lnTo>
                    <a:lnTo>
                      <a:pt x="261938" y="1152525"/>
                    </a:lnTo>
                    <a:close/>
                    <a:moveTo>
                      <a:pt x="735013" y="947738"/>
                    </a:moveTo>
                    <a:lnTo>
                      <a:pt x="827315" y="1034912"/>
                    </a:lnTo>
                    <a:lnTo>
                      <a:pt x="896031" y="1100065"/>
                    </a:lnTo>
                    <a:lnTo>
                      <a:pt x="901701" y="1094163"/>
                    </a:lnTo>
                    <a:lnTo>
                      <a:pt x="901701" y="1397001"/>
                    </a:lnTo>
                    <a:lnTo>
                      <a:pt x="735013" y="1397001"/>
                    </a:lnTo>
                    <a:lnTo>
                      <a:pt x="735013" y="947738"/>
                    </a:lnTo>
                    <a:close/>
                    <a:moveTo>
                      <a:pt x="665163" y="901700"/>
                    </a:moveTo>
                    <a:lnTo>
                      <a:pt x="665163" y="1397000"/>
                    </a:lnTo>
                    <a:lnTo>
                      <a:pt x="498475" y="1397000"/>
                    </a:lnTo>
                    <a:lnTo>
                      <a:pt x="498475" y="1078593"/>
                    </a:lnTo>
                    <a:lnTo>
                      <a:pt x="665163" y="901700"/>
                    </a:lnTo>
                    <a:close/>
                    <a:moveTo>
                      <a:pt x="1138238" y="844550"/>
                    </a:moveTo>
                    <a:lnTo>
                      <a:pt x="1138238" y="1397000"/>
                    </a:lnTo>
                    <a:lnTo>
                      <a:pt x="971550" y="1397000"/>
                    </a:lnTo>
                    <a:lnTo>
                      <a:pt x="971550" y="1021071"/>
                    </a:lnTo>
                    <a:lnTo>
                      <a:pt x="1138238" y="844550"/>
                    </a:lnTo>
                    <a:close/>
                    <a:moveTo>
                      <a:pt x="1321101" y="650875"/>
                    </a:moveTo>
                    <a:lnTo>
                      <a:pt x="1374776" y="701402"/>
                    </a:lnTo>
                    <a:lnTo>
                      <a:pt x="1374776" y="1397000"/>
                    </a:lnTo>
                    <a:lnTo>
                      <a:pt x="1208088" y="1397000"/>
                    </a:lnTo>
                    <a:lnTo>
                      <a:pt x="1208088" y="770962"/>
                    </a:lnTo>
                    <a:lnTo>
                      <a:pt x="1321101" y="650875"/>
                    </a:lnTo>
                    <a:close/>
                    <a:moveTo>
                      <a:pt x="979799" y="144463"/>
                    </a:moveTo>
                    <a:lnTo>
                      <a:pt x="1406989" y="183470"/>
                    </a:lnTo>
                    <a:lnTo>
                      <a:pt x="1465263" y="607333"/>
                    </a:lnTo>
                    <a:lnTo>
                      <a:pt x="1321052" y="468993"/>
                    </a:lnTo>
                    <a:lnTo>
                      <a:pt x="896583" y="918937"/>
                    </a:lnTo>
                    <a:lnTo>
                      <a:pt x="827879" y="854076"/>
                    </a:lnTo>
                    <a:lnTo>
                      <a:pt x="699540" y="732972"/>
                    </a:lnTo>
                    <a:lnTo>
                      <a:pt x="675505" y="710294"/>
                    </a:lnTo>
                    <a:lnTo>
                      <a:pt x="351257" y="1054101"/>
                    </a:lnTo>
                    <a:lnTo>
                      <a:pt x="153988" y="867910"/>
                    </a:lnTo>
                    <a:lnTo>
                      <a:pt x="478235" y="524102"/>
                    </a:lnTo>
                    <a:lnTo>
                      <a:pt x="568027" y="428852"/>
                    </a:lnTo>
                    <a:lnTo>
                      <a:pt x="658045" y="333602"/>
                    </a:lnTo>
                    <a:lnTo>
                      <a:pt x="879123" y="542245"/>
                    </a:lnTo>
                    <a:lnTo>
                      <a:pt x="1123783" y="282802"/>
                    </a:lnTo>
                    <a:lnTo>
                      <a:pt x="979799" y="144463"/>
                    </a:lnTo>
                    <a:close/>
                    <a:moveTo>
                      <a:pt x="0" y="0"/>
                    </a:moveTo>
                    <a:lnTo>
                      <a:pt x="69367" y="0"/>
                    </a:lnTo>
                    <a:lnTo>
                      <a:pt x="69367" y="1541956"/>
                    </a:lnTo>
                    <a:lnTo>
                      <a:pt x="1611313" y="1541956"/>
                    </a:lnTo>
                    <a:lnTo>
                      <a:pt x="1611313" y="1611313"/>
                    </a:lnTo>
                    <a:lnTo>
                      <a:pt x="69367" y="1611313"/>
                    </a:lnTo>
                    <a:lnTo>
                      <a:pt x="0" y="1611313"/>
                    </a:lnTo>
                    <a:lnTo>
                      <a:pt x="0" y="15419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F0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794458" y="4458153"/>
                <a:ext cx="16118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FFDF01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团队介绍</a:t>
                </a:r>
                <a:endParaRPr lang="zh-CN" altLang="en-US" sz="2400" dirty="0">
                  <a:solidFill>
                    <a:srgbClr val="FFDF01"/>
                  </a:solidFill>
                  <a:latin typeface="造字工房悦圆演示版常规体" pitchFamily="50" charset="-122"/>
                  <a:ea typeface="造字工房悦圆演示版常规体" pitchFamily="50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220689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任意多边形 86"/>
          <p:cNvSpPr/>
          <p:nvPr/>
        </p:nvSpPr>
        <p:spPr>
          <a:xfrm flipH="1" flipV="1">
            <a:off x="9996772" y="1308318"/>
            <a:ext cx="314325" cy="2160000"/>
          </a:xfrm>
          <a:custGeom>
            <a:avLst/>
            <a:gdLst>
              <a:gd name="connsiteX0" fmla="*/ 0 w 314325"/>
              <a:gd name="connsiteY0" fmla="*/ 0 h 2828925"/>
              <a:gd name="connsiteX1" fmla="*/ 0 w 314325"/>
              <a:gd name="connsiteY1" fmla="*/ 2828925 h 2828925"/>
              <a:gd name="connsiteX2" fmla="*/ 314325 w 314325"/>
              <a:gd name="connsiteY2" fmla="*/ 2828925 h 2828925"/>
              <a:gd name="connsiteX3" fmla="*/ 314325 w 314325"/>
              <a:gd name="connsiteY3" fmla="*/ 2828925 h 282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325" h="2828925">
                <a:moveTo>
                  <a:pt x="0" y="0"/>
                </a:moveTo>
                <a:lnTo>
                  <a:pt x="0" y="2828925"/>
                </a:lnTo>
                <a:lnTo>
                  <a:pt x="314325" y="2828925"/>
                </a:lnTo>
                <a:lnTo>
                  <a:pt x="314325" y="2828925"/>
                </a:lnTo>
              </a:path>
            </a:pathLst>
          </a:custGeom>
          <a:noFill/>
          <a:ln>
            <a:solidFill>
              <a:srgbClr val="002665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任意多边形 85"/>
          <p:cNvSpPr/>
          <p:nvPr/>
        </p:nvSpPr>
        <p:spPr>
          <a:xfrm flipH="1" flipV="1">
            <a:off x="5773425" y="1308318"/>
            <a:ext cx="314325" cy="2160000"/>
          </a:xfrm>
          <a:custGeom>
            <a:avLst/>
            <a:gdLst>
              <a:gd name="connsiteX0" fmla="*/ 0 w 314325"/>
              <a:gd name="connsiteY0" fmla="*/ 0 h 2828925"/>
              <a:gd name="connsiteX1" fmla="*/ 0 w 314325"/>
              <a:gd name="connsiteY1" fmla="*/ 2828925 h 2828925"/>
              <a:gd name="connsiteX2" fmla="*/ 314325 w 314325"/>
              <a:gd name="connsiteY2" fmla="*/ 2828925 h 2828925"/>
              <a:gd name="connsiteX3" fmla="*/ 314325 w 314325"/>
              <a:gd name="connsiteY3" fmla="*/ 2828925 h 282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325" h="2828925">
                <a:moveTo>
                  <a:pt x="0" y="0"/>
                </a:moveTo>
                <a:lnTo>
                  <a:pt x="0" y="2828925"/>
                </a:lnTo>
                <a:lnTo>
                  <a:pt x="314325" y="2828925"/>
                </a:lnTo>
                <a:lnTo>
                  <a:pt x="314325" y="2828925"/>
                </a:lnTo>
              </a:path>
            </a:pathLst>
          </a:custGeom>
          <a:noFill/>
          <a:ln>
            <a:solidFill>
              <a:srgbClr val="002665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0" y="3417608"/>
            <a:ext cx="12558847" cy="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4"/>
          <p:cNvSpPr/>
          <p:nvPr/>
        </p:nvSpPr>
        <p:spPr>
          <a:xfrm flipV="1">
            <a:off x="5535283" y="-17253"/>
            <a:ext cx="1121434" cy="396815"/>
          </a:xfrm>
          <a:prstGeom prst="triangle">
            <a:avLst/>
          </a:prstGeom>
          <a:solidFill>
            <a:srgbClr val="FFD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3018730" y="1548958"/>
            <a:ext cx="1410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2692641" y="5877320"/>
            <a:ext cx="0" cy="67735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4430087" y="5877320"/>
            <a:ext cx="0" cy="67735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6125911" y="5877320"/>
            <a:ext cx="0" cy="67735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12365272" y="6561138"/>
            <a:ext cx="654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102096" y="6561138"/>
            <a:ext cx="654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5799164" y="6561138"/>
            <a:ext cx="654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1763977" y="1920037"/>
            <a:ext cx="108000" cy="3156113"/>
            <a:chOff x="11680850" y="1966079"/>
            <a:chExt cx="108000" cy="3156113"/>
          </a:xfrm>
        </p:grpSpPr>
        <p:sp>
          <p:nvSpPr>
            <p:cNvPr id="45" name="椭圆 44"/>
            <p:cNvSpPr/>
            <p:nvPr/>
          </p:nvSpPr>
          <p:spPr>
            <a:xfrm>
              <a:off x="11680850" y="2643437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1680850" y="2982116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1680850" y="3320795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1680850" y="3659474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1680850" y="3998153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1680850" y="4336832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11680850" y="4675511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1680850" y="5014192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1680850" y="1966079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1680850" y="2304758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矩形 60"/>
          <p:cNvSpPr/>
          <p:nvPr/>
        </p:nvSpPr>
        <p:spPr>
          <a:xfrm>
            <a:off x="575733" y="-17252"/>
            <a:ext cx="643467" cy="863920"/>
          </a:xfrm>
          <a:prstGeom prst="rect">
            <a:avLst/>
          </a:prstGeom>
          <a:solidFill>
            <a:srgbClr val="FFD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1247699" y="46511"/>
            <a:ext cx="3522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365348" y="743606"/>
            <a:ext cx="2785547" cy="119289"/>
            <a:chOff x="1384299" y="556464"/>
            <a:chExt cx="2950634" cy="161365"/>
          </a:xfrm>
        </p:grpSpPr>
        <p:sp>
          <p:nvSpPr>
            <p:cNvPr id="64" name="矩形 63"/>
            <p:cNvSpPr/>
            <p:nvPr/>
          </p:nvSpPr>
          <p:spPr>
            <a:xfrm>
              <a:off x="1384299" y="556464"/>
              <a:ext cx="981635" cy="161365"/>
            </a:xfrm>
            <a:prstGeom prst="rect">
              <a:avLst/>
            </a:prstGeom>
            <a:solidFill>
              <a:srgbClr val="002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2371663" y="556464"/>
              <a:ext cx="981635" cy="161365"/>
            </a:xfrm>
            <a:prstGeom prst="rect">
              <a:avLst/>
            </a:prstGeom>
            <a:solidFill>
              <a:srgbClr val="FFD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3353298" y="556464"/>
              <a:ext cx="981635" cy="161365"/>
            </a:xfrm>
            <a:prstGeom prst="rect">
              <a:avLst/>
            </a:prstGeom>
            <a:solidFill>
              <a:srgbClr val="3DC0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24974" y="2312716"/>
            <a:ext cx="2124000" cy="2124000"/>
            <a:chOff x="1333641" y="2185450"/>
            <a:chExt cx="2124000" cy="2124000"/>
          </a:xfrm>
        </p:grpSpPr>
        <p:sp>
          <p:nvSpPr>
            <p:cNvPr id="67" name="任意多边形 66"/>
            <p:cNvSpPr/>
            <p:nvPr/>
          </p:nvSpPr>
          <p:spPr>
            <a:xfrm>
              <a:off x="1405641" y="2271960"/>
              <a:ext cx="1980000" cy="1016040"/>
            </a:xfrm>
            <a:custGeom>
              <a:avLst/>
              <a:gdLst>
                <a:gd name="connsiteX0" fmla="*/ 990000 w 1980000"/>
                <a:gd name="connsiteY0" fmla="*/ 0 h 1016040"/>
                <a:gd name="connsiteX1" fmla="*/ 1980000 w 1980000"/>
                <a:gd name="connsiteY1" fmla="*/ 990000 h 1016040"/>
                <a:gd name="connsiteX2" fmla="*/ 1977375 w 1980000"/>
                <a:gd name="connsiteY2" fmla="*/ 1016040 h 1016040"/>
                <a:gd name="connsiteX3" fmla="*/ 2625 w 1980000"/>
                <a:gd name="connsiteY3" fmla="*/ 1016040 h 1016040"/>
                <a:gd name="connsiteX4" fmla="*/ 0 w 1980000"/>
                <a:gd name="connsiteY4" fmla="*/ 990000 h 1016040"/>
                <a:gd name="connsiteX5" fmla="*/ 990000 w 1980000"/>
                <a:gd name="connsiteY5" fmla="*/ 0 h 1016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0000" h="1016040">
                  <a:moveTo>
                    <a:pt x="990000" y="0"/>
                  </a:moveTo>
                  <a:cubicBezTo>
                    <a:pt x="1536762" y="0"/>
                    <a:pt x="1980000" y="443238"/>
                    <a:pt x="1980000" y="990000"/>
                  </a:cubicBezTo>
                  <a:lnTo>
                    <a:pt x="1977375" y="1016040"/>
                  </a:lnTo>
                  <a:lnTo>
                    <a:pt x="2625" y="1016040"/>
                  </a:lnTo>
                  <a:lnTo>
                    <a:pt x="0" y="990000"/>
                  </a:lnTo>
                  <a:cubicBezTo>
                    <a:pt x="0" y="443238"/>
                    <a:pt x="443238" y="0"/>
                    <a:pt x="990000" y="0"/>
                  </a:cubicBezTo>
                  <a:close/>
                </a:path>
              </a:pathLst>
            </a:custGeom>
            <a:solidFill>
              <a:srgbClr val="3DC0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弧形 3"/>
            <p:cNvSpPr/>
            <p:nvPr/>
          </p:nvSpPr>
          <p:spPr>
            <a:xfrm>
              <a:off x="1333641" y="2185450"/>
              <a:ext cx="2124000" cy="2124000"/>
            </a:xfrm>
            <a:prstGeom prst="arc">
              <a:avLst>
                <a:gd name="adj1" fmla="val 10686401"/>
                <a:gd name="adj2" fmla="val 121483"/>
              </a:avLst>
            </a:prstGeom>
            <a:ln>
              <a:solidFill>
                <a:srgbClr val="3DC0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 flipV="1">
            <a:off x="4041866" y="2399226"/>
            <a:ext cx="2124000" cy="2124000"/>
            <a:chOff x="1333641" y="2185450"/>
            <a:chExt cx="2124000" cy="2124000"/>
          </a:xfrm>
        </p:grpSpPr>
        <p:sp>
          <p:nvSpPr>
            <p:cNvPr id="69" name="任意多边形 68"/>
            <p:cNvSpPr/>
            <p:nvPr/>
          </p:nvSpPr>
          <p:spPr>
            <a:xfrm>
              <a:off x="1405641" y="2271960"/>
              <a:ext cx="1980000" cy="1016040"/>
            </a:xfrm>
            <a:custGeom>
              <a:avLst/>
              <a:gdLst>
                <a:gd name="connsiteX0" fmla="*/ 990000 w 1980000"/>
                <a:gd name="connsiteY0" fmla="*/ 0 h 1016040"/>
                <a:gd name="connsiteX1" fmla="*/ 1980000 w 1980000"/>
                <a:gd name="connsiteY1" fmla="*/ 990000 h 1016040"/>
                <a:gd name="connsiteX2" fmla="*/ 1977375 w 1980000"/>
                <a:gd name="connsiteY2" fmla="*/ 1016040 h 1016040"/>
                <a:gd name="connsiteX3" fmla="*/ 2625 w 1980000"/>
                <a:gd name="connsiteY3" fmla="*/ 1016040 h 1016040"/>
                <a:gd name="connsiteX4" fmla="*/ 0 w 1980000"/>
                <a:gd name="connsiteY4" fmla="*/ 990000 h 1016040"/>
                <a:gd name="connsiteX5" fmla="*/ 990000 w 1980000"/>
                <a:gd name="connsiteY5" fmla="*/ 0 h 1016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0000" h="1016040">
                  <a:moveTo>
                    <a:pt x="990000" y="0"/>
                  </a:moveTo>
                  <a:cubicBezTo>
                    <a:pt x="1536762" y="0"/>
                    <a:pt x="1980000" y="443238"/>
                    <a:pt x="1980000" y="990000"/>
                  </a:cubicBezTo>
                  <a:lnTo>
                    <a:pt x="1977375" y="1016040"/>
                  </a:lnTo>
                  <a:lnTo>
                    <a:pt x="2625" y="1016040"/>
                  </a:lnTo>
                  <a:lnTo>
                    <a:pt x="0" y="990000"/>
                  </a:lnTo>
                  <a:cubicBezTo>
                    <a:pt x="0" y="443238"/>
                    <a:pt x="443238" y="0"/>
                    <a:pt x="990000" y="0"/>
                  </a:cubicBezTo>
                  <a:close/>
                </a:path>
              </a:pathLst>
            </a:custGeom>
            <a:solidFill>
              <a:srgbClr val="002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弧形 69"/>
            <p:cNvSpPr/>
            <p:nvPr/>
          </p:nvSpPr>
          <p:spPr>
            <a:xfrm>
              <a:off x="1333641" y="2185450"/>
              <a:ext cx="2124000" cy="2124000"/>
            </a:xfrm>
            <a:prstGeom prst="arc">
              <a:avLst>
                <a:gd name="adj1" fmla="val 10686401"/>
                <a:gd name="adj2" fmla="val 121483"/>
              </a:avLst>
            </a:prstGeom>
            <a:ln>
              <a:solidFill>
                <a:srgbClr val="0026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158790" y="2320753"/>
            <a:ext cx="2124000" cy="2124000"/>
            <a:chOff x="1333641" y="2185450"/>
            <a:chExt cx="2124000" cy="2124000"/>
          </a:xfrm>
        </p:grpSpPr>
        <p:sp>
          <p:nvSpPr>
            <p:cNvPr id="72" name="任意多边形 71"/>
            <p:cNvSpPr/>
            <p:nvPr/>
          </p:nvSpPr>
          <p:spPr>
            <a:xfrm>
              <a:off x="1405641" y="2271960"/>
              <a:ext cx="1980000" cy="1016040"/>
            </a:xfrm>
            <a:custGeom>
              <a:avLst/>
              <a:gdLst>
                <a:gd name="connsiteX0" fmla="*/ 990000 w 1980000"/>
                <a:gd name="connsiteY0" fmla="*/ 0 h 1016040"/>
                <a:gd name="connsiteX1" fmla="*/ 1980000 w 1980000"/>
                <a:gd name="connsiteY1" fmla="*/ 990000 h 1016040"/>
                <a:gd name="connsiteX2" fmla="*/ 1977375 w 1980000"/>
                <a:gd name="connsiteY2" fmla="*/ 1016040 h 1016040"/>
                <a:gd name="connsiteX3" fmla="*/ 2625 w 1980000"/>
                <a:gd name="connsiteY3" fmla="*/ 1016040 h 1016040"/>
                <a:gd name="connsiteX4" fmla="*/ 0 w 1980000"/>
                <a:gd name="connsiteY4" fmla="*/ 990000 h 1016040"/>
                <a:gd name="connsiteX5" fmla="*/ 990000 w 1980000"/>
                <a:gd name="connsiteY5" fmla="*/ 0 h 1016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0000" h="1016040">
                  <a:moveTo>
                    <a:pt x="990000" y="0"/>
                  </a:moveTo>
                  <a:cubicBezTo>
                    <a:pt x="1536762" y="0"/>
                    <a:pt x="1980000" y="443238"/>
                    <a:pt x="1980000" y="990000"/>
                  </a:cubicBezTo>
                  <a:lnTo>
                    <a:pt x="1977375" y="1016040"/>
                  </a:lnTo>
                  <a:lnTo>
                    <a:pt x="2625" y="1016040"/>
                  </a:lnTo>
                  <a:lnTo>
                    <a:pt x="0" y="990000"/>
                  </a:lnTo>
                  <a:cubicBezTo>
                    <a:pt x="0" y="443238"/>
                    <a:pt x="443238" y="0"/>
                    <a:pt x="990000" y="0"/>
                  </a:cubicBezTo>
                  <a:close/>
                </a:path>
              </a:pathLst>
            </a:custGeom>
            <a:solidFill>
              <a:srgbClr val="3DC0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弧形 72"/>
            <p:cNvSpPr/>
            <p:nvPr/>
          </p:nvSpPr>
          <p:spPr>
            <a:xfrm>
              <a:off x="1333641" y="2185450"/>
              <a:ext cx="2124000" cy="2124000"/>
            </a:xfrm>
            <a:prstGeom prst="arc">
              <a:avLst>
                <a:gd name="adj1" fmla="val 10686401"/>
                <a:gd name="adj2" fmla="val 121483"/>
              </a:avLst>
            </a:prstGeom>
            <a:ln>
              <a:solidFill>
                <a:srgbClr val="3DC0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 flipV="1">
            <a:off x="8275714" y="2402680"/>
            <a:ext cx="2124000" cy="2124000"/>
            <a:chOff x="1333641" y="2185450"/>
            <a:chExt cx="2124000" cy="2124000"/>
          </a:xfrm>
        </p:grpSpPr>
        <p:sp>
          <p:nvSpPr>
            <p:cNvPr id="75" name="任意多边形 74"/>
            <p:cNvSpPr/>
            <p:nvPr/>
          </p:nvSpPr>
          <p:spPr>
            <a:xfrm>
              <a:off x="1405641" y="2271960"/>
              <a:ext cx="1980000" cy="1016040"/>
            </a:xfrm>
            <a:custGeom>
              <a:avLst/>
              <a:gdLst>
                <a:gd name="connsiteX0" fmla="*/ 990000 w 1980000"/>
                <a:gd name="connsiteY0" fmla="*/ 0 h 1016040"/>
                <a:gd name="connsiteX1" fmla="*/ 1980000 w 1980000"/>
                <a:gd name="connsiteY1" fmla="*/ 990000 h 1016040"/>
                <a:gd name="connsiteX2" fmla="*/ 1977375 w 1980000"/>
                <a:gd name="connsiteY2" fmla="*/ 1016040 h 1016040"/>
                <a:gd name="connsiteX3" fmla="*/ 2625 w 1980000"/>
                <a:gd name="connsiteY3" fmla="*/ 1016040 h 1016040"/>
                <a:gd name="connsiteX4" fmla="*/ 0 w 1980000"/>
                <a:gd name="connsiteY4" fmla="*/ 990000 h 1016040"/>
                <a:gd name="connsiteX5" fmla="*/ 990000 w 1980000"/>
                <a:gd name="connsiteY5" fmla="*/ 0 h 1016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0000" h="1016040">
                  <a:moveTo>
                    <a:pt x="990000" y="0"/>
                  </a:moveTo>
                  <a:cubicBezTo>
                    <a:pt x="1536762" y="0"/>
                    <a:pt x="1980000" y="443238"/>
                    <a:pt x="1980000" y="990000"/>
                  </a:cubicBezTo>
                  <a:lnTo>
                    <a:pt x="1977375" y="1016040"/>
                  </a:lnTo>
                  <a:lnTo>
                    <a:pt x="2625" y="1016040"/>
                  </a:lnTo>
                  <a:lnTo>
                    <a:pt x="0" y="990000"/>
                  </a:lnTo>
                  <a:cubicBezTo>
                    <a:pt x="0" y="443238"/>
                    <a:pt x="443238" y="0"/>
                    <a:pt x="990000" y="0"/>
                  </a:cubicBezTo>
                  <a:close/>
                </a:path>
              </a:pathLst>
            </a:custGeom>
            <a:solidFill>
              <a:srgbClr val="002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弧形 75"/>
            <p:cNvSpPr/>
            <p:nvPr/>
          </p:nvSpPr>
          <p:spPr>
            <a:xfrm>
              <a:off x="1333641" y="2185450"/>
              <a:ext cx="2124000" cy="2124000"/>
            </a:xfrm>
            <a:prstGeom prst="arc">
              <a:avLst>
                <a:gd name="adj1" fmla="val 10686401"/>
                <a:gd name="adj2" fmla="val 121483"/>
              </a:avLst>
            </a:prstGeom>
            <a:ln>
              <a:solidFill>
                <a:srgbClr val="0026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2554952" y="3419624"/>
            <a:ext cx="784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DF01"/>
                </a:solidFill>
                <a:latin typeface="GulimChe" panose="020B0609000101010101" pitchFamily="49" charset="-127"/>
                <a:ea typeface="GulimChe" panose="020B0609000101010101" pitchFamily="49" charset="-127"/>
              </a:rPr>
              <a:t>01</a:t>
            </a:r>
            <a:endParaRPr lang="zh-CN" altLang="en-US" sz="4000" b="1" dirty="0">
              <a:solidFill>
                <a:srgbClr val="FFDF01"/>
              </a:solidFill>
              <a:latin typeface="GulimChe" panose="020B0609000101010101" pitchFamily="49" charset="-127"/>
              <a:ea typeface="GulimChe" panose="020B0609000101010101" pitchFamily="49" charset="-127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803404" y="3419624"/>
            <a:ext cx="784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DF01"/>
                </a:solidFill>
                <a:latin typeface="GulimChe" panose="020B0609000101010101" pitchFamily="49" charset="-127"/>
                <a:ea typeface="GulimChe" panose="020B0609000101010101" pitchFamily="49" charset="-127"/>
              </a:rPr>
              <a:t>03</a:t>
            </a:r>
            <a:endParaRPr lang="zh-CN" altLang="en-US" sz="4000" b="1" dirty="0">
              <a:solidFill>
                <a:srgbClr val="FFDF01"/>
              </a:solidFill>
              <a:latin typeface="GulimChe" panose="020B0609000101010101" pitchFamily="49" charset="-127"/>
              <a:ea typeface="GulimChe" panose="020B0609000101010101" pitchFamily="49" charset="-127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4683692" y="2725281"/>
            <a:ext cx="784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DF01"/>
                </a:solidFill>
                <a:latin typeface="GulimChe" panose="020B0609000101010101" pitchFamily="49" charset="-127"/>
                <a:ea typeface="GulimChe" panose="020B0609000101010101" pitchFamily="49" charset="-127"/>
              </a:rPr>
              <a:t>02</a:t>
            </a:r>
            <a:endParaRPr lang="zh-CN" altLang="en-US" sz="4000" b="1" dirty="0">
              <a:solidFill>
                <a:srgbClr val="FFDF01"/>
              </a:solidFill>
              <a:latin typeface="GulimChe" panose="020B0609000101010101" pitchFamily="49" charset="-127"/>
              <a:ea typeface="GulimChe" panose="020B0609000101010101" pitchFamily="49" charset="-127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006499" y="3425961"/>
            <a:ext cx="314325" cy="2160000"/>
          </a:xfrm>
          <a:custGeom>
            <a:avLst/>
            <a:gdLst>
              <a:gd name="connsiteX0" fmla="*/ 0 w 314325"/>
              <a:gd name="connsiteY0" fmla="*/ 0 h 2828925"/>
              <a:gd name="connsiteX1" fmla="*/ 0 w 314325"/>
              <a:gd name="connsiteY1" fmla="*/ 2828925 h 2828925"/>
              <a:gd name="connsiteX2" fmla="*/ 314325 w 314325"/>
              <a:gd name="connsiteY2" fmla="*/ 2828925 h 2828925"/>
              <a:gd name="connsiteX3" fmla="*/ 314325 w 314325"/>
              <a:gd name="connsiteY3" fmla="*/ 2828925 h 282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325" h="2828925">
                <a:moveTo>
                  <a:pt x="0" y="0"/>
                </a:moveTo>
                <a:lnTo>
                  <a:pt x="0" y="2828925"/>
                </a:lnTo>
                <a:lnTo>
                  <a:pt x="314325" y="2828925"/>
                </a:lnTo>
                <a:lnTo>
                  <a:pt x="314325" y="2828925"/>
                </a:lnTo>
              </a:path>
            </a:pathLst>
          </a:custGeom>
          <a:noFill/>
          <a:ln>
            <a:solidFill>
              <a:srgbClr val="3DC068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>
            <a:off x="6168834" y="3429000"/>
            <a:ext cx="314325" cy="2160000"/>
          </a:xfrm>
          <a:custGeom>
            <a:avLst/>
            <a:gdLst>
              <a:gd name="connsiteX0" fmla="*/ 0 w 314325"/>
              <a:gd name="connsiteY0" fmla="*/ 0 h 2828925"/>
              <a:gd name="connsiteX1" fmla="*/ 0 w 314325"/>
              <a:gd name="connsiteY1" fmla="*/ 2828925 h 2828925"/>
              <a:gd name="connsiteX2" fmla="*/ 314325 w 314325"/>
              <a:gd name="connsiteY2" fmla="*/ 2828925 h 2828925"/>
              <a:gd name="connsiteX3" fmla="*/ 314325 w 314325"/>
              <a:gd name="connsiteY3" fmla="*/ 2828925 h 282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325" h="2828925">
                <a:moveTo>
                  <a:pt x="0" y="0"/>
                </a:moveTo>
                <a:lnTo>
                  <a:pt x="0" y="2828925"/>
                </a:lnTo>
                <a:lnTo>
                  <a:pt x="314325" y="2828925"/>
                </a:lnTo>
                <a:lnTo>
                  <a:pt x="314325" y="2828925"/>
                </a:lnTo>
              </a:path>
            </a:pathLst>
          </a:custGeom>
          <a:noFill/>
          <a:ln>
            <a:solidFill>
              <a:srgbClr val="3DC068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文本框 89"/>
          <p:cNvSpPr txBox="1"/>
          <p:nvPr/>
        </p:nvSpPr>
        <p:spPr>
          <a:xfrm>
            <a:off x="4036026" y="1829383"/>
            <a:ext cx="2072150" cy="1007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此处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添加文本此处添加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文本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955083" y="2725281"/>
            <a:ext cx="784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DF01"/>
                </a:solidFill>
                <a:latin typeface="GulimChe" panose="020B0609000101010101" pitchFamily="49" charset="-127"/>
                <a:ea typeface="GulimChe" panose="020B0609000101010101" pitchFamily="49" charset="-127"/>
              </a:rPr>
              <a:t>04</a:t>
            </a:r>
            <a:endParaRPr lang="zh-CN" altLang="en-US" sz="4000" b="1" dirty="0">
              <a:solidFill>
                <a:srgbClr val="FFDF01"/>
              </a:solidFill>
              <a:latin typeface="GulimChe" panose="020B0609000101010101" pitchFamily="49" charset="-127"/>
              <a:ea typeface="GulimChe" panose="020B0609000101010101" pitchFamily="49" charset="-127"/>
            </a:endParaRPr>
          </a:p>
        </p:txBody>
      </p:sp>
      <p:sp>
        <p:nvSpPr>
          <p:cNvPr id="92" name="KSO_Shape"/>
          <p:cNvSpPr>
            <a:spLocks/>
          </p:cNvSpPr>
          <p:nvPr/>
        </p:nvSpPr>
        <p:spPr bwMode="auto">
          <a:xfrm>
            <a:off x="2643040" y="2538301"/>
            <a:ext cx="608015" cy="829110"/>
          </a:xfrm>
          <a:custGeom>
            <a:avLst/>
            <a:gdLst>
              <a:gd name="T0" fmla="*/ 690912 w 1387475"/>
              <a:gd name="T1" fmla="*/ 1460893 h 1890713"/>
              <a:gd name="T2" fmla="*/ 273569 w 1387475"/>
              <a:gd name="T3" fmla="*/ 1342172 h 1890713"/>
              <a:gd name="T4" fmla="*/ 1125427 w 1387475"/>
              <a:gd name="T5" fmla="*/ 1107527 h 1890713"/>
              <a:gd name="T6" fmla="*/ 1132217 w 1387475"/>
              <a:gd name="T7" fmla="*/ 1123117 h 1890713"/>
              <a:gd name="T8" fmla="*/ 1000025 w 1387475"/>
              <a:gd name="T9" fmla="*/ 749763 h 1890713"/>
              <a:gd name="T10" fmla="*/ 1159374 w 1387475"/>
              <a:gd name="T11" fmla="*/ 788538 h 1890713"/>
              <a:gd name="T12" fmla="*/ 1296359 w 1387475"/>
              <a:gd name="T13" fmla="*/ 860090 h 1890713"/>
              <a:gd name="T14" fmla="*/ 1380227 w 1387475"/>
              <a:gd name="T15" fmla="*/ 938838 h 1890713"/>
              <a:gd name="T16" fmla="*/ 1395402 w 1387475"/>
              <a:gd name="T17" fmla="*/ 983609 h 1890713"/>
              <a:gd name="T18" fmla="*/ 1388613 w 1387475"/>
              <a:gd name="T19" fmla="*/ 1092736 h 1890713"/>
              <a:gd name="T20" fmla="*/ 1337095 w 1387475"/>
              <a:gd name="T21" fmla="*/ 1277414 h 1890713"/>
              <a:gd name="T22" fmla="*/ 1108654 w 1387475"/>
              <a:gd name="T23" fmla="*/ 1651167 h 1890713"/>
              <a:gd name="T24" fmla="*/ 234430 w 1387475"/>
              <a:gd name="T25" fmla="*/ 1588809 h 1890713"/>
              <a:gd name="T26" fmla="*/ 132192 w 1387475"/>
              <a:gd name="T27" fmla="*/ 1603999 h 1890713"/>
              <a:gd name="T28" fmla="*/ 75082 w 1387475"/>
              <a:gd name="T29" fmla="*/ 1526850 h 1890713"/>
              <a:gd name="T30" fmla="*/ 9585 w 1387475"/>
              <a:gd name="T31" fmla="*/ 1125115 h 1890713"/>
              <a:gd name="T32" fmla="*/ 1198 w 1387475"/>
              <a:gd name="T33" fmla="*/ 986407 h 1890713"/>
              <a:gd name="T34" fmla="*/ 15176 w 1387475"/>
              <a:gd name="T35" fmla="*/ 938039 h 1890713"/>
              <a:gd name="T36" fmla="*/ 60305 w 1387475"/>
              <a:gd name="T37" fmla="*/ 885673 h 1890713"/>
              <a:gd name="T38" fmla="*/ 179717 w 1387475"/>
              <a:gd name="T39" fmla="*/ 820917 h 1890713"/>
              <a:gd name="T40" fmla="*/ 333475 w 1387475"/>
              <a:gd name="T41" fmla="*/ 775746 h 1890713"/>
              <a:gd name="T42" fmla="*/ 492025 w 1387475"/>
              <a:gd name="T43" fmla="*/ 750962 h 1890713"/>
              <a:gd name="T44" fmla="*/ 748422 w 1387475"/>
              <a:gd name="T45" fmla="*/ 882076 h 1890713"/>
              <a:gd name="T46" fmla="*/ 930934 w 1387475"/>
              <a:gd name="T47" fmla="*/ 750163 h 1890713"/>
              <a:gd name="T48" fmla="*/ 763236 w 1387475"/>
              <a:gd name="T49" fmla="*/ 2000 h 1890713"/>
              <a:gd name="T50" fmla="*/ 882716 w 1387475"/>
              <a:gd name="T51" fmla="*/ 31207 h 1890713"/>
              <a:gd name="T52" fmla="*/ 976222 w 1387475"/>
              <a:gd name="T53" fmla="*/ 84818 h 1890713"/>
              <a:gd name="T54" fmla="*/ 983815 w 1387475"/>
              <a:gd name="T55" fmla="*/ 140830 h 1890713"/>
              <a:gd name="T56" fmla="*/ 937461 w 1387475"/>
              <a:gd name="T57" fmla="*/ 183639 h 1890713"/>
              <a:gd name="T58" fmla="*/ 861137 w 1387475"/>
              <a:gd name="T59" fmla="*/ 203243 h 1890713"/>
              <a:gd name="T60" fmla="*/ 748450 w 1387475"/>
              <a:gd name="T61" fmla="*/ 166435 h 1890713"/>
              <a:gd name="T62" fmla="*/ 909489 w 1387475"/>
              <a:gd name="T63" fmla="*/ 231649 h 1890713"/>
              <a:gd name="T64" fmla="*/ 958240 w 1387475"/>
              <a:gd name="T65" fmla="*/ 231649 h 1890713"/>
              <a:gd name="T66" fmla="*/ 981018 w 1387475"/>
              <a:gd name="T67" fmla="*/ 265256 h 1890713"/>
              <a:gd name="T68" fmla="*/ 989409 w 1387475"/>
              <a:gd name="T69" fmla="*/ 299663 h 1890713"/>
              <a:gd name="T70" fmla="*/ 1005793 w 1387475"/>
              <a:gd name="T71" fmla="*/ 334471 h 1890713"/>
              <a:gd name="T72" fmla="*/ 1011387 w 1387475"/>
              <a:gd name="T73" fmla="*/ 406487 h 1890713"/>
              <a:gd name="T74" fmla="*/ 1002596 w 1387475"/>
              <a:gd name="T75" fmla="*/ 470900 h 1890713"/>
              <a:gd name="T76" fmla="*/ 985413 w 1387475"/>
              <a:gd name="T77" fmla="*/ 493305 h 1890713"/>
              <a:gd name="T78" fmla="*/ 969029 w 1387475"/>
              <a:gd name="T79" fmla="*/ 462499 h 1890713"/>
              <a:gd name="T80" fmla="*/ 933466 w 1387475"/>
              <a:gd name="T81" fmla="*/ 585725 h 1890713"/>
              <a:gd name="T82" fmla="*/ 867131 w 1387475"/>
              <a:gd name="T83" fmla="*/ 678944 h 1890713"/>
              <a:gd name="T84" fmla="*/ 785613 w 1387475"/>
              <a:gd name="T85" fmla="*/ 737757 h 1890713"/>
              <a:gd name="T86" fmla="*/ 703695 w 1387475"/>
              <a:gd name="T87" fmla="*/ 758161 h 1890713"/>
              <a:gd name="T88" fmla="*/ 632567 w 1387475"/>
              <a:gd name="T89" fmla="*/ 736957 h 1890713"/>
              <a:gd name="T90" fmla="*/ 552247 w 1387475"/>
              <a:gd name="T91" fmla="*/ 676944 h 1890713"/>
              <a:gd name="T92" fmla="*/ 479121 w 1387475"/>
              <a:gd name="T93" fmla="*/ 586925 h 1890713"/>
              <a:gd name="T94" fmla="*/ 429170 w 1387475"/>
              <a:gd name="T95" fmla="*/ 473701 h 1890713"/>
              <a:gd name="T96" fmla="*/ 413186 w 1387475"/>
              <a:gd name="T97" fmla="*/ 497706 h 1890713"/>
              <a:gd name="T98" fmla="*/ 395604 w 1387475"/>
              <a:gd name="T99" fmla="*/ 469300 h 1890713"/>
              <a:gd name="T100" fmla="*/ 388411 w 1387475"/>
              <a:gd name="T101" fmla="*/ 400886 h 1890713"/>
              <a:gd name="T102" fmla="*/ 395604 w 1387475"/>
              <a:gd name="T103" fmla="*/ 332470 h 1890713"/>
              <a:gd name="T104" fmla="*/ 413186 w 1387475"/>
              <a:gd name="T105" fmla="*/ 304064 h 1890713"/>
              <a:gd name="T106" fmla="*/ 418780 w 1387475"/>
              <a:gd name="T107" fmla="*/ 231249 h 1890713"/>
              <a:gd name="T108" fmla="*/ 433966 w 1387475"/>
              <a:gd name="T109" fmla="*/ 153632 h 1890713"/>
              <a:gd name="T110" fmla="*/ 415983 w 1387475"/>
              <a:gd name="T111" fmla="*/ 121626 h 1890713"/>
              <a:gd name="T112" fmla="*/ 474725 w 1387475"/>
              <a:gd name="T113" fmla="*/ 72015 h 1890713"/>
              <a:gd name="T114" fmla="*/ 567432 w 1387475"/>
              <a:gd name="T115" fmla="*/ 28006 h 1890713"/>
              <a:gd name="T116" fmla="*/ 671328 w 1387475"/>
              <a:gd name="T117" fmla="*/ 3601 h 18907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387475" h="1890713">
                <a:moveTo>
                  <a:pt x="1185185" y="1355117"/>
                </a:moveTo>
                <a:lnTo>
                  <a:pt x="1112995" y="1364242"/>
                </a:lnTo>
                <a:lnTo>
                  <a:pt x="719520" y="1412247"/>
                </a:lnTo>
                <a:lnTo>
                  <a:pt x="699687" y="1419785"/>
                </a:lnTo>
                <a:lnTo>
                  <a:pt x="661609" y="1434464"/>
                </a:lnTo>
                <a:lnTo>
                  <a:pt x="591006" y="1461839"/>
                </a:lnTo>
                <a:lnTo>
                  <a:pt x="656849" y="1453905"/>
                </a:lnTo>
                <a:lnTo>
                  <a:pt x="686201" y="1449937"/>
                </a:lnTo>
                <a:lnTo>
                  <a:pt x="1212950" y="1385269"/>
                </a:lnTo>
                <a:lnTo>
                  <a:pt x="1207397" y="1379318"/>
                </a:lnTo>
                <a:lnTo>
                  <a:pt x="1185185" y="1355117"/>
                </a:lnTo>
                <a:close/>
                <a:moveTo>
                  <a:pt x="882939" y="1288862"/>
                </a:moveTo>
                <a:lnTo>
                  <a:pt x="692944" y="1297987"/>
                </a:lnTo>
                <a:lnTo>
                  <a:pt x="638207" y="1300764"/>
                </a:lnTo>
                <a:lnTo>
                  <a:pt x="608855" y="1302351"/>
                </a:lnTo>
                <a:lnTo>
                  <a:pt x="271704" y="1332106"/>
                </a:lnTo>
                <a:lnTo>
                  <a:pt x="253855" y="1342421"/>
                </a:lnTo>
                <a:lnTo>
                  <a:pt x="152313" y="1399948"/>
                </a:lnTo>
                <a:lnTo>
                  <a:pt x="688581" y="1318617"/>
                </a:lnTo>
                <a:lnTo>
                  <a:pt x="749665" y="1309492"/>
                </a:lnTo>
                <a:lnTo>
                  <a:pt x="761564" y="1307112"/>
                </a:lnTo>
                <a:lnTo>
                  <a:pt x="882939" y="1288862"/>
                </a:lnTo>
                <a:close/>
                <a:moveTo>
                  <a:pt x="1118944" y="1098824"/>
                </a:moveTo>
                <a:lnTo>
                  <a:pt x="1117754" y="1099221"/>
                </a:lnTo>
                <a:lnTo>
                  <a:pt x="1116168" y="1100808"/>
                </a:lnTo>
                <a:lnTo>
                  <a:pt x="1115374" y="1102395"/>
                </a:lnTo>
                <a:lnTo>
                  <a:pt x="1114978" y="1103585"/>
                </a:lnTo>
                <a:lnTo>
                  <a:pt x="1115771" y="1105569"/>
                </a:lnTo>
                <a:lnTo>
                  <a:pt x="1116564" y="1107156"/>
                </a:lnTo>
                <a:lnTo>
                  <a:pt x="1118151" y="1109139"/>
                </a:lnTo>
                <a:lnTo>
                  <a:pt x="1119737" y="1110726"/>
                </a:lnTo>
                <a:lnTo>
                  <a:pt x="1124497" y="1114694"/>
                </a:lnTo>
                <a:lnTo>
                  <a:pt x="1123307" y="1106362"/>
                </a:lnTo>
                <a:lnTo>
                  <a:pt x="1122514" y="1102791"/>
                </a:lnTo>
                <a:lnTo>
                  <a:pt x="1121721" y="1100808"/>
                </a:lnTo>
                <a:lnTo>
                  <a:pt x="1120134" y="1099221"/>
                </a:lnTo>
                <a:lnTo>
                  <a:pt x="1118944" y="1098824"/>
                </a:lnTo>
                <a:close/>
                <a:moveTo>
                  <a:pt x="953542" y="742950"/>
                </a:moveTo>
                <a:lnTo>
                  <a:pt x="973374" y="743347"/>
                </a:lnTo>
                <a:lnTo>
                  <a:pt x="993207" y="744140"/>
                </a:lnTo>
                <a:lnTo>
                  <a:pt x="1013436" y="746124"/>
                </a:lnTo>
                <a:lnTo>
                  <a:pt x="1033268" y="749298"/>
                </a:lnTo>
                <a:lnTo>
                  <a:pt x="1053497" y="752868"/>
                </a:lnTo>
                <a:lnTo>
                  <a:pt x="1072933" y="757629"/>
                </a:lnTo>
                <a:lnTo>
                  <a:pt x="1093162" y="762787"/>
                </a:lnTo>
                <a:lnTo>
                  <a:pt x="1112598" y="768738"/>
                </a:lnTo>
                <a:lnTo>
                  <a:pt x="1132430" y="775483"/>
                </a:lnTo>
                <a:lnTo>
                  <a:pt x="1151469" y="782624"/>
                </a:lnTo>
                <a:lnTo>
                  <a:pt x="1170509" y="790162"/>
                </a:lnTo>
                <a:lnTo>
                  <a:pt x="1188754" y="798097"/>
                </a:lnTo>
                <a:lnTo>
                  <a:pt x="1206603" y="806428"/>
                </a:lnTo>
                <a:lnTo>
                  <a:pt x="1224056" y="815553"/>
                </a:lnTo>
                <a:lnTo>
                  <a:pt x="1240715" y="824678"/>
                </a:lnTo>
                <a:lnTo>
                  <a:pt x="1257374" y="833803"/>
                </a:lnTo>
                <a:lnTo>
                  <a:pt x="1272844" y="843722"/>
                </a:lnTo>
                <a:lnTo>
                  <a:pt x="1287520" y="853640"/>
                </a:lnTo>
                <a:lnTo>
                  <a:pt x="1301402" y="863558"/>
                </a:lnTo>
                <a:lnTo>
                  <a:pt x="1314492" y="873477"/>
                </a:lnTo>
                <a:lnTo>
                  <a:pt x="1326391" y="883395"/>
                </a:lnTo>
                <a:lnTo>
                  <a:pt x="1337894" y="893314"/>
                </a:lnTo>
                <a:lnTo>
                  <a:pt x="1347810" y="903232"/>
                </a:lnTo>
                <a:lnTo>
                  <a:pt x="1356537" y="912754"/>
                </a:lnTo>
                <a:lnTo>
                  <a:pt x="1364866" y="922672"/>
                </a:lnTo>
                <a:lnTo>
                  <a:pt x="1370816" y="931797"/>
                </a:lnTo>
                <a:lnTo>
                  <a:pt x="1376369" y="940526"/>
                </a:lnTo>
                <a:lnTo>
                  <a:pt x="1378749" y="944890"/>
                </a:lnTo>
                <a:lnTo>
                  <a:pt x="1380732" y="948857"/>
                </a:lnTo>
                <a:lnTo>
                  <a:pt x="1381922" y="953221"/>
                </a:lnTo>
                <a:lnTo>
                  <a:pt x="1383112" y="957585"/>
                </a:lnTo>
                <a:lnTo>
                  <a:pt x="1383905" y="961156"/>
                </a:lnTo>
                <a:lnTo>
                  <a:pt x="1384302" y="965123"/>
                </a:lnTo>
                <a:lnTo>
                  <a:pt x="1385888" y="976232"/>
                </a:lnTo>
                <a:lnTo>
                  <a:pt x="1387078" y="988134"/>
                </a:lnTo>
                <a:lnTo>
                  <a:pt x="1387475" y="1000830"/>
                </a:lnTo>
                <a:lnTo>
                  <a:pt x="1387475" y="1013922"/>
                </a:lnTo>
                <a:lnTo>
                  <a:pt x="1386682" y="1027014"/>
                </a:lnTo>
                <a:lnTo>
                  <a:pt x="1385492" y="1040900"/>
                </a:lnTo>
                <a:lnTo>
                  <a:pt x="1383509" y="1055183"/>
                </a:lnTo>
                <a:lnTo>
                  <a:pt x="1381525" y="1069465"/>
                </a:lnTo>
                <a:lnTo>
                  <a:pt x="1379145" y="1084541"/>
                </a:lnTo>
                <a:lnTo>
                  <a:pt x="1375972" y="1100014"/>
                </a:lnTo>
                <a:lnTo>
                  <a:pt x="1372799" y="1115487"/>
                </a:lnTo>
                <a:lnTo>
                  <a:pt x="1369229" y="1131357"/>
                </a:lnTo>
                <a:lnTo>
                  <a:pt x="1365263" y="1148020"/>
                </a:lnTo>
                <a:lnTo>
                  <a:pt x="1360503" y="1164286"/>
                </a:lnTo>
                <a:lnTo>
                  <a:pt x="1350983" y="1198009"/>
                </a:lnTo>
                <a:lnTo>
                  <a:pt x="1339877" y="1232525"/>
                </a:lnTo>
                <a:lnTo>
                  <a:pt x="1327978" y="1267834"/>
                </a:lnTo>
                <a:lnTo>
                  <a:pt x="1315285" y="1303541"/>
                </a:lnTo>
                <a:lnTo>
                  <a:pt x="1302196" y="1339247"/>
                </a:lnTo>
                <a:lnTo>
                  <a:pt x="1288710" y="1374954"/>
                </a:lnTo>
                <a:lnTo>
                  <a:pt x="1274827" y="1411057"/>
                </a:lnTo>
                <a:lnTo>
                  <a:pt x="1246665" y="1482073"/>
                </a:lnTo>
                <a:lnTo>
                  <a:pt x="1212950" y="1581654"/>
                </a:lnTo>
                <a:lnTo>
                  <a:pt x="1106251" y="1559437"/>
                </a:lnTo>
                <a:lnTo>
                  <a:pt x="1101095" y="1638784"/>
                </a:lnTo>
                <a:lnTo>
                  <a:pt x="1092369" y="1729241"/>
                </a:lnTo>
                <a:lnTo>
                  <a:pt x="1085229" y="1803431"/>
                </a:lnTo>
                <a:lnTo>
                  <a:pt x="1076503" y="1890713"/>
                </a:lnTo>
                <a:lnTo>
                  <a:pt x="285190" y="1890713"/>
                </a:lnTo>
                <a:lnTo>
                  <a:pt x="274084" y="1780023"/>
                </a:lnTo>
                <a:lnTo>
                  <a:pt x="265358" y="1685203"/>
                </a:lnTo>
                <a:lnTo>
                  <a:pt x="255441" y="1570546"/>
                </a:lnTo>
                <a:lnTo>
                  <a:pt x="232832" y="1576893"/>
                </a:lnTo>
                <a:lnTo>
                  <a:pt x="209827" y="1582448"/>
                </a:lnTo>
                <a:lnTo>
                  <a:pt x="197927" y="1584828"/>
                </a:lnTo>
                <a:lnTo>
                  <a:pt x="186821" y="1587605"/>
                </a:lnTo>
                <a:lnTo>
                  <a:pt x="174922" y="1589192"/>
                </a:lnTo>
                <a:lnTo>
                  <a:pt x="163816" y="1590779"/>
                </a:lnTo>
                <a:lnTo>
                  <a:pt x="152313" y="1591573"/>
                </a:lnTo>
                <a:lnTo>
                  <a:pt x="142000" y="1591969"/>
                </a:lnTo>
                <a:lnTo>
                  <a:pt x="131291" y="1591969"/>
                </a:lnTo>
                <a:lnTo>
                  <a:pt x="121374" y="1591573"/>
                </a:lnTo>
                <a:lnTo>
                  <a:pt x="112251" y="1590382"/>
                </a:lnTo>
                <a:lnTo>
                  <a:pt x="103129" y="1588399"/>
                </a:lnTo>
                <a:lnTo>
                  <a:pt x="99162" y="1587209"/>
                </a:lnTo>
                <a:lnTo>
                  <a:pt x="95196" y="1585225"/>
                </a:lnTo>
                <a:lnTo>
                  <a:pt x="91229" y="1583638"/>
                </a:lnTo>
                <a:lnTo>
                  <a:pt x="87659" y="1581654"/>
                </a:lnTo>
                <a:lnTo>
                  <a:pt x="74570" y="1515399"/>
                </a:lnTo>
                <a:lnTo>
                  <a:pt x="59497" y="1433274"/>
                </a:lnTo>
                <a:lnTo>
                  <a:pt x="51564" y="1388046"/>
                </a:lnTo>
                <a:lnTo>
                  <a:pt x="43235" y="1341628"/>
                </a:lnTo>
                <a:lnTo>
                  <a:pt x="35698" y="1295209"/>
                </a:lnTo>
                <a:lnTo>
                  <a:pt x="28162" y="1247998"/>
                </a:lnTo>
                <a:lnTo>
                  <a:pt x="21022" y="1202373"/>
                </a:lnTo>
                <a:lnTo>
                  <a:pt x="14676" y="1157938"/>
                </a:lnTo>
                <a:lnTo>
                  <a:pt x="9520" y="1116677"/>
                </a:lnTo>
                <a:lnTo>
                  <a:pt x="5156" y="1078987"/>
                </a:lnTo>
                <a:lnTo>
                  <a:pt x="1983" y="1045264"/>
                </a:lnTo>
                <a:lnTo>
                  <a:pt x="793" y="1030188"/>
                </a:lnTo>
                <a:lnTo>
                  <a:pt x="0" y="1016699"/>
                </a:lnTo>
                <a:lnTo>
                  <a:pt x="0" y="1004797"/>
                </a:lnTo>
                <a:lnTo>
                  <a:pt x="0" y="994482"/>
                </a:lnTo>
                <a:lnTo>
                  <a:pt x="397" y="985754"/>
                </a:lnTo>
                <a:lnTo>
                  <a:pt x="1190" y="979009"/>
                </a:lnTo>
                <a:lnTo>
                  <a:pt x="1587" y="972661"/>
                </a:lnTo>
                <a:lnTo>
                  <a:pt x="2380" y="966314"/>
                </a:lnTo>
                <a:lnTo>
                  <a:pt x="3966" y="959966"/>
                </a:lnTo>
                <a:lnTo>
                  <a:pt x="5553" y="954015"/>
                </a:lnTo>
                <a:lnTo>
                  <a:pt x="7536" y="948064"/>
                </a:lnTo>
                <a:lnTo>
                  <a:pt x="9520" y="942113"/>
                </a:lnTo>
                <a:lnTo>
                  <a:pt x="12296" y="936558"/>
                </a:lnTo>
                <a:lnTo>
                  <a:pt x="15073" y="931004"/>
                </a:lnTo>
                <a:lnTo>
                  <a:pt x="18246" y="925053"/>
                </a:lnTo>
                <a:lnTo>
                  <a:pt x="21816" y="919498"/>
                </a:lnTo>
                <a:lnTo>
                  <a:pt x="25782" y="914341"/>
                </a:lnTo>
                <a:lnTo>
                  <a:pt x="29352" y="909183"/>
                </a:lnTo>
                <a:lnTo>
                  <a:pt x="34112" y="904026"/>
                </a:lnTo>
                <a:lnTo>
                  <a:pt x="38872" y="898471"/>
                </a:lnTo>
                <a:lnTo>
                  <a:pt x="48391" y="888950"/>
                </a:lnTo>
                <a:lnTo>
                  <a:pt x="59894" y="879031"/>
                </a:lnTo>
                <a:lnTo>
                  <a:pt x="71793" y="869906"/>
                </a:lnTo>
                <a:lnTo>
                  <a:pt x="84486" y="860781"/>
                </a:lnTo>
                <a:lnTo>
                  <a:pt x="98765" y="852450"/>
                </a:lnTo>
                <a:lnTo>
                  <a:pt x="113441" y="844118"/>
                </a:lnTo>
                <a:lnTo>
                  <a:pt x="128514" y="836183"/>
                </a:lnTo>
                <a:lnTo>
                  <a:pt x="144380" y="828645"/>
                </a:lnTo>
                <a:lnTo>
                  <a:pt x="161436" y="821504"/>
                </a:lnTo>
                <a:lnTo>
                  <a:pt x="178492" y="814760"/>
                </a:lnTo>
                <a:lnTo>
                  <a:pt x="196341" y="808015"/>
                </a:lnTo>
                <a:lnTo>
                  <a:pt x="214587" y="801667"/>
                </a:lnTo>
                <a:lnTo>
                  <a:pt x="233229" y="795716"/>
                </a:lnTo>
                <a:lnTo>
                  <a:pt x="252268" y="790162"/>
                </a:lnTo>
                <a:lnTo>
                  <a:pt x="271704" y="784608"/>
                </a:lnTo>
                <a:lnTo>
                  <a:pt x="291140" y="779450"/>
                </a:lnTo>
                <a:lnTo>
                  <a:pt x="310972" y="774689"/>
                </a:lnTo>
                <a:lnTo>
                  <a:pt x="331201" y="769928"/>
                </a:lnTo>
                <a:lnTo>
                  <a:pt x="351034" y="765564"/>
                </a:lnTo>
                <a:lnTo>
                  <a:pt x="371263" y="761994"/>
                </a:lnTo>
                <a:lnTo>
                  <a:pt x="391492" y="758026"/>
                </a:lnTo>
                <a:lnTo>
                  <a:pt x="431156" y="751282"/>
                </a:lnTo>
                <a:lnTo>
                  <a:pt x="470028" y="745727"/>
                </a:lnTo>
                <a:lnTo>
                  <a:pt x="474788" y="745330"/>
                </a:lnTo>
                <a:lnTo>
                  <a:pt x="479548" y="744934"/>
                </a:lnTo>
                <a:lnTo>
                  <a:pt x="488670" y="745330"/>
                </a:lnTo>
                <a:lnTo>
                  <a:pt x="616391" y="1197215"/>
                </a:lnTo>
                <a:lnTo>
                  <a:pt x="618771" y="1179759"/>
                </a:lnTo>
                <a:lnTo>
                  <a:pt x="663196" y="869509"/>
                </a:lnTo>
                <a:lnTo>
                  <a:pt x="650503" y="838961"/>
                </a:lnTo>
                <a:lnTo>
                  <a:pt x="675095" y="798493"/>
                </a:lnTo>
                <a:lnTo>
                  <a:pt x="731022" y="798097"/>
                </a:lnTo>
                <a:lnTo>
                  <a:pt x="754028" y="838961"/>
                </a:lnTo>
                <a:lnTo>
                  <a:pt x="743319" y="875461"/>
                </a:lnTo>
                <a:lnTo>
                  <a:pt x="782983" y="1202373"/>
                </a:lnTo>
                <a:lnTo>
                  <a:pt x="887302" y="760407"/>
                </a:lnTo>
                <a:lnTo>
                  <a:pt x="899201" y="754852"/>
                </a:lnTo>
                <a:lnTo>
                  <a:pt x="907927" y="750488"/>
                </a:lnTo>
                <a:lnTo>
                  <a:pt x="913481" y="747314"/>
                </a:lnTo>
                <a:lnTo>
                  <a:pt x="914671" y="746124"/>
                </a:lnTo>
                <a:lnTo>
                  <a:pt x="914671" y="745727"/>
                </a:lnTo>
                <a:lnTo>
                  <a:pt x="924587" y="744537"/>
                </a:lnTo>
                <a:lnTo>
                  <a:pt x="934106" y="743744"/>
                </a:lnTo>
                <a:lnTo>
                  <a:pt x="943626" y="743347"/>
                </a:lnTo>
                <a:lnTo>
                  <a:pt x="953542" y="742950"/>
                </a:lnTo>
                <a:close/>
                <a:moveTo>
                  <a:pt x="713979" y="0"/>
                </a:moveTo>
                <a:lnTo>
                  <a:pt x="725091" y="0"/>
                </a:lnTo>
                <a:lnTo>
                  <a:pt x="736601" y="397"/>
                </a:lnTo>
                <a:lnTo>
                  <a:pt x="746919" y="794"/>
                </a:lnTo>
                <a:lnTo>
                  <a:pt x="758032" y="1985"/>
                </a:lnTo>
                <a:lnTo>
                  <a:pt x="768351" y="3177"/>
                </a:lnTo>
                <a:lnTo>
                  <a:pt x="778669" y="4368"/>
                </a:lnTo>
                <a:lnTo>
                  <a:pt x="788591" y="5956"/>
                </a:lnTo>
                <a:lnTo>
                  <a:pt x="808038" y="9530"/>
                </a:lnTo>
                <a:lnTo>
                  <a:pt x="826691" y="13898"/>
                </a:lnTo>
                <a:lnTo>
                  <a:pt x="844551" y="19060"/>
                </a:lnTo>
                <a:lnTo>
                  <a:pt x="860822" y="25016"/>
                </a:lnTo>
                <a:lnTo>
                  <a:pt x="876697" y="30973"/>
                </a:lnTo>
                <a:lnTo>
                  <a:pt x="891779" y="37723"/>
                </a:lnTo>
                <a:lnTo>
                  <a:pt x="906066" y="44076"/>
                </a:lnTo>
                <a:lnTo>
                  <a:pt x="919163" y="51224"/>
                </a:lnTo>
                <a:lnTo>
                  <a:pt x="930672" y="57974"/>
                </a:lnTo>
                <a:lnTo>
                  <a:pt x="942182" y="64725"/>
                </a:lnTo>
                <a:lnTo>
                  <a:pt x="952501" y="71475"/>
                </a:lnTo>
                <a:lnTo>
                  <a:pt x="961232" y="77829"/>
                </a:lnTo>
                <a:lnTo>
                  <a:pt x="969566" y="84182"/>
                </a:lnTo>
                <a:lnTo>
                  <a:pt x="976313" y="89344"/>
                </a:lnTo>
                <a:lnTo>
                  <a:pt x="987822" y="98874"/>
                </a:lnTo>
                <a:lnTo>
                  <a:pt x="994172" y="105227"/>
                </a:lnTo>
                <a:lnTo>
                  <a:pt x="996554" y="107213"/>
                </a:lnTo>
                <a:lnTo>
                  <a:pt x="993775" y="113566"/>
                </a:lnTo>
                <a:lnTo>
                  <a:pt x="989410" y="120317"/>
                </a:lnTo>
                <a:lnTo>
                  <a:pt x="984251" y="129450"/>
                </a:lnTo>
                <a:lnTo>
                  <a:pt x="977107" y="139774"/>
                </a:lnTo>
                <a:lnTo>
                  <a:pt x="973138" y="144936"/>
                </a:lnTo>
                <a:lnTo>
                  <a:pt x="968375" y="150495"/>
                </a:lnTo>
                <a:lnTo>
                  <a:pt x="963216" y="156054"/>
                </a:lnTo>
                <a:lnTo>
                  <a:pt x="957660" y="161613"/>
                </a:lnTo>
                <a:lnTo>
                  <a:pt x="951707" y="167173"/>
                </a:lnTo>
                <a:lnTo>
                  <a:pt x="945754" y="172732"/>
                </a:lnTo>
                <a:lnTo>
                  <a:pt x="938610" y="177497"/>
                </a:lnTo>
                <a:lnTo>
                  <a:pt x="931069" y="182262"/>
                </a:lnTo>
                <a:lnTo>
                  <a:pt x="923529" y="186630"/>
                </a:lnTo>
                <a:lnTo>
                  <a:pt x="915194" y="190601"/>
                </a:lnTo>
                <a:lnTo>
                  <a:pt x="906463" y="194174"/>
                </a:lnTo>
                <a:lnTo>
                  <a:pt x="896938" y="196954"/>
                </a:lnTo>
                <a:lnTo>
                  <a:pt x="887413" y="199733"/>
                </a:lnTo>
                <a:lnTo>
                  <a:pt x="877094" y="200925"/>
                </a:lnTo>
                <a:lnTo>
                  <a:pt x="866775" y="201719"/>
                </a:lnTo>
                <a:lnTo>
                  <a:pt x="855266" y="201719"/>
                </a:lnTo>
                <a:lnTo>
                  <a:pt x="843360" y="200925"/>
                </a:lnTo>
                <a:lnTo>
                  <a:pt x="831454" y="198939"/>
                </a:lnTo>
                <a:lnTo>
                  <a:pt x="818357" y="195763"/>
                </a:lnTo>
                <a:lnTo>
                  <a:pt x="805260" y="191792"/>
                </a:lnTo>
                <a:lnTo>
                  <a:pt x="791369" y="186233"/>
                </a:lnTo>
                <a:lnTo>
                  <a:pt x="777082" y="179879"/>
                </a:lnTo>
                <a:lnTo>
                  <a:pt x="760016" y="171938"/>
                </a:lnTo>
                <a:lnTo>
                  <a:pt x="743347" y="165187"/>
                </a:lnTo>
                <a:lnTo>
                  <a:pt x="778272" y="181468"/>
                </a:lnTo>
                <a:lnTo>
                  <a:pt x="812007" y="196954"/>
                </a:lnTo>
                <a:lnTo>
                  <a:pt x="828279" y="204101"/>
                </a:lnTo>
                <a:lnTo>
                  <a:pt x="844551" y="210852"/>
                </a:lnTo>
                <a:lnTo>
                  <a:pt x="860029" y="217205"/>
                </a:lnTo>
                <a:lnTo>
                  <a:pt x="875110" y="222367"/>
                </a:lnTo>
                <a:lnTo>
                  <a:pt x="889397" y="226735"/>
                </a:lnTo>
                <a:lnTo>
                  <a:pt x="903288" y="229912"/>
                </a:lnTo>
                <a:lnTo>
                  <a:pt x="910035" y="231103"/>
                </a:lnTo>
                <a:lnTo>
                  <a:pt x="916385" y="232294"/>
                </a:lnTo>
                <a:lnTo>
                  <a:pt x="922735" y="232691"/>
                </a:lnTo>
                <a:lnTo>
                  <a:pt x="929085" y="233089"/>
                </a:lnTo>
                <a:lnTo>
                  <a:pt x="935038" y="233089"/>
                </a:lnTo>
                <a:lnTo>
                  <a:pt x="940991" y="232294"/>
                </a:lnTo>
                <a:lnTo>
                  <a:pt x="946547" y="231103"/>
                </a:lnTo>
                <a:lnTo>
                  <a:pt x="951707" y="229912"/>
                </a:lnTo>
                <a:lnTo>
                  <a:pt x="956866" y="228324"/>
                </a:lnTo>
                <a:lnTo>
                  <a:pt x="961629" y="226338"/>
                </a:lnTo>
                <a:lnTo>
                  <a:pt x="966788" y="223161"/>
                </a:lnTo>
                <a:lnTo>
                  <a:pt x="970757" y="220382"/>
                </a:lnTo>
                <a:lnTo>
                  <a:pt x="972741" y="231500"/>
                </a:lnTo>
                <a:lnTo>
                  <a:pt x="973535" y="242619"/>
                </a:lnTo>
                <a:lnTo>
                  <a:pt x="973932" y="253340"/>
                </a:lnTo>
                <a:lnTo>
                  <a:pt x="974329" y="263267"/>
                </a:lnTo>
                <a:lnTo>
                  <a:pt x="974329" y="273591"/>
                </a:lnTo>
                <a:lnTo>
                  <a:pt x="973932" y="283121"/>
                </a:lnTo>
                <a:lnTo>
                  <a:pt x="973138" y="302181"/>
                </a:lnTo>
                <a:lnTo>
                  <a:pt x="974725" y="300196"/>
                </a:lnTo>
                <a:lnTo>
                  <a:pt x="976710" y="298210"/>
                </a:lnTo>
                <a:lnTo>
                  <a:pt x="978297" y="297416"/>
                </a:lnTo>
                <a:lnTo>
                  <a:pt x="980282" y="297019"/>
                </a:lnTo>
                <a:lnTo>
                  <a:pt x="982663" y="297416"/>
                </a:lnTo>
                <a:lnTo>
                  <a:pt x="985044" y="299005"/>
                </a:lnTo>
                <a:lnTo>
                  <a:pt x="987822" y="301784"/>
                </a:lnTo>
                <a:lnTo>
                  <a:pt x="989807" y="304564"/>
                </a:lnTo>
                <a:lnTo>
                  <a:pt x="991791" y="308932"/>
                </a:lnTo>
                <a:lnTo>
                  <a:pt x="994172" y="313697"/>
                </a:lnTo>
                <a:lnTo>
                  <a:pt x="995760" y="318859"/>
                </a:lnTo>
                <a:lnTo>
                  <a:pt x="997744" y="325212"/>
                </a:lnTo>
                <a:lnTo>
                  <a:pt x="998935" y="331963"/>
                </a:lnTo>
                <a:lnTo>
                  <a:pt x="1000919" y="339507"/>
                </a:lnTo>
                <a:lnTo>
                  <a:pt x="1002110" y="347846"/>
                </a:lnTo>
                <a:lnTo>
                  <a:pt x="1002904" y="356185"/>
                </a:lnTo>
                <a:lnTo>
                  <a:pt x="1003697" y="364523"/>
                </a:lnTo>
                <a:lnTo>
                  <a:pt x="1004094" y="373656"/>
                </a:lnTo>
                <a:lnTo>
                  <a:pt x="1004491" y="383584"/>
                </a:lnTo>
                <a:lnTo>
                  <a:pt x="1004888" y="393114"/>
                </a:lnTo>
                <a:lnTo>
                  <a:pt x="1004491" y="403438"/>
                </a:lnTo>
                <a:lnTo>
                  <a:pt x="1004094" y="412571"/>
                </a:lnTo>
                <a:lnTo>
                  <a:pt x="1003697" y="422101"/>
                </a:lnTo>
                <a:lnTo>
                  <a:pt x="1002904" y="430837"/>
                </a:lnTo>
                <a:lnTo>
                  <a:pt x="1002110" y="439175"/>
                </a:lnTo>
                <a:lnTo>
                  <a:pt x="1000919" y="447117"/>
                </a:lnTo>
                <a:lnTo>
                  <a:pt x="998935" y="454265"/>
                </a:lnTo>
                <a:lnTo>
                  <a:pt x="997744" y="461015"/>
                </a:lnTo>
                <a:lnTo>
                  <a:pt x="995760" y="467368"/>
                </a:lnTo>
                <a:lnTo>
                  <a:pt x="994172" y="472928"/>
                </a:lnTo>
                <a:lnTo>
                  <a:pt x="991791" y="478090"/>
                </a:lnTo>
                <a:lnTo>
                  <a:pt x="989807" y="481663"/>
                </a:lnTo>
                <a:lnTo>
                  <a:pt x="987822" y="485237"/>
                </a:lnTo>
                <a:lnTo>
                  <a:pt x="985044" y="487620"/>
                </a:lnTo>
                <a:lnTo>
                  <a:pt x="982663" y="488811"/>
                </a:lnTo>
                <a:lnTo>
                  <a:pt x="980282" y="489605"/>
                </a:lnTo>
                <a:lnTo>
                  <a:pt x="978694" y="489605"/>
                </a:lnTo>
                <a:lnTo>
                  <a:pt x="977504" y="488811"/>
                </a:lnTo>
                <a:lnTo>
                  <a:pt x="975122" y="487223"/>
                </a:lnTo>
                <a:lnTo>
                  <a:pt x="972741" y="484840"/>
                </a:lnTo>
                <a:lnTo>
                  <a:pt x="970360" y="481266"/>
                </a:lnTo>
                <a:lnTo>
                  <a:pt x="968375" y="476898"/>
                </a:lnTo>
                <a:lnTo>
                  <a:pt x="966391" y="471736"/>
                </a:lnTo>
                <a:lnTo>
                  <a:pt x="964010" y="465780"/>
                </a:lnTo>
                <a:lnTo>
                  <a:pt x="962422" y="459030"/>
                </a:lnTo>
                <a:lnTo>
                  <a:pt x="960438" y="476104"/>
                </a:lnTo>
                <a:lnTo>
                  <a:pt x="957263" y="491988"/>
                </a:lnTo>
                <a:lnTo>
                  <a:pt x="953691" y="507871"/>
                </a:lnTo>
                <a:lnTo>
                  <a:pt x="949325" y="523754"/>
                </a:lnTo>
                <a:lnTo>
                  <a:pt x="944563" y="538844"/>
                </a:lnTo>
                <a:lnTo>
                  <a:pt x="939404" y="553536"/>
                </a:lnTo>
                <a:lnTo>
                  <a:pt x="933451" y="567434"/>
                </a:lnTo>
                <a:lnTo>
                  <a:pt x="927101" y="581332"/>
                </a:lnTo>
                <a:lnTo>
                  <a:pt x="920354" y="594435"/>
                </a:lnTo>
                <a:lnTo>
                  <a:pt x="912813" y="607539"/>
                </a:lnTo>
                <a:lnTo>
                  <a:pt x="905272" y="619849"/>
                </a:lnTo>
                <a:lnTo>
                  <a:pt x="896938" y="631364"/>
                </a:lnTo>
                <a:lnTo>
                  <a:pt x="888604" y="642880"/>
                </a:lnTo>
                <a:lnTo>
                  <a:pt x="879872" y="653601"/>
                </a:lnTo>
                <a:lnTo>
                  <a:pt x="870347" y="663925"/>
                </a:lnTo>
                <a:lnTo>
                  <a:pt x="861219" y="673852"/>
                </a:lnTo>
                <a:lnTo>
                  <a:pt x="851694" y="682985"/>
                </a:lnTo>
                <a:lnTo>
                  <a:pt x="841772" y="691721"/>
                </a:lnTo>
                <a:lnTo>
                  <a:pt x="831851" y="700060"/>
                </a:lnTo>
                <a:lnTo>
                  <a:pt x="821532" y="707604"/>
                </a:lnTo>
                <a:lnTo>
                  <a:pt x="811610" y="714752"/>
                </a:lnTo>
                <a:lnTo>
                  <a:pt x="801291" y="721105"/>
                </a:lnTo>
                <a:lnTo>
                  <a:pt x="790972" y="727062"/>
                </a:lnTo>
                <a:lnTo>
                  <a:pt x="780257" y="732224"/>
                </a:lnTo>
                <a:lnTo>
                  <a:pt x="769938" y="736989"/>
                </a:lnTo>
                <a:lnTo>
                  <a:pt x="759619" y="741357"/>
                </a:lnTo>
                <a:lnTo>
                  <a:pt x="749301" y="744533"/>
                </a:lnTo>
                <a:lnTo>
                  <a:pt x="738585" y="747710"/>
                </a:lnTo>
                <a:lnTo>
                  <a:pt x="728663" y="750093"/>
                </a:lnTo>
                <a:lnTo>
                  <a:pt x="718344" y="751284"/>
                </a:lnTo>
                <a:lnTo>
                  <a:pt x="708819" y="752475"/>
                </a:lnTo>
                <a:lnTo>
                  <a:pt x="698897" y="752475"/>
                </a:lnTo>
                <a:lnTo>
                  <a:pt x="690960" y="752475"/>
                </a:lnTo>
                <a:lnTo>
                  <a:pt x="683022" y="751284"/>
                </a:lnTo>
                <a:lnTo>
                  <a:pt x="674688" y="749695"/>
                </a:lnTo>
                <a:lnTo>
                  <a:pt x="665560" y="747313"/>
                </a:lnTo>
                <a:lnTo>
                  <a:pt x="656432" y="744136"/>
                </a:lnTo>
                <a:lnTo>
                  <a:pt x="646907" y="740960"/>
                </a:lnTo>
                <a:lnTo>
                  <a:pt x="637779" y="736195"/>
                </a:lnTo>
                <a:lnTo>
                  <a:pt x="628254" y="731430"/>
                </a:lnTo>
                <a:lnTo>
                  <a:pt x="617935" y="725870"/>
                </a:lnTo>
                <a:lnTo>
                  <a:pt x="608410" y="719914"/>
                </a:lnTo>
                <a:lnTo>
                  <a:pt x="598091" y="713561"/>
                </a:lnTo>
                <a:lnTo>
                  <a:pt x="588169" y="706413"/>
                </a:lnTo>
                <a:lnTo>
                  <a:pt x="578247" y="698471"/>
                </a:lnTo>
                <a:lnTo>
                  <a:pt x="568325" y="690133"/>
                </a:lnTo>
                <a:lnTo>
                  <a:pt x="558007" y="681397"/>
                </a:lnTo>
                <a:lnTo>
                  <a:pt x="548482" y="671867"/>
                </a:lnTo>
                <a:lnTo>
                  <a:pt x="538560" y="662734"/>
                </a:lnTo>
                <a:lnTo>
                  <a:pt x="529035" y="652410"/>
                </a:lnTo>
                <a:lnTo>
                  <a:pt x="519510" y="641688"/>
                </a:lnTo>
                <a:lnTo>
                  <a:pt x="509985" y="630570"/>
                </a:lnTo>
                <a:lnTo>
                  <a:pt x="501254" y="619452"/>
                </a:lnTo>
                <a:lnTo>
                  <a:pt x="492522" y="607539"/>
                </a:lnTo>
                <a:lnTo>
                  <a:pt x="483791" y="595230"/>
                </a:lnTo>
                <a:lnTo>
                  <a:pt x="475854" y="582523"/>
                </a:lnTo>
                <a:lnTo>
                  <a:pt x="467916" y="569419"/>
                </a:lnTo>
                <a:lnTo>
                  <a:pt x="460772" y="556315"/>
                </a:lnTo>
                <a:lnTo>
                  <a:pt x="453629" y="542417"/>
                </a:lnTo>
                <a:lnTo>
                  <a:pt x="447279" y="528519"/>
                </a:lnTo>
                <a:lnTo>
                  <a:pt x="441325" y="514224"/>
                </a:lnTo>
                <a:lnTo>
                  <a:pt x="435769" y="499929"/>
                </a:lnTo>
                <a:lnTo>
                  <a:pt x="431007" y="485237"/>
                </a:lnTo>
                <a:lnTo>
                  <a:pt x="426244" y="470148"/>
                </a:lnTo>
                <a:lnTo>
                  <a:pt x="424657" y="474913"/>
                </a:lnTo>
                <a:lnTo>
                  <a:pt x="422672" y="480075"/>
                </a:lnTo>
                <a:lnTo>
                  <a:pt x="421085" y="484046"/>
                </a:lnTo>
                <a:lnTo>
                  <a:pt x="419101" y="487620"/>
                </a:lnTo>
                <a:lnTo>
                  <a:pt x="417116" y="490399"/>
                </a:lnTo>
                <a:lnTo>
                  <a:pt x="414735" y="492385"/>
                </a:lnTo>
                <a:lnTo>
                  <a:pt x="412354" y="493576"/>
                </a:lnTo>
                <a:lnTo>
                  <a:pt x="410369" y="493973"/>
                </a:lnTo>
                <a:lnTo>
                  <a:pt x="407591" y="493576"/>
                </a:lnTo>
                <a:lnTo>
                  <a:pt x="405210" y="491988"/>
                </a:lnTo>
                <a:lnTo>
                  <a:pt x="402829" y="490002"/>
                </a:lnTo>
                <a:lnTo>
                  <a:pt x="400447" y="486428"/>
                </a:lnTo>
                <a:lnTo>
                  <a:pt x="398463" y="482855"/>
                </a:lnTo>
                <a:lnTo>
                  <a:pt x="396082" y="477693"/>
                </a:lnTo>
                <a:lnTo>
                  <a:pt x="394494" y="472133"/>
                </a:lnTo>
                <a:lnTo>
                  <a:pt x="392907" y="465780"/>
                </a:lnTo>
                <a:lnTo>
                  <a:pt x="391319" y="459030"/>
                </a:lnTo>
                <a:lnTo>
                  <a:pt x="390129" y="451882"/>
                </a:lnTo>
                <a:lnTo>
                  <a:pt x="388541" y="443940"/>
                </a:lnTo>
                <a:lnTo>
                  <a:pt x="387351" y="435602"/>
                </a:lnTo>
                <a:lnTo>
                  <a:pt x="386557" y="426469"/>
                </a:lnTo>
                <a:lnTo>
                  <a:pt x="386160" y="417336"/>
                </a:lnTo>
                <a:lnTo>
                  <a:pt x="385763" y="407409"/>
                </a:lnTo>
                <a:lnTo>
                  <a:pt x="385763" y="397879"/>
                </a:lnTo>
                <a:lnTo>
                  <a:pt x="385763" y="388349"/>
                </a:lnTo>
                <a:lnTo>
                  <a:pt x="386160" y="378421"/>
                </a:lnTo>
                <a:lnTo>
                  <a:pt x="386557" y="369288"/>
                </a:lnTo>
                <a:lnTo>
                  <a:pt x="387351" y="360156"/>
                </a:lnTo>
                <a:lnTo>
                  <a:pt x="388541" y="351817"/>
                </a:lnTo>
                <a:lnTo>
                  <a:pt x="390129" y="344272"/>
                </a:lnTo>
                <a:lnTo>
                  <a:pt x="391319" y="336728"/>
                </a:lnTo>
                <a:lnTo>
                  <a:pt x="392907" y="329977"/>
                </a:lnTo>
                <a:lnTo>
                  <a:pt x="394494" y="323624"/>
                </a:lnTo>
                <a:lnTo>
                  <a:pt x="396082" y="318065"/>
                </a:lnTo>
                <a:lnTo>
                  <a:pt x="398463" y="313697"/>
                </a:lnTo>
                <a:lnTo>
                  <a:pt x="400447" y="309329"/>
                </a:lnTo>
                <a:lnTo>
                  <a:pt x="402829" y="305755"/>
                </a:lnTo>
                <a:lnTo>
                  <a:pt x="405210" y="303770"/>
                </a:lnTo>
                <a:lnTo>
                  <a:pt x="407591" y="302181"/>
                </a:lnTo>
                <a:lnTo>
                  <a:pt x="410369" y="301784"/>
                </a:lnTo>
                <a:lnTo>
                  <a:pt x="411560" y="302181"/>
                </a:lnTo>
                <a:lnTo>
                  <a:pt x="413147" y="302975"/>
                </a:lnTo>
                <a:lnTo>
                  <a:pt x="413544" y="289872"/>
                </a:lnTo>
                <a:lnTo>
                  <a:pt x="414338" y="277562"/>
                </a:lnTo>
                <a:lnTo>
                  <a:pt x="415925" y="266444"/>
                </a:lnTo>
                <a:lnTo>
                  <a:pt x="418307" y="255722"/>
                </a:lnTo>
                <a:lnTo>
                  <a:pt x="417116" y="242222"/>
                </a:lnTo>
                <a:lnTo>
                  <a:pt x="415925" y="229515"/>
                </a:lnTo>
                <a:lnTo>
                  <a:pt x="415925" y="217205"/>
                </a:lnTo>
                <a:lnTo>
                  <a:pt x="416322" y="206484"/>
                </a:lnTo>
                <a:lnTo>
                  <a:pt x="417910" y="195763"/>
                </a:lnTo>
                <a:lnTo>
                  <a:pt x="419497" y="185835"/>
                </a:lnTo>
                <a:lnTo>
                  <a:pt x="421482" y="176305"/>
                </a:lnTo>
                <a:lnTo>
                  <a:pt x="424260" y="167570"/>
                </a:lnTo>
                <a:lnTo>
                  <a:pt x="427435" y="159628"/>
                </a:lnTo>
                <a:lnTo>
                  <a:pt x="431007" y="152480"/>
                </a:lnTo>
                <a:lnTo>
                  <a:pt x="434975" y="145730"/>
                </a:lnTo>
                <a:lnTo>
                  <a:pt x="439341" y="139377"/>
                </a:lnTo>
                <a:lnTo>
                  <a:pt x="444501" y="133420"/>
                </a:lnTo>
                <a:lnTo>
                  <a:pt x="449660" y="128258"/>
                </a:lnTo>
                <a:lnTo>
                  <a:pt x="455613" y="123890"/>
                </a:lnTo>
                <a:lnTo>
                  <a:pt x="461566" y="119522"/>
                </a:lnTo>
                <a:lnTo>
                  <a:pt x="434182" y="119919"/>
                </a:lnTo>
                <a:lnTo>
                  <a:pt x="413147" y="120714"/>
                </a:lnTo>
                <a:lnTo>
                  <a:pt x="394891" y="121508"/>
                </a:lnTo>
                <a:lnTo>
                  <a:pt x="401241" y="118728"/>
                </a:lnTo>
                <a:lnTo>
                  <a:pt x="407591" y="115154"/>
                </a:lnTo>
                <a:lnTo>
                  <a:pt x="420291" y="107213"/>
                </a:lnTo>
                <a:lnTo>
                  <a:pt x="433388" y="98477"/>
                </a:lnTo>
                <a:lnTo>
                  <a:pt x="446485" y="88947"/>
                </a:lnTo>
                <a:lnTo>
                  <a:pt x="459185" y="79814"/>
                </a:lnTo>
                <a:lnTo>
                  <a:pt x="471488" y="71475"/>
                </a:lnTo>
                <a:lnTo>
                  <a:pt x="482601" y="63931"/>
                </a:lnTo>
                <a:lnTo>
                  <a:pt x="488157" y="60357"/>
                </a:lnTo>
                <a:lnTo>
                  <a:pt x="493316" y="57577"/>
                </a:lnTo>
                <a:lnTo>
                  <a:pt x="507604" y="50827"/>
                </a:lnTo>
                <a:lnTo>
                  <a:pt x="521891" y="44473"/>
                </a:lnTo>
                <a:lnTo>
                  <a:pt x="536179" y="38517"/>
                </a:lnTo>
                <a:lnTo>
                  <a:pt x="550069" y="32958"/>
                </a:lnTo>
                <a:lnTo>
                  <a:pt x="563563" y="27796"/>
                </a:lnTo>
                <a:lnTo>
                  <a:pt x="577057" y="23428"/>
                </a:lnTo>
                <a:lnTo>
                  <a:pt x="590551" y="19457"/>
                </a:lnTo>
                <a:lnTo>
                  <a:pt x="603647" y="15883"/>
                </a:lnTo>
                <a:lnTo>
                  <a:pt x="616744" y="12310"/>
                </a:lnTo>
                <a:lnTo>
                  <a:pt x="629841" y="9927"/>
                </a:lnTo>
                <a:lnTo>
                  <a:pt x="642541" y="7148"/>
                </a:lnTo>
                <a:lnTo>
                  <a:pt x="654844" y="5162"/>
                </a:lnTo>
                <a:lnTo>
                  <a:pt x="666751" y="3574"/>
                </a:lnTo>
                <a:lnTo>
                  <a:pt x="679054" y="2382"/>
                </a:lnTo>
                <a:lnTo>
                  <a:pt x="690960" y="1191"/>
                </a:lnTo>
                <a:lnTo>
                  <a:pt x="702866" y="397"/>
                </a:lnTo>
                <a:lnTo>
                  <a:pt x="713979" y="0"/>
                </a:lnTo>
                <a:close/>
              </a:path>
            </a:pathLst>
          </a:custGeom>
          <a:solidFill>
            <a:srgbClr val="FFDF0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3" name="KSO_Shape"/>
          <p:cNvSpPr>
            <a:spLocks/>
          </p:cNvSpPr>
          <p:nvPr/>
        </p:nvSpPr>
        <p:spPr bwMode="auto">
          <a:xfrm>
            <a:off x="4790456" y="3517426"/>
            <a:ext cx="570663" cy="692756"/>
          </a:xfrm>
          <a:custGeom>
            <a:avLst/>
            <a:gdLst>
              <a:gd name="T0" fmla="*/ 331508 w 2789238"/>
              <a:gd name="T1" fmla="*/ 2017550 h 3357562"/>
              <a:gd name="T2" fmla="*/ 181631 w 2789238"/>
              <a:gd name="T3" fmla="*/ 2232892 h 3357562"/>
              <a:gd name="T4" fmla="*/ 106692 w 2789238"/>
              <a:gd name="T5" fmla="*/ 2733769 h 3357562"/>
              <a:gd name="T6" fmla="*/ 550290 w 2789238"/>
              <a:gd name="T7" fmla="*/ 2596878 h 3357562"/>
              <a:gd name="T8" fmla="*/ 597286 w 2789238"/>
              <a:gd name="T9" fmla="*/ 2503817 h 3357562"/>
              <a:gd name="T10" fmla="*/ 1234898 w 2789238"/>
              <a:gd name="T11" fmla="*/ 2133162 h 3357562"/>
              <a:gd name="T12" fmla="*/ 1089149 w 2789238"/>
              <a:gd name="T13" fmla="*/ 2339611 h 3357562"/>
              <a:gd name="T14" fmla="*/ 921490 w 2789238"/>
              <a:gd name="T15" fmla="*/ 2098542 h 3357562"/>
              <a:gd name="T16" fmla="*/ 1959198 w 2789238"/>
              <a:gd name="T17" fmla="*/ 1818089 h 3357562"/>
              <a:gd name="T18" fmla="*/ 1826151 w 2789238"/>
              <a:gd name="T19" fmla="*/ 2146184 h 3357562"/>
              <a:gd name="T20" fmla="*/ 1678814 w 2789238"/>
              <a:gd name="T21" fmla="*/ 2334211 h 3357562"/>
              <a:gd name="T22" fmla="*/ 1477814 w 2789238"/>
              <a:gd name="T23" fmla="*/ 2242738 h 3357562"/>
              <a:gd name="T24" fmla="*/ 2150990 w 2789238"/>
              <a:gd name="T25" fmla="*/ 2817937 h 3357562"/>
              <a:gd name="T26" fmla="*/ 2201161 w 2789238"/>
              <a:gd name="T27" fmla="*/ 2503182 h 3357562"/>
              <a:gd name="T28" fmla="*/ 2516157 w 2789238"/>
              <a:gd name="T29" fmla="*/ 3210507 h 3357562"/>
              <a:gd name="T30" fmla="*/ 2641266 w 2789238"/>
              <a:gd name="T31" fmla="*/ 2341834 h 3357562"/>
              <a:gd name="T32" fmla="*/ 2519332 w 2789238"/>
              <a:gd name="T33" fmla="*/ 2076309 h 3357562"/>
              <a:gd name="T34" fmla="*/ 1782331 w 2789238"/>
              <a:gd name="T35" fmla="*/ 1695490 h 3357562"/>
              <a:gd name="T36" fmla="*/ 1612131 w 2789238"/>
              <a:gd name="T37" fmla="*/ 1899716 h 3357562"/>
              <a:gd name="T38" fmla="*/ 1707392 w 2789238"/>
              <a:gd name="T39" fmla="*/ 2184615 h 3357562"/>
              <a:gd name="T40" fmla="*/ 1859810 w 2789238"/>
              <a:gd name="T41" fmla="*/ 1880976 h 3357562"/>
              <a:gd name="T42" fmla="*/ 944353 w 2789238"/>
              <a:gd name="T43" fmla="*/ 1922584 h 3357562"/>
              <a:gd name="T44" fmla="*/ 1109154 w 2789238"/>
              <a:gd name="T45" fmla="*/ 2222411 h 3357562"/>
              <a:gd name="T46" fmla="*/ 1176789 w 2789238"/>
              <a:gd name="T47" fmla="*/ 1899716 h 3357562"/>
              <a:gd name="T48" fmla="*/ 1006907 w 2789238"/>
              <a:gd name="T49" fmla="*/ 1695490 h 3357562"/>
              <a:gd name="T50" fmla="*/ 1060889 w 2789238"/>
              <a:gd name="T51" fmla="*/ 1664046 h 3357562"/>
              <a:gd name="T52" fmla="*/ 1278718 w 2789238"/>
              <a:gd name="T53" fmla="*/ 1877165 h 3357562"/>
              <a:gd name="T54" fmla="*/ 1578155 w 2789238"/>
              <a:gd name="T55" fmla="*/ 1833652 h 3357562"/>
              <a:gd name="T56" fmla="*/ 1751847 w 2789238"/>
              <a:gd name="T57" fmla="*/ 1614499 h 3357562"/>
              <a:gd name="T58" fmla="*/ 1802018 w 2789238"/>
              <a:gd name="T59" fmla="*/ 1588137 h 3357562"/>
              <a:gd name="T60" fmla="*/ 2504726 w 2789238"/>
              <a:gd name="T61" fmla="*/ 1940370 h 3357562"/>
              <a:gd name="T62" fmla="*/ 2686039 w 2789238"/>
              <a:gd name="T63" fmla="*/ 2163335 h 3357562"/>
              <a:gd name="T64" fmla="*/ 2781617 w 2789238"/>
              <a:gd name="T65" fmla="*/ 2597830 h 3357562"/>
              <a:gd name="T66" fmla="*/ 2775584 w 2789238"/>
              <a:gd name="T67" fmla="*/ 3264501 h 3357562"/>
              <a:gd name="T68" fmla="*/ 1967137 w 2789238"/>
              <a:gd name="T69" fmla="*/ 3344858 h 3357562"/>
              <a:gd name="T70" fmla="*/ 745893 w 2789238"/>
              <a:gd name="T71" fmla="*/ 3342634 h 3357562"/>
              <a:gd name="T72" fmla="*/ 9209 w 2789238"/>
              <a:gd name="T73" fmla="*/ 3261008 h 3357562"/>
              <a:gd name="T74" fmla="*/ 15877 w 2789238"/>
              <a:gd name="T75" fmla="*/ 2510804 h 3357562"/>
              <a:gd name="T76" fmla="*/ 137493 w 2789238"/>
              <a:gd name="T77" fmla="*/ 2096318 h 3357562"/>
              <a:gd name="T78" fmla="*/ 426134 w 2789238"/>
              <a:gd name="T79" fmla="*/ 1872401 h 3357562"/>
              <a:gd name="T80" fmla="*/ 1002462 w 2789238"/>
              <a:gd name="T81" fmla="*/ 1582737 h 3357562"/>
              <a:gd name="T82" fmla="*/ 1636927 w 2789238"/>
              <a:gd name="T83" fmla="*/ 52060 h 3357562"/>
              <a:gd name="T84" fmla="*/ 1829059 w 2789238"/>
              <a:gd name="T85" fmla="*/ 205700 h 3357562"/>
              <a:gd name="T86" fmla="*/ 1951960 w 2789238"/>
              <a:gd name="T87" fmla="*/ 437112 h 3357562"/>
              <a:gd name="T88" fmla="*/ 2016745 w 2789238"/>
              <a:gd name="T89" fmla="*/ 679317 h 3357562"/>
              <a:gd name="T90" fmla="*/ 2078037 w 2789238"/>
              <a:gd name="T91" fmla="*/ 818672 h 3357562"/>
              <a:gd name="T92" fmla="*/ 2026273 w 2789238"/>
              <a:gd name="T93" fmla="*/ 978343 h 3357562"/>
              <a:gd name="T94" fmla="*/ 1899243 w 2789238"/>
              <a:gd name="T95" fmla="*/ 1210073 h 3357562"/>
              <a:gd name="T96" fmla="*/ 1742044 w 2789238"/>
              <a:gd name="T97" fmla="*/ 1466563 h 3357562"/>
              <a:gd name="T98" fmla="*/ 1567061 w 2789238"/>
              <a:gd name="T99" fmla="*/ 1590047 h 3357562"/>
              <a:gd name="T100" fmla="*/ 1348253 w 2789238"/>
              <a:gd name="T101" fmla="*/ 1619251 h 3357562"/>
              <a:gd name="T102" fmla="*/ 1149452 w 2789238"/>
              <a:gd name="T103" fmla="*/ 1543065 h 3357562"/>
              <a:gd name="T104" fmla="*/ 996699 w 2789238"/>
              <a:gd name="T105" fmla="*/ 1385616 h 3357562"/>
              <a:gd name="T106" fmla="*/ 834736 w 2789238"/>
              <a:gd name="T107" fmla="*/ 1043101 h 3357562"/>
              <a:gd name="T108" fmla="*/ 729937 w 2789238"/>
              <a:gd name="T109" fmla="*/ 914538 h 3357562"/>
              <a:gd name="T110" fmla="*/ 722633 w 2789238"/>
              <a:gd name="T111" fmla="*/ 735186 h 3357562"/>
              <a:gd name="T112" fmla="*/ 819175 w 2789238"/>
              <a:gd name="T113" fmla="*/ 578372 h 3357562"/>
              <a:gd name="T114" fmla="*/ 901109 w 2789238"/>
              <a:gd name="T115" fmla="*/ 317438 h 3357562"/>
              <a:gd name="T116" fmla="*/ 1057991 w 2789238"/>
              <a:gd name="T117" fmla="*/ 121261 h 3357562"/>
              <a:gd name="T118" fmla="*/ 1278704 w 2789238"/>
              <a:gd name="T119" fmla="*/ 13332 h 3357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89238" h="3357562">
                <a:moveTo>
                  <a:pt x="823371" y="1838416"/>
                </a:moveTo>
                <a:lnTo>
                  <a:pt x="786220" y="1851756"/>
                </a:lnTo>
                <a:lnTo>
                  <a:pt x="750338" y="1864461"/>
                </a:lnTo>
                <a:lnTo>
                  <a:pt x="715409" y="1875895"/>
                </a:lnTo>
                <a:lnTo>
                  <a:pt x="681433" y="1886693"/>
                </a:lnTo>
                <a:lnTo>
                  <a:pt x="616338" y="1907338"/>
                </a:lnTo>
                <a:lnTo>
                  <a:pt x="554736" y="1927030"/>
                </a:lnTo>
                <a:lnTo>
                  <a:pt x="524570" y="1936876"/>
                </a:lnTo>
                <a:lnTo>
                  <a:pt x="494721" y="1947040"/>
                </a:lnTo>
                <a:lnTo>
                  <a:pt x="465191" y="1957839"/>
                </a:lnTo>
                <a:lnTo>
                  <a:pt x="435660" y="1969273"/>
                </a:lnTo>
                <a:lnTo>
                  <a:pt x="406129" y="1981660"/>
                </a:lnTo>
                <a:lnTo>
                  <a:pt x="391205" y="1988330"/>
                </a:lnTo>
                <a:lnTo>
                  <a:pt x="376598" y="1995000"/>
                </a:lnTo>
                <a:lnTo>
                  <a:pt x="361674" y="2002305"/>
                </a:lnTo>
                <a:lnTo>
                  <a:pt x="346750" y="2009928"/>
                </a:lnTo>
                <a:lnTo>
                  <a:pt x="331508" y="2017550"/>
                </a:lnTo>
                <a:lnTo>
                  <a:pt x="316266" y="2025808"/>
                </a:lnTo>
                <a:lnTo>
                  <a:pt x="303882" y="2038513"/>
                </a:lnTo>
                <a:lnTo>
                  <a:pt x="290546" y="2052488"/>
                </a:lnTo>
                <a:lnTo>
                  <a:pt x="276892" y="2068051"/>
                </a:lnTo>
                <a:lnTo>
                  <a:pt x="269906" y="2076309"/>
                </a:lnTo>
                <a:lnTo>
                  <a:pt x="262602" y="2085202"/>
                </a:lnTo>
                <a:lnTo>
                  <a:pt x="255617" y="2095048"/>
                </a:lnTo>
                <a:lnTo>
                  <a:pt x="248313" y="2104894"/>
                </a:lnTo>
                <a:lnTo>
                  <a:pt x="240692" y="2115693"/>
                </a:lnTo>
                <a:lnTo>
                  <a:pt x="233707" y="2127445"/>
                </a:lnTo>
                <a:lnTo>
                  <a:pt x="226403" y="2139514"/>
                </a:lnTo>
                <a:lnTo>
                  <a:pt x="218782" y="2152536"/>
                </a:lnTo>
                <a:lnTo>
                  <a:pt x="211479" y="2166829"/>
                </a:lnTo>
                <a:lnTo>
                  <a:pt x="204176" y="2181121"/>
                </a:lnTo>
                <a:lnTo>
                  <a:pt x="196555" y="2197637"/>
                </a:lnTo>
                <a:lnTo>
                  <a:pt x="189252" y="2214788"/>
                </a:lnTo>
                <a:lnTo>
                  <a:pt x="181631" y="2232892"/>
                </a:lnTo>
                <a:lnTo>
                  <a:pt x="174645" y="2252267"/>
                </a:lnTo>
                <a:lnTo>
                  <a:pt x="167659" y="2272594"/>
                </a:lnTo>
                <a:lnTo>
                  <a:pt x="160991" y="2294509"/>
                </a:lnTo>
                <a:lnTo>
                  <a:pt x="154323" y="2317695"/>
                </a:lnTo>
                <a:lnTo>
                  <a:pt x="147972" y="2341834"/>
                </a:lnTo>
                <a:lnTo>
                  <a:pt x="141939" y="2367561"/>
                </a:lnTo>
                <a:lnTo>
                  <a:pt x="135906" y="2394558"/>
                </a:lnTo>
                <a:lnTo>
                  <a:pt x="130825" y="2422825"/>
                </a:lnTo>
                <a:lnTo>
                  <a:pt x="125744" y="2452999"/>
                </a:lnTo>
                <a:lnTo>
                  <a:pt x="121299" y="2484125"/>
                </a:lnTo>
                <a:lnTo>
                  <a:pt x="116853" y="2517157"/>
                </a:lnTo>
                <a:lnTo>
                  <a:pt x="113043" y="2551776"/>
                </a:lnTo>
                <a:lnTo>
                  <a:pt x="109550" y="2588302"/>
                </a:lnTo>
                <a:lnTo>
                  <a:pt x="109232" y="2597195"/>
                </a:lnTo>
                <a:lnTo>
                  <a:pt x="108597" y="2613393"/>
                </a:lnTo>
                <a:lnTo>
                  <a:pt x="107645" y="2663576"/>
                </a:lnTo>
                <a:lnTo>
                  <a:pt x="106692" y="2733769"/>
                </a:lnTo>
                <a:lnTo>
                  <a:pt x="105422" y="2818572"/>
                </a:lnTo>
                <a:lnTo>
                  <a:pt x="103834" y="3000882"/>
                </a:lnTo>
                <a:lnTo>
                  <a:pt x="101929" y="3189862"/>
                </a:lnTo>
                <a:lnTo>
                  <a:pt x="154005" y="3196850"/>
                </a:lnTo>
                <a:lnTo>
                  <a:pt x="207351" y="3203837"/>
                </a:lnTo>
                <a:lnTo>
                  <a:pt x="261332" y="3210507"/>
                </a:lnTo>
                <a:lnTo>
                  <a:pt x="316266" y="3216542"/>
                </a:lnTo>
                <a:lnTo>
                  <a:pt x="371835" y="3222259"/>
                </a:lnTo>
                <a:lnTo>
                  <a:pt x="428039" y="3227976"/>
                </a:lnTo>
                <a:lnTo>
                  <a:pt x="484560" y="3233375"/>
                </a:lnTo>
                <a:lnTo>
                  <a:pt x="541082" y="3238139"/>
                </a:lnTo>
                <a:lnTo>
                  <a:pt x="542669" y="3047254"/>
                </a:lnTo>
                <a:lnTo>
                  <a:pt x="543940" y="2927831"/>
                </a:lnTo>
                <a:lnTo>
                  <a:pt x="545527" y="2805867"/>
                </a:lnTo>
                <a:lnTo>
                  <a:pt x="547750" y="2691844"/>
                </a:lnTo>
                <a:lnTo>
                  <a:pt x="548703" y="2641343"/>
                </a:lnTo>
                <a:lnTo>
                  <a:pt x="550290" y="2596878"/>
                </a:lnTo>
                <a:lnTo>
                  <a:pt x="552196" y="2559082"/>
                </a:lnTo>
                <a:lnTo>
                  <a:pt x="554101" y="2530179"/>
                </a:lnTo>
                <a:lnTo>
                  <a:pt x="554736" y="2519380"/>
                </a:lnTo>
                <a:lnTo>
                  <a:pt x="556006" y="2511122"/>
                </a:lnTo>
                <a:lnTo>
                  <a:pt x="556959" y="2505722"/>
                </a:lnTo>
                <a:lnTo>
                  <a:pt x="557276" y="2504134"/>
                </a:lnTo>
                <a:lnTo>
                  <a:pt x="558229" y="2503182"/>
                </a:lnTo>
                <a:lnTo>
                  <a:pt x="561404" y="2500958"/>
                </a:lnTo>
                <a:lnTo>
                  <a:pt x="565532" y="2498735"/>
                </a:lnTo>
                <a:lnTo>
                  <a:pt x="569342" y="2497464"/>
                </a:lnTo>
                <a:lnTo>
                  <a:pt x="573470" y="2496512"/>
                </a:lnTo>
                <a:lnTo>
                  <a:pt x="577916" y="2496512"/>
                </a:lnTo>
                <a:lnTo>
                  <a:pt x="582044" y="2496829"/>
                </a:lnTo>
                <a:lnTo>
                  <a:pt x="585854" y="2497464"/>
                </a:lnTo>
                <a:lnTo>
                  <a:pt x="589982" y="2499370"/>
                </a:lnTo>
                <a:lnTo>
                  <a:pt x="593793" y="2501276"/>
                </a:lnTo>
                <a:lnTo>
                  <a:pt x="597286" y="2503817"/>
                </a:lnTo>
                <a:lnTo>
                  <a:pt x="600144" y="2506675"/>
                </a:lnTo>
                <a:lnTo>
                  <a:pt x="602684" y="2510169"/>
                </a:lnTo>
                <a:lnTo>
                  <a:pt x="604589" y="2513980"/>
                </a:lnTo>
                <a:lnTo>
                  <a:pt x="606177" y="2517792"/>
                </a:lnTo>
                <a:lnTo>
                  <a:pt x="606812" y="2521921"/>
                </a:lnTo>
                <a:lnTo>
                  <a:pt x="607129" y="2526367"/>
                </a:lnTo>
                <a:lnTo>
                  <a:pt x="607129" y="3247985"/>
                </a:lnTo>
                <a:lnTo>
                  <a:pt x="668096" y="3251479"/>
                </a:lnTo>
                <a:lnTo>
                  <a:pt x="732874" y="3254973"/>
                </a:lnTo>
                <a:lnTo>
                  <a:pt x="800509" y="3257832"/>
                </a:lnTo>
                <a:lnTo>
                  <a:pt x="870367" y="3260690"/>
                </a:lnTo>
                <a:lnTo>
                  <a:pt x="940860" y="3263231"/>
                </a:lnTo>
                <a:lnTo>
                  <a:pt x="1011670" y="3265454"/>
                </a:lnTo>
                <a:lnTo>
                  <a:pt x="1081211" y="3267360"/>
                </a:lnTo>
                <a:lnTo>
                  <a:pt x="1148846" y="3268630"/>
                </a:lnTo>
                <a:lnTo>
                  <a:pt x="1313012" y="2233210"/>
                </a:lnTo>
                <a:lnTo>
                  <a:pt x="1234898" y="2133162"/>
                </a:lnTo>
                <a:lnTo>
                  <a:pt x="1232676" y="2135385"/>
                </a:lnTo>
                <a:lnTo>
                  <a:pt x="1229818" y="2138879"/>
                </a:lnTo>
                <a:lnTo>
                  <a:pt x="1223150" y="2148089"/>
                </a:lnTo>
                <a:lnTo>
                  <a:pt x="1215529" y="2160159"/>
                </a:lnTo>
                <a:lnTo>
                  <a:pt x="1206638" y="2174451"/>
                </a:lnTo>
                <a:lnTo>
                  <a:pt x="1185998" y="2207801"/>
                </a:lnTo>
                <a:lnTo>
                  <a:pt x="1164088" y="2244326"/>
                </a:lnTo>
                <a:lnTo>
                  <a:pt x="1143130" y="2280534"/>
                </a:lnTo>
                <a:lnTo>
                  <a:pt x="1124078" y="2311025"/>
                </a:lnTo>
                <a:lnTo>
                  <a:pt x="1116140" y="2323095"/>
                </a:lnTo>
                <a:lnTo>
                  <a:pt x="1109789" y="2332623"/>
                </a:lnTo>
                <a:lnTo>
                  <a:pt x="1105026" y="2338658"/>
                </a:lnTo>
                <a:lnTo>
                  <a:pt x="1103121" y="2340563"/>
                </a:lnTo>
                <a:lnTo>
                  <a:pt x="1102168" y="2340881"/>
                </a:lnTo>
                <a:lnTo>
                  <a:pt x="1097723" y="2341516"/>
                </a:lnTo>
                <a:lnTo>
                  <a:pt x="1093595" y="2340563"/>
                </a:lnTo>
                <a:lnTo>
                  <a:pt x="1089149" y="2339611"/>
                </a:lnTo>
                <a:lnTo>
                  <a:pt x="1084704" y="2337705"/>
                </a:lnTo>
                <a:lnTo>
                  <a:pt x="1080576" y="2335164"/>
                </a:lnTo>
                <a:lnTo>
                  <a:pt x="1076448" y="2332623"/>
                </a:lnTo>
                <a:lnTo>
                  <a:pt x="1073273" y="2329447"/>
                </a:lnTo>
                <a:lnTo>
                  <a:pt x="1070097" y="2326588"/>
                </a:lnTo>
                <a:lnTo>
                  <a:pt x="1054855" y="2307214"/>
                </a:lnTo>
                <a:lnTo>
                  <a:pt x="1040566" y="2287839"/>
                </a:lnTo>
                <a:lnTo>
                  <a:pt x="1025960" y="2268465"/>
                </a:lnTo>
                <a:lnTo>
                  <a:pt x="1012623" y="2249091"/>
                </a:lnTo>
                <a:lnTo>
                  <a:pt x="999287" y="2230034"/>
                </a:lnTo>
                <a:lnTo>
                  <a:pt x="986585" y="2210659"/>
                </a:lnTo>
                <a:lnTo>
                  <a:pt x="974519" y="2191603"/>
                </a:lnTo>
                <a:lnTo>
                  <a:pt x="963087" y="2172546"/>
                </a:lnTo>
                <a:lnTo>
                  <a:pt x="951974" y="2153807"/>
                </a:lnTo>
                <a:lnTo>
                  <a:pt x="941177" y="2135067"/>
                </a:lnTo>
                <a:lnTo>
                  <a:pt x="931334" y="2116963"/>
                </a:lnTo>
                <a:lnTo>
                  <a:pt x="921490" y="2098542"/>
                </a:lnTo>
                <a:lnTo>
                  <a:pt x="912599" y="2080755"/>
                </a:lnTo>
                <a:lnTo>
                  <a:pt x="904026" y="2063287"/>
                </a:lnTo>
                <a:lnTo>
                  <a:pt x="895770" y="2046136"/>
                </a:lnTo>
                <a:lnTo>
                  <a:pt x="888149" y="2029620"/>
                </a:lnTo>
                <a:lnTo>
                  <a:pt x="880528" y="2013104"/>
                </a:lnTo>
                <a:lnTo>
                  <a:pt x="873860" y="1997223"/>
                </a:lnTo>
                <a:lnTo>
                  <a:pt x="867509" y="1981978"/>
                </a:lnTo>
                <a:lnTo>
                  <a:pt x="861793" y="1967050"/>
                </a:lnTo>
                <a:lnTo>
                  <a:pt x="851315" y="1938782"/>
                </a:lnTo>
                <a:lnTo>
                  <a:pt x="842741" y="1913373"/>
                </a:lnTo>
                <a:lnTo>
                  <a:pt x="835438" y="1889870"/>
                </a:lnTo>
                <a:lnTo>
                  <a:pt x="830040" y="1869860"/>
                </a:lnTo>
                <a:lnTo>
                  <a:pt x="825912" y="1852391"/>
                </a:lnTo>
                <a:lnTo>
                  <a:pt x="824642" y="1844768"/>
                </a:lnTo>
                <a:lnTo>
                  <a:pt x="823371" y="1838416"/>
                </a:lnTo>
                <a:close/>
                <a:moveTo>
                  <a:pt x="1960151" y="1811419"/>
                </a:moveTo>
                <a:lnTo>
                  <a:pt x="1959198" y="1818089"/>
                </a:lnTo>
                <a:lnTo>
                  <a:pt x="1957928" y="1825394"/>
                </a:lnTo>
                <a:lnTo>
                  <a:pt x="1953483" y="1843498"/>
                </a:lnTo>
                <a:lnTo>
                  <a:pt x="1947767" y="1864778"/>
                </a:lnTo>
                <a:lnTo>
                  <a:pt x="1940146" y="1889870"/>
                </a:lnTo>
                <a:lnTo>
                  <a:pt x="1930620" y="1917184"/>
                </a:lnTo>
                <a:lnTo>
                  <a:pt x="1919506" y="1947358"/>
                </a:lnTo>
                <a:lnTo>
                  <a:pt x="1913473" y="1963238"/>
                </a:lnTo>
                <a:lnTo>
                  <a:pt x="1906805" y="1980072"/>
                </a:lnTo>
                <a:lnTo>
                  <a:pt x="1899819" y="1997223"/>
                </a:lnTo>
                <a:lnTo>
                  <a:pt x="1892198" y="2014692"/>
                </a:lnTo>
                <a:lnTo>
                  <a:pt x="1884260" y="2032478"/>
                </a:lnTo>
                <a:lnTo>
                  <a:pt x="1875686" y="2050582"/>
                </a:lnTo>
                <a:lnTo>
                  <a:pt x="1866795" y="2069321"/>
                </a:lnTo>
                <a:lnTo>
                  <a:pt x="1857587" y="2088061"/>
                </a:lnTo>
                <a:lnTo>
                  <a:pt x="1847426" y="2107117"/>
                </a:lnTo>
                <a:lnTo>
                  <a:pt x="1836947" y="2126492"/>
                </a:lnTo>
                <a:lnTo>
                  <a:pt x="1826151" y="2146184"/>
                </a:lnTo>
                <a:lnTo>
                  <a:pt x="1814719" y="2165558"/>
                </a:lnTo>
                <a:lnTo>
                  <a:pt x="1803288" y="2185568"/>
                </a:lnTo>
                <a:lnTo>
                  <a:pt x="1790587" y="2205260"/>
                </a:lnTo>
                <a:lnTo>
                  <a:pt x="1777885" y="2224952"/>
                </a:lnTo>
                <a:lnTo>
                  <a:pt x="1764549" y="2245279"/>
                </a:lnTo>
                <a:lnTo>
                  <a:pt x="1750895" y="2264971"/>
                </a:lnTo>
                <a:lnTo>
                  <a:pt x="1736606" y="2284663"/>
                </a:lnTo>
                <a:lnTo>
                  <a:pt x="1721999" y="2304355"/>
                </a:lnTo>
                <a:lnTo>
                  <a:pt x="1706757" y="2323412"/>
                </a:lnTo>
                <a:lnTo>
                  <a:pt x="1703899" y="2326588"/>
                </a:lnTo>
                <a:lnTo>
                  <a:pt x="1700724" y="2328812"/>
                </a:lnTo>
                <a:lnTo>
                  <a:pt x="1697866" y="2331035"/>
                </a:lnTo>
                <a:lnTo>
                  <a:pt x="1694056" y="2332623"/>
                </a:lnTo>
                <a:lnTo>
                  <a:pt x="1690245" y="2333576"/>
                </a:lnTo>
                <a:lnTo>
                  <a:pt x="1686435" y="2334211"/>
                </a:lnTo>
                <a:lnTo>
                  <a:pt x="1682624" y="2334846"/>
                </a:lnTo>
                <a:lnTo>
                  <a:pt x="1678814" y="2334211"/>
                </a:lnTo>
                <a:lnTo>
                  <a:pt x="1677544" y="2333576"/>
                </a:lnTo>
                <a:lnTo>
                  <a:pt x="1675956" y="2331988"/>
                </a:lnTo>
                <a:lnTo>
                  <a:pt x="1670876" y="2326906"/>
                </a:lnTo>
                <a:lnTo>
                  <a:pt x="1664525" y="2318330"/>
                </a:lnTo>
                <a:lnTo>
                  <a:pt x="1657222" y="2307532"/>
                </a:lnTo>
                <a:lnTo>
                  <a:pt x="1638804" y="2280534"/>
                </a:lnTo>
                <a:lnTo>
                  <a:pt x="1618165" y="2248773"/>
                </a:lnTo>
                <a:lnTo>
                  <a:pt x="1596572" y="2216059"/>
                </a:lnTo>
                <a:lnTo>
                  <a:pt x="1576885" y="2185886"/>
                </a:lnTo>
                <a:lnTo>
                  <a:pt x="1568311" y="2173499"/>
                </a:lnTo>
                <a:lnTo>
                  <a:pt x="1560690" y="2162700"/>
                </a:lnTo>
                <a:lnTo>
                  <a:pt x="1554340" y="2154124"/>
                </a:lnTo>
                <a:lnTo>
                  <a:pt x="1549577" y="2148407"/>
                </a:lnTo>
                <a:lnTo>
                  <a:pt x="1537828" y="2161429"/>
                </a:lnTo>
                <a:lnTo>
                  <a:pt x="1512743" y="2190967"/>
                </a:lnTo>
                <a:lnTo>
                  <a:pt x="1475908" y="2233210"/>
                </a:lnTo>
                <a:lnTo>
                  <a:pt x="1477814" y="2242738"/>
                </a:lnTo>
                <a:lnTo>
                  <a:pt x="1482259" y="2270053"/>
                </a:lnTo>
                <a:lnTo>
                  <a:pt x="1498136" y="2368831"/>
                </a:lnTo>
                <a:lnTo>
                  <a:pt x="1546719" y="2680410"/>
                </a:lnTo>
                <a:lnTo>
                  <a:pt x="1601653" y="3027244"/>
                </a:lnTo>
                <a:lnTo>
                  <a:pt x="1624198" y="3169853"/>
                </a:lnTo>
                <a:lnTo>
                  <a:pt x="1640075" y="3268630"/>
                </a:lnTo>
                <a:lnTo>
                  <a:pt x="1706122" y="3267360"/>
                </a:lnTo>
                <a:lnTo>
                  <a:pt x="1772805" y="3265454"/>
                </a:lnTo>
                <a:lnTo>
                  <a:pt x="1838535" y="3263231"/>
                </a:lnTo>
                <a:lnTo>
                  <a:pt x="1903630" y="3261008"/>
                </a:lnTo>
                <a:lnTo>
                  <a:pt x="1967772" y="3257832"/>
                </a:lnTo>
                <a:lnTo>
                  <a:pt x="2030644" y="3254973"/>
                </a:lnTo>
                <a:lnTo>
                  <a:pt x="2091929" y="3251479"/>
                </a:lnTo>
                <a:lnTo>
                  <a:pt x="2151308" y="3247985"/>
                </a:lnTo>
                <a:lnTo>
                  <a:pt x="2150990" y="3163818"/>
                </a:lnTo>
                <a:lnTo>
                  <a:pt x="2150673" y="3057100"/>
                </a:lnTo>
                <a:lnTo>
                  <a:pt x="2150990" y="2817937"/>
                </a:lnTo>
                <a:lnTo>
                  <a:pt x="2152261" y="2526367"/>
                </a:lnTo>
                <a:lnTo>
                  <a:pt x="2152261" y="2521921"/>
                </a:lnTo>
                <a:lnTo>
                  <a:pt x="2153213" y="2517792"/>
                </a:lnTo>
                <a:lnTo>
                  <a:pt x="2154801" y="2513980"/>
                </a:lnTo>
                <a:lnTo>
                  <a:pt x="2156706" y="2510169"/>
                </a:lnTo>
                <a:lnTo>
                  <a:pt x="2159246" y="2506675"/>
                </a:lnTo>
                <a:lnTo>
                  <a:pt x="2162104" y="2503817"/>
                </a:lnTo>
                <a:lnTo>
                  <a:pt x="2165597" y="2501276"/>
                </a:lnTo>
                <a:lnTo>
                  <a:pt x="2169090" y="2499370"/>
                </a:lnTo>
                <a:lnTo>
                  <a:pt x="2173218" y="2497464"/>
                </a:lnTo>
                <a:lnTo>
                  <a:pt x="2177346" y="2496829"/>
                </a:lnTo>
                <a:lnTo>
                  <a:pt x="2181474" y="2496512"/>
                </a:lnTo>
                <a:lnTo>
                  <a:pt x="2185602" y="2496829"/>
                </a:lnTo>
                <a:lnTo>
                  <a:pt x="2189730" y="2497464"/>
                </a:lnTo>
                <a:lnTo>
                  <a:pt x="2193858" y="2498735"/>
                </a:lnTo>
                <a:lnTo>
                  <a:pt x="2197351" y="2500958"/>
                </a:lnTo>
                <a:lnTo>
                  <a:pt x="2201161" y="2503182"/>
                </a:lnTo>
                <a:lnTo>
                  <a:pt x="2201479" y="2504134"/>
                </a:lnTo>
                <a:lnTo>
                  <a:pt x="2201796" y="2506040"/>
                </a:lnTo>
                <a:lnTo>
                  <a:pt x="2202749" y="2512710"/>
                </a:lnTo>
                <a:lnTo>
                  <a:pt x="2203384" y="2523191"/>
                </a:lnTo>
                <a:lnTo>
                  <a:pt x="2204019" y="2537166"/>
                </a:lnTo>
                <a:lnTo>
                  <a:pt x="2205607" y="2574009"/>
                </a:lnTo>
                <a:lnTo>
                  <a:pt x="2206877" y="2621334"/>
                </a:lnTo>
                <a:lnTo>
                  <a:pt x="2207829" y="2676916"/>
                </a:lnTo>
                <a:lnTo>
                  <a:pt x="2208782" y="2739168"/>
                </a:lnTo>
                <a:lnTo>
                  <a:pt x="2210052" y="2873519"/>
                </a:lnTo>
                <a:lnTo>
                  <a:pt x="2211005" y="3007870"/>
                </a:lnTo>
                <a:lnTo>
                  <a:pt x="2211640" y="3124434"/>
                </a:lnTo>
                <a:lnTo>
                  <a:pt x="2211957" y="3238139"/>
                </a:lnTo>
                <a:lnTo>
                  <a:pt x="2330398" y="3227976"/>
                </a:lnTo>
                <a:lnTo>
                  <a:pt x="2392635" y="3222259"/>
                </a:lnTo>
                <a:lnTo>
                  <a:pt x="2454555" y="3216542"/>
                </a:lnTo>
                <a:lnTo>
                  <a:pt x="2516157" y="3210507"/>
                </a:lnTo>
                <a:lnTo>
                  <a:pt x="2576489" y="3203837"/>
                </a:lnTo>
                <a:lnTo>
                  <a:pt x="2633645" y="3196850"/>
                </a:lnTo>
                <a:lnTo>
                  <a:pt x="2687309" y="3189862"/>
                </a:lnTo>
                <a:lnTo>
                  <a:pt x="2684134" y="2851921"/>
                </a:lnTo>
                <a:lnTo>
                  <a:pt x="2682228" y="2709630"/>
                </a:lnTo>
                <a:lnTo>
                  <a:pt x="2681276" y="2654366"/>
                </a:lnTo>
                <a:lnTo>
                  <a:pt x="2680641" y="2613393"/>
                </a:lnTo>
                <a:lnTo>
                  <a:pt x="2680006" y="2597195"/>
                </a:lnTo>
                <a:lnTo>
                  <a:pt x="2679371" y="2588302"/>
                </a:lnTo>
                <a:lnTo>
                  <a:pt x="2676195" y="2551776"/>
                </a:lnTo>
                <a:lnTo>
                  <a:pt x="2672385" y="2517157"/>
                </a:lnTo>
                <a:lnTo>
                  <a:pt x="2668257" y="2484125"/>
                </a:lnTo>
                <a:lnTo>
                  <a:pt x="2663494" y="2452999"/>
                </a:lnTo>
                <a:lnTo>
                  <a:pt x="2658731" y="2422825"/>
                </a:lnTo>
                <a:lnTo>
                  <a:pt x="2653015" y="2394558"/>
                </a:lnTo>
                <a:lnTo>
                  <a:pt x="2647299" y="2367561"/>
                </a:lnTo>
                <a:lnTo>
                  <a:pt x="2641266" y="2341834"/>
                </a:lnTo>
                <a:lnTo>
                  <a:pt x="2634916" y="2317695"/>
                </a:lnTo>
                <a:lnTo>
                  <a:pt x="2628565" y="2294509"/>
                </a:lnTo>
                <a:lnTo>
                  <a:pt x="2621579" y="2272594"/>
                </a:lnTo>
                <a:lnTo>
                  <a:pt x="2614593" y="2252267"/>
                </a:lnTo>
                <a:lnTo>
                  <a:pt x="2607290" y="2232892"/>
                </a:lnTo>
                <a:lnTo>
                  <a:pt x="2600304" y="2214788"/>
                </a:lnTo>
                <a:lnTo>
                  <a:pt x="2592683" y="2197637"/>
                </a:lnTo>
                <a:lnTo>
                  <a:pt x="2585062" y="2181121"/>
                </a:lnTo>
                <a:lnTo>
                  <a:pt x="2578077" y="2166829"/>
                </a:lnTo>
                <a:lnTo>
                  <a:pt x="2570456" y="2152536"/>
                </a:lnTo>
                <a:lnTo>
                  <a:pt x="2563152" y="2139514"/>
                </a:lnTo>
                <a:lnTo>
                  <a:pt x="2555531" y="2127445"/>
                </a:lnTo>
                <a:lnTo>
                  <a:pt x="2548228" y="2115693"/>
                </a:lnTo>
                <a:lnTo>
                  <a:pt x="2540925" y="2104894"/>
                </a:lnTo>
                <a:lnTo>
                  <a:pt x="2533621" y="2095048"/>
                </a:lnTo>
                <a:lnTo>
                  <a:pt x="2526318" y="2085520"/>
                </a:lnTo>
                <a:lnTo>
                  <a:pt x="2519332" y="2076309"/>
                </a:lnTo>
                <a:lnTo>
                  <a:pt x="2512347" y="2068051"/>
                </a:lnTo>
                <a:lnTo>
                  <a:pt x="2498375" y="2052488"/>
                </a:lnTo>
                <a:lnTo>
                  <a:pt x="2485356" y="2038513"/>
                </a:lnTo>
                <a:lnTo>
                  <a:pt x="2472972" y="2025808"/>
                </a:lnTo>
                <a:lnTo>
                  <a:pt x="2442806" y="2009610"/>
                </a:lnTo>
                <a:lnTo>
                  <a:pt x="2412640" y="1993729"/>
                </a:lnTo>
                <a:lnTo>
                  <a:pt x="2382474" y="1979437"/>
                </a:lnTo>
                <a:lnTo>
                  <a:pt x="2352943" y="1965144"/>
                </a:lnTo>
                <a:lnTo>
                  <a:pt x="2322777" y="1951487"/>
                </a:lnTo>
                <a:lnTo>
                  <a:pt x="2292612" y="1938465"/>
                </a:lnTo>
                <a:lnTo>
                  <a:pt x="2262446" y="1925760"/>
                </a:lnTo>
                <a:lnTo>
                  <a:pt x="2231645" y="1913373"/>
                </a:lnTo>
                <a:lnTo>
                  <a:pt x="2200526" y="1900986"/>
                </a:lnTo>
                <a:lnTo>
                  <a:pt x="2168772" y="1888599"/>
                </a:lnTo>
                <a:lnTo>
                  <a:pt x="2103042" y="1864143"/>
                </a:lnTo>
                <a:lnTo>
                  <a:pt x="1960151" y="1811419"/>
                </a:lnTo>
                <a:close/>
                <a:moveTo>
                  <a:pt x="1782331" y="1695490"/>
                </a:moveTo>
                <a:lnTo>
                  <a:pt x="1773122" y="1713594"/>
                </a:lnTo>
                <a:lnTo>
                  <a:pt x="1767724" y="1723440"/>
                </a:lnTo>
                <a:lnTo>
                  <a:pt x="1761691" y="1733286"/>
                </a:lnTo>
                <a:lnTo>
                  <a:pt x="1755340" y="1744085"/>
                </a:lnTo>
                <a:lnTo>
                  <a:pt x="1748037" y="1755201"/>
                </a:lnTo>
                <a:lnTo>
                  <a:pt x="1740416" y="1766636"/>
                </a:lnTo>
                <a:lnTo>
                  <a:pt x="1731843" y="1778705"/>
                </a:lnTo>
                <a:lnTo>
                  <a:pt x="1722951" y="1790139"/>
                </a:lnTo>
                <a:lnTo>
                  <a:pt x="1713425" y="1802526"/>
                </a:lnTo>
                <a:lnTo>
                  <a:pt x="1703264" y="1814278"/>
                </a:lnTo>
                <a:lnTo>
                  <a:pt x="1692468" y="1826665"/>
                </a:lnTo>
                <a:lnTo>
                  <a:pt x="1681037" y="1838734"/>
                </a:lnTo>
                <a:lnTo>
                  <a:pt x="1668653" y="1851121"/>
                </a:lnTo>
                <a:lnTo>
                  <a:pt x="1655634" y="1863508"/>
                </a:lnTo>
                <a:lnTo>
                  <a:pt x="1641980" y="1875577"/>
                </a:lnTo>
                <a:lnTo>
                  <a:pt x="1627373" y="1887964"/>
                </a:lnTo>
                <a:lnTo>
                  <a:pt x="1612131" y="1899716"/>
                </a:lnTo>
                <a:lnTo>
                  <a:pt x="1596255" y="1911467"/>
                </a:lnTo>
                <a:lnTo>
                  <a:pt x="1579425" y="1922901"/>
                </a:lnTo>
                <a:lnTo>
                  <a:pt x="1561643" y="1933700"/>
                </a:lnTo>
                <a:lnTo>
                  <a:pt x="1543544" y="1944499"/>
                </a:lnTo>
                <a:lnTo>
                  <a:pt x="1524174" y="1954980"/>
                </a:lnTo>
                <a:lnTo>
                  <a:pt x="1504169" y="1964509"/>
                </a:lnTo>
                <a:lnTo>
                  <a:pt x="1506392" y="1967050"/>
                </a:lnTo>
                <a:lnTo>
                  <a:pt x="1509250" y="1970543"/>
                </a:lnTo>
                <a:lnTo>
                  <a:pt x="1517188" y="1980707"/>
                </a:lnTo>
                <a:lnTo>
                  <a:pt x="1527032" y="1995000"/>
                </a:lnTo>
                <a:lnTo>
                  <a:pt x="1539416" y="2011833"/>
                </a:lnTo>
                <a:lnTo>
                  <a:pt x="1567041" y="2052488"/>
                </a:lnTo>
                <a:lnTo>
                  <a:pt x="1597525" y="2097589"/>
                </a:lnTo>
                <a:lnTo>
                  <a:pt x="1652776" y="2181439"/>
                </a:lnTo>
                <a:lnTo>
                  <a:pt x="1679767" y="2222411"/>
                </a:lnTo>
                <a:lnTo>
                  <a:pt x="1694056" y="2203354"/>
                </a:lnTo>
                <a:lnTo>
                  <a:pt x="1707392" y="2184615"/>
                </a:lnTo>
                <a:lnTo>
                  <a:pt x="1720411" y="2165558"/>
                </a:lnTo>
                <a:lnTo>
                  <a:pt x="1732795" y="2146501"/>
                </a:lnTo>
                <a:lnTo>
                  <a:pt x="1744544" y="2128080"/>
                </a:lnTo>
                <a:lnTo>
                  <a:pt x="1755658" y="2109341"/>
                </a:lnTo>
                <a:lnTo>
                  <a:pt x="1766136" y="2090919"/>
                </a:lnTo>
                <a:lnTo>
                  <a:pt x="1776615" y="2072815"/>
                </a:lnTo>
                <a:lnTo>
                  <a:pt x="1785824" y="2054393"/>
                </a:lnTo>
                <a:lnTo>
                  <a:pt x="1795032" y="2036925"/>
                </a:lnTo>
                <a:lnTo>
                  <a:pt x="1803606" y="2019456"/>
                </a:lnTo>
                <a:lnTo>
                  <a:pt x="1811862" y="2002305"/>
                </a:lnTo>
                <a:lnTo>
                  <a:pt x="1819165" y="1985471"/>
                </a:lnTo>
                <a:lnTo>
                  <a:pt x="1826151" y="1968955"/>
                </a:lnTo>
                <a:lnTo>
                  <a:pt x="1833137" y="1953075"/>
                </a:lnTo>
                <a:lnTo>
                  <a:pt x="1839170" y="1937829"/>
                </a:lnTo>
                <a:lnTo>
                  <a:pt x="1844885" y="1922584"/>
                </a:lnTo>
                <a:lnTo>
                  <a:pt x="1850601" y="1907974"/>
                </a:lnTo>
                <a:lnTo>
                  <a:pt x="1859810" y="1880976"/>
                </a:lnTo>
                <a:lnTo>
                  <a:pt x="1867430" y="1855885"/>
                </a:lnTo>
                <a:lnTo>
                  <a:pt x="1873781" y="1833970"/>
                </a:lnTo>
                <a:lnTo>
                  <a:pt x="1878544" y="1815230"/>
                </a:lnTo>
                <a:lnTo>
                  <a:pt x="1882037" y="1799032"/>
                </a:lnTo>
                <a:lnTo>
                  <a:pt x="1884260" y="1786963"/>
                </a:lnTo>
                <a:lnTo>
                  <a:pt x="1885212" y="1778387"/>
                </a:lnTo>
                <a:lnTo>
                  <a:pt x="1782331" y="1695490"/>
                </a:lnTo>
                <a:close/>
                <a:moveTo>
                  <a:pt x="1006907" y="1695490"/>
                </a:moveTo>
                <a:lnTo>
                  <a:pt x="903708" y="1778387"/>
                </a:lnTo>
                <a:lnTo>
                  <a:pt x="904661" y="1786963"/>
                </a:lnTo>
                <a:lnTo>
                  <a:pt x="906883" y="1799032"/>
                </a:lnTo>
                <a:lnTo>
                  <a:pt x="910376" y="1815230"/>
                </a:lnTo>
                <a:lnTo>
                  <a:pt x="915139" y="1833970"/>
                </a:lnTo>
                <a:lnTo>
                  <a:pt x="921490" y="1855885"/>
                </a:lnTo>
                <a:lnTo>
                  <a:pt x="929428" y="1880976"/>
                </a:lnTo>
                <a:lnTo>
                  <a:pt x="938955" y="1907974"/>
                </a:lnTo>
                <a:lnTo>
                  <a:pt x="944353" y="1922584"/>
                </a:lnTo>
                <a:lnTo>
                  <a:pt x="949751" y="1937829"/>
                </a:lnTo>
                <a:lnTo>
                  <a:pt x="956102" y="1953075"/>
                </a:lnTo>
                <a:lnTo>
                  <a:pt x="962770" y="1968955"/>
                </a:lnTo>
                <a:lnTo>
                  <a:pt x="969756" y="1985471"/>
                </a:lnTo>
                <a:lnTo>
                  <a:pt x="977694" y="2002305"/>
                </a:lnTo>
                <a:lnTo>
                  <a:pt x="985315" y="2019456"/>
                </a:lnTo>
                <a:lnTo>
                  <a:pt x="993888" y="2036925"/>
                </a:lnTo>
                <a:lnTo>
                  <a:pt x="1003414" y="2054393"/>
                </a:lnTo>
                <a:lnTo>
                  <a:pt x="1012941" y="2072815"/>
                </a:lnTo>
                <a:lnTo>
                  <a:pt x="1023102" y="2090919"/>
                </a:lnTo>
                <a:lnTo>
                  <a:pt x="1033898" y="2109341"/>
                </a:lnTo>
                <a:lnTo>
                  <a:pt x="1045012" y="2128080"/>
                </a:lnTo>
                <a:lnTo>
                  <a:pt x="1056443" y="2146501"/>
                </a:lnTo>
                <a:lnTo>
                  <a:pt x="1068827" y="2165558"/>
                </a:lnTo>
                <a:lnTo>
                  <a:pt x="1081528" y="2184615"/>
                </a:lnTo>
                <a:lnTo>
                  <a:pt x="1095182" y="2203354"/>
                </a:lnTo>
                <a:lnTo>
                  <a:pt x="1109154" y="2222411"/>
                </a:lnTo>
                <a:lnTo>
                  <a:pt x="1134874" y="2183027"/>
                </a:lnTo>
                <a:lnTo>
                  <a:pt x="1159325" y="2145231"/>
                </a:lnTo>
                <a:lnTo>
                  <a:pt x="1187903" y="2101400"/>
                </a:lnTo>
                <a:lnTo>
                  <a:pt x="1217751" y="2056934"/>
                </a:lnTo>
                <a:lnTo>
                  <a:pt x="1231723" y="2035972"/>
                </a:lnTo>
                <a:lnTo>
                  <a:pt x="1245377" y="2016280"/>
                </a:lnTo>
                <a:lnTo>
                  <a:pt x="1258078" y="1998811"/>
                </a:lnTo>
                <a:lnTo>
                  <a:pt x="1268875" y="1983883"/>
                </a:lnTo>
                <a:lnTo>
                  <a:pt x="1278083" y="1972449"/>
                </a:lnTo>
                <a:lnTo>
                  <a:pt x="1281894" y="1968003"/>
                </a:lnTo>
                <a:lnTo>
                  <a:pt x="1285387" y="1964509"/>
                </a:lnTo>
                <a:lnTo>
                  <a:pt x="1264747" y="1954980"/>
                </a:lnTo>
                <a:lnTo>
                  <a:pt x="1246012" y="1944499"/>
                </a:lnTo>
                <a:lnTo>
                  <a:pt x="1227277" y="1933700"/>
                </a:lnTo>
                <a:lnTo>
                  <a:pt x="1209813" y="1922901"/>
                </a:lnTo>
                <a:lnTo>
                  <a:pt x="1192666" y="1911467"/>
                </a:lnTo>
                <a:lnTo>
                  <a:pt x="1176789" y="1899716"/>
                </a:lnTo>
                <a:lnTo>
                  <a:pt x="1161547" y="1887964"/>
                </a:lnTo>
                <a:lnTo>
                  <a:pt x="1146941" y="1875577"/>
                </a:lnTo>
                <a:lnTo>
                  <a:pt x="1133604" y="1863508"/>
                </a:lnTo>
                <a:lnTo>
                  <a:pt x="1120585" y="1851121"/>
                </a:lnTo>
                <a:lnTo>
                  <a:pt x="1108519" y="1838734"/>
                </a:lnTo>
                <a:lnTo>
                  <a:pt x="1096453" y="1826665"/>
                </a:lnTo>
                <a:lnTo>
                  <a:pt x="1085656" y="1814278"/>
                </a:lnTo>
                <a:lnTo>
                  <a:pt x="1075813" y="1802526"/>
                </a:lnTo>
                <a:lnTo>
                  <a:pt x="1065969" y="1790139"/>
                </a:lnTo>
                <a:lnTo>
                  <a:pt x="1057078" y="1778705"/>
                </a:lnTo>
                <a:lnTo>
                  <a:pt x="1048822" y="1766636"/>
                </a:lnTo>
                <a:lnTo>
                  <a:pt x="1041201" y="1755201"/>
                </a:lnTo>
                <a:lnTo>
                  <a:pt x="1034216" y="1744085"/>
                </a:lnTo>
                <a:lnTo>
                  <a:pt x="1027547" y="1733286"/>
                </a:lnTo>
                <a:lnTo>
                  <a:pt x="1021514" y="1723440"/>
                </a:lnTo>
                <a:lnTo>
                  <a:pt x="1016433" y="1713594"/>
                </a:lnTo>
                <a:lnTo>
                  <a:pt x="1006907" y="1695490"/>
                </a:lnTo>
                <a:close/>
                <a:moveTo>
                  <a:pt x="1002462" y="1582737"/>
                </a:moveTo>
                <a:lnTo>
                  <a:pt x="1006590" y="1582737"/>
                </a:lnTo>
                <a:lnTo>
                  <a:pt x="1010718" y="1583690"/>
                </a:lnTo>
                <a:lnTo>
                  <a:pt x="1014528" y="1584643"/>
                </a:lnTo>
                <a:lnTo>
                  <a:pt x="1018656" y="1586231"/>
                </a:lnTo>
                <a:lnTo>
                  <a:pt x="1021832" y="1588454"/>
                </a:lnTo>
                <a:lnTo>
                  <a:pt x="1024689" y="1590995"/>
                </a:lnTo>
                <a:lnTo>
                  <a:pt x="1027865" y="1593854"/>
                </a:lnTo>
                <a:lnTo>
                  <a:pt x="1030088" y="1597347"/>
                </a:lnTo>
                <a:lnTo>
                  <a:pt x="1032310" y="1600524"/>
                </a:lnTo>
                <a:lnTo>
                  <a:pt x="1033898" y="1604653"/>
                </a:lnTo>
                <a:lnTo>
                  <a:pt x="1034216" y="1606241"/>
                </a:lnTo>
                <a:lnTo>
                  <a:pt x="1036756" y="1612593"/>
                </a:lnTo>
                <a:lnTo>
                  <a:pt x="1040884" y="1623074"/>
                </a:lnTo>
                <a:lnTo>
                  <a:pt x="1047234" y="1637049"/>
                </a:lnTo>
                <a:lnTo>
                  <a:pt x="1055808" y="1654518"/>
                </a:lnTo>
                <a:lnTo>
                  <a:pt x="1060889" y="1664046"/>
                </a:lnTo>
                <a:lnTo>
                  <a:pt x="1066922" y="1674528"/>
                </a:lnTo>
                <a:lnTo>
                  <a:pt x="1073273" y="1685326"/>
                </a:lnTo>
                <a:lnTo>
                  <a:pt x="1080258" y="1696443"/>
                </a:lnTo>
                <a:lnTo>
                  <a:pt x="1088514" y="1708195"/>
                </a:lnTo>
                <a:lnTo>
                  <a:pt x="1096770" y="1720264"/>
                </a:lnTo>
                <a:lnTo>
                  <a:pt x="1106296" y="1732651"/>
                </a:lnTo>
                <a:lnTo>
                  <a:pt x="1117092" y="1745355"/>
                </a:lnTo>
                <a:lnTo>
                  <a:pt x="1128841" y="1758695"/>
                </a:lnTo>
                <a:lnTo>
                  <a:pt x="1141860" y="1771717"/>
                </a:lnTo>
                <a:lnTo>
                  <a:pt x="1155832" y="1785057"/>
                </a:lnTo>
                <a:lnTo>
                  <a:pt x="1171074" y="1798715"/>
                </a:lnTo>
                <a:lnTo>
                  <a:pt x="1187268" y="1812054"/>
                </a:lnTo>
                <a:lnTo>
                  <a:pt x="1203780" y="1825394"/>
                </a:lnTo>
                <a:lnTo>
                  <a:pt x="1221244" y="1838734"/>
                </a:lnTo>
                <a:lnTo>
                  <a:pt x="1239979" y="1851756"/>
                </a:lnTo>
                <a:lnTo>
                  <a:pt x="1259031" y="1864778"/>
                </a:lnTo>
                <a:lnTo>
                  <a:pt x="1278718" y="1877165"/>
                </a:lnTo>
                <a:lnTo>
                  <a:pt x="1299041" y="1889552"/>
                </a:lnTo>
                <a:lnTo>
                  <a:pt x="1319998" y="1900986"/>
                </a:lnTo>
                <a:lnTo>
                  <a:pt x="1340955" y="1911785"/>
                </a:lnTo>
                <a:lnTo>
                  <a:pt x="1362548" y="1922266"/>
                </a:lnTo>
                <a:lnTo>
                  <a:pt x="1427008" y="1922266"/>
                </a:lnTo>
                <a:lnTo>
                  <a:pt x="1436216" y="1918772"/>
                </a:lnTo>
                <a:lnTo>
                  <a:pt x="1445742" y="1914643"/>
                </a:lnTo>
                <a:lnTo>
                  <a:pt x="1454951" y="1910515"/>
                </a:lnTo>
                <a:lnTo>
                  <a:pt x="1464795" y="1906068"/>
                </a:lnTo>
                <a:lnTo>
                  <a:pt x="1474321" y="1901304"/>
                </a:lnTo>
                <a:lnTo>
                  <a:pt x="1484164" y="1896222"/>
                </a:lnTo>
                <a:lnTo>
                  <a:pt x="1493690" y="1890822"/>
                </a:lnTo>
                <a:lnTo>
                  <a:pt x="1503534" y="1885423"/>
                </a:lnTo>
                <a:lnTo>
                  <a:pt x="1522586" y="1873354"/>
                </a:lnTo>
                <a:lnTo>
                  <a:pt x="1541638" y="1860967"/>
                </a:lnTo>
                <a:lnTo>
                  <a:pt x="1560373" y="1847309"/>
                </a:lnTo>
                <a:lnTo>
                  <a:pt x="1578155" y="1833652"/>
                </a:lnTo>
                <a:lnTo>
                  <a:pt x="1595619" y="1819677"/>
                </a:lnTo>
                <a:lnTo>
                  <a:pt x="1612131" y="1805067"/>
                </a:lnTo>
                <a:lnTo>
                  <a:pt x="1628326" y="1791092"/>
                </a:lnTo>
                <a:lnTo>
                  <a:pt x="1643250" y="1776482"/>
                </a:lnTo>
                <a:lnTo>
                  <a:pt x="1656904" y="1762189"/>
                </a:lnTo>
                <a:lnTo>
                  <a:pt x="1668970" y="1748849"/>
                </a:lnTo>
                <a:lnTo>
                  <a:pt x="1680719" y="1735509"/>
                </a:lnTo>
                <a:lnTo>
                  <a:pt x="1690245" y="1723440"/>
                </a:lnTo>
                <a:lnTo>
                  <a:pt x="1698819" y="1711371"/>
                </a:lnTo>
                <a:lnTo>
                  <a:pt x="1706757" y="1699937"/>
                </a:lnTo>
                <a:lnTo>
                  <a:pt x="1714060" y="1688820"/>
                </a:lnTo>
                <a:lnTo>
                  <a:pt x="1720411" y="1678021"/>
                </a:lnTo>
                <a:lnTo>
                  <a:pt x="1726444" y="1667540"/>
                </a:lnTo>
                <a:lnTo>
                  <a:pt x="1731843" y="1658012"/>
                </a:lnTo>
                <a:lnTo>
                  <a:pt x="1740734" y="1640543"/>
                </a:lnTo>
                <a:lnTo>
                  <a:pt x="1747084" y="1625615"/>
                </a:lnTo>
                <a:lnTo>
                  <a:pt x="1751847" y="1614499"/>
                </a:lnTo>
                <a:lnTo>
                  <a:pt x="1754705" y="1607193"/>
                </a:lnTo>
                <a:lnTo>
                  <a:pt x="1755340" y="1604335"/>
                </a:lnTo>
                <a:lnTo>
                  <a:pt x="1755658" y="1604335"/>
                </a:lnTo>
                <a:lnTo>
                  <a:pt x="1757245" y="1600524"/>
                </a:lnTo>
                <a:lnTo>
                  <a:pt x="1759151" y="1597347"/>
                </a:lnTo>
                <a:lnTo>
                  <a:pt x="1761373" y="1593854"/>
                </a:lnTo>
                <a:lnTo>
                  <a:pt x="1764231" y="1590995"/>
                </a:lnTo>
                <a:lnTo>
                  <a:pt x="1767089" y="1588454"/>
                </a:lnTo>
                <a:lnTo>
                  <a:pt x="1770899" y="1586231"/>
                </a:lnTo>
                <a:lnTo>
                  <a:pt x="1774710" y="1584643"/>
                </a:lnTo>
                <a:lnTo>
                  <a:pt x="1778838" y="1583690"/>
                </a:lnTo>
                <a:lnTo>
                  <a:pt x="1782966" y="1582737"/>
                </a:lnTo>
                <a:lnTo>
                  <a:pt x="1786776" y="1582737"/>
                </a:lnTo>
                <a:lnTo>
                  <a:pt x="1790904" y="1583690"/>
                </a:lnTo>
                <a:lnTo>
                  <a:pt x="1794715" y="1584325"/>
                </a:lnTo>
                <a:lnTo>
                  <a:pt x="1798525" y="1585913"/>
                </a:lnTo>
                <a:lnTo>
                  <a:pt x="1802018" y="1588137"/>
                </a:lnTo>
                <a:lnTo>
                  <a:pt x="1805511" y="1590360"/>
                </a:lnTo>
                <a:lnTo>
                  <a:pt x="1808051" y="1593218"/>
                </a:lnTo>
                <a:lnTo>
                  <a:pt x="1940781" y="1708195"/>
                </a:lnTo>
                <a:lnTo>
                  <a:pt x="1941734" y="1708512"/>
                </a:lnTo>
                <a:lnTo>
                  <a:pt x="1943004" y="1708512"/>
                </a:lnTo>
                <a:lnTo>
                  <a:pt x="2024611" y="1739321"/>
                </a:lnTo>
                <a:lnTo>
                  <a:pt x="2103995" y="1768859"/>
                </a:lnTo>
                <a:lnTo>
                  <a:pt x="2179886" y="1798079"/>
                </a:lnTo>
                <a:lnTo>
                  <a:pt x="2217673" y="1812372"/>
                </a:lnTo>
                <a:lnTo>
                  <a:pt x="2254190" y="1826982"/>
                </a:lnTo>
                <a:lnTo>
                  <a:pt x="2291024" y="1841910"/>
                </a:lnTo>
                <a:lnTo>
                  <a:pt x="2327223" y="1857155"/>
                </a:lnTo>
                <a:lnTo>
                  <a:pt x="2363105" y="1872401"/>
                </a:lnTo>
                <a:lnTo>
                  <a:pt x="2398351" y="1888282"/>
                </a:lnTo>
                <a:lnTo>
                  <a:pt x="2434233" y="1905115"/>
                </a:lnTo>
                <a:lnTo>
                  <a:pt x="2469479" y="1922584"/>
                </a:lnTo>
                <a:lnTo>
                  <a:pt x="2504726" y="1940370"/>
                </a:lnTo>
                <a:lnTo>
                  <a:pt x="2539655" y="1959427"/>
                </a:lnTo>
                <a:lnTo>
                  <a:pt x="2547276" y="1964826"/>
                </a:lnTo>
                <a:lnTo>
                  <a:pt x="2560612" y="1978484"/>
                </a:lnTo>
                <a:lnTo>
                  <a:pt x="2575219" y="1994365"/>
                </a:lnTo>
                <a:lnTo>
                  <a:pt x="2583157" y="2002940"/>
                </a:lnTo>
                <a:lnTo>
                  <a:pt x="2591413" y="2012151"/>
                </a:lnTo>
                <a:lnTo>
                  <a:pt x="2599669" y="2021679"/>
                </a:lnTo>
                <a:lnTo>
                  <a:pt x="2607925" y="2032478"/>
                </a:lnTo>
                <a:lnTo>
                  <a:pt x="2616498" y="2043595"/>
                </a:lnTo>
                <a:lnTo>
                  <a:pt x="2625072" y="2055664"/>
                </a:lnTo>
                <a:lnTo>
                  <a:pt x="2633963" y="2068051"/>
                </a:lnTo>
                <a:lnTo>
                  <a:pt x="2642854" y="2082026"/>
                </a:lnTo>
                <a:lnTo>
                  <a:pt x="2651427" y="2096318"/>
                </a:lnTo>
                <a:lnTo>
                  <a:pt x="2660318" y="2111564"/>
                </a:lnTo>
                <a:lnTo>
                  <a:pt x="2668892" y="2128080"/>
                </a:lnTo>
                <a:lnTo>
                  <a:pt x="2677465" y="2145231"/>
                </a:lnTo>
                <a:lnTo>
                  <a:pt x="2686039" y="2163335"/>
                </a:lnTo>
                <a:lnTo>
                  <a:pt x="2694612" y="2182709"/>
                </a:lnTo>
                <a:lnTo>
                  <a:pt x="2702868" y="2203037"/>
                </a:lnTo>
                <a:lnTo>
                  <a:pt x="2710489" y="2224317"/>
                </a:lnTo>
                <a:lnTo>
                  <a:pt x="2718428" y="2246867"/>
                </a:lnTo>
                <a:lnTo>
                  <a:pt x="2725731" y="2271006"/>
                </a:lnTo>
                <a:lnTo>
                  <a:pt x="2733034" y="2296097"/>
                </a:lnTo>
                <a:lnTo>
                  <a:pt x="2740020" y="2322459"/>
                </a:lnTo>
                <a:lnTo>
                  <a:pt x="2746371" y="2350409"/>
                </a:lnTo>
                <a:lnTo>
                  <a:pt x="2752721" y="2379630"/>
                </a:lnTo>
                <a:lnTo>
                  <a:pt x="2758437" y="2410121"/>
                </a:lnTo>
                <a:lnTo>
                  <a:pt x="2763835" y="2442200"/>
                </a:lnTo>
                <a:lnTo>
                  <a:pt x="2768598" y="2475867"/>
                </a:lnTo>
                <a:lnTo>
                  <a:pt x="2773361" y="2510804"/>
                </a:lnTo>
                <a:lnTo>
                  <a:pt x="2777172" y="2547647"/>
                </a:lnTo>
                <a:lnTo>
                  <a:pt x="2780982" y="2586396"/>
                </a:lnTo>
                <a:lnTo>
                  <a:pt x="2780982" y="2586079"/>
                </a:lnTo>
                <a:lnTo>
                  <a:pt x="2781617" y="2597830"/>
                </a:lnTo>
                <a:lnTo>
                  <a:pt x="2781935" y="2615617"/>
                </a:lnTo>
                <a:lnTo>
                  <a:pt x="2783522" y="2668023"/>
                </a:lnTo>
                <a:lnTo>
                  <a:pt x="2784158" y="2740439"/>
                </a:lnTo>
                <a:lnTo>
                  <a:pt x="2785428" y="2828418"/>
                </a:lnTo>
                <a:lnTo>
                  <a:pt x="2787650" y="3030738"/>
                </a:lnTo>
                <a:lnTo>
                  <a:pt x="2789238" y="3238775"/>
                </a:lnTo>
                <a:lnTo>
                  <a:pt x="2789238" y="3241633"/>
                </a:lnTo>
                <a:lnTo>
                  <a:pt x="2788921" y="3244174"/>
                </a:lnTo>
                <a:lnTo>
                  <a:pt x="2788286" y="3247033"/>
                </a:lnTo>
                <a:lnTo>
                  <a:pt x="2787650" y="3249891"/>
                </a:lnTo>
                <a:lnTo>
                  <a:pt x="2786380" y="3252114"/>
                </a:lnTo>
                <a:lnTo>
                  <a:pt x="2784793" y="3254655"/>
                </a:lnTo>
                <a:lnTo>
                  <a:pt x="2783522" y="3256879"/>
                </a:lnTo>
                <a:lnTo>
                  <a:pt x="2781935" y="3259102"/>
                </a:lnTo>
                <a:lnTo>
                  <a:pt x="2780030" y="3261008"/>
                </a:lnTo>
                <a:lnTo>
                  <a:pt x="2777807" y="3262913"/>
                </a:lnTo>
                <a:lnTo>
                  <a:pt x="2775584" y="3264501"/>
                </a:lnTo>
                <a:lnTo>
                  <a:pt x="2773361" y="3265772"/>
                </a:lnTo>
                <a:lnTo>
                  <a:pt x="2770821" y="3267360"/>
                </a:lnTo>
                <a:lnTo>
                  <a:pt x="2768281" y="3267995"/>
                </a:lnTo>
                <a:lnTo>
                  <a:pt x="2765740" y="3268948"/>
                </a:lnTo>
                <a:lnTo>
                  <a:pt x="2762565" y="3269583"/>
                </a:lnTo>
                <a:lnTo>
                  <a:pt x="2730176" y="3274030"/>
                </a:lnTo>
                <a:lnTo>
                  <a:pt x="2693660" y="3278476"/>
                </a:lnTo>
                <a:lnTo>
                  <a:pt x="2609830" y="3288322"/>
                </a:lnTo>
                <a:lnTo>
                  <a:pt x="2519332" y="3298486"/>
                </a:lnTo>
                <a:lnTo>
                  <a:pt x="2428199" y="3308650"/>
                </a:lnTo>
                <a:lnTo>
                  <a:pt x="2275465" y="3324530"/>
                </a:lnTo>
                <a:lnTo>
                  <a:pt x="2208782" y="3331200"/>
                </a:lnTo>
                <a:lnTo>
                  <a:pt x="2162422" y="3334376"/>
                </a:lnTo>
                <a:lnTo>
                  <a:pt x="2115109" y="3337235"/>
                </a:lnTo>
                <a:lnTo>
                  <a:pt x="2066843" y="3340093"/>
                </a:lnTo>
                <a:lnTo>
                  <a:pt x="2017308" y="3342634"/>
                </a:lnTo>
                <a:lnTo>
                  <a:pt x="1967137" y="3344858"/>
                </a:lnTo>
                <a:lnTo>
                  <a:pt x="1915696" y="3347081"/>
                </a:lnTo>
                <a:lnTo>
                  <a:pt x="1812497" y="3350575"/>
                </a:lnTo>
                <a:lnTo>
                  <a:pt x="1708027" y="3353433"/>
                </a:lnTo>
                <a:lnTo>
                  <a:pt x="1603875" y="3355657"/>
                </a:lnTo>
                <a:lnTo>
                  <a:pt x="1500359" y="3356927"/>
                </a:lnTo>
                <a:lnTo>
                  <a:pt x="1399382" y="3357562"/>
                </a:lnTo>
                <a:lnTo>
                  <a:pt x="1397159" y="3357245"/>
                </a:lnTo>
                <a:lnTo>
                  <a:pt x="1394619" y="3356292"/>
                </a:lnTo>
                <a:lnTo>
                  <a:pt x="1392396" y="3357245"/>
                </a:lnTo>
                <a:lnTo>
                  <a:pt x="1389856" y="3357562"/>
                </a:lnTo>
                <a:lnTo>
                  <a:pt x="1287609" y="3356927"/>
                </a:lnTo>
                <a:lnTo>
                  <a:pt x="1180917" y="3355657"/>
                </a:lnTo>
                <a:lnTo>
                  <a:pt x="1071367" y="3353433"/>
                </a:lnTo>
                <a:lnTo>
                  <a:pt x="961182" y="3350575"/>
                </a:lnTo>
                <a:lnTo>
                  <a:pt x="851950" y="3347081"/>
                </a:lnTo>
                <a:lnTo>
                  <a:pt x="798604" y="3344858"/>
                </a:lnTo>
                <a:lnTo>
                  <a:pt x="745893" y="3342634"/>
                </a:lnTo>
                <a:lnTo>
                  <a:pt x="694452" y="3340093"/>
                </a:lnTo>
                <a:lnTo>
                  <a:pt x="644281" y="3337235"/>
                </a:lnTo>
                <a:lnTo>
                  <a:pt x="596016" y="3334376"/>
                </a:lnTo>
                <a:lnTo>
                  <a:pt x="549973" y="3331200"/>
                </a:lnTo>
                <a:lnTo>
                  <a:pt x="488371" y="3324530"/>
                </a:lnTo>
                <a:lnTo>
                  <a:pt x="346432" y="3308650"/>
                </a:lnTo>
                <a:lnTo>
                  <a:pt x="261332" y="3298804"/>
                </a:lnTo>
                <a:lnTo>
                  <a:pt x="175280" y="3288322"/>
                </a:lnTo>
                <a:lnTo>
                  <a:pt x="95261" y="3278476"/>
                </a:lnTo>
                <a:lnTo>
                  <a:pt x="26356" y="3269583"/>
                </a:lnTo>
                <a:lnTo>
                  <a:pt x="23815" y="3268948"/>
                </a:lnTo>
                <a:lnTo>
                  <a:pt x="20957" y="3267995"/>
                </a:lnTo>
                <a:lnTo>
                  <a:pt x="18100" y="3267360"/>
                </a:lnTo>
                <a:lnTo>
                  <a:pt x="15877" y="3265772"/>
                </a:lnTo>
                <a:lnTo>
                  <a:pt x="13337" y="3264501"/>
                </a:lnTo>
                <a:lnTo>
                  <a:pt x="11114" y="3262913"/>
                </a:lnTo>
                <a:lnTo>
                  <a:pt x="9209" y="3261008"/>
                </a:lnTo>
                <a:lnTo>
                  <a:pt x="7621" y="3259102"/>
                </a:lnTo>
                <a:lnTo>
                  <a:pt x="5716" y="3256879"/>
                </a:lnTo>
                <a:lnTo>
                  <a:pt x="4128" y="3254655"/>
                </a:lnTo>
                <a:lnTo>
                  <a:pt x="3175" y="3252114"/>
                </a:lnTo>
                <a:lnTo>
                  <a:pt x="1905" y="3249891"/>
                </a:lnTo>
                <a:lnTo>
                  <a:pt x="635" y="3247033"/>
                </a:lnTo>
                <a:lnTo>
                  <a:pt x="318" y="3244174"/>
                </a:lnTo>
                <a:lnTo>
                  <a:pt x="0" y="3241633"/>
                </a:lnTo>
                <a:lnTo>
                  <a:pt x="0" y="3238775"/>
                </a:lnTo>
                <a:lnTo>
                  <a:pt x="3493" y="2876378"/>
                </a:lnTo>
                <a:lnTo>
                  <a:pt x="5398" y="2720747"/>
                </a:lnTo>
                <a:lnTo>
                  <a:pt x="6033" y="2660718"/>
                </a:lnTo>
                <a:lnTo>
                  <a:pt x="6986" y="2615617"/>
                </a:lnTo>
                <a:lnTo>
                  <a:pt x="7938" y="2597830"/>
                </a:lnTo>
                <a:lnTo>
                  <a:pt x="8256" y="2586396"/>
                </a:lnTo>
                <a:lnTo>
                  <a:pt x="12066" y="2547647"/>
                </a:lnTo>
                <a:lnTo>
                  <a:pt x="15877" y="2510804"/>
                </a:lnTo>
                <a:lnTo>
                  <a:pt x="20640" y="2475867"/>
                </a:lnTo>
                <a:lnTo>
                  <a:pt x="25403" y="2442200"/>
                </a:lnTo>
                <a:lnTo>
                  <a:pt x="30801" y="2410121"/>
                </a:lnTo>
                <a:lnTo>
                  <a:pt x="36517" y="2379630"/>
                </a:lnTo>
                <a:lnTo>
                  <a:pt x="42867" y="2350409"/>
                </a:lnTo>
                <a:lnTo>
                  <a:pt x="49536" y="2322459"/>
                </a:lnTo>
                <a:lnTo>
                  <a:pt x="56204" y="2296097"/>
                </a:lnTo>
                <a:lnTo>
                  <a:pt x="63507" y="2271006"/>
                </a:lnTo>
                <a:lnTo>
                  <a:pt x="71128" y="2246867"/>
                </a:lnTo>
                <a:lnTo>
                  <a:pt x="78431" y="2224317"/>
                </a:lnTo>
                <a:lnTo>
                  <a:pt x="86687" y="2203037"/>
                </a:lnTo>
                <a:lnTo>
                  <a:pt x="94943" y="2182709"/>
                </a:lnTo>
                <a:lnTo>
                  <a:pt x="102882" y="2163335"/>
                </a:lnTo>
                <a:lnTo>
                  <a:pt x="111455" y="2145231"/>
                </a:lnTo>
                <a:lnTo>
                  <a:pt x="120029" y="2128080"/>
                </a:lnTo>
                <a:lnTo>
                  <a:pt x="128602" y="2111564"/>
                </a:lnTo>
                <a:lnTo>
                  <a:pt x="137493" y="2096318"/>
                </a:lnTo>
                <a:lnTo>
                  <a:pt x="146384" y="2082026"/>
                </a:lnTo>
                <a:lnTo>
                  <a:pt x="154958" y="2068051"/>
                </a:lnTo>
                <a:lnTo>
                  <a:pt x="163849" y="2055664"/>
                </a:lnTo>
                <a:lnTo>
                  <a:pt x="172740" y="2043595"/>
                </a:lnTo>
                <a:lnTo>
                  <a:pt x="181313" y="2032478"/>
                </a:lnTo>
                <a:lnTo>
                  <a:pt x="189887" y="2021679"/>
                </a:lnTo>
                <a:lnTo>
                  <a:pt x="198143" y="2012151"/>
                </a:lnTo>
                <a:lnTo>
                  <a:pt x="206399" y="2002940"/>
                </a:lnTo>
                <a:lnTo>
                  <a:pt x="214019" y="1994365"/>
                </a:lnTo>
                <a:lnTo>
                  <a:pt x="228944" y="1978484"/>
                </a:lnTo>
                <a:lnTo>
                  <a:pt x="242280" y="1964826"/>
                </a:lnTo>
                <a:lnTo>
                  <a:pt x="249266" y="1959427"/>
                </a:lnTo>
                <a:lnTo>
                  <a:pt x="284512" y="1940370"/>
                </a:lnTo>
                <a:lnTo>
                  <a:pt x="320077" y="1922584"/>
                </a:lnTo>
                <a:lnTo>
                  <a:pt x="355323" y="1905115"/>
                </a:lnTo>
                <a:lnTo>
                  <a:pt x="390570" y="1888282"/>
                </a:lnTo>
                <a:lnTo>
                  <a:pt x="426134" y="1872401"/>
                </a:lnTo>
                <a:lnTo>
                  <a:pt x="462015" y="1857155"/>
                </a:lnTo>
                <a:lnTo>
                  <a:pt x="498214" y="1841910"/>
                </a:lnTo>
                <a:lnTo>
                  <a:pt x="534731" y="1826982"/>
                </a:lnTo>
                <a:lnTo>
                  <a:pt x="571565" y="1812372"/>
                </a:lnTo>
                <a:lnTo>
                  <a:pt x="609035" y="1798079"/>
                </a:lnTo>
                <a:lnTo>
                  <a:pt x="685561" y="1768859"/>
                </a:lnTo>
                <a:lnTo>
                  <a:pt x="764310" y="1739321"/>
                </a:lnTo>
                <a:lnTo>
                  <a:pt x="846234" y="1708512"/>
                </a:lnTo>
                <a:lnTo>
                  <a:pt x="847504" y="1708512"/>
                </a:lnTo>
                <a:lnTo>
                  <a:pt x="848774" y="1708195"/>
                </a:lnTo>
                <a:lnTo>
                  <a:pt x="980869" y="1593218"/>
                </a:lnTo>
                <a:lnTo>
                  <a:pt x="984045" y="1590360"/>
                </a:lnTo>
                <a:lnTo>
                  <a:pt x="987220" y="1588137"/>
                </a:lnTo>
                <a:lnTo>
                  <a:pt x="990713" y="1585913"/>
                </a:lnTo>
                <a:lnTo>
                  <a:pt x="994206" y="1584325"/>
                </a:lnTo>
                <a:lnTo>
                  <a:pt x="998334" y="1583690"/>
                </a:lnTo>
                <a:lnTo>
                  <a:pt x="1002462" y="1582737"/>
                </a:lnTo>
                <a:close/>
                <a:moveTo>
                  <a:pt x="1401605" y="0"/>
                </a:moveTo>
                <a:lnTo>
                  <a:pt x="1417801" y="317"/>
                </a:lnTo>
                <a:lnTo>
                  <a:pt x="1433680" y="952"/>
                </a:lnTo>
                <a:lnTo>
                  <a:pt x="1449241" y="2222"/>
                </a:lnTo>
                <a:lnTo>
                  <a:pt x="1464802" y="3492"/>
                </a:lnTo>
                <a:lnTo>
                  <a:pt x="1480046" y="5396"/>
                </a:lnTo>
                <a:lnTo>
                  <a:pt x="1495289" y="7618"/>
                </a:lnTo>
                <a:lnTo>
                  <a:pt x="1510215" y="10158"/>
                </a:lnTo>
                <a:lnTo>
                  <a:pt x="1525141" y="13332"/>
                </a:lnTo>
                <a:lnTo>
                  <a:pt x="1540067" y="17142"/>
                </a:lnTo>
                <a:lnTo>
                  <a:pt x="1554358" y="20633"/>
                </a:lnTo>
                <a:lnTo>
                  <a:pt x="1568649" y="25077"/>
                </a:lnTo>
                <a:lnTo>
                  <a:pt x="1582622" y="29522"/>
                </a:lnTo>
                <a:lnTo>
                  <a:pt x="1596278" y="34918"/>
                </a:lnTo>
                <a:lnTo>
                  <a:pt x="1610251" y="39997"/>
                </a:lnTo>
                <a:lnTo>
                  <a:pt x="1623589" y="46028"/>
                </a:lnTo>
                <a:lnTo>
                  <a:pt x="1636927" y="52060"/>
                </a:lnTo>
                <a:lnTo>
                  <a:pt x="1649948" y="58726"/>
                </a:lnTo>
                <a:lnTo>
                  <a:pt x="1662651" y="65392"/>
                </a:lnTo>
                <a:lnTo>
                  <a:pt x="1675354" y="72376"/>
                </a:lnTo>
                <a:lnTo>
                  <a:pt x="1687739" y="79677"/>
                </a:lnTo>
                <a:lnTo>
                  <a:pt x="1700124" y="87613"/>
                </a:lnTo>
                <a:lnTo>
                  <a:pt x="1711875" y="95866"/>
                </a:lnTo>
                <a:lnTo>
                  <a:pt x="1723942" y="104437"/>
                </a:lnTo>
                <a:lnTo>
                  <a:pt x="1735375" y="113325"/>
                </a:lnTo>
                <a:lnTo>
                  <a:pt x="1746490" y="122213"/>
                </a:lnTo>
                <a:lnTo>
                  <a:pt x="1757605" y="131737"/>
                </a:lnTo>
                <a:lnTo>
                  <a:pt x="1768720" y="141577"/>
                </a:lnTo>
                <a:lnTo>
                  <a:pt x="1779200" y="151418"/>
                </a:lnTo>
                <a:lnTo>
                  <a:pt x="1789680" y="161893"/>
                </a:lnTo>
                <a:lnTo>
                  <a:pt x="1800160" y="172369"/>
                </a:lnTo>
                <a:lnTo>
                  <a:pt x="1810005" y="183162"/>
                </a:lnTo>
                <a:lnTo>
                  <a:pt x="1819850" y="194272"/>
                </a:lnTo>
                <a:lnTo>
                  <a:pt x="1829059" y="205700"/>
                </a:lnTo>
                <a:lnTo>
                  <a:pt x="1838269" y="217445"/>
                </a:lnTo>
                <a:lnTo>
                  <a:pt x="1847479" y="229507"/>
                </a:lnTo>
                <a:lnTo>
                  <a:pt x="1856053" y="241570"/>
                </a:lnTo>
                <a:lnTo>
                  <a:pt x="1864628" y="253950"/>
                </a:lnTo>
                <a:lnTo>
                  <a:pt x="1872884" y="266965"/>
                </a:lnTo>
                <a:lnTo>
                  <a:pt x="1881141" y="279980"/>
                </a:lnTo>
                <a:lnTo>
                  <a:pt x="1888763" y="292995"/>
                </a:lnTo>
                <a:lnTo>
                  <a:pt x="1896385" y="306327"/>
                </a:lnTo>
                <a:lnTo>
                  <a:pt x="1903372" y="319977"/>
                </a:lnTo>
                <a:lnTo>
                  <a:pt x="1910358" y="334262"/>
                </a:lnTo>
                <a:lnTo>
                  <a:pt x="1917027" y="347912"/>
                </a:lnTo>
                <a:lnTo>
                  <a:pt x="1923696" y="362514"/>
                </a:lnTo>
                <a:lnTo>
                  <a:pt x="1929730" y="376799"/>
                </a:lnTo>
                <a:lnTo>
                  <a:pt x="1935764" y="391718"/>
                </a:lnTo>
                <a:lnTo>
                  <a:pt x="1941163" y="406638"/>
                </a:lnTo>
                <a:lnTo>
                  <a:pt x="1946879" y="421875"/>
                </a:lnTo>
                <a:lnTo>
                  <a:pt x="1951960" y="437112"/>
                </a:lnTo>
                <a:lnTo>
                  <a:pt x="1956406" y="452666"/>
                </a:lnTo>
                <a:lnTo>
                  <a:pt x="1961488" y="468221"/>
                </a:lnTo>
                <a:lnTo>
                  <a:pt x="1965298" y="484410"/>
                </a:lnTo>
                <a:lnTo>
                  <a:pt x="1969427" y="500282"/>
                </a:lnTo>
                <a:lnTo>
                  <a:pt x="1973238" y="516154"/>
                </a:lnTo>
                <a:lnTo>
                  <a:pt x="1976731" y="532661"/>
                </a:lnTo>
                <a:lnTo>
                  <a:pt x="1979589" y="549167"/>
                </a:lnTo>
                <a:lnTo>
                  <a:pt x="1982447" y="565992"/>
                </a:lnTo>
                <a:lnTo>
                  <a:pt x="1984670" y="582816"/>
                </a:lnTo>
                <a:lnTo>
                  <a:pt x="1986893" y="599323"/>
                </a:lnTo>
                <a:lnTo>
                  <a:pt x="1989116" y="616464"/>
                </a:lnTo>
                <a:lnTo>
                  <a:pt x="1990704" y="633923"/>
                </a:lnTo>
                <a:lnTo>
                  <a:pt x="1991657" y="651065"/>
                </a:lnTo>
                <a:lnTo>
                  <a:pt x="1992927" y="668524"/>
                </a:lnTo>
                <a:lnTo>
                  <a:pt x="2001184" y="672016"/>
                </a:lnTo>
                <a:lnTo>
                  <a:pt x="2009124" y="675190"/>
                </a:lnTo>
                <a:lnTo>
                  <a:pt x="2016745" y="679317"/>
                </a:lnTo>
                <a:lnTo>
                  <a:pt x="2024050" y="684078"/>
                </a:lnTo>
                <a:lnTo>
                  <a:pt x="2030719" y="688840"/>
                </a:lnTo>
                <a:lnTo>
                  <a:pt x="2037070" y="694554"/>
                </a:lnTo>
                <a:lnTo>
                  <a:pt x="2043422" y="700903"/>
                </a:lnTo>
                <a:lnTo>
                  <a:pt x="2049138" y="707251"/>
                </a:lnTo>
                <a:lnTo>
                  <a:pt x="2054219" y="714552"/>
                </a:lnTo>
                <a:lnTo>
                  <a:pt x="2058983" y="722171"/>
                </a:lnTo>
                <a:lnTo>
                  <a:pt x="2063111" y="730742"/>
                </a:lnTo>
                <a:lnTo>
                  <a:pt x="2066922" y="739630"/>
                </a:lnTo>
                <a:lnTo>
                  <a:pt x="2070098" y="748836"/>
                </a:lnTo>
                <a:lnTo>
                  <a:pt x="2072956" y="758676"/>
                </a:lnTo>
                <a:lnTo>
                  <a:pt x="2075179" y="769469"/>
                </a:lnTo>
                <a:lnTo>
                  <a:pt x="2076767" y="781214"/>
                </a:lnTo>
                <a:lnTo>
                  <a:pt x="2077719" y="790420"/>
                </a:lnTo>
                <a:lnTo>
                  <a:pt x="2078037" y="799626"/>
                </a:lnTo>
                <a:lnTo>
                  <a:pt x="2078037" y="808831"/>
                </a:lnTo>
                <a:lnTo>
                  <a:pt x="2078037" y="818672"/>
                </a:lnTo>
                <a:lnTo>
                  <a:pt x="2077402" y="828195"/>
                </a:lnTo>
                <a:lnTo>
                  <a:pt x="2076449" y="838353"/>
                </a:lnTo>
                <a:lnTo>
                  <a:pt x="2075179" y="847876"/>
                </a:lnTo>
                <a:lnTo>
                  <a:pt x="2073591" y="858034"/>
                </a:lnTo>
                <a:lnTo>
                  <a:pt x="2071686" y="867558"/>
                </a:lnTo>
                <a:lnTo>
                  <a:pt x="2069463" y="877716"/>
                </a:lnTo>
                <a:lnTo>
                  <a:pt x="2066922" y="887239"/>
                </a:lnTo>
                <a:lnTo>
                  <a:pt x="2064381" y="897079"/>
                </a:lnTo>
                <a:lnTo>
                  <a:pt x="2061206" y="906602"/>
                </a:lnTo>
                <a:lnTo>
                  <a:pt x="2057712" y="916443"/>
                </a:lnTo>
                <a:lnTo>
                  <a:pt x="2054219" y="925966"/>
                </a:lnTo>
                <a:lnTo>
                  <a:pt x="2050091" y="935172"/>
                </a:lnTo>
                <a:lnTo>
                  <a:pt x="2045645" y="944060"/>
                </a:lnTo>
                <a:lnTo>
                  <a:pt x="2041199" y="952948"/>
                </a:lnTo>
                <a:lnTo>
                  <a:pt x="2036435" y="962154"/>
                </a:lnTo>
                <a:lnTo>
                  <a:pt x="2031671" y="970090"/>
                </a:lnTo>
                <a:lnTo>
                  <a:pt x="2026273" y="978343"/>
                </a:lnTo>
                <a:lnTo>
                  <a:pt x="2020874" y="986597"/>
                </a:lnTo>
                <a:lnTo>
                  <a:pt x="2014840" y="993898"/>
                </a:lnTo>
                <a:lnTo>
                  <a:pt x="2008806" y="1001516"/>
                </a:lnTo>
                <a:lnTo>
                  <a:pt x="2002455" y="1008182"/>
                </a:lnTo>
                <a:lnTo>
                  <a:pt x="1996421" y="1014849"/>
                </a:lnTo>
                <a:lnTo>
                  <a:pt x="1989434" y="1020563"/>
                </a:lnTo>
                <a:lnTo>
                  <a:pt x="1982765" y="1026276"/>
                </a:lnTo>
                <a:lnTo>
                  <a:pt x="1975778" y="1031355"/>
                </a:lnTo>
                <a:lnTo>
                  <a:pt x="1968474" y="1036434"/>
                </a:lnTo>
                <a:lnTo>
                  <a:pt x="1960852" y="1040244"/>
                </a:lnTo>
                <a:lnTo>
                  <a:pt x="1953231" y="1044053"/>
                </a:lnTo>
                <a:lnTo>
                  <a:pt x="1945609" y="1072622"/>
                </a:lnTo>
                <a:lnTo>
                  <a:pt x="1937987" y="1100557"/>
                </a:lnTo>
                <a:lnTo>
                  <a:pt x="1929095" y="1128491"/>
                </a:lnTo>
                <a:lnTo>
                  <a:pt x="1919568" y="1155791"/>
                </a:lnTo>
                <a:lnTo>
                  <a:pt x="1910041" y="1183408"/>
                </a:lnTo>
                <a:lnTo>
                  <a:pt x="1899243" y="1210073"/>
                </a:lnTo>
                <a:lnTo>
                  <a:pt x="1888128" y="1236420"/>
                </a:lnTo>
                <a:lnTo>
                  <a:pt x="1876695" y="1262133"/>
                </a:lnTo>
                <a:lnTo>
                  <a:pt x="1863992" y="1287845"/>
                </a:lnTo>
                <a:lnTo>
                  <a:pt x="1850972" y="1312288"/>
                </a:lnTo>
                <a:lnTo>
                  <a:pt x="1837316" y="1336731"/>
                </a:lnTo>
                <a:lnTo>
                  <a:pt x="1830012" y="1348793"/>
                </a:lnTo>
                <a:lnTo>
                  <a:pt x="1823025" y="1360221"/>
                </a:lnTo>
                <a:lnTo>
                  <a:pt x="1815721" y="1371649"/>
                </a:lnTo>
                <a:lnTo>
                  <a:pt x="1808099" y="1382759"/>
                </a:lnTo>
                <a:lnTo>
                  <a:pt x="1800478" y="1394187"/>
                </a:lnTo>
                <a:lnTo>
                  <a:pt x="1792538" y="1405297"/>
                </a:lnTo>
                <a:lnTo>
                  <a:pt x="1784599" y="1416090"/>
                </a:lnTo>
                <a:lnTo>
                  <a:pt x="1776342" y="1426248"/>
                </a:lnTo>
                <a:lnTo>
                  <a:pt x="1768085" y="1436724"/>
                </a:lnTo>
                <a:lnTo>
                  <a:pt x="1759511" y="1446882"/>
                </a:lnTo>
                <a:lnTo>
                  <a:pt x="1750619" y="1456722"/>
                </a:lnTo>
                <a:lnTo>
                  <a:pt x="1742044" y="1466563"/>
                </a:lnTo>
                <a:lnTo>
                  <a:pt x="1733152" y="1475769"/>
                </a:lnTo>
                <a:lnTo>
                  <a:pt x="1723942" y="1484974"/>
                </a:lnTo>
                <a:lnTo>
                  <a:pt x="1714733" y="1493862"/>
                </a:lnTo>
                <a:lnTo>
                  <a:pt x="1704888" y="1502433"/>
                </a:lnTo>
                <a:lnTo>
                  <a:pt x="1695361" y="1511004"/>
                </a:lnTo>
                <a:lnTo>
                  <a:pt x="1685516" y="1519258"/>
                </a:lnTo>
                <a:lnTo>
                  <a:pt x="1675671" y="1526876"/>
                </a:lnTo>
                <a:lnTo>
                  <a:pt x="1665509" y="1534812"/>
                </a:lnTo>
                <a:lnTo>
                  <a:pt x="1655029" y="1542113"/>
                </a:lnTo>
                <a:lnTo>
                  <a:pt x="1644867" y="1549414"/>
                </a:lnTo>
                <a:lnTo>
                  <a:pt x="1634387" y="1556080"/>
                </a:lnTo>
                <a:lnTo>
                  <a:pt x="1623589" y="1562746"/>
                </a:lnTo>
                <a:lnTo>
                  <a:pt x="1612474" y="1568778"/>
                </a:lnTo>
                <a:lnTo>
                  <a:pt x="1601677" y="1574492"/>
                </a:lnTo>
                <a:lnTo>
                  <a:pt x="1590244" y="1580206"/>
                </a:lnTo>
                <a:lnTo>
                  <a:pt x="1578811" y="1585285"/>
                </a:lnTo>
                <a:lnTo>
                  <a:pt x="1567061" y="1590047"/>
                </a:lnTo>
                <a:lnTo>
                  <a:pt x="1555628" y="1595126"/>
                </a:lnTo>
                <a:lnTo>
                  <a:pt x="1543561" y="1598935"/>
                </a:lnTo>
                <a:lnTo>
                  <a:pt x="1531493" y="1603061"/>
                </a:lnTo>
                <a:lnTo>
                  <a:pt x="1519107" y="1606553"/>
                </a:lnTo>
                <a:lnTo>
                  <a:pt x="1506722" y="1609728"/>
                </a:lnTo>
                <a:lnTo>
                  <a:pt x="1494337" y="1612902"/>
                </a:lnTo>
                <a:lnTo>
                  <a:pt x="1481634" y="1615442"/>
                </a:lnTo>
                <a:lnTo>
                  <a:pt x="1468613" y="1617346"/>
                </a:lnTo>
                <a:lnTo>
                  <a:pt x="1455593" y="1619251"/>
                </a:lnTo>
                <a:lnTo>
                  <a:pt x="1442255" y="1620521"/>
                </a:lnTo>
                <a:lnTo>
                  <a:pt x="1428916" y="1621473"/>
                </a:lnTo>
                <a:lnTo>
                  <a:pt x="1415578" y="1622108"/>
                </a:lnTo>
                <a:lnTo>
                  <a:pt x="1401605" y="1622425"/>
                </a:lnTo>
                <a:lnTo>
                  <a:pt x="1387949" y="1622108"/>
                </a:lnTo>
                <a:lnTo>
                  <a:pt x="1374611" y="1621473"/>
                </a:lnTo>
                <a:lnTo>
                  <a:pt x="1361273" y="1620521"/>
                </a:lnTo>
                <a:lnTo>
                  <a:pt x="1348253" y="1619251"/>
                </a:lnTo>
                <a:lnTo>
                  <a:pt x="1335232" y="1617664"/>
                </a:lnTo>
                <a:lnTo>
                  <a:pt x="1322212" y="1615442"/>
                </a:lnTo>
                <a:lnTo>
                  <a:pt x="1309509" y="1612902"/>
                </a:lnTo>
                <a:lnTo>
                  <a:pt x="1296806" y="1610363"/>
                </a:lnTo>
                <a:lnTo>
                  <a:pt x="1284738" y="1606871"/>
                </a:lnTo>
                <a:lnTo>
                  <a:pt x="1272353" y="1603061"/>
                </a:lnTo>
                <a:lnTo>
                  <a:pt x="1260602" y="1599570"/>
                </a:lnTo>
                <a:lnTo>
                  <a:pt x="1248535" y="1595443"/>
                </a:lnTo>
                <a:lnTo>
                  <a:pt x="1237102" y="1590681"/>
                </a:lnTo>
                <a:lnTo>
                  <a:pt x="1225669" y="1585602"/>
                </a:lnTo>
                <a:lnTo>
                  <a:pt x="1213919" y="1580523"/>
                </a:lnTo>
                <a:lnTo>
                  <a:pt x="1202804" y="1574809"/>
                </a:lnTo>
                <a:lnTo>
                  <a:pt x="1191689" y="1569413"/>
                </a:lnTo>
                <a:lnTo>
                  <a:pt x="1180891" y="1563064"/>
                </a:lnTo>
                <a:lnTo>
                  <a:pt x="1170094" y="1556715"/>
                </a:lnTo>
                <a:lnTo>
                  <a:pt x="1159932" y="1550049"/>
                </a:lnTo>
                <a:lnTo>
                  <a:pt x="1149452" y="1543065"/>
                </a:lnTo>
                <a:lnTo>
                  <a:pt x="1138972" y="1535447"/>
                </a:lnTo>
                <a:lnTo>
                  <a:pt x="1128809" y="1528146"/>
                </a:lnTo>
                <a:lnTo>
                  <a:pt x="1118965" y="1520210"/>
                </a:lnTo>
                <a:lnTo>
                  <a:pt x="1109120" y="1512274"/>
                </a:lnTo>
                <a:lnTo>
                  <a:pt x="1099593" y="1504020"/>
                </a:lnTo>
                <a:lnTo>
                  <a:pt x="1090383" y="1495450"/>
                </a:lnTo>
                <a:lnTo>
                  <a:pt x="1080856" y="1486561"/>
                </a:lnTo>
                <a:lnTo>
                  <a:pt x="1071646" y="1477356"/>
                </a:lnTo>
                <a:lnTo>
                  <a:pt x="1062754" y="1467833"/>
                </a:lnTo>
                <a:lnTo>
                  <a:pt x="1053862" y="1458309"/>
                </a:lnTo>
                <a:lnTo>
                  <a:pt x="1045287" y="1448786"/>
                </a:lnTo>
                <a:lnTo>
                  <a:pt x="1036713" y="1438628"/>
                </a:lnTo>
                <a:lnTo>
                  <a:pt x="1028456" y="1428153"/>
                </a:lnTo>
                <a:lnTo>
                  <a:pt x="1020517" y="1417677"/>
                </a:lnTo>
                <a:lnTo>
                  <a:pt x="1012260" y="1407519"/>
                </a:lnTo>
                <a:lnTo>
                  <a:pt x="1004320" y="1396409"/>
                </a:lnTo>
                <a:lnTo>
                  <a:pt x="996699" y="1385616"/>
                </a:lnTo>
                <a:lnTo>
                  <a:pt x="989077" y="1374506"/>
                </a:lnTo>
                <a:lnTo>
                  <a:pt x="981773" y="1362761"/>
                </a:lnTo>
                <a:lnTo>
                  <a:pt x="974786" y="1351333"/>
                </a:lnTo>
                <a:lnTo>
                  <a:pt x="967799" y="1339588"/>
                </a:lnTo>
                <a:lnTo>
                  <a:pt x="953826" y="1315145"/>
                </a:lnTo>
                <a:lnTo>
                  <a:pt x="940806" y="1290702"/>
                </a:lnTo>
                <a:lnTo>
                  <a:pt x="928738" y="1265942"/>
                </a:lnTo>
                <a:lnTo>
                  <a:pt x="916670" y="1239912"/>
                </a:lnTo>
                <a:lnTo>
                  <a:pt x="905555" y="1213882"/>
                </a:lnTo>
                <a:lnTo>
                  <a:pt x="894758" y="1187217"/>
                </a:lnTo>
                <a:lnTo>
                  <a:pt x="885230" y="1160235"/>
                </a:lnTo>
                <a:lnTo>
                  <a:pt x="876021" y="1132936"/>
                </a:lnTo>
                <a:lnTo>
                  <a:pt x="866811" y="1105319"/>
                </a:lnTo>
                <a:lnTo>
                  <a:pt x="858872" y="1077701"/>
                </a:lnTo>
                <a:lnTo>
                  <a:pt x="851250" y="1049449"/>
                </a:lnTo>
                <a:lnTo>
                  <a:pt x="842675" y="1046592"/>
                </a:lnTo>
                <a:lnTo>
                  <a:pt x="834736" y="1043101"/>
                </a:lnTo>
                <a:lnTo>
                  <a:pt x="826479" y="1039291"/>
                </a:lnTo>
                <a:lnTo>
                  <a:pt x="818222" y="1034530"/>
                </a:lnTo>
                <a:lnTo>
                  <a:pt x="810918" y="1029768"/>
                </a:lnTo>
                <a:lnTo>
                  <a:pt x="802979" y="1023737"/>
                </a:lnTo>
                <a:lnTo>
                  <a:pt x="795992" y="1017706"/>
                </a:lnTo>
                <a:lnTo>
                  <a:pt x="789006" y="1011039"/>
                </a:lnTo>
                <a:lnTo>
                  <a:pt x="782336" y="1004056"/>
                </a:lnTo>
                <a:lnTo>
                  <a:pt x="775667" y="996437"/>
                </a:lnTo>
                <a:lnTo>
                  <a:pt x="769316" y="988501"/>
                </a:lnTo>
                <a:lnTo>
                  <a:pt x="763282" y="980248"/>
                </a:lnTo>
                <a:lnTo>
                  <a:pt x="757566" y="971677"/>
                </a:lnTo>
                <a:lnTo>
                  <a:pt x="752167" y="962789"/>
                </a:lnTo>
                <a:lnTo>
                  <a:pt x="747403" y="953583"/>
                </a:lnTo>
                <a:lnTo>
                  <a:pt x="742322" y="944060"/>
                </a:lnTo>
                <a:lnTo>
                  <a:pt x="737876" y="934537"/>
                </a:lnTo>
                <a:lnTo>
                  <a:pt x="733430" y="924379"/>
                </a:lnTo>
                <a:lnTo>
                  <a:pt x="729937" y="914538"/>
                </a:lnTo>
                <a:lnTo>
                  <a:pt x="726126" y="904380"/>
                </a:lnTo>
                <a:lnTo>
                  <a:pt x="722633" y="893905"/>
                </a:lnTo>
                <a:lnTo>
                  <a:pt x="720092" y="883747"/>
                </a:lnTo>
                <a:lnTo>
                  <a:pt x="717551" y="873271"/>
                </a:lnTo>
                <a:lnTo>
                  <a:pt x="715328" y="862796"/>
                </a:lnTo>
                <a:lnTo>
                  <a:pt x="713423" y="852320"/>
                </a:lnTo>
                <a:lnTo>
                  <a:pt x="712153" y="842162"/>
                </a:lnTo>
                <a:lnTo>
                  <a:pt x="710882" y="831687"/>
                </a:lnTo>
                <a:lnTo>
                  <a:pt x="710247" y="821212"/>
                </a:lnTo>
                <a:lnTo>
                  <a:pt x="709612" y="810736"/>
                </a:lnTo>
                <a:lnTo>
                  <a:pt x="709612" y="800896"/>
                </a:lnTo>
                <a:lnTo>
                  <a:pt x="710565" y="790738"/>
                </a:lnTo>
                <a:lnTo>
                  <a:pt x="711200" y="781214"/>
                </a:lnTo>
                <a:lnTo>
                  <a:pt x="713105" y="768517"/>
                </a:lnTo>
                <a:lnTo>
                  <a:pt x="715646" y="756454"/>
                </a:lnTo>
                <a:lnTo>
                  <a:pt x="718822" y="745344"/>
                </a:lnTo>
                <a:lnTo>
                  <a:pt x="722633" y="735186"/>
                </a:lnTo>
                <a:lnTo>
                  <a:pt x="727079" y="725663"/>
                </a:lnTo>
                <a:lnTo>
                  <a:pt x="732160" y="716775"/>
                </a:lnTo>
                <a:lnTo>
                  <a:pt x="737559" y="708521"/>
                </a:lnTo>
                <a:lnTo>
                  <a:pt x="743910" y="701220"/>
                </a:lnTo>
                <a:lnTo>
                  <a:pt x="750579" y="694236"/>
                </a:lnTo>
                <a:lnTo>
                  <a:pt x="757566" y="688205"/>
                </a:lnTo>
                <a:lnTo>
                  <a:pt x="765505" y="682809"/>
                </a:lnTo>
                <a:lnTo>
                  <a:pt x="773762" y="677412"/>
                </a:lnTo>
                <a:lnTo>
                  <a:pt x="782336" y="673286"/>
                </a:lnTo>
                <a:lnTo>
                  <a:pt x="791546" y="669159"/>
                </a:lnTo>
                <a:lnTo>
                  <a:pt x="800756" y="666302"/>
                </a:lnTo>
                <a:lnTo>
                  <a:pt x="810600" y="663762"/>
                </a:lnTo>
                <a:lnTo>
                  <a:pt x="811553" y="646303"/>
                </a:lnTo>
                <a:lnTo>
                  <a:pt x="813141" y="629162"/>
                </a:lnTo>
                <a:lnTo>
                  <a:pt x="814411" y="612020"/>
                </a:lnTo>
                <a:lnTo>
                  <a:pt x="816634" y="594878"/>
                </a:lnTo>
                <a:lnTo>
                  <a:pt x="819175" y="578372"/>
                </a:lnTo>
                <a:lnTo>
                  <a:pt x="821716" y="561547"/>
                </a:lnTo>
                <a:lnTo>
                  <a:pt x="824574" y="544723"/>
                </a:lnTo>
                <a:lnTo>
                  <a:pt x="827432" y="528534"/>
                </a:lnTo>
                <a:lnTo>
                  <a:pt x="830925" y="512662"/>
                </a:lnTo>
                <a:lnTo>
                  <a:pt x="834736" y="496155"/>
                </a:lnTo>
                <a:lnTo>
                  <a:pt x="838865" y="480283"/>
                </a:lnTo>
                <a:lnTo>
                  <a:pt x="843311" y="464729"/>
                </a:lnTo>
                <a:lnTo>
                  <a:pt x="847757" y="448857"/>
                </a:lnTo>
                <a:lnTo>
                  <a:pt x="852520" y="433937"/>
                </a:lnTo>
                <a:lnTo>
                  <a:pt x="857601" y="418700"/>
                </a:lnTo>
                <a:lnTo>
                  <a:pt x="863318" y="403463"/>
                </a:lnTo>
                <a:lnTo>
                  <a:pt x="868717" y="388544"/>
                </a:lnTo>
                <a:lnTo>
                  <a:pt x="874750" y="373942"/>
                </a:lnTo>
                <a:lnTo>
                  <a:pt x="881102" y="359340"/>
                </a:lnTo>
                <a:lnTo>
                  <a:pt x="887453" y="345372"/>
                </a:lnTo>
                <a:lnTo>
                  <a:pt x="894122" y="331405"/>
                </a:lnTo>
                <a:lnTo>
                  <a:pt x="901109" y="317438"/>
                </a:lnTo>
                <a:lnTo>
                  <a:pt x="908731" y="304105"/>
                </a:lnTo>
                <a:lnTo>
                  <a:pt x="916035" y="290773"/>
                </a:lnTo>
                <a:lnTo>
                  <a:pt x="923657" y="277441"/>
                </a:lnTo>
                <a:lnTo>
                  <a:pt x="931596" y="264743"/>
                </a:lnTo>
                <a:lnTo>
                  <a:pt x="940171" y="252046"/>
                </a:lnTo>
                <a:lnTo>
                  <a:pt x="948427" y="239348"/>
                </a:lnTo>
                <a:lnTo>
                  <a:pt x="957320" y="227603"/>
                </a:lnTo>
                <a:lnTo>
                  <a:pt x="966212" y="215858"/>
                </a:lnTo>
                <a:lnTo>
                  <a:pt x="975421" y="204112"/>
                </a:lnTo>
                <a:lnTo>
                  <a:pt x="985266" y="192685"/>
                </a:lnTo>
                <a:lnTo>
                  <a:pt x="994793" y="181574"/>
                </a:lnTo>
                <a:lnTo>
                  <a:pt x="1004956" y="170781"/>
                </a:lnTo>
                <a:lnTo>
                  <a:pt x="1014800" y="160306"/>
                </a:lnTo>
                <a:lnTo>
                  <a:pt x="1025280" y="149831"/>
                </a:lnTo>
                <a:lnTo>
                  <a:pt x="1036078" y="140307"/>
                </a:lnTo>
                <a:lnTo>
                  <a:pt x="1046875" y="130784"/>
                </a:lnTo>
                <a:lnTo>
                  <a:pt x="1057991" y="121261"/>
                </a:lnTo>
                <a:lnTo>
                  <a:pt x="1069105" y="112055"/>
                </a:lnTo>
                <a:lnTo>
                  <a:pt x="1080538" y="103485"/>
                </a:lnTo>
                <a:lnTo>
                  <a:pt x="1092606" y="94914"/>
                </a:lnTo>
                <a:lnTo>
                  <a:pt x="1104356" y="86978"/>
                </a:lnTo>
                <a:lnTo>
                  <a:pt x="1116742" y="79359"/>
                </a:lnTo>
                <a:lnTo>
                  <a:pt x="1128809" y="72058"/>
                </a:lnTo>
                <a:lnTo>
                  <a:pt x="1141512" y="64440"/>
                </a:lnTo>
                <a:lnTo>
                  <a:pt x="1154533" y="57774"/>
                </a:lnTo>
                <a:lnTo>
                  <a:pt x="1167553" y="51425"/>
                </a:lnTo>
                <a:lnTo>
                  <a:pt x="1180574" y="45711"/>
                </a:lnTo>
                <a:lnTo>
                  <a:pt x="1193912" y="39680"/>
                </a:lnTo>
                <a:lnTo>
                  <a:pt x="1207568" y="34601"/>
                </a:lnTo>
                <a:lnTo>
                  <a:pt x="1221541" y="29522"/>
                </a:lnTo>
                <a:lnTo>
                  <a:pt x="1235514" y="24760"/>
                </a:lnTo>
                <a:lnTo>
                  <a:pt x="1249805" y="20633"/>
                </a:lnTo>
                <a:lnTo>
                  <a:pt x="1264096" y="16507"/>
                </a:lnTo>
                <a:lnTo>
                  <a:pt x="1278704" y="13332"/>
                </a:lnTo>
                <a:lnTo>
                  <a:pt x="1293630" y="10158"/>
                </a:lnTo>
                <a:lnTo>
                  <a:pt x="1308556" y="7618"/>
                </a:lnTo>
                <a:lnTo>
                  <a:pt x="1323164" y="5396"/>
                </a:lnTo>
                <a:lnTo>
                  <a:pt x="1339043" y="3174"/>
                </a:lnTo>
                <a:lnTo>
                  <a:pt x="1354287" y="1905"/>
                </a:lnTo>
                <a:lnTo>
                  <a:pt x="1369848" y="952"/>
                </a:lnTo>
                <a:lnTo>
                  <a:pt x="1385726" y="317"/>
                </a:lnTo>
                <a:lnTo>
                  <a:pt x="1401605" y="0"/>
                </a:lnTo>
                <a:close/>
              </a:path>
            </a:pathLst>
          </a:custGeom>
          <a:solidFill>
            <a:srgbClr val="FFDF0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4" name="KSO_Shape"/>
          <p:cNvSpPr>
            <a:spLocks/>
          </p:cNvSpPr>
          <p:nvPr/>
        </p:nvSpPr>
        <p:spPr bwMode="auto">
          <a:xfrm>
            <a:off x="6854293" y="2549061"/>
            <a:ext cx="682413" cy="807590"/>
          </a:xfrm>
          <a:custGeom>
            <a:avLst/>
            <a:gdLst>
              <a:gd name="T0" fmla="*/ 863428 w 1966913"/>
              <a:gd name="T1" fmla="*/ 1097231 h 2327275"/>
              <a:gd name="T2" fmla="*/ 770330 w 1966913"/>
              <a:gd name="T3" fmla="*/ 995043 h 2327275"/>
              <a:gd name="T4" fmla="*/ 745648 w 1966913"/>
              <a:gd name="T5" fmla="*/ 1036395 h 2327275"/>
              <a:gd name="T6" fmla="*/ 941803 w 1966913"/>
              <a:gd name="T7" fmla="*/ 1041158 h 2327275"/>
              <a:gd name="T8" fmla="*/ 925565 w 1966913"/>
              <a:gd name="T9" fmla="*/ 995692 h 2327275"/>
              <a:gd name="T10" fmla="*/ 742401 w 1966913"/>
              <a:gd name="T11" fmla="*/ 955423 h 2327275"/>
              <a:gd name="T12" fmla="*/ 933359 w 1966913"/>
              <a:gd name="T13" fmla="*/ 977073 h 2327275"/>
              <a:gd name="T14" fmla="*/ 935741 w 1966913"/>
              <a:gd name="T15" fmla="*/ 929226 h 2327275"/>
              <a:gd name="T16" fmla="*/ 1130380 w 1966913"/>
              <a:gd name="T17" fmla="*/ 825521 h 2327275"/>
              <a:gd name="T18" fmla="*/ 1164155 w 1966913"/>
              <a:gd name="T19" fmla="*/ 788284 h 2327275"/>
              <a:gd name="T20" fmla="*/ 528276 w 1966913"/>
              <a:gd name="T21" fmla="*/ 810367 h 2327275"/>
              <a:gd name="T22" fmla="*/ 619858 w 1966913"/>
              <a:gd name="T23" fmla="*/ 753210 h 2327275"/>
              <a:gd name="T24" fmla="*/ 1277172 w 1966913"/>
              <a:gd name="T25" fmla="*/ 526532 h 2327275"/>
              <a:gd name="T26" fmla="*/ 1265264 w 1966913"/>
              <a:gd name="T27" fmla="*/ 477819 h 2327275"/>
              <a:gd name="T28" fmla="*/ 404434 w 1966913"/>
              <a:gd name="T29" fmla="*/ 505748 h 2327275"/>
              <a:gd name="T30" fmla="*/ 536286 w 1966913"/>
              <a:gd name="T31" fmla="*/ 497088 h 2327275"/>
              <a:gd name="T32" fmla="*/ 858564 w 1966913"/>
              <a:gd name="T33" fmla="*/ 336617 h 2327275"/>
              <a:gd name="T34" fmla="*/ 795736 w 1966913"/>
              <a:gd name="T35" fmla="*/ 369597 h 2327275"/>
              <a:gd name="T36" fmla="*/ 713261 w 1966913"/>
              <a:gd name="T37" fmla="*/ 442280 h 2327275"/>
              <a:gd name="T38" fmla="*/ 683897 w 1966913"/>
              <a:gd name="T39" fmla="*/ 539265 h 2327275"/>
              <a:gd name="T40" fmla="*/ 636830 w 1966913"/>
              <a:gd name="T41" fmla="*/ 517134 h 2327275"/>
              <a:gd name="T42" fmla="*/ 684113 w 1966913"/>
              <a:gd name="T43" fmla="*/ 373285 h 2327275"/>
              <a:gd name="T44" fmla="*/ 827258 w 1966913"/>
              <a:gd name="T45" fmla="*/ 304072 h 2327275"/>
              <a:gd name="T46" fmla="*/ 691089 w 1966913"/>
              <a:gd name="T47" fmla="*/ 297690 h 2327275"/>
              <a:gd name="T48" fmla="*/ 580021 w 1966913"/>
              <a:gd name="T49" fmla="*/ 473490 h 2327275"/>
              <a:gd name="T50" fmla="*/ 598856 w 1966913"/>
              <a:gd name="T51" fmla="*/ 635866 h 2327275"/>
              <a:gd name="T52" fmla="*/ 697151 w 1966913"/>
              <a:gd name="T53" fmla="*/ 768365 h 2327275"/>
              <a:gd name="T54" fmla="*/ 708409 w 1966913"/>
              <a:gd name="T55" fmla="*/ 863626 h 2327275"/>
              <a:gd name="T56" fmla="*/ 756473 w 1966913"/>
              <a:gd name="T57" fmla="*/ 905195 h 2327275"/>
              <a:gd name="T58" fmla="*/ 966701 w 1966913"/>
              <a:gd name="T59" fmla="*/ 887225 h 2327275"/>
              <a:gd name="T60" fmla="*/ 985970 w 1966913"/>
              <a:gd name="T61" fmla="*/ 829202 h 2327275"/>
              <a:gd name="T62" fmla="*/ 1060665 w 1966913"/>
              <a:gd name="T63" fmla="*/ 688043 h 2327275"/>
              <a:gd name="T64" fmla="*/ 1113926 w 1966913"/>
              <a:gd name="T65" fmla="*/ 528914 h 2327275"/>
              <a:gd name="T66" fmla="*/ 1035334 w 1966913"/>
              <a:gd name="T67" fmla="*/ 327784 h 2327275"/>
              <a:gd name="T68" fmla="*/ 879666 w 1966913"/>
              <a:gd name="T69" fmla="*/ 250926 h 2327275"/>
              <a:gd name="T70" fmla="*/ 1047675 w 1966913"/>
              <a:gd name="T71" fmla="*/ 272143 h 2327275"/>
              <a:gd name="T72" fmla="*/ 1162207 w 1966913"/>
              <a:gd name="T73" fmla="*/ 201347 h 2327275"/>
              <a:gd name="T74" fmla="*/ 531523 w 1966913"/>
              <a:gd name="T75" fmla="*/ 196584 h 2327275"/>
              <a:gd name="T76" fmla="*/ 632199 w 1966913"/>
              <a:gd name="T77" fmla="*/ 282318 h 2327275"/>
              <a:gd name="T78" fmla="*/ 824240 w 1966913"/>
              <a:gd name="T79" fmla="*/ 73827 h 2327275"/>
              <a:gd name="T80" fmla="*/ 874470 w 1966913"/>
              <a:gd name="T81" fmla="*/ 91581 h 2327275"/>
              <a:gd name="T82" fmla="*/ 916689 w 1966913"/>
              <a:gd name="T83" fmla="*/ 5412 h 2327275"/>
              <a:gd name="T84" fmla="*/ 1319823 w 1966913"/>
              <a:gd name="T85" fmla="*/ 138129 h 2327275"/>
              <a:gd name="T86" fmla="*/ 1480255 w 1966913"/>
              <a:gd name="T87" fmla="*/ 287732 h 2327275"/>
              <a:gd name="T88" fmla="*/ 1575085 w 1966913"/>
              <a:gd name="T89" fmla="*/ 471758 h 2327275"/>
              <a:gd name="T90" fmla="*/ 1609725 w 1966913"/>
              <a:gd name="T91" fmla="*/ 701466 h 2327275"/>
              <a:gd name="T92" fmla="*/ 1577249 w 1966913"/>
              <a:gd name="T93" fmla="*/ 943082 h 2327275"/>
              <a:gd name="T94" fmla="*/ 1389538 w 1966913"/>
              <a:gd name="T95" fmla="*/ 1273897 h 2327275"/>
              <a:gd name="T96" fmla="*/ 574392 w 1966913"/>
              <a:gd name="T97" fmla="*/ 1716860 h 2327275"/>
              <a:gd name="T98" fmla="*/ 319997 w 1966913"/>
              <a:gd name="T99" fmla="*/ 1770336 h 2327275"/>
              <a:gd name="T100" fmla="*/ 227115 w 1966913"/>
              <a:gd name="T101" fmla="*/ 1688498 h 2327275"/>
              <a:gd name="T102" fmla="*/ 235343 w 1966913"/>
              <a:gd name="T103" fmla="*/ 1565308 h 2327275"/>
              <a:gd name="T104" fmla="*/ 148956 w 1966913"/>
              <a:gd name="T105" fmla="*/ 1440603 h 2327275"/>
              <a:gd name="T106" fmla="*/ 177535 w 1966913"/>
              <a:gd name="T107" fmla="*/ 1387994 h 2327275"/>
              <a:gd name="T108" fmla="*/ 89417 w 1966913"/>
              <a:gd name="T109" fmla="*/ 1305723 h 2327275"/>
              <a:gd name="T110" fmla="*/ 115398 w 1966913"/>
              <a:gd name="T111" fmla="*/ 1257876 h 2327275"/>
              <a:gd name="T112" fmla="*/ 45033 w 1966913"/>
              <a:gd name="T113" fmla="*/ 1226483 h 2327275"/>
              <a:gd name="T114" fmla="*/ 0 w 1966913"/>
              <a:gd name="T115" fmla="*/ 1162615 h 2327275"/>
              <a:gd name="T116" fmla="*/ 121460 w 1966913"/>
              <a:gd name="T117" fmla="*/ 855183 h 2327275"/>
              <a:gd name="T118" fmla="*/ 120811 w 1966913"/>
              <a:gd name="T119" fmla="*/ 727879 h 2327275"/>
              <a:gd name="T120" fmla="*/ 196371 w 1966913"/>
              <a:gd name="T121" fmla="*/ 372816 h 2327275"/>
              <a:gd name="T122" fmla="*/ 421754 w 1966913"/>
              <a:gd name="T123" fmla="*/ 110849 h 2327275"/>
              <a:gd name="T124" fmla="*/ 768598 w 1966913"/>
              <a:gd name="T125" fmla="*/ 866 h 232727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966913" h="2327275">
                <a:moveTo>
                  <a:pt x="954753" y="1302893"/>
                </a:moveTo>
                <a:lnTo>
                  <a:pt x="954489" y="1306067"/>
                </a:lnTo>
                <a:lnTo>
                  <a:pt x="954753" y="1309506"/>
                </a:lnTo>
                <a:lnTo>
                  <a:pt x="955547" y="1313209"/>
                </a:lnTo>
                <a:lnTo>
                  <a:pt x="957134" y="1316118"/>
                </a:lnTo>
                <a:lnTo>
                  <a:pt x="959251" y="1319292"/>
                </a:lnTo>
                <a:lnTo>
                  <a:pt x="961896" y="1322466"/>
                </a:lnTo>
                <a:lnTo>
                  <a:pt x="965071" y="1325111"/>
                </a:lnTo>
                <a:lnTo>
                  <a:pt x="968510" y="1328020"/>
                </a:lnTo>
                <a:lnTo>
                  <a:pt x="972478" y="1330136"/>
                </a:lnTo>
                <a:lnTo>
                  <a:pt x="976182" y="1332517"/>
                </a:lnTo>
                <a:lnTo>
                  <a:pt x="980679" y="1334368"/>
                </a:lnTo>
                <a:lnTo>
                  <a:pt x="985176" y="1336219"/>
                </a:lnTo>
                <a:lnTo>
                  <a:pt x="990467" y="1337542"/>
                </a:lnTo>
                <a:lnTo>
                  <a:pt x="995229" y="1338864"/>
                </a:lnTo>
                <a:lnTo>
                  <a:pt x="1000255" y="1339658"/>
                </a:lnTo>
                <a:lnTo>
                  <a:pt x="1005282" y="1339922"/>
                </a:lnTo>
                <a:lnTo>
                  <a:pt x="1010308" y="1340451"/>
                </a:lnTo>
                <a:lnTo>
                  <a:pt x="1015335" y="1340451"/>
                </a:lnTo>
                <a:lnTo>
                  <a:pt x="1050255" y="1340451"/>
                </a:lnTo>
                <a:lnTo>
                  <a:pt x="1055017" y="1340451"/>
                </a:lnTo>
                <a:lnTo>
                  <a:pt x="1060043" y="1339922"/>
                </a:lnTo>
                <a:lnTo>
                  <a:pt x="1065070" y="1339658"/>
                </a:lnTo>
                <a:lnTo>
                  <a:pt x="1070096" y="1338864"/>
                </a:lnTo>
                <a:lnTo>
                  <a:pt x="1075123" y="1337542"/>
                </a:lnTo>
                <a:lnTo>
                  <a:pt x="1079884" y="1336219"/>
                </a:lnTo>
                <a:lnTo>
                  <a:pt x="1084646" y="1334368"/>
                </a:lnTo>
                <a:lnTo>
                  <a:pt x="1088879" y="1332517"/>
                </a:lnTo>
                <a:lnTo>
                  <a:pt x="1093112" y="1330136"/>
                </a:lnTo>
                <a:lnTo>
                  <a:pt x="1097080" y="1328020"/>
                </a:lnTo>
                <a:lnTo>
                  <a:pt x="1100519" y="1325111"/>
                </a:lnTo>
                <a:lnTo>
                  <a:pt x="1103429" y="1322466"/>
                </a:lnTo>
                <a:lnTo>
                  <a:pt x="1106075" y="1319292"/>
                </a:lnTo>
                <a:lnTo>
                  <a:pt x="1108191" y="1316118"/>
                </a:lnTo>
                <a:lnTo>
                  <a:pt x="1109778" y="1313209"/>
                </a:lnTo>
                <a:lnTo>
                  <a:pt x="1110836" y="1309506"/>
                </a:lnTo>
                <a:lnTo>
                  <a:pt x="1111101" y="1306067"/>
                </a:lnTo>
                <a:lnTo>
                  <a:pt x="1110836" y="1302893"/>
                </a:lnTo>
                <a:lnTo>
                  <a:pt x="1048668" y="1302893"/>
                </a:lnTo>
                <a:lnTo>
                  <a:pt x="1016657" y="1302893"/>
                </a:lnTo>
                <a:lnTo>
                  <a:pt x="954753" y="1302893"/>
                </a:lnTo>
                <a:close/>
                <a:moveTo>
                  <a:pt x="941261" y="1215611"/>
                </a:moveTo>
                <a:lnTo>
                  <a:pt x="937822" y="1215875"/>
                </a:lnTo>
                <a:lnTo>
                  <a:pt x="934383" y="1216404"/>
                </a:lnTo>
                <a:lnTo>
                  <a:pt x="931208" y="1217462"/>
                </a:lnTo>
                <a:lnTo>
                  <a:pt x="928034" y="1218520"/>
                </a:lnTo>
                <a:lnTo>
                  <a:pt x="924859" y="1219842"/>
                </a:lnTo>
                <a:lnTo>
                  <a:pt x="922214" y="1221694"/>
                </a:lnTo>
                <a:lnTo>
                  <a:pt x="919568" y="1223545"/>
                </a:lnTo>
                <a:lnTo>
                  <a:pt x="916923" y="1225661"/>
                </a:lnTo>
                <a:lnTo>
                  <a:pt x="914806" y="1228306"/>
                </a:lnTo>
                <a:lnTo>
                  <a:pt x="912955" y="1230951"/>
                </a:lnTo>
                <a:lnTo>
                  <a:pt x="911103" y="1233596"/>
                </a:lnTo>
                <a:lnTo>
                  <a:pt x="909780" y="1236770"/>
                </a:lnTo>
                <a:lnTo>
                  <a:pt x="908722" y="1239944"/>
                </a:lnTo>
                <a:lnTo>
                  <a:pt x="907664" y="1243118"/>
                </a:lnTo>
                <a:lnTo>
                  <a:pt x="907135" y="1246556"/>
                </a:lnTo>
                <a:lnTo>
                  <a:pt x="906870" y="1249995"/>
                </a:lnTo>
                <a:lnTo>
                  <a:pt x="907135" y="1253698"/>
                </a:lnTo>
                <a:lnTo>
                  <a:pt x="907664" y="1256872"/>
                </a:lnTo>
                <a:lnTo>
                  <a:pt x="908722" y="1260310"/>
                </a:lnTo>
                <a:lnTo>
                  <a:pt x="909780" y="1263484"/>
                </a:lnTo>
                <a:lnTo>
                  <a:pt x="911103" y="1266129"/>
                </a:lnTo>
                <a:lnTo>
                  <a:pt x="912955" y="1269303"/>
                </a:lnTo>
                <a:lnTo>
                  <a:pt x="914806" y="1271948"/>
                </a:lnTo>
                <a:lnTo>
                  <a:pt x="916923" y="1274328"/>
                </a:lnTo>
                <a:lnTo>
                  <a:pt x="919568" y="1276444"/>
                </a:lnTo>
                <a:lnTo>
                  <a:pt x="922214" y="1278560"/>
                </a:lnTo>
                <a:lnTo>
                  <a:pt x="924859" y="1280147"/>
                </a:lnTo>
                <a:lnTo>
                  <a:pt x="928034" y="1281734"/>
                </a:lnTo>
                <a:lnTo>
                  <a:pt x="931208" y="1282792"/>
                </a:lnTo>
                <a:lnTo>
                  <a:pt x="934383" y="1283585"/>
                </a:lnTo>
                <a:lnTo>
                  <a:pt x="937822" y="1284114"/>
                </a:lnTo>
                <a:lnTo>
                  <a:pt x="941261" y="1284114"/>
                </a:lnTo>
                <a:lnTo>
                  <a:pt x="1124064" y="1284114"/>
                </a:lnTo>
                <a:lnTo>
                  <a:pt x="1127768" y="1284114"/>
                </a:lnTo>
                <a:lnTo>
                  <a:pt x="1130942" y="1283585"/>
                </a:lnTo>
                <a:lnTo>
                  <a:pt x="1134381" y="1282792"/>
                </a:lnTo>
                <a:lnTo>
                  <a:pt x="1137556" y="1281734"/>
                </a:lnTo>
                <a:lnTo>
                  <a:pt x="1140466" y="1280147"/>
                </a:lnTo>
                <a:lnTo>
                  <a:pt x="1143376" y="1278560"/>
                </a:lnTo>
                <a:lnTo>
                  <a:pt x="1146021" y="1276444"/>
                </a:lnTo>
                <a:lnTo>
                  <a:pt x="1148402" y="1274328"/>
                </a:lnTo>
                <a:lnTo>
                  <a:pt x="1150783" y="1271948"/>
                </a:lnTo>
                <a:lnTo>
                  <a:pt x="1152635" y="1269303"/>
                </a:lnTo>
                <a:lnTo>
                  <a:pt x="1154222" y="1266129"/>
                </a:lnTo>
                <a:lnTo>
                  <a:pt x="1155810" y="1263484"/>
                </a:lnTo>
                <a:lnTo>
                  <a:pt x="1156868" y="1260310"/>
                </a:lnTo>
                <a:lnTo>
                  <a:pt x="1157661" y="1256872"/>
                </a:lnTo>
                <a:lnTo>
                  <a:pt x="1158191" y="1253698"/>
                </a:lnTo>
                <a:lnTo>
                  <a:pt x="1158191" y="1249995"/>
                </a:lnTo>
                <a:lnTo>
                  <a:pt x="1158191" y="1246556"/>
                </a:lnTo>
                <a:lnTo>
                  <a:pt x="1157661" y="1243118"/>
                </a:lnTo>
                <a:lnTo>
                  <a:pt x="1156868" y="1239944"/>
                </a:lnTo>
                <a:lnTo>
                  <a:pt x="1155810" y="1236770"/>
                </a:lnTo>
                <a:lnTo>
                  <a:pt x="1154222" y="1233596"/>
                </a:lnTo>
                <a:lnTo>
                  <a:pt x="1152635" y="1230951"/>
                </a:lnTo>
                <a:lnTo>
                  <a:pt x="1150783" y="1228306"/>
                </a:lnTo>
                <a:lnTo>
                  <a:pt x="1148402" y="1225661"/>
                </a:lnTo>
                <a:lnTo>
                  <a:pt x="1146021" y="1223545"/>
                </a:lnTo>
                <a:lnTo>
                  <a:pt x="1143376" y="1221694"/>
                </a:lnTo>
                <a:lnTo>
                  <a:pt x="1140466" y="1219842"/>
                </a:lnTo>
                <a:lnTo>
                  <a:pt x="1137556" y="1218520"/>
                </a:lnTo>
                <a:lnTo>
                  <a:pt x="1134381" y="1217462"/>
                </a:lnTo>
                <a:lnTo>
                  <a:pt x="1130942" y="1216404"/>
                </a:lnTo>
                <a:lnTo>
                  <a:pt x="1127768" y="1215875"/>
                </a:lnTo>
                <a:lnTo>
                  <a:pt x="1124064" y="1215611"/>
                </a:lnTo>
                <a:lnTo>
                  <a:pt x="941261" y="1215611"/>
                </a:lnTo>
                <a:close/>
                <a:moveTo>
                  <a:pt x="941261" y="1129121"/>
                </a:moveTo>
                <a:lnTo>
                  <a:pt x="937822" y="1129386"/>
                </a:lnTo>
                <a:lnTo>
                  <a:pt x="934383" y="1130179"/>
                </a:lnTo>
                <a:lnTo>
                  <a:pt x="931208" y="1130973"/>
                </a:lnTo>
                <a:lnTo>
                  <a:pt x="928034" y="1132031"/>
                </a:lnTo>
                <a:lnTo>
                  <a:pt x="924859" y="1133353"/>
                </a:lnTo>
                <a:lnTo>
                  <a:pt x="922214" y="1135205"/>
                </a:lnTo>
                <a:lnTo>
                  <a:pt x="919568" y="1137056"/>
                </a:lnTo>
                <a:lnTo>
                  <a:pt x="916923" y="1139437"/>
                </a:lnTo>
                <a:lnTo>
                  <a:pt x="914806" y="1141817"/>
                </a:lnTo>
                <a:lnTo>
                  <a:pt x="912955" y="1144462"/>
                </a:lnTo>
                <a:lnTo>
                  <a:pt x="911103" y="1147107"/>
                </a:lnTo>
                <a:lnTo>
                  <a:pt x="909780" y="1150281"/>
                </a:lnTo>
                <a:lnTo>
                  <a:pt x="908722" y="1153455"/>
                </a:lnTo>
                <a:lnTo>
                  <a:pt x="907664" y="1156629"/>
                </a:lnTo>
                <a:lnTo>
                  <a:pt x="907135" y="1160067"/>
                </a:lnTo>
                <a:lnTo>
                  <a:pt x="906870" y="1163505"/>
                </a:lnTo>
                <a:lnTo>
                  <a:pt x="907135" y="1167208"/>
                </a:lnTo>
                <a:lnTo>
                  <a:pt x="907664" y="1170382"/>
                </a:lnTo>
                <a:lnTo>
                  <a:pt x="908722" y="1173821"/>
                </a:lnTo>
                <a:lnTo>
                  <a:pt x="909780" y="1176995"/>
                </a:lnTo>
                <a:lnTo>
                  <a:pt x="911103" y="1179640"/>
                </a:lnTo>
                <a:lnTo>
                  <a:pt x="912955" y="1182813"/>
                </a:lnTo>
                <a:lnTo>
                  <a:pt x="914806" y="1185458"/>
                </a:lnTo>
                <a:lnTo>
                  <a:pt x="916923" y="1187839"/>
                </a:lnTo>
                <a:lnTo>
                  <a:pt x="919568" y="1189955"/>
                </a:lnTo>
                <a:lnTo>
                  <a:pt x="922214" y="1191806"/>
                </a:lnTo>
                <a:lnTo>
                  <a:pt x="924859" y="1193658"/>
                </a:lnTo>
                <a:lnTo>
                  <a:pt x="928034" y="1195245"/>
                </a:lnTo>
                <a:lnTo>
                  <a:pt x="931208" y="1196303"/>
                </a:lnTo>
                <a:lnTo>
                  <a:pt x="934383" y="1197096"/>
                </a:lnTo>
                <a:lnTo>
                  <a:pt x="937822" y="1197625"/>
                </a:lnTo>
                <a:lnTo>
                  <a:pt x="941261" y="1197625"/>
                </a:lnTo>
                <a:lnTo>
                  <a:pt x="1124064" y="1197625"/>
                </a:lnTo>
                <a:lnTo>
                  <a:pt x="1127768" y="1197625"/>
                </a:lnTo>
                <a:lnTo>
                  <a:pt x="1130942" y="1197096"/>
                </a:lnTo>
                <a:lnTo>
                  <a:pt x="1134381" y="1196303"/>
                </a:lnTo>
                <a:lnTo>
                  <a:pt x="1137556" y="1195245"/>
                </a:lnTo>
                <a:lnTo>
                  <a:pt x="1140466" y="1193658"/>
                </a:lnTo>
                <a:lnTo>
                  <a:pt x="1143376" y="1191806"/>
                </a:lnTo>
                <a:lnTo>
                  <a:pt x="1146021" y="1189955"/>
                </a:lnTo>
                <a:lnTo>
                  <a:pt x="1148402" y="1187839"/>
                </a:lnTo>
                <a:lnTo>
                  <a:pt x="1150783" y="1185458"/>
                </a:lnTo>
                <a:lnTo>
                  <a:pt x="1152635" y="1182813"/>
                </a:lnTo>
                <a:lnTo>
                  <a:pt x="1154222" y="1179640"/>
                </a:lnTo>
                <a:lnTo>
                  <a:pt x="1155810" y="1176995"/>
                </a:lnTo>
                <a:lnTo>
                  <a:pt x="1156868" y="1173821"/>
                </a:lnTo>
                <a:lnTo>
                  <a:pt x="1157661" y="1170382"/>
                </a:lnTo>
                <a:lnTo>
                  <a:pt x="1158191" y="1167208"/>
                </a:lnTo>
                <a:lnTo>
                  <a:pt x="1158191" y="1163505"/>
                </a:lnTo>
                <a:lnTo>
                  <a:pt x="1158191" y="1160067"/>
                </a:lnTo>
                <a:lnTo>
                  <a:pt x="1157661" y="1156629"/>
                </a:lnTo>
                <a:lnTo>
                  <a:pt x="1156868" y="1153455"/>
                </a:lnTo>
                <a:lnTo>
                  <a:pt x="1155810" y="1150281"/>
                </a:lnTo>
                <a:lnTo>
                  <a:pt x="1154222" y="1147107"/>
                </a:lnTo>
                <a:lnTo>
                  <a:pt x="1152635" y="1144462"/>
                </a:lnTo>
                <a:lnTo>
                  <a:pt x="1150783" y="1141817"/>
                </a:lnTo>
                <a:lnTo>
                  <a:pt x="1148402" y="1139437"/>
                </a:lnTo>
                <a:lnTo>
                  <a:pt x="1146021" y="1137056"/>
                </a:lnTo>
                <a:lnTo>
                  <a:pt x="1143376" y="1135205"/>
                </a:lnTo>
                <a:lnTo>
                  <a:pt x="1140466" y="1133353"/>
                </a:lnTo>
                <a:lnTo>
                  <a:pt x="1137556" y="1132031"/>
                </a:lnTo>
                <a:lnTo>
                  <a:pt x="1134381" y="1130973"/>
                </a:lnTo>
                <a:lnTo>
                  <a:pt x="1130942" y="1130179"/>
                </a:lnTo>
                <a:lnTo>
                  <a:pt x="1127768" y="1129386"/>
                </a:lnTo>
                <a:lnTo>
                  <a:pt x="1124064" y="1129121"/>
                </a:lnTo>
                <a:lnTo>
                  <a:pt x="941261" y="1129121"/>
                </a:lnTo>
                <a:close/>
                <a:moveTo>
                  <a:pt x="1341787" y="876266"/>
                </a:moveTo>
                <a:lnTo>
                  <a:pt x="1336231" y="884201"/>
                </a:lnTo>
                <a:lnTo>
                  <a:pt x="1330676" y="891871"/>
                </a:lnTo>
                <a:lnTo>
                  <a:pt x="1325120" y="899277"/>
                </a:lnTo>
                <a:lnTo>
                  <a:pt x="1319565" y="906418"/>
                </a:lnTo>
                <a:lnTo>
                  <a:pt x="1308189" y="920172"/>
                </a:lnTo>
                <a:lnTo>
                  <a:pt x="1297078" y="932867"/>
                </a:lnTo>
                <a:lnTo>
                  <a:pt x="1362686" y="998726"/>
                </a:lnTo>
                <a:lnTo>
                  <a:pt x="1365596" y="1001107"/>
                </a:lnTo>
                <a:lnTo>
                  <a:pt x="1368241" y="1003223"/>
                </a:lnTo>
                <a:lnTo>
                  <a:pt x="1371416" y="1005074"/>
                </a:lnTo>
                <a:lnTo>
                  <a:pt x="1374591" y="1006396"/>
                </a:lnTo>
                <a:lnTo>
                  <a:pt x="1377765" y="1007719"/>
                </a:lnTo>
                <a:lnTo>
                  <a:pt x="1381204" y="1008512"/>
                </a:lnTo>
                <a:lnTo>
                  <a:pt x="1384643" y="1009041"/>
                </a:lnTo>
                <a:lnTo>
                  <a:pt x="1388083" y="1009041"/>
                </a:lnTo>
                <a:lnTo>
                  <a:pt x="1391522" y="1009041"/>
                </a:lnTo>
                <a:lnTo>
                  <a:pt x="1394961" y="1008512"/>
                </a:lnTo>
                <a:lnTo>
                  <a:pt x="1398400" y="1007719"/>
                </a:lnTo>
                <a:lnTo>
                  <a:pt x="1401839" y="1006396"/>
                </a:lnTo>
                <a:lnTo>
                  <a:pt x="1404749" y="1005074"/>
                </a:lnTo>
                <a:lnTo>
                  <a:pt x="1407924" y="1003223"/>
                </a:lnTo>
                <a:lnTo>
                  <a:pt x="1410834" y="1001107"/>
                </a:lnTo>
                <a:lnTo>
                  <a:pt x="1413479" y="998726"/>
                </a:lnTo>
                <a:lnTo>
                  <a:pt x="1416125" y="995817"/>
                </a:lnTo>
                <a:lnTo>
                  <a:pt x="1417976" y="993172"/>
                </a:lnTo>
                <a:lnTo>
                  <a:pt x="1420093" y="989998"/>
                </a:lnTo>
                <a:lnTo>
                  <a:pt x="1421416" y="986824"/>
                </a:lnTo>
                <a:lnTo>
                  <a:pt x="1422474" y="983386"/>
                </a:lnTo>
                <a:lnTo>
                  <a:pt x="1423267" y="980212"/>
                </a:lnTo>
                <a:lnTo>
                  <a:pt x="1423797" y="976773"/>
                </a:lnTo>
                <a:lnTo>
                  <a:pt x="1423797" y="973335"/>
                </a:lnTo>
                <a:lnTo>
                  <a:pt x="1423797" y="969632"/>
                </a:lnTo>
                <a:lnTo>
                  <a:pt x="1423267" y="966458"/>
                </a:lnTo>
                <a:lnTo>
                  <a:pt x="1422474" y="963020"/>
                </a:lnTo>
                <a:lnTo>
                  <a:pt x="1421416" y="959581"/>
                </a:lnTo>
                <a:lnTo>
                  <a:pt x="1420093" y="956672"/>
                </a:lnTo>
                <a:lnTo>
                  <a:pt x="1417976" y="953498"/>
                </a:lnTo>
                <a:lnTo>
                  <a:pt x="1416125" y="950588"/>
                </a:lnTo>
                <a:lnTo>
                  <a:pt x="1413479" y="947944"/>
                </a:lnTo>
                <a:lnTo>
                  <a:pt x="1341787" y="876266"/>
                </a:lnTo>
                <a:close/>
                <a:moveTo>
                  <a:pt x="723538" y="876266"/>
                </a:moveTo>
                <a:lnTo>
                  <a:pt x="651846" y="947944"/>
                </a:lnTo>
                <a:lnTo>
                  <a:pt x="649465" y="950588"/>
                </a:lnTo>
                <a:lnTo>
                  <a:pt x="647084" y="953498"/>
                </a:lnTo>
                <a:lnTo>
                  <a:pt x="645497" y="956672"/>
                </a:lnTo>
                <a:lnTo>
                  <a:pt x="644174" y="959581"/>
                </a:lnTo>
                <a:lnTo>
                  <a:pt x="642587" y="963020"/>
                </a:lnTo>
                <a:lnTo>
                  <a:pt x="642058" y="966458"/>
                </a:lnTo>
                <a:lnTo>
                  <a:pt x="641529" y="969632"/>
                </a:lnTo>
                <a:lnTo>
                  <a:pt x="641264" y="973335"/>
                </a:lnTo>
                <a:lnTo>
                  <a:pt x="641529" y="976773"/>
                </a:lnTo>
                <a:lnTo>
                  <a:pt x="642058" y="980212"/>
                </a:lnTo>
                <a:lnTo>
                  <a:pt x="642587" y="983386"/>
                </a:lnTo>
                <a:lnTo>
                  <a:pt x="644174" y="986824"/>
                </a:lnTo>
                <a:lnTo>
                  <a:pt x="645497" y="989998"/>
                </a:lnTo>
                <a:lnTo>
                  <a:pt x="647084" y="993172"/>
                </a:lnTo>
                <a:lnTo>
                  <a:pt x="649465" y="995817"/>
                </a:lnTo>
                <a:lnTo>
                  <a:pt x="651846" y="998726"/>
                </a:lnTo>
                <a:lnTo>
                  <a:pt x="654491" y="1001107"/>
                </a:lnTo>
                <a:lnTo>
                  <a:pt x="657666" y="1003223"/>
                </a:lnTo>
                <a:lnTo>
                  <a:pt x="660576" y="1005074"/>
                </a:lnTo>
                <a:lnTo>
                  <a:pt x="663751" y="1006396"/>
                </a:lnTo>
                <a:lnTo>
                  <a:pt x="667190" y="1007719"/>
                </a:lnTo>
                <a:lnTo>
                  <a:pt x="670629" y="1008512"/>
                </a:lnTo>
                <a:lnTo>
                  <a:pt x="673803" y="1009041"/>
                </a:lnTo>
                <a:lnTo>
                  <a:pt x="677243" y="1009041"/>
                </a:lnTo>
                <a:lnTo>
                  <a:pt x="680682" y="1009041"/>
                </a:lnTo>
                <a:lnTo>
                  <a:pt x="683856" y="1008512"/>
                </a:lnTo>
                <a:lnTo>
                  <a:pt x="687295" y="1007719"/>
                </a:lnTo>
                <a:lnTo>
                  <a:pt x="690734" y="1006396"/>
                </a:lnTo>
                <a:lnTo>
                  <a:pt x="694174" y="1005074"/>
                </a:lnTo>
                <a:lnTo>
                  <a:pt x="696819" y="1003223"/>
                </a:lnTo>
                <a:lnTo>
                  <a:pt x="699994" y="1001107"/>
                </a:lnTo>
                <a:lnTo>
                  <a:pt x="702639" y="998726"/>
                </a:lnTo>
                <a:lnTo>
                  <a:pt x="768512" y="932867"/>
                </a:lnTo>
                <a:lnTo>
                  <a:pt x="757401" y="920172"/>
                </a:lnTo>
                <a:lnTo>
                  <a:pt x="745760" y="906418"/>
                </a:lnTo>
                <a:lnTo>
                  <a:pt x="740205" y="899277"/>
                </a:lnTo>
                <a:lnTo>
                  <a:pt x="734649" y="891606"/>
                </a:lnTo>
                <a:lnTo>
                  <a:pt x="728829" y="884201"/>
                </a:lnTo>
                <a:lnTo>
                  <a:pt x="723538" y="876266"/>
                </a:lnTo>
                <a:close/>
                <a:moveTo>
                  <a:pt x="1407659" y="582150"/>
                </a:moveTo>
                <a:lnTo>
                  <a:pt x="1408982" y="594581"/>
                </a:lnTo>
                <a:lnTo>
                  <a:pt x="1410040" y="607276"/>
                </a:lnTo>
                <a:lnTo>
                  <a:pt x="1411098" y="620237"/>
                </a:lnTo>
                <a:lnTo>
                  <a:pt x="1411098" y="633197"/>
                </a:lnTo>
                <a:lnTo>
                  <a:pt x="1411098" y="643512"/>
                </a:lnTo>
                <a:lnTo>
                  <a:pt x="1410834" y="653827"/>
                </a:lnTo>
                <a:lnTo>
                  <a:pt x="1535436" y="653827"/>
                </a:lnTo>
                <a:lnTo>
                  <a:pt x="1539139" y="653563"/>
                </a:lnTo>
                <a:lnTo>
                  <a:pt x="1542314" y="653034"/>
                </a:lnTo>
                <a:lnTo>
                  <a:pt x="1546018" y="652240"/>
                </a:lnTo>
                <a:lnTo>
                  <a:pt x="1549192" y="651182"/>
                </a:lnTo>
                <a:lnTo>
                  <a:pt x="1552631" y="649331"/>
                </a:lnTo>
                <a:lnTo>
                  <a:pt x="1555277" y="647744"/>
                </a:lnTo>
                <a:lnTo>
                  <a:pt x="1558187" y="645628"/>
                </a:lnTo>
                <a:lnTo>
                  <a:pt x="1560568" y="643247"/>
                </a:lnTo>
                <a:lnTo>
                  <a:pt x="1562949" y="640603"/>
                </a:lnTo>
                <a:lnTo>
                  <a:pt x="1565065" y="637958"/>
                </a:lnTo>
                <a:lnTo>
                  <a:pt x="1566917" y="635048"/>
                </a:lnTo>
                <a:lnTo>
                  <a:pt x="1568504" y="631874"/>
                </a:lnTo>
                <a:lnTo>
                  <a:pt x="1569562" y="628700"/>
                </a:lnTo>
                <a:lnTo>
                  <a:pt x="1570356" y="625262"/>
                </a:lnTo>
                <a:lnTo>
                  <a:pt x="1571150" y="621559"/>
                </a:lnTo>
                <a:lnTo>
                  <a:pt x="1571414" y="617856"/>
                </a:lnTo>
                <a:lnTo>
                  <a:pt x="1571150" y="614418"/>
                </a:lnTo>
                <a:lnTo>
                  <a:pt x="1570356" y="610715"/>
                </a:lnTo>
                <a:lnTo>
                  <a:pt x="1569562" y="607276"/>
                </a:lnTo>
                <a:lnTo>
                  <a:pt x="1568504" y="603838"/>
                </a:lnTo>
                <a:lnTo>
                  <a:pt x="1566917" y="600929"/>
                </a:lnTo>
                <a:lnTo>
                  <a:pt x="1565065" y="598019"/>
                </a:lnTo>
                <a:lnTo>
                  <a:pt x="1562949" y="595110"/>
                </a:lnTo>
                <a:lnTo>
                  <a:pt x="1560568" y="592729"/>
                </a:lnTo>
                <a:lnTo>
                  <a:pt x="1558187" y="590084"/>
                </a:lnTo>
                <a:lnTo>
                  <a:pt x="1555277" y="588233"/>
                </a:lnTo>
                <a:lnTo>
                  <a:pt x="1552631" y="586646"/>
                </a:lnTo>
                <a:lnTo>
                  <a:pt x="1549192" y="584794"/>
                </a:lnTo>
                <a:lnTo>
                  <a:pt x="1546018" y="583736"/>
                </a:lnTo>
                <a:lnTo>
                  <a:pt x="1542314" y="582943"/>
                </a:lnTo>
                <a:lnTo>
                  <a:pt x="1539139" y="582414"/>
                </a:lnTo>
                <a:lnTo>
                  <a:pt x="1535436" y="582150"/>
                </a:lnTo>
                <a:lnTo>
                  <a:pt x="1407659" y="582150"/>
                </a:lnTo>
                <a:close/>
                <a:moveTo>
                  <a:pt x="530154" y="582150"/>
                </a:moveTo>
                <a:lnTo>
                  <a:pt x="526450" y="582414"/>
                </a:lnTo>
                <a:lnTo>
                  <a:pt x="522747" y="582943"/>
                </a:lnTo>
                <a:lnTo>
                  <a:pt x="519308" y="583736"/>
                </a:lnTo>
                <a:lnTo>
                  <a:pt x="516133" y="584794"/>
                </a:lnTo>
                <a:lnTo>
                  <a:pt x="512958" y="586646"/>
                </a:lnTo>
                <a:lnTo>
                  <a:pt x="509784" y="588233"/>
                </a:lnTo>
                <a:lnTo>
                  <a:pt x="507403" y="590084"/>
                </a:lnTo>
                <a:lnTo>
                  <a:pt x="504493" y="592729"/>
                </a:lnTo>
                <a:lnTo>
                  <a:pt x="502376" y="595110"/>
                </a:lnTo>
                <a:lnTo>
                  <a:pt x="500260" y="598019"/>
                </a:lnTo>
                <a:lnTo>
                  <a:pt x="498408" y="600929"/>
                </a:lnTo>
                <a:lnTo>
                  <a:pt x="497085" y="603838"/>
                </a:lnTo>
                <a:lnTo>
                  <a:pt x="495763" y="607276"/>
                </a:lnTo>
                <a:lnTo>
                  <a:pt x="494969" y="610715"/>
                </a:lnTo>
                <a:lnTo>
                  <a:pt x="494440" y="614418"/>
                </a:lnTo>
                <a:lnTo>
                  <a:pt x="494175" y="617856"/>
                </a:lnTo>
                <a:lnTo>
                  <a:pt x="494440" y="621559"/>
                </a:lnTo>
                <a:lnTo>
                  <a:pt x="494969" y="625262"/>
                </a:lnTo>
                <a:lnTo>
                  <a:pt x="495763" y="628700"/>
                </a:lnTo>
                <a:lnTo>
                  <a:pt x="497085" y="631874"/>
                </a:lnTo>
                <a:lnTo>
                  <a:pt x="498408" y="635048"/>
                </a:lnTo>
                <a:lnTo>
                  <a:pt x="500260" y="637958"/>
                </a:lnTo>
                <a:lnTo>
                  <a:pt x="502376" y="640603"/>
                </a:lnTo>
                <a:lnTo>
                  <a:pt x="504493" y="643247"/>
                </a:lnTo>
                <a:lnTo>
                  <a:pt x="507403" y="645628"/>
                </a:lnTo>
                <a:lnTo>
                  <a:pt x="509784" y="647744"/>
                </a:lnTo>
                <a:lnTo>
                  <a:pt x="512958" y="649331"/>
                </a:lnTo>
                <a:lnTo>
                  <a:pt x="516133" y="651182"/>
                </a:lnTo>
                <a:lnTo>
                  <a:pt x="519308" y="652240"/>
                </a:lnTo>
                <a:lnTo>
                  <a:pt x="522747" y="653034"/>
                </a:lnTo>
                <a:lnTo>
                  <a:pt x="526450" y="653563"/>
                </a:lnTo>
                <a:lnTo>
                  <a:pt x="530154" y="653827"/>
                </a:lnTo>
                <a:lnTo>
                  <a:pt x="654756" y="653827"/>
                </a:lnTo>
                <a:lnTo>
                  <a:pt x="654491" y="643512"/>
                </a:lnTo>
                <a:lnTo>
                  <a:pt x="654227" y="633197"/>
                </a:lnTo>
                <a:lnTo>
                  <a:pt x="654491" y="620237"/>
                </a:lnTo>
                <a:lnTo>
                  <a:pt x="655285" y="607276"/>
                </a:lnTo>
                <a:lnTo>
                  <a:pt x="656079" y="594581"/>
                </a:lnTo>
                <a:lnTo>
                  <a:pt x="657666" y="582150"/>
                </a:lnTo>
                <a:lnTo>
                  <a:pt x="530154" y="582150"/>
                </a:lnTo>
                <a:close/>
                <a:moveTo>
                  <a:pt x="1010822" y="371475"/>
                </a:moveTo>
                <a:lnTo>
                  <a:pt x="1014779" y="372005"/>
                </a:lnTo>
                <a:lnTo>
                  <a:pt x="1018472" y="372270"/>
                </a:lnTo>
                <a:lnTo>
                  <a:pt x="1021902" y="373065"/>
                </a:lnTo>
                <a:lnTo>
                  <a:pt x="1025331" y="374126"/>
                </a:lnTo>
                <a:lnTo>
                  <a:pt x="1028497" y="375451"/>
                </a:lnTo>
                <a:lnTo>
                  <a:pt x="1031927" y="377306"/>
                </a:lnTo>
                <a:lnTo>
                  <a:pt x="1034565" y="379427"/>
                </a:lnTo>
                <a:lnTo>
                  <a:pt x="1037467" y="381813"/>
                </a:lnTo>
                <a:lnTo>
                  <a:pt x="1039841" y="384198"/>
                </a:lnTo>
                <a:lnTo>
                  <a:pt x="1041951" y="387114"/>
                </a:lnTo>
                <a:lnTo>
                  <a:pt x="1043798" y="389764"/>
                </a:lnTo>
                <a:lnTo>
                  <a:pt x="1045645" y="393210"/>
                </a:lnTo>
                <a:lnTo>
                  <a:pt x="1046964" y="396656"/>
                </a:lnTo>
                <a:lnTo>
                  <a:pt x="1048019" y="400102"/>
                </a:lnTo>
                <a:lnTo>
                  <a:pt x="1048547" y="403548"/>
                </a:lnTo>
                <a:lnTo>
                  <a:pt x="1049338" y="407523"/>
                </a:lnTo>
                <a:lnTo>
                  <a:pt x="1049074" y="411234"/>
                </a:lnTo>
                <a:lnTo>
                  <a:pt x="1048547" y="414945"/>
                </a:lnTo>
                <a:lnTo>
                  <a:pt x="1047755" y="418656"/>
                </a:lnTo>
                <a:lnTo>
                  <a:pt x="1046700" y="421837"/>
                </a:lnTo>
                <a:lnTo>
                  <a:pt x="1045381" y="425283"/>
                </a:lnTo>
                <a:lnTo>
                  <a:pt x="1043534" y="428463"/>
                </a:lnTo>
                <a:lnTo>
                  <a:pt x="1041424" y="431644"/>
                </a:lnTo>
                <a:lnTo>
                  <a:pt x="1039049" y="434030"/>
                </a:lnTo>
                <a:lnTo>
                  <a:pt x="1036675" y="436680"/>
                </a:lnTo>
                <a:lnTo>
                  <a:pt x="1033773" y="438801"/>
                </a:lnTo>
                <a:lnTo>
                  <a:pt x="1031135" y="440921"/>
                </a:lnTo>
                <a:lnTo>
                  <a:pt x="1027706" y="442512"/>
                </a:lnTo>
                <a:lnTo>
                  <a:pt x="1024276" y="443837"/>
                </a:lnTo>
                <a:lnTo>
                  <a:pt x="1020846" y="445162"/>
                </a:lnTo>
                <a:lnTo>
                  <a:pt x="1017417" y="445692"/>
                </a:lnTo>
                <a:lnTo>
                  <a:pt x="1013460" y="445957"/>
                </a:lnTo>
                <a:lnTo>
                  <a:pt x="1005809" y="446487"/>
                </a:lnTo>
                <a:lnTo>
                  <a:pt x="998422" y="447018"/>
                </a:lnTo>
                <a:lnTo>
                  <a:pt x="991563" y="447813"/>
                </a:lnTo>
                <a:lnTo>
                  <a:pt x="984704" y="448873"/>
                </a:lnTo>
                <a:lnTo>
                  <a:pt x="978373" y="450198"/>
                </a:lnTo>
                <a:lnTo>
                  <a:pt x="972305" y="451524"/>
                </a:lnTo>
                <a:lnTo>
                  <a:pt x="965973" y="453114"/>
                </a:lnTo>
                <a:lnTo>
                  <a:pt x="960433" y="454969"/>
                </a:lnTo>
                <a:lnTo>
                  <a:pt x="954893" y="456825"/>
                </a:lnTo>
                <a:lnTo>
                  <a:pt x="949881" y="458945"/>
                </a:lnTo>
                <a:lnTo>
                  <a:pt x="944868" y="461066"/>
                </a:lnTo>
                <a:lnTo>
                  <a:pt x="939856" y="463716"/>
                </a:lnTo>
                <a:lnTo>
                  <a:pt x="935371" y="466102"/>
                </a:lnTo>
                <a:lnTo>
                  <a:pt x="930886" y="468753"/>
                </a:lnTo>
                <a:lnTo>
                  <a:pt x="926665" y="471403"/>
                </a:lnTo>
                <a:lnTo>
                  <a:pt x="922444" y="474319"/>
                </a:lnTo>
                <a:lnTo>
                  <a:pt x="918487" y="477235"/>
                </a:lnTo>
                <a:lnTo>
                  <a:pt x="914530" y="480150"/>
                </a:lnTo>
                <a:lnTo>
                  <a:pt x="910837" y="483331"/>
                </a:lnTo>
                <a:lnTo>
                  <a:pt x="907671" y="486777"/>
                </a:lnTo>
                <a:lnTo>
                  <a:pt x="900812" y="493403"/>
                </a:lnTo>
                <a:lnTo>
                  <a:pt x="894744" y="500825"/>
                </a:lnTo>
                <a:lnTo>
                  <a:pt x="888940" y="508247"/>
                </a:lnTo>
                <a:lnTo>
                  <a:pt x="883928" y="516199"/>
                </a:lnTo>
                <a:lnTo>
                  <a:pt x="879443" y="524150"/>
                </a:lnTo>
                <a:lnTo>
                  <a:pt x="874958" y="532367"/>
                </a:lnTo>
                <a:lnTo>
                  <a:pt x="871529" y="540319"/>
                </a:lnTo>
                <a:lnTo>
                  <a:pt x="868099" y="548801"/>
                </a:lnTo>
                <a:lnTo>
                  <a:pt x="864933" y="557018"/>
                </a:lnTo>
                <a:lnTo>
                  <a:pt x="862559" y="565235"/>
                </a:lnTo>
                <a:lnTo>
                  <a:pt x="860185" y="573452"/>
                </a:lnTo>
                <a:lnTo>
                  <a:pt x="858338" y="580874"/>
                </a:lnTo>
                <a:lnTo>
                  <a:pt x="856491" y="588295"/>
                </a:lnTo>
                <a:lnTo>
                  <a:pt x="855436" y="595187"/>
                </a:lnTo>
                <a:lnTo>
                  <a:pt x="853589" y="607645"/>
                </a:lnTo>
                <a:lnTo>
                  <a:pt x="852270" y="617717"/>
                </a:lnTo>
                <a:lnTo>
                  <a:pt x="852006" y="624874"/>
                </a:lnTo>
                <a:lnTo>
                  <a:pt x="851743" y="627789"/>
                </a:lnTo>
                <a:lnTo>
                  <a:pt x="851743" y="631765"/>
                </a:lnTo>
                <a:lnTo>
                  <a:pt x="851215" y="635476"/>
                </a:lnTo>
                <a:lnTo>
                  <a:pt x="850160" y="638922"/>
                </a:lnTo>
                <a:lnTo>
                  <a:pt x="849104" y="642633"/>
                </a:lnTo>
                <a:lnTo>
                  <a:pt x="847258" y="645549"/>
                </a:lnTo>
                <a:lnTo>
                  <a:pt x="845675" y="648729"/>
                </a:lnTo>
                <a:lnTo>
                  <a:pt x="843301" y="651645"/>
                </a:lnTo>
                <a:lnTo>
                  <a:pt x="841190" y="654296"/>
                </a:lnTo>
                <a:lnTo>
                  <a:pt x="838288" y="656681"/>
                </a:lnTo>
                <a:lnTo>
                  <a:pt x="835650" y="658802"/>
                </a:lnTo>
                <a:lnTo>
                  <a:pt x="832484" y="660657"/>
                </a:lnTo>
                <a:lnTo>
                  <a:pt x="829319" y="662247"/>
                </a:lnTo>
                <a:lnTo>
                  <a:pt x="826153" y="663308"/>
                </a:lnTo>
                <a:lnTo>
                  <a:pt x="822459" y="664103"/>
                </a:lnTo>
                <a:lnTo>
                  <a:pt x="818766" y="664898"/>
                </a:lnTo>
                <a:lnTo>
                  <a:pt x="814809" y="665163"/>
                </a:lnTo>
                <a:lnTo>
                  <a:pt x="811115" y="664898"/>
                </a:lnTo>
                <a:lnTo>
                  <a:pt x="807686" y="664103"/>
                </a:lnTo>
                <a:lnTo>
                  <a:pt x="803993" y="663308"/>
                </a:lnTo>
                <a:lnTo>
                  <a:pt x="800563" y="662247"/>
                </a:lnTo>
                <a:lnTo>
                  <a:pt x="797133" y="660657"/>
                </a:lnTo>
                <a:lnTo>
                  <a:pt x="794495" y="658802"/>
                </a:lnTo>
                <a:lnTo>
                  <a:pt x="791330" y="656681"/>
                </a:lnTo>
                <a:lnTo>
                  <a:pt x="788691" y="654296"/>
                </a:lnTo>
                <a:lnTo>
                  <a:pt x="786317" y="651645"/>
                </a:lnTo>
                <a:lnTo>
                  <a:pt x="784207" y="648729"/>
                </a:lnTo>
                <a:lnTo>
                  <a:pt x="782360" y="645549"/>
                </a:lnTo>
                <a:lnTo>
                  <a:pt x="781041" y="642633"/>
                </a:lnTo>
                <a:lnTo>
                  <a:pt x="779458" y="638922"/>
                </a:lnTo>
                <a:lnTo>
                  <a:pt x="778667" y="635476"/>
                </a:lnTo>
                <a:lnTo>
                  <a:pt x="778139" y="631765"/>
                </a:lnTo>
                <a:lnTo>
                  <a:pt x="777875" y="627789"/>
                </a:lnTo>
                <a:lnTo>
                  <a:pt x="778139" y="623814"/>
                </a:lnTo>
                <a:lnTo>
                  <a:pt x="778667" y="613741"/>
                </a:lnTo>
                <a:lnTo>
                  <a:pt x="779194" y="606850"/>
                </a:lnTo>
                <a:lnTo>
                  <a:pt x="780249" y="598898"/>
                </a:lnTo>
                <a:lnTo>
                  <a:pt x="781305" y="590151"/>
                </a:lnTo>
                <a:lnTo>
                  <a:pt x="782888" y="580343"/>
                </a:lnTo>
                <a:lnTo>
                  <a:pt x="785262" y="569741"/>
                </a:lnTo>
                <a:lnTo>
                  <a:pt x="787636" y="558343"/>
                </a:lnTo>
                <a:lnTo>
                  <a:pt x="790802" y="546681"/>
                </a:lnTo>
                <a:lnTo>
                  <a:pt x="794759" y="534223"/>
                </a:lnTo>
                <a:lnTo>
                  <a:pt x="799508" y="521500"/>
                </a:lnTo>
                <a:lnTo>
                  <a:pt x="801882" y="515138"/>
                </a:lnTo>
                <a:lnTo>
                  <a:pt x="804784" y="508247"/>
                </a:lnTo>
                <a:lnTo>
                  <a:pt x="807950" y="501885"/>
                </a:lnTo>
                <a:lnTo>
                  <a:pt x="810852" y="495524"/>
                </a:lnTo>
                <a:lnTo>
                  <a:pt x="814545" y="488632"/>
                </a:lnTo>
                <a:lnTo>
                  <a:pt x="818238" y="482271"/>
                </a:lnTo>
                <a:lnTo>
                  <a:pt x="823515" y="473259"/>
                </a:lnTo>
                <a:lnTo>
                  <a:pt x="829319" y="464512"/>
                </a:lnTo>
                <a:lnTo>
                  <a:pt x="835914" y="456030"/>
                </a:lnTo>
                <a:lnTo>
                  <a:pt x="842773" y="447548"/>
                </a:lnTo>
                <a:lnTo>
                  <a:pt x="850160" y="439331"/>
                </a:lnTo>
                <a:lnTo>
                  <a:pt x="858338" y="431379"/>
                </a:lnTo>
                <a:lnTo>
                  <a:pt x="867044" y="423692"/>
                </a:lnTo>
                <a:lnTo>
                  <a:pt x="876013" y="416270"/>
                </a:lnTo>
                <a:lnTo>
                  <a:pt x="882345" y="411499"/>
                </a:lnTo>
                <a:lnTo>
                  <a:pt x="888940" y="406993"/>
                </a:lnTo>
                <a:lnTo>
                  <a:pt x="896063" y="402752"/>
                </a:lnTo>
                <a:lnTo>
                  <a:pt x="903450" y="398776"/>
                </a:lnTo>
                <a:lnTo>
                  <a:pt x="910837" y="395066"/>
                </a:lnTo>
                <a:lnTo>
                  <a:pt x="918751" y="391620"/>
                </a:lnTo>
                <a:lnTo>
                  <a:pt x="926929" y="388174"/>
                </a:lnTo>
                <a:lnTo>
                  <a:pt x="935371" y="384993"/>
                </a:lnTo>
                <a:lnTo>
                  <a:pt x="943549" y="382343"/>
                </a:lnTo>
                <a:lnTo>
                  <a:pt x="952519" y="379957"/>
                </a:lnTo>
                <a:lnTo>
                  <a:pt x="961489" y="377837"/>
                </a:lnTo>
                <a:lnTo>
                  <a:pt x="970986" y="375716"/>
                </a:lnTo>
                <a:lnTo>
                  <a:pt x="980747" y="374391"/>
                </a:lnTo>
                <a:lnTo>
                  <a:pt x="990508" y="373065"/>
                </a:lnTo>
                <a:lnTo>
                  <a:pt x="1000533" y="372270"/>
                </a:lnTo>
                <a:lnTo>
                  <a:pt x="1010822" y="371475"/>
                </a:lnTo>
                <a:close/>
                <a:moveTo>
                  <a:pt x="1024065" y="303903"/>
                </a:moveTo>
                <a:lnTo>
                  <a:pt x="1016128" y="304432"/>
                </a:lnTo>
                <a:lnTo>
                  <a:pt x="1001049" y="305490"/>
                </a:lnTo>
                <a:lnTo>
                  <a:pt x="997875" y="305754"/>
                </a:lnTo>
                <a:lnTo>
                  <a:pt x="990467" y="306548"/>
                </a:lnTo>
                <a:lnTo>
                  <a:pt x="983060" y="307606"/>
                </a:lnTo>
                <a:lnTo>
                  <a:pt x="975388" y="308928"/>
                </a:lnTo>
                <a:lnTo>
                  <a:pt x="968245" y="310251"/>
                </a:lnTo>
                <a:lnTo>
                  <a:pt x="960838" y="311573"/>
                </a:lnTo>
                <a:lnTo>
                  <a:pt x="953430" y="313424"/>
                </a:lnTo>
                <a:lnTo>
                  <a:pt x="946288" y="315276"/>
                </a:lnTo>
                <a:lnTo>
                  <a:pt x="938880" y="317392"/>
                </a:lnTo>
                <a:lnTo>
                  <a:pt x="915071" y="324269"/>
                </a:lnTo>
                <a:lnTo>
                  <a:pt x="915336" y="325591"/>
                </a:lnTo>
                <a:lnTo>
                  <a:pt x="904754" y="330088"/>
                </a:lnTo>
                <a:lnTo>
                  <a:pt x="893907" y="334584"/>
                </a:lnTo>
                <a:lnTo>
                  <a:pt x="883590" y="340138"/>
                </a:lnTo>
                <a:lnTo>
                  <a:pt x="873537" y="345428"/>
                </a:lnTo>
                <a:lnTo>
                  <a:pt x="863749" y="350983"/>
                </a:lnTo>
                <a:lnTo>
                  <a:pt x="853961" y="357066"/>
                </a:lnTo>
                <a:lnTo>
                  <a:pt x="844437" y="363678"/>
                </a:lnTo>
                <a:lnTo>
                  <a:pt x="835178" y="370291"/>
                </a:lnTo>
                <a:lnTo>
                  <a:pt x="826183" y="377432"/>
                </a:lnTo>
                <a:lnTo>
                  <a:pt x="817453" y="384573"/>
                </a:lnTo>
                <a:lnTo>
                  <a:pt x="808987" y="392508"/>
                </a:lnTo>
                <a:lnTo>
                  <a:pt x="800522" y="400443"/>
                </a:lnTo>
                <a:lnTo>
                  <a:pt x="792585" y="408642"/>
                </a:lnTo>
                <a:lnTo>
                  <a:pt x="785178" y="416841"/>
                </a:lnTo>
                <a:lnTo>
                  <a:pt x="777771" y="425570"/>
                </a:lnTo>
                <a:lnTo>
                  <a:pt x="770363" y="434562"/>
                </a:lnTo>
                <a:lnTo>
                  <a:pt x="762956" y="445407"/>
                </a:lnTo>
                <a:lnTo>
                  <a:pt x="755813" y="455986"/>
                </a:lnTo>
                <a:lnTo>
                  <a:pt x="748935" y="467095"/>
                </a:lnTo>
                <a:lnTo>
                  <a:pt x="742586" y="478468"/>
                </a:lnTo>
                <a:lnTo>
                  <a:pt x="736766" y="490106"/>
                </a:lnTo>
                <a:lnTo>
                  <a:pt x="731210" y="502008"/>
                </a:lnTo>
                <a:lnTo>
                  <a:pt x="726184" y="514439"/>
                </a:lnTo>
                <a:lnTo>
                  <a:pt x="721687" y="526606"/>
                </a:lnTo>
                <a:lnTo>
                  <a:pt x="717718" y="539302"/>
                </a:lnTo>
                <a:lnTo>
                  <a:pt x="714015" y="552262"/>
                </a:lnTo>
                <a:lnTo>
                  <a:pt x="710840" y="565222"/>
                </a:lnTo>
                <a:lnTo>
                  <a:pt x="708724" y="578447"/>
                </a:lnTo>
                <a:lnTo>
                  <a:pt x="706607" y="591936"/>
                </a:lnTo>
                <a:lnTo>
                  <a:pt x="705285" y="605689"/>
                </a:lnTo>
                <a:lnTo>
                  <a:pt x="704491" y="619443"/>
                </a:lnTo>
                <a:lnTo>
                  <a:pt x="704226" y="633197"/>
                </a:lnTo>
                <a:lnTo>
                  <a:pt x="704226" y="642983"/>
                </a:lnTo>
                <a:lnTo>
                  <a:pt x="704491" y="652769"/>
                </a:lnTo>
                <a:lnTo>
                  <a:pt x="705020" y="662026"/>
                </a:lnTo>
                <a:lnTo>
                  <a:pt x="705549" y="671284"/>
                </a:lnTo>
                <a:lnTo>
                  <a:pt x="706607" y="680541"/>
                </a:lnTo>
                <a:lnTo>
                  <a:pt x="707930" y="689269"/>
                </a:lnTo>
                <a:lnTo>
                  <a:pt x="708988" y="697998"/>
                </a:lnTo>
                <a:lnTo>
                  <a:pt x="710311" y="706461"/>
                </a:lnTo>
                <a:lnTo>
                  <a:pt x="712163" y="714661"/>
                </a:lnTo>
                <a:lnTo>
                  <a:pt x="713750" y="722595"/>
                </a:lnTo>
                <a:lnTo>
                  <a:pt x="715602" y="730266"/>
                </a:lnTo>
                <a:lnTo>
                  <a:pt x="717983" y="738200"/>
                </a:lnTo>
                <a:lnTo>
                  <a:pt x="720099" y="745342"/>
                </a:lnTo>
                <a:lnTo>
                  <a:pt x="722480" y="752748"/>
                </a:lnTo>
                <a:lnTo>
                  <a:pt x="724861" y="759624"/>
                </a:lnTo>
                <a:lnTo>
                  <a:pt x="727507" y="766766"/>
                </a:lnTo>
                <a:lnTo>
                  <a:pt x="731739" y="776816"/>
                </a:lnTo>
                <a:lnTo>
                  <a:pt x="736237" y="786338"/>
                </a:lnTo>
                <a:lnTo>
                  <a:pt x="740734" y="795595"/>
                </a:lnTo>
                <a:lnTo>
                  <a:pt x="745760" y="804324"/>
                </a:lnTo>
                <a:lnTo>
                  <a:pt x="750522" y="812788"/>
                </a:lnTo>
                <a:lnTo>
                  <a:pt x="755549" y="820987"/>
                </a:lnTo>
                <a:lnTo>
                  <a:pt x="760840" y="828922"/>
                </a:lnTo>
                <a:lnTo>
                  <a:pt x="766131" y="836327"/>
                </a:lnTo>
                <a:lnTo>
                  <a:pt x="771686" y="843469"/>
                </a:lnTo>
                <a:lnTo>
                  <a:pt x="776977" y="850346"/>
                </a:lnTo>
                <a:lnTo>
                  <a:pt x="782268" y="856958"/>
                </a:lnTo>
                <a:lnTo>
                  <a:pt x="787824" y="863041"/>
                </a:lnTo>
                <a:lnTo>
                  <a:pt x="798141" y="875208"/>
                </a:lnTo>
                <a:lnTo>
                  <a:pt x="808458" y="885788"/>
                </a:lnTo>
                <a:lnTo>
                  <a:pt x="826977" y="905096"/>
                </a:lnTo>
                <a:lnTo>
                  <a:pt x="834649" y="913824"/>
                </a:lnTo>
                <a:lnTo>
                  <a:pt x="841262" y="921759"/>
                </a:lnTo>
                <a:lnTo>
                  <a:pt x="844172" y="925726"/>
                </a:lnTo>
                <a:lnTo>
                  <a:pt x="846553" y="929165"/>
                </a:lnTo>
                <a:lnTo>
                  <a:pt x="848934" y="932338"/>
                </a:lnTo>
                <a:lnTo>
                  <a:pt x="850521" y="935512"/>
                </a:lnTo>
                <a:lnTo>
                  <a:pt x="851844" y="938686"/>
                </a:lnTo>
                <a:lnTo>
                  <a:pt x="852902" y="941067"/>
                </a:lnTo>
                <a:lnTo>
                  <a:pt x="853961" y="943976"/>
                </a:lnTo>
                <a:lnTo>
                  <a:pt x="854490" y="946092"/>
                </a:lnTo>
                <a:lnTo>
                  <a:pt x="856341" y="957994"/>
                </a:lnTo>
                <a:lnTo>
                  <a:pt x="857929" y="969896"/>
                </a:lnTo>
                <a:lnTo>
                  <a:pt x="858987" y="981799"/>
                </a:lnTo>
                <a:lnTo>
                  <a:pt x="859781" y="993436"/>
                </a:lnTo>
                <a:lnTo>
                  <a:pt x="860310" y="1003752"/>
                </a:lnTo>
                <a:lnTo>
                  <a:pt x="860574" y="1012744"/>
                </a:lnTo>
                <a:lnTo>
                  <a:pt x="860574" y="1025176"/>
                </a:lnTo>
                <a:lnTo>
                  <a:pt x="860574" y="1026762"/>
                </a:lnTo>
                <a:lnTo>
                  <a:pt x="860574" y="1027291"/>
                </a:lnTo>
                <a:lnTo>
                  <a:pt x="860574" y="1027556"/>
                </a:lnTo>
                <a:lnTo>
                  <a:pt x="860574" y="1027820"/>
                </a:lnTo>
                <a:lnTo>
                  <a:pt x="860839" y="1031788"/>
                </a:lnTo>
                <a:lnTo>
                  <a:pt x="861103" y="1036020"/>
                </a:lnTo>
                <a:lnTo>
                  <a:pt x="861632" y="1039987"/>
                </a:lnTo>
                <a:lnTo>
                  <a:pt x="862161" y="1043955"/>
                </a:lnTo>
                <a:lnTo>
                  <a:pt x="863220" y="1047922"/>
                </a:lnTo>
                <a:lnTo>
                  <a:pt x="864278" y="1051360"/>
                </a:lnTo>
                <a:lnTo>
                  <a:pt x="865601" y="1055063"/>
                </a:lnTo>
                <a:lnTo>
                  <a:pt x="867188" y="1058766"/>
                </a:lnTo>
                <a:lnTo>
                  <a:pt x="868511" y="1062469"/>
                </a:lnTo>
                <a:lnTo>
                  <a:pt x="870362" y="1065643"/>
                </a:lnTo>
                <a:lnTo>
                  <a:pt x="872479" y="1069081"/>
                </a:lnTo>
                <a:lnTo>
                  <a:pt x="874331" y="1072255"/>
                </a:lnTo>
                <a:lnTo>
                  <a:pt x="876712" y="1075694"/>
                </a:lnTo>
                <a:lnTo>
                  <a:pt x="878828" y="1078339"/>
                </a:lnTo>
                <a:lnTo>
                  <a:pt x="881473" y="1081513"/>
                </a:lnTo>
                <a:lnTo>
                  <a:pt x="884119" y="1083893"/>
                </a:lnTo>
                <a:lnTo>
                  <a:pt x="887029" y="1086802"/>
                </a:lnTo>
                <a:lnTo>
                  <a:pt x="889939" y="1089447"/>
                </a:lnTo>
                <a:lnTo>
                  <a:pt x="892849" y="1091563"/>
                </a:lnTo>
                <a:lnTo>
                  <a:pt x="896024" y="1093944"/>
                </a:lnTo>
                <a:lnTo>
                  <a:pt x="899198" y="1095795"/>
                </a:lnTo>
                <a:lnTo>
                  <a:pt x="902373" y="1097647"/>
                </a:lnTo>
                <a:lnTo>
                  <a:pt x="905812" y="1099763"/>
                </a:lnTo>
                <a:lnTo>
                  <a:pt x="909516" y="1101085"/>
                </a:lnTo>
                <a:lnTo>
                  <a:pt x="913219" y="1102408"/>
                </a:lnTo>
                <a:lnTo>
                  <a:pt x="916658" y="1103994"/>
                </a:lnTo>
                <a:lnTo>
                  <a:pt x="920627" y="1105052"/>
                </a:lnTo>
                <a:lnTo>
                  <a:pt x="924330" y="1105846"/>
                </a:lnTo>
                <a:lnTo>
                  <a:pt x="928298" y="1106375"/>
                </a:lnTo>
                <a:lnTo>
                  <a:pt x="932267" y="1106904"/>
                </a:lnTo>
                <a:lnTo>
                  <a:pt x="936499" y="1107433"/>
                </a:lnTo>
                <a:lnTo>
                  <a:pt x="940468" y="1107697"/>
                </a:lnTo>
                <a:lnTo>
                  <a:pt x="1124857" y="1107697"/>
                </a:lnTo>
                <a:lnTo>
                  <a:pt x="1129090" y="1107433"/>
                </a:lnTo>
                <a:lnTo>
                  <a:pt x="1133058" y="1106904"/>
                </a:lnTo>
                <a:lnTo>
                  <a:pt x="1137027" y="1106375"/>
                </a:lnTo>
                <a:lnTo>
                  <a:pt x="1140730" y="1105846"/>
                </a:lnTo>
                <a:lnTo>
                  <a:pt x="1144699" y="1105052"/>
                </a:lnTo>
                <a:lnTo>
                  <a:pt x="1148667" y="1103994"/>
                </a:lnTo>
                <a:lnTo>
                  <a:pt x="1152370" y="1102408"/>
                </a:lnTo>
                <a:lnTo>
                  <a:pt x="1156074" y="1101085"/>
                </a:lnTo>
                <a:lnTo>
                  <a:pt x="1159513" y="1099763"/>
                </a:lnTo>
                <a:lnTo>
                  <a:pt x="1162688" y="1097647"/>
                </a:lnTo>
                <a:lnTo>
                  <a:pt x="1166127" y="1095795"/>
                </a:lnTo>
                <a:lnTo>
                  <a:pt x="1169566" y="1093944"/>
                </a:lnTo>
                <a:lnTo>
                  <a:pt x="1172476" y="1091563"/>
                </a:lnTo>
                <a:lnTo>
                  <a:pt x="1175651" y="1089447"/>
                </a:lnTo>
                <a:lnTo>
                  <a:pt x="1178561" y="1086802"/>
                </a:lnTo>
                <a:lnTo>
                  <a:pt x="1181206" y="1083893"/>
                </a:lnTo>
                <a:lnTo>
                  <a:pt x="1183852" y="1081248"/>
                </a:lnTo>
                <a:lnTo>
                  <a:pt x="1186233" y="1078339"/>
                </a:lnTo>
                <a:lnTo>
                  <a:pt x="1188878" y="1075429"/>
                </a:lnTo>
                <a:lnTo>
                  <a:pt x="1190994" y="1072255"/>
                </a:lnTo>
                <a:lnTo>
                  <a:pt x="1193111" y="1069081"/>
                </a:lnTo>
                <a:lnTo>
                  <a:pt x="1194963" y="1065643"/>
                </a:lnTo>
                <a:lnTo>
                  <a:pt x="1196814" y="1062469"/>
                </a:lnTo>
                <a:lnTo>
                  <a:pt x="1198402" y="1058766"/>
                </a:lnTo>
                <a:lnTo>
                  <a:pt x="1199725" y="1055063"/>
                </a:lnTo>
                <a:lnTo>
                  <a:pt x="1201047" y="1051360"/>
                </a:lnTo>
                <a:lnTo>
                  <a:pt x="1202105" y="1047922"/>
                </a:lnTo>
                <a:lnTo>
                  <a:pt x="1202899" y="1043955"/>
                </a:lnTo>
                <a:lnTo>
                  <a:pt x="1203693" y="1039987"/>
                </a:lnTo>
                <a:lnTo>
                  <a:pt x="1204222" y="1036020"/>
                </a:lnTo>
                <a:lnTo>
                  <a:pt x="1204486" y="1031788"/>
                </a:lnTo>
                <a:lnTo>
                  <a:pt x="1204486" y="1027820"/>
                </a:lnTo>
                <a:lnTo>
                  <a:pt x="1204486" y="1027556"/>
                </a:lnTo>
                <a:lnTo>
                  <a:pt x="1204486" y="1027291"/>
                </a:lnTo>
                <a:lnTo>
                  <a:pt x="1204486" y="1026762"/>
                </a:lnTo>
                <a:lnTo>
                  <a:pt x="1204486" y="1025176"/>
                </a:lnTo>
                <a:lnTo>
                  <a:pt x="1204751" y="1013009"/>
                </a:lnTo>
                <a:lnTo>
                  <a:pt x="1205280" y="1004016"/>
                </a:lnTo>
                <a:lnTo>
                  <a:pt x="1205809" y="993701"/>
                </a:lnTo>
                <a:lnTo>
                  <a:pt x="1206338" y="982063"/>
                </a:lnTo>
                <a:lnTo>
                  <a:pt x="1207661" y="969896"/>
                </a:lnTo>
                <a:lnTo>
                  <a:pt x="1208984" y="957994"/>
                </a:lnTo>
                <a:lnTo>
                  <a:pt x="1211100" y="946092"/>
                </a:lnTo>
                <a:lnTo>
                  <a:pt x="1211894" y="943183"/>
                </a:lnTo>
                <a:lnTo>
                  <a:pt x="1212952" y="939480"/>
                </a:lnTo>
                <a:lnTo>
                  <a:pt x="1215068" y="935512"/>
                </a:lnTo>
                <a:lnTo>
                  <a:pt x="1217185" y="931280"/>
                </a:lnTo>
                <a:lnTo>
                  <a:pt x="1220095" y="927313"/>
                </a:lnTo>
                <a:lnTo>
                  <a:pt x="1223005" y="923081"/>
                </a:lnTo>
                <a:lnTo>
                  <a:pt x="1226708" y="918585"/>
                </a:lnTo>
                <a:lnTo>
                  <a:pt x="1230677" y="913824"/>
                </a:lnTo>
                <a:lnTo>
                  <a:pt x="1239936" y="903773"/>
                </a:lnTo>
                <a:lnTo>
                  <a:pt x="1250253" y="892929"/>
                </a:lnTo>
                <a:lnTo>
                  <a:pt x="1258719" y="883936"/>
                </a:lnTo>
                <a:lnTo>
                  <a:pt x="1267713" y="873885"/>
                </a:lnTo>
                <a:lnTo>
                  <a:pt x="1276972" y="863570"/>
                </a:lnTo>
                <a:lnTo>
                  <a:pt x="1286496" y="852461"/>
                </a:lnTo>
                <a:lnTo>
                  <a:pt x="1296020" y="840559"/>
                </a:lnTo>
                <a:lnTo>
                  <a:pt x="1300517" y="834211"/>
                </a:lnTo>
                <a:lnTo>
                  <a:pt x="1305279" y="827335"/>
                </a:lnTo>
                <a:lnTo>
                  <a:pt x="1309776" y="820722"/>
                </a:lnTo>
                <a:lnTo>
                  <a:pt x="1314274" y="813581"/>
                </a:lnTo>
                <a:lnTo>
                  <a:pt x="1318506" y="806175"/>
                </a:lnTo>
                <a:lnTo>
                  <a:pt x="1322739" y="798505"/>
                </a:lnTo>
                <a:lnTo>
                  <a:pt x="1326972" y="790570"/>
                </a:lnTo>
                <a:lnTo>
                  <a:pt x="1330940" y="782371"/>
                </a:lnTo>
                <a:lnTo>
                  <a:pt x="1334908" y="773907"/>
                </a:lnTo>
                <a:lnTo>
                  <a:pt x="1338612" y="765179"/>
                </a:lnTo>
                <a:lnTo>
                  <a:pt x="1341787" y="755922"/>
                </a:lnTo>
                <a:lnTo>
                  <a:pt x="1344961" y="746135"/>
                </a:lnTo>
                <a:lnTo>
                  <a:pt x="1347871" y="736614"/>
                </a:lnTo>
                <a:lnTo>
                  <a:pt x="1350517" y="726563"/>
                </a:lnTo>
                <a:lnTo>
                  <a:pt x="1352898" y="715983"/>
                </a:lnTo>
                <a:lnTo>
                  <a:pt x="1355014" y="705403"/>
                </a:lnTo>
                <a:lnTo>
                  <a:pt x="1357130" y="694030"/>
                </a:lnTo>
                <a:lnTo>
                  <a:pt x="1358453" y="682657"/>
                </a:lnTo>
                <a:lnTo>
                  <a:pt x="1359511" y="670755"/>
                </a:lnTo>
                <a:lnTo>
                  <a:pt x="1360834" y="658588"/>
                </a:lnTo>
                <a:lnTo>
                  <a:pt x="1361099" y="646157"/>
                </a:lnTo>
                <a:lnTo>
                  <a:pt x="1361363" y="633197"/>
                </a:lnTo>
                <a:lnTo>
                  <a:pt x="1361099" y="619443"/>
                </a:lnTo>
                <a:lnTo>
                  <a:pt x="1360041" y="605689"/>
                </a:lnTo>
                <a:lnTo>
                  <a:pt x="1358718" y="591936"/>
                </a:lnTo>
                <a:lnTo>
                  <a:pt x="1356866" y="578447"/>
                </a:lnTo>
                <a:lnTo>
                  <a:pt x="1354220" y="565222"/>
                </a:lnTo>
                <a:lnTo>
                  <a:pt x="1351046" y="552262"/>
                </a:lnTo>
                <a:lnTo>
                  <a:pt x="1347871" y="539302"/>
                </a:lnTo>
                <a:lnTo>
                  <a:pt x="1343639" y="526606"/>
                </a:lnTo>
                <a:lnTo>
                  <a:pt x="1339141" y="514439"/>
                </a:lnTo>
                <a:lnTo>
                  <a:pt x="1334115" y="502008"/>
                </a:lnTo>
                <a:lnTo>
                  <a:pt x="1328824" y="490106"/>
                </a:lnTo>
                <a:lnTo>
                  <a:pt x="1322739" y="478468"/>
                </a:lnTo>
                <a:lnTo>
                  <a:pt x="1316390" y="467095"/>
                </a:lnTo>
                <a:lnTo>
                  <a:pt x="1309512" y="455986"/>
                </a:lnTo>
                <a:lnTo>
                  <a:pt x="1302369" y="445407"/>
                </a:lnTo>
                <a:lnTo>
                  <a:pt x="1294697" y="434562"/>
                </a:lnTo>
                <a:lnTo>
                  <a:pt x="1287819" y="425570"/>
                </a:lnTo>
                <a:lnTo>
                  <a:pt x="1280412" y="416841"/>
                </a:lnTo>
                <a:lnTo>
                  <a:pt x="1272740" y="408642"/>
                </a:lnTo>
                <a:lnTo>
                  <a:pt x="1265068" y="400443"/>
                </a:lnTo>
                <a:lnTo>
                  <a:pt x="1256867" y="392508"/>
                </a:lnTo>
                <a:lnTo>
                  <a:pt x="1248401" y="384838"/>
                </a:lnTo>
                <a:lnTo>
                  <a:pt x="1239671" y="377696"/>
                </a:lnTo>
                <a:lnTo>
                  <a:pt x="1230677" y="370555"/>
                </a:lnTo>
                <a:lnTo>
                  <a:pt x="1221417" y="363943"/>
                </a:lnTo>
                <a:lnTo>
                  <a:pt x="1211894" y="357330"/>
                </a:lnTo>
                <a:lnTo>
                  <a:pt x="1202370" y="351247"/>
                </a:lnTo>
                <a:lnTo>
                  <a:pt x="1192317" y="345693"/>
                </a:lnTo>
                <a:lnTo>
                  <a:pt x="1182000" y="340403"/>
                </a:lnTo>
                <a:lnTo>
                  <a:pt x="1171947" y="334848"/>
                </a:lnTo>
                <a:lnTo>
                  <a:pt x="1161365" y="330352"/>
                </a:lnTo>
                <a:lnTo>
                  <a:pt x="1150783" y="325856"/>
                </a:lnTo>
                <a:lnTo>
                  <a:pt x="1151048" y="324269"/>
                </a:lnTo>
                <a:lnTo>
                  <a:pt x="1126180" y="317392"/>
                </a:lnTo>
                <a:lnTo>
                  <a:pt x="1119302" y="315276"/>
                </a:lnTo>
                <a:lnTo>
                  <a:pt x="1111895" y="313424"/>
                </a:lnTo>
                <a:lnTo>
                  <a:pt x="1104752" y="311573"/>
                </a:lnTo>
                <a:lnTo>
                  <a:pt x="1097345" y="310251"/>
                </a:lnTo>
                <a:lnTo>
                  <a:pt x="1089673" y="308928"/>
                </a:lnTo>
                <a:lnTo>
                  <a:pt x="1082530" y="307606"/>
                </a:lnTo>
                <a:lnTo>
                  <a:pt x="1074858" y="306548"/>
                </a:lnTo>
                <a:lnTo>
                  <a:pt x="1067186" y="305754"/>
                </a:lnTo>
                <a:lnTo>
                  <a:pt x="1064541" y="305490"/>
                </a:lnTo>
                <a:lnTo>
                  <a:pt x="1064276" y="305490"/>
                </a:lnTo>
                <a:lnTo>
                  <a:pt x="1049197" y="304432"/>
                </a:lnTo>
                <a:lnTo>
                  <a:pt x="1041525" y="303903"/>
                </a:lnTo>
                <a:lnTo>
                  <a:pt x="1033588" y="303903"/>
                </a:lnTo>
                <a:lnTo>
                  <a:pt x="1032795" y="303903"/>
                </a:lnTo>
                <a:lnTo>
                  <a:pt x="1032530" y="303903"/>
                </a:lnTo>
                <a:lnTo>
                  <a:pt x="1032001" y="303903"/>
                </a:lnTo>
                <a:lnTo>
                  <a:pt x="1024065" y="303903"/>
                </a:lnTo>
                <a:close/>
                <a:moveTo>
                  <a:pt x="1388083" y="226671"/>
                </a:moveTo>
                <a:lnTo>
                  <a:pt x="1384643" y="226935"/>
                </a:lnTo>
                <a:lnTo>
                  <a:pt x="1381204" y="227464"/>
                </a:lnTo>
                <a:lnTo>
                  <a:pt x="1377765" y="228258"/>
                </a:lnTo>
                <a:lnTo>
                  <a:pt x="1374591" y="229316"/>
                </a:lnTo>
                <a:lnTo>
                  <a:pt x="1371416" y="230903"/>
                </a:lnTo>
                <a:lnTo>
                  <a:pt x="1368241" y="232490"/>
                </a:lnTo>
                <a:lnTo>
                  <a:pt x="1365596" y="234606"/>
                </a:lnTo>
                <a:lnTo>
                  <a:pt x="1362686" y="237250"/>
                </a:lnTo>
                <a:lnTo>
                  <a:pt x="1273269" y="326649"/>
                </a:lnTo>
                <a:lnTo>
                  <a:pt x="1280147" y="332468"/>
                </a:lnTo>
                <a:lnTo>
                  <a:pt x="1286496" y="338551"/>
                </a:lnTo>
                <a:lnTo>
                  <a:pt x="1293110" y="344899"/>
                </a:lnTo>
                <a:lnTo>
                  <a:pt x="1299195" y="351247"/>
                </a:lnTo>
                <a:lnTo>
                  <a:pt x="1305279" y="357859"/>
                </a:lnTo>
                <a:lnTo>
                  <a:pt x="1311364" y="364736"/>
                </a:lnTo>
                <a:lnTo>
                  <a:pt x="1317184" y="371348"/>
                </a:lnTo>
                <a:lnTo>
                  <a:pt x="1322739" y="378490"/>
                </a:lnTo>
                <a:lnTo>
                  <a:pt x="1413479" y="288033"/>
                </a:lnTo>
                <a:lnTo>
                  <a:pt x="1416125" y="285388"/>
                </a:lnTo>
                <a:lnTo>
                  <a:pt x="1417976" y="282479"/>
                </a:lnTo>
                <a:lnTo>
                  <a:pt x="1420093" y="279305"/>
                </a:lnTo>
                <a:lnTo>
                  <a:pt x="1421416" y="276131"/>
                </a:lnTo>
                <a:lnTo>
                  <a:pt x="1422474" y="272957"/>
                </a:lnTo>
                <a:lnTo>
                  <a:pt x="1423267" y="269519"/>
                </a:lnTo>
                <a:lnTo>
                  <a:pt x="1423797" y="266080"/>
                </a:lnTo>
                <a:lnTo>
                  <a:pt x="1423797" y="262642"/>
                </a:lnTo>
                <a:lnTo>
                  <a:pt x="1423797" y="259203"/>
                </a:lnTo>
                <a:lnTo>
                  <a:pt x="1423267" y="255765"/>
                </a:lnTo>
                <a:lnTo>
                  <a:pt x="1422474" y="252327"/>
                </a:lnTo>
                <a:lnTo>
                  <a:pt x="1421416" y="249153"/>
                </a:lnTo>
                <a:lnTo>
                  <a:pt x="1420093" y="245979"/>
                </a:lnTo>
                <a:lnTo>
                  <a:pt x="1417976" y="242805"/>
                </a:lnTo>
                <a:lnTo>
                  <a:pt x="1416125" y="240160"/>
                </a:lnTo>
                <a:lnTo>
                  <a:pt x="1413479" y="237250"/>
                </a:lnTo>
                <a:lnTo>
                  <a:pt x="1410834" y="234606"/>
                </a:lnTo>
                <a:lnTo>
                  <a:pt x="1407924" y="232490"/>
                </a:lnTo>
                <a:lnTo>
                  <a:pt x="1404749" y="230903"/>
                </a:lnTo>
                <a:lnTo>
                  <a:pt x="1401839" y="229316"/>
                </a:lnTo>
                <a:lnTo>
                  <a:pt x="1398400" y="228258"/>
                </a:lnTo>
                <a:lnTo>
                  <a:pt x="1394961" y="227464"/>
                </a:lnTo>
                <a:lnTo>
                  <a:pt x="1391522" y="226935"/>
                </a:lnTo>
                <a:lnTo>
                  <a:pt x="1388083" y="226671"/>
                </a:lnTo>
                <a:close/>
                <a:moveTo>
                  <a:pt x="677243" y="226671"/>
                </a:moveTo>
                <a:lnTo>
                  <a:pt x="673803" y="226935"/>
                </a:lnTo>
                <a:lnTo>
                  <a:pt x="670629" y="227464"/>
                </a:lnTo>
                <a:lnTo>
                  <a:pt x="667190" y="228258"/>
                </a:lnTo>
                <a:lnTo>
                  <a:pt x="663751" y="229316"/>
                </a:lnTo>
                <a:lnTo>
                  <a:pt x="660576" y="230903"/>
                </a:lnTo>
                <a:lnTo>
                  <a:pt x="657666" y="232490"/>
                </a:lnTo>
                <a:lnTo>
                  <a:pt x="654491" y="234606"/>
                </a:lnTo>
                <a:lnTo>
                  <a:pt x="651846" y="237250"/>
                </a:lnTo>
                <a:lnTo>
                  <a:pt x="649465" y="240160"/>
                </a:lnTo>
                <a:lnTo>
                  <a:pt x="647084" y="242805"/>
                </a:lnTo>
                <a:lnTo>
                  <a:pt x="645497" y="245979"/>
                </a:lnTo>
                <a:lnTo>
                  <a:pt x="644174" y="249153"/>
                </a:lnTo>
                <a:lnTo>
                  <a:pt x="642587" y="252327"/>
                </a:lnTo>
                <a:lnTo>
                  <a:pt x="642058" y="255765"/>
                </a:lnTo>
                <a:lnTo>
                  <a:pt x="641529" y="259203"/>
                </a:lnTo>
                <a:lnTo>
                  <a:pt x="641264" y="262642"/>
                </a:lnTo>
                <a:lnTo>
                  <a:pt x="641529" y="266080"/>
                </a:lnTo>
                <a:lnTo>
                  <a:pt x="642058" y="269519"/>
                </a:lnTo>
                <a:lnTo>
                  <a:pt x="642587" y="272957"/>
                </a:lnTo>
                <a:lnTo>
                  <a:pt x="644174" y="276131"/>
                </a:lnTo>
                <a:lnTo>
                  <a:pt x="645497" y="279305"/>
                </a:lnTo>
                <a:lnTo>
                  <a:pt x="647084" y="282479"/>
                </a:lnTo>
                <a:lnTo>
                  <a:pt x="649465" y="285388"/>
                </a:lnTo>
                <a:lnTo>
                  <a:pt x="651846" y="288033"/>
                </a:lnTo>
                <a:lnTo>
                  <a:pt x="742321" y="378490"/>
                </a:lnTo>
                <a:lnTo>
                  <a:pt x="748406" y="371348"/>
                </a:lnTo>
                <a:lnTo>
                  <a:pt x="753961" y="364736"/>
                </a:lnTo>
                <a:lnTo>
                  <a:pt x="760046" y="357859"/>
                </a:lnTo>
                <a:lnTo>
                  <a:pt x="765866" y="351247"/>
                </a:lnTo>
                <a:lnTo>
                  <a:pt x="772480" y="344899"/>
                </a:lnTo>
                <a:lnTo>
                  <a:pt x="778564" y="338551"/>
                </a:lnTo>
                <a:lnTo>
                  <a:pt x="785443" y="332468"/>
                </a:lnTo>
                <a:lnTo>
                  <a:pt x="791792" y="326649"/>
                </a:lnTo>
                <a:lnTo>
                  <a:pt x="702639" y="237250"/>
                </a:lnTo>
                <a:lnTo>
                  <a:pt x="699994" y="234606"/>
                </a:lnTo>
                <a:lnTo>
                  <a:pt x="696819" y="232490"/>
                </a:lnTo>
                <a:lnTo>
                  <a:pt x="694174" y="230903"/>
                </a:lnTo>
                <a:lnTo>
                  <a:pt x="690734" y="229316"/>
                </a:lnTo>
                <a:lnTo>
                  <a:pt x="687295" y="228258"/>
                </a:lnTo>
                <a:lnTo>
                  <a:pt x="683856" y="227464"/>
                </a:lnTo>
                <a:lnTo>
                  <a:pt x="680682" y="226935"/>
                </a:lnTo>
                <a:lnTo>
                  <a:pt x="677243" y="226671"/>
                </a:lnTo>
                <a:close/>
                <a:moveTo>
                  <a:pt x="1032795" y="79348"/>
                </a:moveTo>
                <a:lnTo>
                  <a:pt x="1029091" y="79877"/>
                </a:lnTo>
                <a:lnTo>
                  <a:pt x="1025387" y="80406"/>
                </a:lnTo>
                <a:lnTo>
                  <a:pt x="1021948" y="81200"/>
                </a:lnTo>
                <a:lnTo>
                  <a:pt x="1018774" y="82257"/>
                </a:lnTo>
                <a:lnTo>
                  <a:pt x="1015599" y="83844"/>
                </a:lnTo>
                <a:lnTo>
                  <a:pt x="1012425" y="85696"/>
                </a:lnTo>
                <a:lnTo>
                  <a:pt x="1010044" y="87547"/>
                </a:lnTo>
                <a:lnTo>
                  <a:pt x="1007134" y="90192"/>
                </a:lnTo>
                <a:lnTo>
                  <a:pt x="1005017" y="92573"/>
                </a:lnTo>
                <a:lnTo>
                  <a:pt x="1002901" y="95482"/>
                </a:lnTo>
                <a:lnTo>
                  <a:pt x="1001049" y="98392"/>
                </a:lnTo>
                <a:lnTo>
                  <a:pt x="999726" y="101301"/>
                </a:lnTo>
                <a:lnTo>
                  <a:pt x="998404" y="104739"/>
                </a:lnTo>
                <a:lnTo>
                  <a:pt x="997610" y="108178"/>
                </a:lnTo>
                <a:lnTo>
                  <a:pt x="997081" y="111881"/>
                </a:lnTo>
                <a:lnTo>
                  <a:pt x="996816" y="115319"/>
                </a:lnTo>
                <a:lnTo>
                  <a:pt x="996816" y="236986"/>
                </a:lnTo>
                <a:lnTo>
                  <a:pt x="1005546" y="236192"/>
                </a:lnTo>
                <a:lnTo>
                  <a:pt x="1014276" y="235664"/>
                </a:lnTo>
                <a:lnTo>
                  <a:pt x="1023007" y="235399"/>
                </a:lnTo>
                <a:lnTo>
                  <a:pt x="1031737" y="235135"/>
                </a:lnTo>
                <a:lnTo>
                  <a:pt x="1032795" y="235135"/>
                </a:lnTo>
                <a:lnTo>
                  <a:pt x="1033588" y="235135"/>
                </a:lnTo>
                <a:lnTo>
                  <a:pt x="1042583" y="235399"/>
                </a:lnTo>
                <a:lnTo>
                  <a:pt x="1051313" y="235664"/>
                </a:lnTo>
                <a:lnTo>
                  <a:pt x="1060043" y="236192"/>
                </a:lnTo>
                <a:lnTo>
                  <a:pt x="1068773" y="236986"/>
                </a:lnTo>
                <a:lnTo>
                  <a:pt x="1068773" y="115319"/>
                </a:lnTo>
                <a:lnTo>
                  <a:pt x="1068509" y="111881"/>
                </a:lnTo>
                <a:lnTo>
                  <a:pt x="1067715" y="108178"/>
                </a:lnTo>
                <a:lnTo>
                  <a:pt x="1066922" y="104739"/>
                </a:lnTo>
                <a:lnTo>
                  <a:pt x="1065863" y="101301"/>
                </a:lnTo>
                <a:lnTo>
                  <a:pt x="1064276" y="98392"/>
                </a:lnTo>
                <a:lnTo>
                  <a:pt x="1062424" y="95482"/>
                </a:lnTo>
                <a:lnTo>
                  <a:pt x="1060308" y="92573"/>
                </a:lnTo>
                <a:lnTo>
                  <a:pt x="1057927" y="90192"/>
                </a:lnTo>
                <a:lnTo>
                  <a:pt x="1055546" y="87547"/>
                </a:lnTo>
                <a:lnTo>
                  <a:pt x="1052636" y="85696"/>
                </a:lnTo>
                <a:lnTo>
                  <a:pt x="1049990" y="83844"/>
                </a:lnTo>
                <a:lnTo>
                  <a:pt x="1046816" y="82257"/>
                </a:lnTo>
                <a:lnTo>
                  <a:pt x="1043377" y="81200"/>
                </a:lnTo>
                <a:lnTo>
                  <a:pt x="1039938" y="80406"/>
                </a:lnTo>
                <a:lnTo>
                  <a:pt x="1036498" y="79877"/>
                </a:lnTo>
                <a:lnTo>
                  <a:pt x="1032795" y="79348"/>
                </a:lnTo>
                <a:close/>
                <a:moveTo>
                  <a:pt x="986234" y="0"/>
                </a:moveTo>
                <a:lnTo>
                  <a:pt x="1012954" y="265"/>
                </a:lnTo>
                <a:lnTo>
                  <a:pt x="1039938" y="1058"/>
                </a:lnTo>
                <a:lnTo>
                  <a:pt x="1066922" y="2381"/>
                </a:lnTo>
                <a:lnTo>
                  <a:pt x="1093641" y="4232"/>
                </a:lnTo>
                <a:lnTo>
                  <a:pt x="1120096" y="6612"/>
                </a:lnTo>
                <a:lnTo>
                  <a:pt x="1146286" y="8993"/>
                </a:lnTo>
                <a:lnTo>
                  <a:pt x="1172212" y="12431"/>
                </a:lnTo>
                <a:lnTo>
                  <a:pt x="1198137" y="16134"/>
                </a:lnTo>
                <a:lnTo>
                  <a:pt x="1223798" y="20366"/>
                </a:lnTo>
                <a:lnTo>
                  <a:pt x="1248930" y="25127"/>
                </a:lnTo>
                <a:lnTo>
                  <a:pt x="1274327" y="30417"/>
                </a:lnTo>
                <a:lnTo>
                  <a:pt x="1298930" y="35971"/>
                </a:lnTo>
                <a:lnTo>
                  <a:pt x="1323268" y="42055"/>
                </a:lnTo>
                <a:lnTo>
                  <a:pt x="1347871" y="48931"/>
                </a:lnTo>
                <a:lnTo>
                  <a:pt x="1371681" y="56073"/>
                </a:lnTo>
                <a:lnTo>
                  <a:pt x="1395225" y="64007"/>
                </a:lnTo>
                <a:lnTo>
                  <a:pt x="1418506" y="72207"/>
                </a:lnTo>
                <a:lnTo>
                  <a:pt x="1441521" y="80935"/>
                </a:lnTo>
                <a:lnTo>
                  <a:pt x="1464272" y="90192"/>
                </a:lnTo>
                <a:lnTo>
                  <a:pt x="1486494" y="99979"/>
                </a:lnTo>
                <a:lnTo>
                  <a:pt x="1508716" y="110029"/>
                </a:lnTo>
                <a:lnTo>
                  <a:pt x="1530145" y="120873"/>
                </a:lnTo>
                <a:lnTo>
                  <a:pt x="1551309" y="131982"/>
                </a:lnTo>
                <a:lnTo>
                  <a:pt x="1572208" y="143884"/>
                </a:lnTo>
                <a:lnTo>
                  <a:pt x="1592313" y="156051"/>
                </a:lnTo>
                <a:lnTo>
                  <a:pt x="1612684" y="168747"/>
                </a:lnTo>
                <a:lnTo>
                  <a:pt x="1631996" y="181971"/>
                </a:lnTo>
                <a:lnTo>
                  <a:pt x="1651043" y="195725"/>
                </a:lnTo>
                <a:lnTo>
                  <a:pt x="1660567" y="202602"/>
                </a:lnTo>
                <a:lnTo>
                  <a:pt x="1669826" y="210008"/>
                </a:lnTo>
                <a:lnTo>
                  <a:pt x="1678821" y="217413"/>
                </a:lnTo>
                <a:lnTo>
                  <a:pt x="1687815" y="224819"/>
                </a:lnTo>
                <a:lnTo>
                  <a:pt x="1696810" y="232225"/>
                </a:lnTo>
                <a:lnTo>
                  <a:pt x="1705804" y="240160"/>
                </a:lnTo>
                <a:lnTo>
                  <a:pt x="1714535" y="247830"/>
                </a:lnTo>
                <a:lnTo>
                  <a:pt x="1723000" y="255765"/>
                </a:lnTo>
                <a:lnTo>
                  <a:pt x="1731466" y="263964"/>
                </a:lnTo>
                <a:lnTo>
                  <a:pt x="1739931" y="272164"/>
                </a:lnTo>
                <a:lnTo>
                  <a:pt x="1747868" y="280098"/>
                </a:lnTo>
                <a:lnTo>
                  <a:pt x="1756069" y="288827"/>
                </a:lnTo>
                <a:lnTo>
                  <a:pt x="1764005" y="297290"/>
                </a:lnTo>
                <a:lnTo>
                  <a:pt x="1771941" y="306019"/>
                </a:lnTo>
                <a:lnTo>
                  <a:pt x="1779349" y="314747"/>
                </a:lnTo>
                <a:lnTo>
                  <a:pt x="1787021" y="323740"/>
                </a:lnTo>
                <a:lnTo>
                  <a:pt x="1794163" y="332997"/>
                </a:lnTo>
                <a:lnTo>
                  <a:pt x="1801571" y="341990"/>
                </a:lnTo>
                <a:lnTo>
                  <a:pt x="1808714" y="351512"/>
                </a:lnTo>
                <a:lnTo>
                  <a:pt x="1815592" y="360769"/>
                </a:lnTo>
                <a:lnTo>
                  <a:pt x="1822735" y="370291"/>
                </a:lnTo>
                <a:lnTo>
                  <a:pt x="1829348" y="380077"/>
                </a:lnTo>
                <a:lnTo>
                  <a:pt x="1835962" y="389863"/>
                </a:lnTo>
                <a:lnTo>
                  <a:pt x="1842311" y="399914"/>
                </a:lnTo>
                <a:lnTo>
                  <a:pt x="1848396" y="409964"/>
                </a:lnTo>
                <a:lnTo>
                  <a:pt x="1854745" y="420280"/>
                </a:lnTo>
                <a:lnTo>
                  <a:pt x="1860830" y="430330"/>
                </a:lnTo>
                <a:lnTo>
                  <a:pt x="1866385" y="441175"/>
                </a:lnTo>
                <a:lnTo>
                  <a:pt x="1872470" y="451490"/>
                </a:lnTo>
                <a:lnTo>
                  <a:pt x="1877761" y="462070"/>
                </a:lnTo>
                <a:lnTo>
                  <a:pt x="1883316" y="473178"/>
                </a:lnTo>
                <a:lnTo>
                  <a:pt x="1888342" y="484023"/>
                </a:lnTo>
                <a:lnTo>
                  <a:pt x="1893369" y="495396"/>
                </a:lnTo>
                <a:lnTo>
                  <a:pt x="1898395" y="506240"/>
                </a:lnTo>
                <a:lnTo>
                  <a:pt x="1903157" y="517613"/>
                </a:lnTo>
                <a:lnTo>
                  <a:pt x="1907654" y="529251"/>
                </a:lnTo>
                <a:lnTo>
                  <a:pt x="1912152" y="540624"/>
                </a:lnTo>
                <a:lnTo>
                  <a:pt x="1916385" y="552526"/>
                </a:lnTo>
                <a:lnTo>
                  <a:pt x="1920617" y="564428"/>
                </a:lnTo>
                <a:lnTo>
                  <a:pt x="1924586" y="576331"/>
                </a:lnTo>
                <a:lnTo>
                  <a:pt x="1928289" y="588497"/>
                </a:lnTo>
                <a:lnTo>
                  <a:pt x="1931993" y="600664"/>
                </a:lnTo>
                <a:lnTo>
                  <a:pt x="1935432" y="612831"/>
                </a:lnTo>
                <a:lnTo>
                  <a:pt x="1938607" y="625526"/>
                </a:lnTo>
                <a:lnTo>
                  <a:pt x="1941781" y="637958"/>
                </a:lnTo>
                <a:lnTo>
                  <a:pt x="1944691" y="650918"/>
                </a:lnTo>
                <a:lnTo>
                  <a:pt x="1947337" y="663613"/>
                </a:lnTo>
                <a:lnTo>
                  <a:pt x="1950247" y="676574"/>
                </a:lnTo>
                <a:lnTo>
                  <a:pt x="1952363" y="689798"/>
                </a:lnTo>
                <a:lnTo>
                  <a:pt x="1954744" y="703023"/>
                </a:lnTo>
                <a:lnTo>
                  <a:pt x="1956596" y="716248"/>
                </a:lnTo>
                <a:lnTo>
                  <a:pt x="1958448" y="729737"/>
                </a:lnTo>
                <a:lnTo>
                  <a:pt x="1960299" y="743490"/>
                </a:lnTo>
                <a:lnTo>
                  <a:pt x="1961622" y="757244"/>
                </a:lnTo>
                <a:lnTo>
                  <a:pt x="1962945" y="770998"/>
                </a:lnTo>
                <a:lnTo>
                  <a:pt x="1964268" y="785016"/>
                </a:lnTo>
                <a:lnTo>
                  <a:pt x="1965061" y="799034"/>
                </a:lnTo>
                <a:lnTo>
                  <a:pt x="1965855" y="813317"/>
                </a:lnTo>
                <a:lnTo>
                  <a:pt x="1966384" y="827599"/>
                </a:lnTo>
                <a:lnTo>
                  <a:pt x="1966649" y="842411"/>
                </a:lnTo>
                <a:lnTo>
                  <a:pt x="1966913" y="856958"/>
                </a:lnTo>
                <a:lnTo>
                  <a:pt x="1966913" y="871769"/>
                </a:lnTo>
                <a:lnTo>
                  <a:pt x="1966649" y="886581"/>
                </a:lnTo>
                <a:lnTo>
                  <a:pt x="1966120" y="901393"/>
                </a:lnTo>
                <a:lnTo>
                  <a:pt x="1965590" y="916733"/>
                </a:lnTo>
                <a:lnTo>
                  <a:pt x="1964797" y="931809"/>
                </a:lnTo>
                <a:lnTo>
                  <a:pt x="1964003" y="947150"/>
                </a:lnTo>
                <a:lnTo>
                  <a:pt x="1962416" y="962755"/>
                </a:lnTo>
                <a:lnTo>
                  <a:pt x="1961093" y="978360"/>
                </a:lnTo>
                <a:lnTo>
                  <a:pt x="1959506" y="994230"/>
                </a:lnTo>
                <a:lnTo>
                  <a:pt x="1957654" y="1010099"/>
                </a:lnTo>
                <a:lnTo>
                  <a:pt x="1955802" y="1026233"/>
                </a:lnTo>
                <a:lnTo>
                  <a:pt x="1953950" y="1038929"/>
                </a:lnTo>
                <a:lnTo>
                  <a:pt x="1952363" y="1051360"/>
                </a:lnTo>
                <a:lnTo>
                  <a:pt x="1950247" y="1064056"/>
                </a:lnTo>
                <a:lnTo>
                  <a:pt x="1947866" y="1076752"/>
                </a:lnTo>
                <a:lnTo>
                  <a:pt x="1944956" y="1089447"/>
                </a:lnTo>
                <a:lnTo>
                  <a:pt x="1942046" y="1101879"/>
                </a:lnTo>
                <a:lnTo>
                  <a:pt x="1938607" y="1114574"/>
                </a:lnTo>
                <a:lnTo>
                  <a:pt x="1935167" y="1127005"/>
                </a:lnTo>
                <a:lnTo>
                  <a:pt x="1931199" y="1139701"/>
                </a:lnTo>
                <a:lnTo>
                  <a:pt x="1927231" y="1152132"/>
                </a:lnTo>
                <a:lnTo>
                  <a:pt x="1922998" y="1164828"/>
                </a:lnTo>
                <a:lnTo>
                  <a:pt x="1918501" y="1177524"/>
                </a:lnTo>
                <a:lnTo>
                  <a:pt x="1913210" y="1189955"/>
                </a:lnTo>
                <a:lnTo>
                  <a:pt x="1908448" y="1202386"/>
                </a:lnTo>
                <a:lnTo>
                  <a:pt x="1903157" y="1214817"/>
                </a:lnTo>
                <a:lnTo>
                  <a:pt x="1897866" y="1227513"/>
                </a:lnTo>
                <a:lnTo>
                  <a:pt x="1892311" y="1239944"/>
                </a:lnTo>
                <a:lnTo>
                  <a:pt x="1886491" y="1252111"/>
                </a:lnTo>
                <a:lnTo>
                  <a:pt x="1880142" y="1264806"/>
                </a:lnTo>
                <a:lnTo>
                  <a:pt x="1874321" y="1276973"/>
                </a:lnTo>
                <a:lnTo>
                  <a:pt x="1861359" y="1301571"/>
                </a:lnTo>
                <a:lnTo>
                  <a:pt x="1847867" y="1325904"/>
                </a:lnTo>
                <a:lnTo>
                  <a:pt x="1834110" y="1350238"/>
                </a:lnTo>
                <a:lnTo>
                  <a:pt x="1819825" y="1374306"/>
                </a:lnTo>
                <a:lnTo>
                  <a:pt x="1805274" y="1397846"/>
                </a:lnTo>
                <a:lnTo>
                  <a:pt x="1790195" y="1421386"/>
                </a:lnTo>
                <a:lnTo>
                  <a:pt x="1774851" y="1444662"/>
                </a:lnTo>
                <a:lnTo>
                  <a:pt x="1759772" y="1467673"/>
                </a:lnTo>
                <a:lnTo>
                  <a:pt x="1744164" y="1490154"/>
                </a:lnTo>
                <a:lnTo>
                  <a:pt x="1728820" y="1512636"/>
                </a:lnTo>
                <a:lnTo>
                  <a:pt x="1697868" y="1556278"/>
                </a:lnTo>
                <a:lnTo>
                  <a:pt x="1667974" y="1598332"/>
                </a:lnTo>
                <a:lnTo>
                  <a:pt x="1639403" y="1638535"/>
                </a:lnTo>
                <a:lnTo>
                  <a:pt x="1625647" y="1658108"/>
                </a:lnTo>
                <a:lnTo>
                  <a:pt x="1612419" y="1676887"/>
                </a:lnTo>
                <a:lnTo>
                  <a:pt x="1599985" y="1695401"/>
                </a:lnTo>
                <a:lnTo>
                  <a:pt x="1587816" y="1713387"/>
                </a:lnTo>
                <a:lnTo>
                  <a:pt x="1576705" y="1730843"/>
                </a:lnTo>
                <a:lnTo>
                  <a:pt x="1566388" y="1748035"/>
                </a:lnTo>
                <a:lnTo>
                  <a:pt x="1607393" y="2062253"/>
                </a:lnTo>
                <a:lnTo>
                  <a:pt x="1556070" y="2077329"/>
                </a:lnTo>
                <a:lnTo>
                  <a:pt x="1479087" y="2100605"/>
                </a:lnTo>
                <a:lnTo>
                  <a:pt x="1371681" y="2133931"/>
                </a:lnTo>
                <a:lnTo>
                  <a:pt x="1245491" y="2173076"/>
                </a:lnTo>
                <a:lnTo>
                  <a:pt x="1113217" y="2214601"/>
                </a:lnTo>
                <a:lnTo>
                  <a:pt x="986499" y="2254804"/>
                </a:lnTo>
                <a:lnTo>
                  <a:pt x="877241" y="2289188"/>
                </a:lnTo>
                <a:lnTo>
                  <a:pt x="797347" y="2314844"/>
                </a:lnTo>
                <a:lnTo>
                  <a:pt x="772480" y="2323043"/>
                </a:lnTo>
                <a:lnTo>
                  <a:pt x="759252" y="2327275"/>
                </a:lnTo>
                <a:lnTo>
                  <a:pt x="710046" y="2094521"/>
                </a:lnTo>
                <a:lnTo>
                  <a:pt x="701846" y="2097431"/>
                </a:lnTo>
                <a:lnTo>
                  <a:pt x="680153" y="2105630"/>
                </a:lnTo>
                <a:lnTo>
                  <a:pt x="664544" y="2110920"/>
                </a:lnTo>
                <a:lnTo>
                  <a:pt x="646820" y="2117003"/>
                </a:lnTo>
                <a:lnTo>
                  <a:pt x="626978" y="2123351"/>
                </a:lnTo>
                <a:lnTo>
                  <a:pt x="605550" y="2129699"/>
                </a:lnTo>
                <a:lnTo>
                  <a:pt x="582799" y="2136576"/>
                </a:lnTo>
                <a:lnTo>
                  <a:pt x="559254" y="2142923"/>
                </a:lnTo>
                <a:lnTo>
                  <a:pt x="535180" y="2149007"/>
                </a:lnTo>
                <a:lnTo>
                  <a:pt x="523011" y="2151652"/>
                </a:lnTo>
                <a:lnTo>
                  <a:pt x="511107" y="2154297"/>
                </a:lnTo>
                <a:lnTo>
                  <a:pt x="498937" y="2156413"/>
                </a:lnTo>
                <a:lnTo>
                  <a:pt x="486768" y="2158793"/>
                </a:lnTo>
                <a:lnTo>
                  <a:pt x="475128" y="2160644"/>
                </a:lnTo>
                <a:lnTo>
                  <a:pt x="463488" y="2162496"/>
                </a:lnTo>
                <a:lnTo>
                  <a:pt x="452112" y="2163554"/>
                </a:lnTo>
                <a:lnTo>
                  <a:pt x="441001" y="2164612"/>
                </a:lnTo>
                <a:lnTo>
                  <a:pt x="430419" y="2165141"/>
                </a:lnTo>
                <a:lnTo>
                  <a:pt x="420102" y="2165141"/>
                </a:lnTo>
                <a:lnTo>
                  <a:pt x="410049" y="2164876"/>
                </a:lnTo>
                <a:lnTo>
                  <a:pt x="400261" y="2164083"/>
                </a:lnTo>
                <a:lnTo>
                  <a:pt x="391002" y="2162760"/>
                </a:lnTo>
                <a:lnTo>
                  <a:pt x="382272" y="2160644"/>
                </a:lnTo>
                <a:lnTo>
                  <a:pt x="373806" y="2158264"/>
                </a:lnTo>
                <a:lnTo>
                  <a:pt x="365870" y="2155355"/>
                </a:lnTo>
                <a:lnTo>
                  <a:pt x="357933" y="2151916"/>
                </a:lnTo>
                <a:lnTo>
                  <a:pt x="350790" y="2148213"/>
                </a:lnTo>
                <a:lnTo>
                  <a:pt x="343648" y="2144246"/>
                </a:lnTo>
                <a:lnTo>
                  <a:pt x="337034" y="2139749"/>
                </a:lnTo>
                <a:lnTo>
                  <a:pt x="330685" y="2135253"/>
                </a:lnTo>
                <a:lnTo>
                  <a:pt x="324600" y="2129963"/>
                </a:lnTo>
                <a:lnTo>
                  <a:pt x="319045" y="2124938"/>
                </a:lnTo>
                <a:lnTo>
                  <a:pt x="313489" y="2119384"/>
                </a:lnTo>
                <a:lnTo>
                  <a:pt x="308463" y="2114094"/>
                </a:lnTo>
                <a:lnTo>
                  <a:pt x="303966" y="2108539"/>
                </a:lnTo>
                <a:lnTo>
                  <a:pt x="299468" y="2102456"/>
                </a:lnTo>
                <a:lnTo>
                  <a:pt x="295500" y="2096902"/>
                </a:lnTo>
                <a:lnTo>
                  <a:pt x="291796" y="2091083"/>
                </a:lnTo>
                <a:lnTo>
                  <a:pt x="288357" y="2085264"/>
                </a:lnTo>
                <a:lnTo>
                  <a:pt x="285183" y="2079445"/>
                </a:lnTo>
                <a:lnTo>
                  <a:pt x="282537" y="2073891"/>
                </a:lnTo>
                <a:lnTo>
                  <a:pt x="279892" y="2068336"/>
                </a:lnTo>
                <a:lnTo>
                  <a:pt x="277511" y="2062782"/>
                </a:lnTo>
                <a:lnTo>
                  <a:pt x="275394" y="2057757"/>
                </a:lnTo>
                <a:lnTo>
                  <a:pt x="273807" y="2052467"/>
                </a:lnTo>
                <a:lnTo>
                  <a:pt x="272220" y="2047706"/>
                </a:lnTo>
                <a:lnTo>
                  <a:pt x="271162" y="2042945"/>
                </a:lnTo>
                <a:lnTo>
                  <a:pt x="270103" y="2038713"/>
                </a:lnTo>
                <a:lnTo>
                  <a:pt x="269574" y="2035275"/>
                </a:lnTo>
                <a:lnTo>
                  <a:pt x="269310" y="2031572"/>
                </a:lnTo>
                <a:lnTo>
                  <a:pt x="269045" y="2028398"/>
                </a:lnTo>
                <a:lnTo>
                  <a:pt x="269045" y="2025489"/>
                </a:lnTo>
                <a:lnTo>
                  <a:pt x="269310" y="2022050"/>
                </a:lnTo>
                <a:lnTo>
                  <a:pt x="270632" y="2013851"/>
                </a:lnTo>
                <a:lnTo>
                  <a:pt x="272484" y="2004329"/>
                </a:lnTo>
                <a:lnTo>
                  <a:pt x="274865" y="1993749"/>
                </a:lnTo>
                <a:lnTo>
                  <a:pt x="280156" y="1969680"/>
                </a:lnTo>
                <a:lnTo>
                  <a:pt x="282802" y="1957249"/>
                </a:lnTo>
                <a:lnTo>
                  <a:pt x="284918" y="1944289"/>
                </a:lnTo>
                <a:lnTo>
                  <a:pt x="285712" y="1937677"/>
                </a:lnTo>
                <a:lnTo>
                  <a:pt x="286770" y="1931329"/>
                </a:lnTo>
                <a:lnTo>
                  <a:pt x="287034" y="1924981"/>
                </a:lnTo>
                <a:lnTo>
                  <a:pt x="287299" y="1918633"/>
                </a:lnTo>
                <a:lnTo>
                  <a:pt x="287564" y="1912285"/>
                </a:lnTo>
                <a:lnTo>
                  <a:pt x="287299" y="1906202"/>
                </a:lnTo>
                <a:lnTo>
                  <a:pt x="286770" y="1900383"/>
                </a:lnTo>
                <a:lnTo>
                  <a:pt x="285712" y="1894564"/>
                </a:lnTo>
                <a:lnTo>
                  <a:pt x="284654" y="1889010"/>
                </a:lnTo>
                <a:lnTo>
                  <a:pt x="283066" y="1883985"/>
                </a:lnTo>
                <a:lnTo>
                  <a:pt x="280950" y="1878695"/>
                </a:lnTo>
                <a:lnTo>
                  <a:pt x="278569" y="1873934"/>
                </a:lnTo>
                <a:lnTo>
                  <a:pt x="275659" y="1869438"/>
                </a:lnTo>
                <a:lnTo>
                  <a:pt x="272220" y="1865735"/>
                </a:lnTo>
                <a:lnTo>
                  <a:pt x="268781" y="1862032"/>
                </a:lnTo>
                <a:lnTo>
                  <a:pt x="264283" y="1858593"/>
                </a:lnTo>
                <a:lnTo>
                  <a:pt x="235712" y="1840343"/>
                </a:lnTo>
                <a:lnTo>
                  <a:pt x="215077" y="1826854"/>
                </a:lnTo>
                <a:lnTo>
                  <a:pt x="198146" y="1816274"/>
                </a:lnTo>
                <a:lnTo>
                  <a:pt x="194443" y="1807017"/>
                </a:lnTo>
                <a:lnTo>
                  <a:pt x="191004" y="1797231"/>
                </a:lnTo>
                <a:lnTo>
                  <a:pt x="187300" y="1785064"/>
                </a:lnTo>
                <a:lnTo>
                  <a:pt x="185448" y="1778981"/>
                </a:lnTo>
                <a:lnTo>
                  <a:pt x="184125" y="1772369"/>
                </a:lnTo>
                <a:lnTo>
                  <a:pt x="182803" y="1766285"/>
                </a:lnTo>
                <a:lnTo>
                  <a:pt x="182009" y="1759937"/>
                </a:lnTo>
                <a:lnTo>
                  <a:pt x="181744" y="1754383"/>
                </a:lnTo>
                <a:lnTo>
                  <a:pt x="181744" y="1749093"/>
                </a:lnTo>
                <a:lnTo>
                  <a:pt x="182009" y="1746977"/>
                </a:lnTo>
                <a:lnTo>
                  <a:pt x="182538" y="1744597"/>
                </a:lnTo>
                <a:lnTo>
                  <a:pt x="183067" y="1742745"/>
                </a:lnTo>
                <a:lnTo>
                  <a:pt x="183861" y="1740629"/>
                </a:lnTo>
                <a:lnTo>
                  <a:pt x="186242" y="1737191"/>
                </a:lnTo>
                <a:lnTo>
                  <a:pt x="188623" y="1734017"/>
                </a:lnTo>
                <a:lnTo>
                  <a:pt x="191797" y="1730579"/>
                </a:lnTo>
                <a:lnTo>
                  <a:pt x="194707" y="1727140"/>
                </a:lnTo>
                <a:lnTo>
                  <a:pt x="201586" y="1720792"/>
                </a:lnTo>
                <a:lnTo>
                  <a:pt x="208199" y="1714445"/>
                </a:lnTo>
                <a:lnTo>
                  <a:pt x="214548" y="1709155"/>
                </a:lnTo>
                <a:lnTo>
                  <a:pt x="219310" y="1704394"/>
                </a:lnTo>
                <a:lnTo>
                  <a:pt x="220897" y="1702542"/>
                </a:lnTo>
                <a:lnTo>
                  <a:pt x="221691" y="1700691"/>
                </a:lnTo>
                <a:lnTo>
                  <a:pt x="222220" y="1699369"/>
                </a:lnTo>
                <a:lnTo>
                  <a:pt x="221956" y="1698840"/>
                </a:lnTo>
                <a:lnTo>
                  <a:pt x="221691" y="1698311"/>
                </a:lnTo>
                <a:lnTo>
                  <a:pt x="220104" y="1697253"/>
                </a:lnTo>
                <a:lnTo>
                  <a:pt x="216929" y="1695666"/>
                </a:lnTo>
                <a:lnTo>
                  <a:pt x="207141" y="1691169"/>
                </a:lnTo>
                <a:lnTo>
                  <a:pt x="193914" y="1686144"/>
                </a:lnTo>
                <a:lnTo>
                  <a:pt x="178834" y="1680061"/>
                </a:lnTo>
                <a:lnTo>
                  <a:pt x="163491" y="1674242"/>
                </a:lnTo>
                <a:lnTo>
                  <a:pt x="148940" y="1668158"/>
                </a:lnTo>
                <a:lnTo>
                  <a:pt x="137300" y="1663133"/>
                </a:lnTo>
                <a:lnTo>
                  <a:pt x="132803" y="1661282"/>
                </a:lnTo>
                <a:lnTo>
                  <a:pt x="129628" y="1659166"/>
                </a:lnTo>
                <a:lnTo>
                  <a:pt x="128570" y="1658372"/>
                </a:lnTo>
                <a:lnTo>
                  <a:pt x="127248" y="1657314"/>
                </a:lnTo>
                <a:lnTo>
                  <a:pt x="124602" y="1654140"/>
                </a:lnTo>
                <a:lnTo>
                  <a:pt x="122221" y="1649908"/>
                </a:lnTo>
                <a:lnTo>
                  <a:pt x="119576" y="1645147"/>
                </a:lnTo>
                <a:lnTo>
                  <a:pt x="116930" y="1639593"/>
                </a:lnTo>
                <a:lnTo>
                  <a:pt x="115078" y="1633774"/>
                </a:lnTo>
                <a:lnTo>
                  <a:pt x="112697" y="1627162"/>
                </a:lnTo>
                <a:lnTo>
                  <a:pt x="111375" y="1620814"/>
                </a:lnTo>
                <a:lnTo>
                  <a:pt x="110052" y="1613937"/>
                </a:lnTo>
                <a:lnTo>
                  <a:pt x="109258" y="1607589"/>
                </a:lnTo>
                <a:lnTo>
                  <a:pt x="108994" y="1601506"/>
                </a:lnTo>
                <a:lnTo>
                  <a:pt x="109258" y="1595158"/>
                </a:lnTo>
                <a:lnTo>
                  <a:pt x="109523" y="1592513"/>
                </a:lnTo>
                <a:lnTo>
                  <a:pt x="110052" y="1589868"/>
                </a:lnTo>
                <a:lnTo>
                  <a:pt x="110846" y="1587488"/>
                </a:lnTo>
                <a:lnTo>
                  <a:pt x="111639" y="1585107"/>
                </a:lnTo>
                <a:lnTo>
                  <a:pt x="112697" y="1582992"/>
                </a:lnTo>
                <a:lnTo>
                  <a:pt x="114285" y="1581140"/>
                </a:lnTo>
                <a:lnTo>
                  <a:pt x="115607" y="1579553"/>
                </a:lnTo>
                <a:lnTo>
                  <a:pt x="117195" y="1578231"/>
                </a:lnTo>
                <a:lnTo>
                  <a:pt x="120898" y="1575321"/>
                </a:lnTo>
                <a:lnTo>
                  <a:pt x="124338" y="1572412"/>
                </a:lnTo>
                <a:lnTo>
                  <a:pt x="127512" y="1569502"/>
                </a:lnTo>
                <a:lnTo>
                  <a:pt x="130158" y="1566328"/>
                </a:lnTo>
                <a:lnTo>
                  <a:pt x="132803" y="1563155"/>
                </a:lnTo>
                <a:lnTo>
                  <a:pt x="134655" y="1560245"/>
                </a:lnTo>
                <a:lnTo>
                  <a:pt x="136771" y="1556807"/>
                </a:lnTo>
                <a:lnTo>
                  <a:pt x="138094" y="1553368"/>
                </a:lnTo>
                <a:lnTo>
                  <a:pt x="139417" y="1549930"/>
                </a:lnTo>
                <a:lnTo>
                  <a:pt x="140475" y="1546756"/>
                </a:lnTo>
                <a:lnTo>
                  <a:pt x="141004" y="1543318"/>
                </a:lnTo>
                <a:lnTo>
                  <a:pt x="141004" y="1539879"/>
                </a:lnTo>
                <a:lnTo>
                  <a:pt x="141004" y="1536705"/>
                </a:lnTo>
                <a:lnTo>
                  <a:pt x="140475" y="1533531"/>
                </a:lnTo>
                <a:lnTo>
                  <a:pt x="139417" y="1530093"/>
                </a:lnTo>
                <a:lnTo>
                  <a:pt x="138359" y="1526919"/>
                </a:lnTo>
                <a:lnTo>
                  <a:pt x="136771" y="1524010"/>
                </a:lnTo>
                <a:lnTo>
                  <a:pt x="134655" y="1521100"/>
                </a:lnTo>
                <a:lnTo>
                  <a:pt x="132539" y="1518455"/>
                </a:lnTo>
                <a:lnTo>
                  <a:pt x="129628" y="1515546"/>
                </a:lnTo>
                <a:lnTo>
                  <a:pt x="126718" y="1512901"/>
                </a:lnTo>
                <a:lnTo>
                  <a:pt x="123279" y="1510520"/>
                </a:lnTo>
                <a:lnTo>
                  <a:pt x="119576" y="1508404"/>
                </a:lnTo>
                <a:lnTo>
                  <a:pt x="115343" y="1506289"/>
                </a:lnTo>
                <a:lnTo>
                  <a:pt x="110581" y="1504702"/>
                </a:lnTo>
                <a:lnTo>
                  <a:pt x="105555" y="1502850"/>
                </a:lnTo>
                <a:lnTo>
                  <a:pt x="100264" y="1501792"/>
                </a:lnTo>
                <a:lnTo>
                  <a:pt x="94179" y="1500734"/>
                </a:lnTo>
                <a:lnTo>
                  <a:pt x="88094" y="1499676"/>
                </a:lnTo>
                <a:lnTo>
                  <a:pt x="81481" y="1499147"/>
                </a:lnTo>
                <a:lnTo>
                  <a:pt x="74338" y="1498883"/>
                </a:lnTo>
                <a:lnTo>
                  <a:pt x="66666" y="1498883"/>
                </a:lnTo>
                <a:lnTo>
                  <a:pt x="60846" y="1498883"/>
                </a:lnTo>
                <a:lnTo>
                  <a:pt x="55026" y="1498354"/>
                </a:lnTo>
                <a:lnTo>
                  <a:pt x="49735" y="1497560"/>
                </a:lnTo>
                <a:lnTo>
                  <a:pt x="44709" y="1496238"/>
                </a:lnTo>
                <a:lnTo>
                  <a:pt x="39947" y="1494386"/>
                </a:lnTo>
                <a:lnTo>
                  <a:pt x="35449" y="1492270"/>
                </a:lnTo>
                <a:lnTo>
                  <a:pt x="31217" y="1489625"/>
                </a:lnTo>
                <a:lnTo>
                  <a:pt x="27248" y="1486981"/>
                </a:lnTo>
                <a:lnTo>
                  <a:pt x="23545" y="1483807"/>
                </a:lnTo>
                <a:lnTo>
                  <a:pt x="20106" y="1480368"/>
                </a:lnTo>
                <a:lnTo>
                  <a:pt x="17196" y="1476665"/>
                </a:lnTo>
                <a:lnTo>
                  <a:pt x="14286" y="1472962"/>
                </a:lnTo>
                <a:lnTo>
                  <a:pt x="11640" y="1468995"/>
                </a:lnTo>
                <a:lnTo>
                  <a:pt x="9524" y="1464499"/>
                </a:lnTo>
                <a:lnTo>
                  <a:pt x="7407" y="1460002"/>
                </a:lnTo>
                <a:lnTo>
                  <a:pt x="5820" y="1455506"/>
                </a:lnTo>
                <a:lnTo>
                  <a:pt x="4233" y="1450745"/>
                </a:lnTo>
                <a:lnTo>
                  <a:pt x="2910" y="1445720"/>
                </a:lnTo>
                <a:lnTo>
                  <a:pt x="1852" y="1440959"/>
                </a:lnTo>
                <a:lnTo>
                  <a:pt x="1058" y="1435669"/>
                </a:lnTo>
                <a:lnTo>
                  <a:pt x="529" y="1430643"/>
                </a:lnTo>
                <a:lnTo>
                  <a:pt x="265" y="1425354"/>
                </a:lnTo>
                <a:lnTo>
                  <a:pt x="0" y="1420328"/>
                </a:lnTo>
                <a:lnTo>
                  <a:pt x="0" y="1415303"/>
                </a:lnTo>
                <a:lnTo>
                  <a:pt x="265" y="1410278"/>
                </a:lnTo>
                <a:lnTo>
                  <a:pt x="794" y="1405252"/>
                </a:lnTo>
                <a:lnTo>
                  <a:pt x="1323" y="1400227"/>
                </a:lnTo>
                <a:lnTo>
                  <a:pt x="2116" y="1395466"/>
                </a:lnTo>
                <a:lnTo>
                  <a:pt x="2910" y="1390705"/>
                </a:lnTo>
                <a:lnTo>
                  <a:pt x="4233" y="1386209"/>
                </a:lnTo>
                <a:lnTo>
                  <a:pt x="5556" y="1381977"/>
                </a:lnTo>
                <a:lnTo>
                  <a:pt x="6878" y="1377745"/>
                </a:lnTo>
                <a:lnTo>
                  <a:pt x="11640" y="1365843"/>
                </a:lnTo>
                <a:lnTo>
                  <a:pt x="19048" y="1349444"/>
                </a:lnTo>
                <a:lnTo>
                  <a:pt x="39947" y="1303687"/>
                </a:lnTo>
                <a:lnTo>
                  <a:pt x="65608" y="1245763"/>
                </a:lnTo>
                <a:lnTo>
                  <a:pt x="79629" y="1214288"/>
                </a:lnTo>
                <a:lnTo>
                  <a:pt x="93650" y="1182020"/>
                </a:lnTo>
                <a:lnTo>
                  <a:pt x="107406" y="1149487"/>
                </a:lnTo>
                <a:lnTo>
                  <a:pt x="120634" y="1117484"/>
                </a:lnTo>
                <a:lnTo>
                  <a:pt x="133068" y="1086802"/>
                </a:lnTo>
                <a:lnTo>
                  <a:pt x="138623" y="1072255"/>
                </a:lnTo>
                <a:lnTo>
                  <a:pt x="143914" y="1057973"/>
                </a:lnTo>
                <a:lnTo>
                  <a:pt x="148411" y="1044748"/>
                </a:lnTo>
                <a:lnTo>
                  <a:pt x="152909" y="1031788"/>
                </a:lnTo>
                <a:lnTo>
                  <a:pt x="156612" y="1019886"/>
                </a:lnTo>
                <a:lnTo>
                  <a:pt x="159787" y="1009041"/>
                </a:lnTo>
                <a:lnTo>
                  <a:pt x="162168" y="999255"/>
                </a:lnTo>
                <a:lnTo>
                  <a:pt x="164020" y="990527"/>
                </a:lnTo>
                <a:lnTo>
                  <a:pt x="164813" y="982857"/>
                </a:lnTo>
                <a:lnTo>
                  <a:pt x="165078" y="979683"/>
                </a:lnTo>
                <a:lnTo>
                  <a:pt x="165078" y="976509"/>
                </a:lnTo>
                <a:lnTo>
                  <a:pt x="164549" y="965929"/>
                </a:lnTo>
                <a:lnTo>
                  <a:pt x="163755" y="956143"/>
                </a:lnTo>
                <a:lnTo>
                  <a:pt x="162697" y="947944"/>
                </a:lnTo>
                <a:lnTo>
                  <a:pt x="161374" y="940273"/>
                </a:lnTo>
                <a:lnTo>
                  <a:pt x="160051" y="933396"/>
                </a:lnTo>
                <a:lnTo>
                  <a:pt x="158729" y="927578"/>
                </a:lnTo>
                <a:lnTo>
                  <a:pt x="157141" y="922288"/>
                </a:lnTo>
                <a:lnTo>
                  <a:pt x="155554" y="917527"/>
                </a:lnTo>
                <a:lnTo>
                  <a:pt x="152380" y="908799"/>
                </a:lnTo>
                <a:lnTo>
                  <a:pt x="149999" y="900864"/>
                </a:lnTo>
                <a:lnTo>
                  <a:pt x="148940" y="897425"/>
                </a:lnTo>
                <a:lnTo>
                  <a:pt x="148147" y="893458"/>
                </a:lnTo>
                <a:lnTo>
                  <a:pt x="147618" y="889226"/>
                </a:lnTo>
                <a:lnTo>
                  <a:pt x="147353" y="884730"/>
                </a:lnTo>
                <a:lnTo>
                  <a:pt x="147618" y="861190"/>
                </a:lnTo>
                <a:lnTo>
                  <a:pt x="148411" y="837385"/>
                </a:lnTo>
                <a:lnTo>
                  <a:pt x="149734" y="814374"/>
                </a:lnTo>
                <a:lnTo>
                  <a:pt x="151321" y="791364"/>
                </a:lnTo>
                <a:lnTo>
                  <a:pt x="153438" y="768617"/>
                </a:lnTo>
                <a:lnTo>
                  <a:pt x="156083" y="745871"/>
                </a:lnTo>
                <a:lnTo>
                  <a:pt x="159258" y="723653"/>
                </a:lnTo>
                <a:lnTo>
                  <a:pt x="162697" y="701700"/>
                </a:lnTo>
                <a:lnTo>
                  <a:pt x="166665" y="679747"/>
                </a:lnTo>
                <a:lnTo>
                  <a:pt x="171163" y="657795"/>
                </a:lnTo>
                <a:lnTo>
                  <a:pt x="176189" y="636371"/>
                </a:lnTo>
                <a:lnTo>
                  <a:pt x="181744" y="615476"/>
                </a:lnTo>
                <a:lnTo>
                  <a:pt x="187300" y="594316"/>
                </a:lnTo>
                <a:lnTo>
                  <a:pt x="193649" y="573686"/>
                </a:lnTo>
                <a:lnTo>
                  <a:pt x="200263" y="553320"/>
                </a:lnTo>
                <a:lnTo>
                  <a:pt x="207406" y="533218"/>
                </a:lnTo>
                <a:lnTo>
                  <a:pt x="215077" y="513117"/>
                </a:lnTo>
                <a:lnTo>
                  <a:pt x="223014" y="493809"/>
                </a:lnTo>
                <a:lnTo>
                  <a:pt x="231215" y="474501"/>
                </a:lnTo>
                <a:lnTo>
                  <a:pt x="239945" y="455457"/>
                </a:lnTo>
                <a:lnTo>
                  <a:pt x="249204" y="436943"/>
                </a:lnTo>
                <a:lnTo>
                  <a:pt x="259257" y="418428"/>
                </a:lnTo>
                <a:lnTo>
                  <a:pt x="269045" y="400443"/>
                </a:lnTo>
                <a:lnTo>
                  <a:pt x="279627" y="382722"/>
                </a:lnTo>
                <a:lnTo>
                  <a:pt x="290209" y="365265"/>
                </a:lnTo>
                <a:lnTo>
                  <a:pt x="301585" y="348073"/>
                </a:lnTo>
                <a:lnTo>
                  <a:pt x="313225" y="331410"/>
                </a:lnTo>
                <a:lnTo>
                  <a:pt x="325394" y="315011"/>
                </a:lnTo>
                <a:lnTo>
                  <a:pt x="337828" y="299142"/>
                </a:lnTo>
                <a:lnTo>
                  <a:pt x="350261" y="283272"/>
                </a:lnTo>
                <a:lnTo>
                  <a:pt x="363489" y="267932"/>
                </a:lnTo>
                <a:lnTo>
                  <a:pt x="376981" y="252856"/>
                </a:lnTo>
                <a:lnTo>
                  <a:pt x="391002" y="238044"/>
                </a:lnTo>
                <a:lnTo>
                  <a:pt x="405552" y="224026"/>
                </a:lnTo>
                <a:lnTo>
                  <a:pt x="420102" y="210008"/>
                </a:lnTo>
                <a:lnTo>
                  <a:pt x="434917" y="196519"/>
                </a:lnTo>
                <a:lnTo>
                  <a:pt x="450261" y="183558"/>
                </a:lnTo>
                <a:lnTo>
                  <a:pt x="466133" y="171127"/>
                </a:lnTo>
                <a:lnTo>
                  <a:pt x="482006" y="158696"/>
                </a:lnTo>
                <a:lnTo>
                  <a:pt x="498673" y="146794"/>
                </a:lnTo>
                <a:lnTo>
                  <a:pt x="515339" y="135421"/>
                </a:lnTo>
                <a:lnTo>
                  <a:pt x="532270" y="124312"/>
                </a:lnTo>
                <a:lnTo>
                  <a:pt x="549731" y="113732"/>
                </a:lnTo>
                <a:lnTo>
                  <a:pt x="567455" y="103681"/>
                </a:lnTo>
                <a:lnTo>
                  <a:pt x="585709" y="93895"/>
                </a:lnTo>
                <a:lnTo>
                  <a:pt x="603963" y="84638"/>
                </a:lnTo>
                <a:lnTo>
                  <a:pt x="622746" y="75645"/>
                </a:lnTo>
                <a:lnTo>
                  <a:pt x="641793" y="67446"/>
                </a:lnTo>
                <a:lnTo>
                  <a:pt x="661105" y="59247"/>
                </a:lnTo>
                <a:lnTo>
                  <a:pt x="680946" y="51841"/>
                </a:lnTo>
                <a:lnTo>
                  <a:pt x="700787" y="44964"/>
                </a:lnTo>
                <a:lnTo>
                  <a:pt x="721157" y="38616"/>
                </a:lnTo>
                <a:lnTo>
                  <a:pt x="741528" y="32533"/>
                </a:lnTo>
                <a:lnTo>
                  <a:pt x="762427" y="26978"/>
                </a:lnTo>
                <a:lnTo>
                  <a:pt x="783326" y="21953"/>
                </a:lnTo>
                <a:lnTo>
                  <a:pt x="805019" y="17457"/>
                </a:lnTo>
                <a:lnTo>
                  <a:pt x="826712" y="13489"/>
                </a:lnTo>
                <a:lnTo>
                  <a:pt x="848405" y="9786"/>
                </a:lnTo>
                <a:lnTo>
                  <a:pt x="870627" y="7141"/>
                </a:lnTo>
                <a:lnTo>
                  <a:pt x="893378" y="4497"/>
                </a:lnTo>
                <a:lnTo>
                  <a:pt x="916129" y="2645"/>
                </a:lnTo>
                <a:lnTo>
                  <a:pt x="939145" y="1058"/>
                </a:lnTo>
                <a:lnTo>
                  <a:pt x="962425" y="265"/>
                </a:lnTo>
                <a:lnTo>
                  <a:pt x="986234" y="0"/>
                </a:lnTo>
                <a:close/>
              </a:path>
            </a:pathLst>
          </a:custGeom>
          <a:solidFill>
            <a:srgbClr val="FFDF0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5" name="KSO_Shape"/>
          <p:cNvSpPr>
            <a:spLocks/>
          </p:cNvSpPr>
          <p:nvPr/>
        </p:nvSpPr>
        <p:spPr bwMode="auto">
          <a:xfrm>
            <a:off x="9002806" y="3531918"/>
            <a:ext cx="688745" cy="663772"/>
          </a:xfrm>
          <a:custGeom>
            <a:avLst/>
            <a:gdLst>
              <a:gd name="T0" fmla="*/ 1362327 w 1631950"/>
              <a:gd name="T1" fmla="*/ 1279012 h 2274888"/>
              <a:gd name="T2" fmla="*/ 1342394 w 1631950"/>
              <a:gd name="T3" fmla="*/ 1329027 h 2274888"/>
              <a:gd name="T4" fmla="*/ 1307844 w 1631950"/>
              <a:gd name="T5" fmla="*/ 1369199 h 2274888"/>
              <a:gd name="T6" fmla="*/ 1261867 w 1631950"/>
              <a:gd name="T7" fmla="*/ 1395537 h 2274888"/>
              <a:gd name="T8" fmla="*/ 1207650 w 1631950"/>
              <a:gd name="T9" fmla="*/ 1405114 h 2274888"/>
              <a:gd name="T10" fmla="*/ 141920 w 1631950"/>
              <a:gd name="T11" fmla="*/ 1404583 h 2274888"/>
              <a:gd name="T12" fmla="*/ 89564 w 1631950"/>
              <a:gd name="T13" fmla="*/ 1389684 h 2274888"/>
              <a:gd name="T14" fmla="*/ 46243 w 1631950"/>
              <a:gd name="T15" fmla="*/ 1359090 h 2274888"/>
              <a:gd name="T16" fmla="*/ 15680 w 1631950"/>
              <a:gd name="T17" fmla="*/ 1315726 h 2274888"/>
              <a:gd name="T18" fmla="*/ 797 w 1631950"/>
              <a:gd name="T19" fmla="*/ 1263316 h 2274888"/>
              <a:gd name="T20" fmla="*/ 562478 w 1631950"/>
              <a:gd name="T21" fmla="*/ 608645 h 2274888"/>
              <a:gd name="T22" fmla="*/ 625937 w 1631950"/>
              <a:gd name="T23" fmla="*/ 720923 h 2274888"/>
              <a:gd name="T24" fmla="*/ 642664 w 1631950"/>
              <a:gd name="T25" fmla="*/ 681013 h 2274888"/>
              <a:gd name="T26" fmla="*/ 658330 w 1631950"/>
              <a:gd name="T27" fmla="*/ 632590 h 2274888"/>
              <a:gd name="T28" fmla="*/ 652223 w 1631950"/>
              <a:gd name="T29" fmla="*/ 614764 h 2274888"/>
              <a:gd name="T30" fmla="*/ 638416 w 1631950"/>
              <a:gd name="T31" fmla="*/ 592416 h 2274888"/>
              <a:gd name="T32" fmla="*/ 643461 w 1631950"/>
              <a:gd name="T33" fmla="*/ 573259 h 2274888"/>
              <a:gd name="T34" fmla="*/ 671075 w 1631950"/>
              <a:gd name="T35" fmla="*/ 568470 h 2274888"/>
              <a:gd name="T36" fmla="*/ 728693 w 1631950"/>
              <a:gd name="T37" fmla="*/ 570332 h 2274888"/>
              <a:gd name="T38" fmla="*/ 740641 w 1631950"/>
              <a:gd name="T39" fmla="*/ 582305 h 2274888"/>
              <a:gd name="T40" fmla="*/ 736658 w 1631950"/>
              <a:gd name="T41" fmla="*/ 603856 h 2274888"/>
              <a:gd name="T42" fmla="*/ 721789 w 1631950"/>
              <a:gd name="T43" fmla="*/ 624076 h 2274888"/>
              <a:gd name="T44" fmla="*/ 727100 w 1631950"/>
              <a:gd name="T45" fmla="*/ 652811 h 2274888"/>
              <a:gd name="T46" fmla="*/ 740110 w 1631950"/>
              <a:gd name="T47" fmla="*/ 699904 h 2274888"/>
              <a:gd name="T48" fmla="*/ 783920 w 1631950"/>
              <a:gd name="T49" fmla="*/ 670903 h 2274888"/>
              <a:gd name="T50" fmla="*/ 884021 w 1631950"/>
              <a:gd name="T51" fmla="*/ 540800 h 2274888"/>
              <a:gd name="T52" fmla="*/ 964473 w 1631950"/>
              <a:gd name="T53" fmla="*/ 575653 h 2274888"/>
              <a:gd name="T54" fmla="*/ 1017046 w 1631950"/>
              <a:gd name="T55" fmla="*/ 612635 h 2274888"/>
              <a:gd name="T56" fmla="*/ 1052360 w 1631950"/>
              <a:gd name="T57" fmla="*/ 652811 h 2274888"/>
              <a:gd name="T58" fmla="*/ 310235 w 1631950"/>
              <a:gd name="T59" fmla="*/ 657068 h 2274888"/>
              <a:gd name="T60" fmla="*/ 346346 w 1631950"/>
              <a:gd name="T61" fmla="*/ 615562 h 2274888"/>
              <a:gd name="T62" fmla="*/ 398387 w 1631950"/>
              <a:gd name="T63" fmla="*/ 578048 h 2274888"/>
              <a:gd name="T64" fmla="*/ 478839 w 1631950"/>
              <a:gd name="T65" fmla="*/ 542130 h 2274888"/>
              <a:gd name="T66" fmla="*/ 709370 w 1631950"/>
              <a:gd name="T67" fmla="*/ 2124 h 2274888"/>
              <a:gd name="T68" fmla="*/ 770048 w 1631950"/>
              <a:gd name="T69" fmla="*/ 22301 h 2274888"/>
              <a:gd name="T70" fmla="*/ 822741 w 1631950"/>
              <a:gd name="T71" fmla="*/ 63716 h 2274888"/>
              <a:gd name="T72" fmla="*/ 860798 w 1631950"/>
              <a:gd name="T73" fmla="*/ 126634 h 2274888"/>
              <a:gd name="T74" fmla="*/ 877298 w 1631950"/>
              <a:gd name="T75" fmla="*/ 210260 h 2274888"/>
              <a:gd name="T76" fmla="*/ 884749 w 1631950"/>
              <a:gd name="T77" fmla="*/ 238666 h 2274888"/>
              <a:gd name="T78" fmla="*/ 887943 w 1631950"/>
              <a:gd name="T79" fmla="*/ 270259 h 2274888"/>
              <a:gd name="T80" fmla="*/ 873040 w 1631950"/>
              <a:gd name="T81" fmla="*/ 332115 h 2274888"/>
              <a:gd name="T82" fmla="*/ 858669 w 1631950"/>
              <a:gd name="T83" fmla="*/ 349903 h 2274888"/>
              <a:gd name="T84" fmla="*/ 836846 w 1631950"/>
              <a:gd name="T85" fmla="*/ 396095 h 2274888"/>
              <a:gd name="T86" fmla="*/ 803580 w 1631950"/>
              <a:gd name="T87" fmla="*/ 452908 h 2274888"/>
              <a:gd name="T88" fmla="*/ 764193 w 1631950"/>
              <a:gd name="T89" fmla="*/ 497508 h 2274888"/>
              <a:gd name="T90" fmla="*/ 720814 w 1631950"/>
              <a:gd name="T91" fmla="*/ 525915 h 2274888"/>
              <a:gd name="T92" fmla="*/ 675838 w 1631950"/>
              <a:gd name="T93" fmla="*/ 534410 h 2274888"/>
              <a:gd name="T94" fmla="*/ 631128 w 1631950"/>
              <a:gd name="T95" fmla="*/ 519809 h 2274888"/>
              <a:gd name="T96" fmla="*/ 588813 w 1631950"/>
              <a:gd name="T97" fmla="*/ 486093 h 2274888"/>
              <a:gd name="T98" fmla="*/ 550756 w 1631950"/>
              <a:gd name="T99" fmla="*/ 437245 h 2274888"/>
              <a:gd name="T100" fmla="*/ 519886 w 1631950"/>
              <a:gd name="T101" fmla="*/ 377246 h 2274888"/>
              <a:gd name="T102" fmla="*/ 500458 w 1631950"/>
              <a:gd name="T103" fmla="*/ 343531 h 2274888"/>
              <a:gd name="T104" fmla="*/ 485821 w 1631950"/>
              <a:gd name="T105" fmla="*/ 312204 h 2274888"/>
              <a:gd name="T106" fmla="*/ 478369 w 1631950"/>
              <a:gd name="T107" fmla="*/ 253799 h 2274888"/>
              <a:gd name="T108" fmla="*/ 485554 w 1631950"/>
              <a:gd name="T109" fmla="*/ 235215 h 2274888"/>
              <a:gd name="T110" fmla="*/ 493805 w 1631950"/>
              <a:gd name="T111" fmla="*/ 160084 h 2274888"/>
              <a:gd name="T112" fmla="*/ 523611 w 1631950"/>
              <a:gd name="T113" fmla="*/ 88139 h 2274888"/>
              <a:gd name="T114" fmla="*/ 570450 w 1631950"/>
              <a:gd name="T115" fmla="*/ 37698 h 2274888"/>
              <a:gd name="T116" fmla="*/ 628733 w 1631950"/>
              <a:gd name="T117" fmla="*/ 7965 h 227488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631950" h="2274888">
                <a:moveTo>
                  <a:pt x="0" y="1235075"/>
                </a:moveTo>
                <a:lnTo>
                  <a:pt x="1631950" y="1235075"/>
                </a:lnTo>
                <a:lnTo>
                  <a:pt x="1631950" y="1489231"/>
                </a:lnTo>
                <a:lnTo>
                  <a:pt x="1631950" y="1499079"/>
                </a:lnTo>
                <a:lnTo>
                  <a:pt x="1631315" y="1508610"/>
                </a:lnTo>
                <a:lnTo>
                  <a:pt x="1629726" y="1518141"/>
                </a:lnTo>
                <a:lnTo>
                  <a:pt x="1628456" y="1527354"/>
                </a:lnTo>
                <a:lnTo>
                  <a:pt x="1626232" y="1536567"/>
                </a:lnTo>
                <a:lnTo>
                  <a:pt x="1623690" y="1545462"/>
                </a:lnTo>
                <a:lnTo>
                  <a:pt x="1620514" y="1554358"/>
                </a:lnTo>
                <a:lnTo>
                  <a:pt x="1617337" y="1562618"/>
                </a:lnTo>
                <a:lnTo>
                  <a:pt x="1613524" y="1571196"/>
                </a:lnTo>
                <a:lnTo>
                  <a:pt x="1609712" y="1579456"/>
                </a:lnTo>
                <a:lnTo>
                  <a:pt x="1604629" y="1587080"/>
                </a:lnTo>
                <a:lnTo>
                  <a:pt x="1599864" y="1595023"/>
                </a:lnTo>
                <a:lnTo>
                  <a:pt x="1594781" y="1602330"/>
                </a:lnTo>
                <a:lnTo>
                  <a:pt x="1588745" y="1609319"/>
                </a:lnTo>
                <a:lnTo>
                  <a:pt x="1583027" y="1616308"/>
                </a:lnTo>
                <a:lnTo>
                  <a:pt x="1576673" y="1622980"/>
                </a:lnTo>
                <a:lnTo>
                  <a:pt x="1570319" y="1629334"/>
                </a:lnTo>
                <a:lnTo>
                  <a:pt x="1563330" y="1635052"/>
                </a:lnTo>
                <a:lnTo>
                  <a:pt x="1556341" y="1640771"/>
                </a:lnTo>
                <a:lnTo>
                  <a:pt x="1549034" y="1645854"/>
                </a:lnTo>
                <a:lnTo>
                  <a:pt x="1541410" y="1650619"/>
                </a:lnTo>
                <a:lnTo>
                  <a:pt x="1533468" y="1655385"/>
                </a:lnTo>
                <a:lnTo>
                  <a:pt x="1525208" y="1659515"/>
                </a:lnTo>
                <a:lnTo>
                  <a:pt x="1516948" y="1663009"/>
                </a:lnTo>
                <a:lnTo>
                  <a:pt x="1508371" y="1666504"/>
                </a:lnTo>
                <a:lnTo>
                  <a:pt x="1499475" y="1669363"/>
                </a:lnTo>
                <a:lnTo>
                  <a:pt x="1490262" y="1671905"/>
                </a:lnTo>
                <a:lnTo>
                  <a:pt x="1481685" y="1674129"/>
                </a:lnTo>
                <a:lnTo>
                  <a:pt x="1472472" y="1676035"/>
                </a:lnTo>
                <a:lnTo>
                  <a:pt x="1462624" y="1677306"/>
                </a:lnTo>
                <a:lnTo>
                  <a:pt x="1453093" y="1677941"/>
                </a:lnTo>
                <a:lnTo>
                  <a:pt x="1443563" y="1677941"/>
                </a:lnTo>
                <a:lnTo>
                  <a:pt x="1246280" y="1677941"/>
                </a:lnTo>
                <a:lnTo>
                  <a:pt x="1246280" y="2274888"/>
                </a:lnTo>
                <a:lnTo>
                  <a:pt x="386305" y="2274888"/>
                </a:lnTo>
                <a:lnTo>
                  <a:pt x="386305" y="1677941"/>
                </a:lnTo>
                <a:lnTo>
                  <a:pt x="188705" y="1677941"/>
                </a:lnTo>
                <a:lnTo>
                  <a:pt x="179174" y="1677941"/>
                </a:lnTo>
                <a:lnTo>
                  <a:pt x="169644" y="1677306"/>
                </a:lnTo>
                <a:lnTo>
                  <a:pt x="160113" y="1676035"/>
                </a:lnTo>
                <a:lnTo>
                  <a:pt x="150900" y="1674129"/>
                </a:lnTo>
                <a:lnTo>
                  <a:pt x="141688" y="1671905"/>
                </a:lnTo>
                <a:lnTo>
                  <a:pt x="132792" y="1669363"/>
                </a:lnTo>
                <a:lnTo>
                  <a:pt x="123897" y="1666504"/>
                </a:lnTo>
                <a:lnTo>
                  <a:pt x="115320" y="1663009"/>
                </a:lnTo>
                <a:lnTo>
                  <a:pt x="107060" y="1659515"/>
                </a:lnTo>
                <a:lnTo>
                  <a:pt x="98800" y="1655385"/>
                </a:lnTo>
                <a:lnTo>
                  <a:pt x="91176" y="1650619"/>
                </a:lnTo>
                <a:lnTo>
                  <a:pt x="83233" y="1645854"/>
                </a:lnTo>
                <a:lnTo>
                  <a:pt x="75927" y="1640771"/>
                </a:lnTo>
                <a:lnTo>
                  <a:pt x="68938" y="1635052"/>
                </a:lnTo>
                <a:lnTo>
                  <a:pt x="61949" y="1629334"/>
                </a:lnTo>
                <a:lnTo>
                  <a:pt x="55277" y="1622980"/>
                </a:lnTo>
                <a:lnTo>
                  <a:pt x="48923" y="1616308"/>
                </a:lnTo>
                <a:lnTo>
                  <a:pt x="43205" y="1609319"/>
                </a:lnTo>
                <a:lnTo>
                  <a:pt x="37487" y="1602330"/>
                </a:lnTo>
                <a:lnTo>
                  <a:pt x="32404" y="1595023"/>
                </a:lnTo>
                <a:lnTo>
                  <a:pt x="27639" y="1587080"/>
                </a:lnTo>
                <a:lnTo>
                  <a:pt x="22873" y="1579456"/>
                </a:lnTo>
                <a:lnTo>
                  <a:pt x="18743" y="1571196"/>
                </a:lnTo>
                <a:lnTo>
                  <a:pt x="14931" y="1562618"/>
                </a:lnTo>
                <a:lnTo>
                  <a:pt x="11437" y="1554358"/>
                </a:lnTo>
                <a:lnTo>
                  <a:pt x="8577" y="1545462"/>
                </a:lnTo>
                <a:lnTo>
                  <a:pt x="6354" y="1536567"/>
                </a:lnTo>
                <a:lnTo>
                  <a:pt x="4130" y="1527354"/>
                </a:lnTo>
                <a:lnTo>
                  <a:pt x="2224" y="1518141"/>
                </a:lnTo>
                <a:lnTo>
                  <a:pt x="953" y="1508610"/>
                </a:lnTo>
                <a:lnTo>
                  <a:pt x="318" y="1499079"/>
                </a:lnTo>
                <a:lnTo>
                  <a:pt x="0" y="1489231"/>
                </a:lnTo>
                <a:lnTo>
                  <a:pt x="0" y="1235075"/>
                </a:lnTo>
                <a:close/>
                <a:moveTo>
                  <a:pt x="625067" y="631825"/>
                </a:moveTo>
                <a:lnTo>
                  <a:pt x="638397" y="659149"/>
                </a:lnTo>
                <a:lnTo>
                  <a:pt x="654266" y="691557"/>
                </a:lnTo>
                <a:lnTo>
                  <a:pt x="672357" y="726824"/>
                </a:lnTo>
                <a:lnTo>
                  <a:pt x="691401" y="763361"/>
                </a:lnTo>
                <a:lnTo>
                  <a:pt x="700922" y="781154"/>
                </a:lnTo>
                <a:lnTo>
                  <a:pt x="710761" y="798946"/>
                </a:lnTo>
                <a:lnTo>
                  <a:pt x="720600" y="816103"/>
                </a:lnTo>
                <a:lnTo>
                  <a:pt x="730122" y="832307"/>
                </a:lnTo>
                <a:lnTo>
                  <a:pt x="739326" y="847240"/>
                </a:lnTo>
                <a:lnTo>
                  <a:pt x="748213" y="860902"/>
                </a:lnTo>
                <a:lnTo>
                  <a:pt x="756782" y="872657"/>
                </a:lnTo>
                <a:lnTo>
                  <a:pt x="764400" y="883142"/>
                </a:lnTo>
                <a:lnTo>
                  <a:pt x="764400" y="835802"/>
                </a:lnTo>
                <a:lnTo>
                  <a:pt x="764717" y="830400"/>
                </a:lnTo>
                <a:lnTo>
                  <a:pt x="765669" y="824681"/>
                </a:lnTo>
                <a:lnTo>
                  <a:pt x="766621" y="818962"/>
                </a:lnTo>
                <a:lnTo>
                  <a:pt x="768208" y="813243"/>
                </a:lnTo>
                <a:lnTo>
                  <a:pt x="771382" y="801488"/>
                </a:lnTo>
                <a:lnTo>
                  <a:pt x="775826" y="790050"/>
                </a:lnTo>
                <a:lnTo>
                  <a:pt x="779952" y="779565"/>
                </a:lnTo>
                <a:lnTo>
                  <a:pt x="783760" y="769080"/>
                </a:lnTo>
                <a:lnTo>
                  <a:pt x="785030" y="764315"/>
                </a:lnTo>
                <a:lnTo>
                  <a:pt x="786299" y="759866"/>
                </a:lnTo>
                <a:lnTo>
                  <a:pt x="786934" y="755418"/>
                </a:lnTo>
                <a:lnTo>
                  <a:pt x="787252" y="751923"/>
                </a:lnTo>
                <a:lnTo>
                  <a:pt x="786934" y="748111"/>
                </a:lnTo>
                <a:lnTo>
                  <a:pt x="786299" y="745251"/>
                </a:lnTo>
                <a:lnTo>
                  <a:pt x="784712" y="742074"/>
                </a:lnTo>
                <a:lnTo>
                  <a:pt x="783126" y="739215"/>
                </a:lnTo>
                <a:lnTo>
                  <a:pt x="781539" y="736673"/>
                </a:lnTo>
                <a:lnTo>
                  <a:pt x="779634" y="734131"/>
                </a:lnTo>
                <a:lnTo>
                  <a:pt x="775191" y="729365"/>
                </a:lnTo>
                <a:lnTo>
                  <a:pt x="770747" y="723964"/>
                </a:lnTo>
                <a:lnTo>
                  <a:pt x="768526" y="721105"/>
                </a:lnTo>
                <a:lnTo>
                  <a:pt x="766621" y="718245"/>
                </a:lnTo>
                <a:lnTo>
                  <a:pt x="765352" y="714750"/>
                </a:lnTo>
                <a:lnTo>
                  <a:pt x="764082" y="711573"/>
                </a:lnTo>
                <a:lnTo>
                  <a:pt x="763130" y="707443"/>
                </a:lnTo>
                <a:lnTo>
                  <a:pt x="763130" y="702995"/>
                </a:lnTo>
                <a:lnTo>
                  <a:pt x="763130" y="698864"/>
                </a:lnTo>
                <a:lnTo>
                  <a:pt x="763448" y="695369"/>
                </a:lnTo>
                <a:lnTo>
                  <a:pt x="764400" y="691874"/>
                </a:lnTo>
                <a:lnTo>
                  <a:pt x="765669" y="689015"/>
                </a:lnTo>
                <a:lnTo>
                  <a:pt x="766939" y="686791"/>
                </a:lnTo>
                <a:lnTo>
                  <a:pt x="769160" y="684567"/>
                </a:lnTo>
                <a:lnTo>
                  <a:pt x="771700" y="682978"/>
                </a:lnTo>
                <a:lnTo>
                  <a:pt x="774556" y="682025"/>
                </a:lnTo>
                <a:lnTo>
                  <a:pt x="777730" y="681072"/>
                </a:lnTo>
                <a:lnTo>
                  <a:pt x="781856" y="680119"/>
                </a:lnTo>
                <a:lnTo>
                  <a:pt x="785982" y="679483"/>
                </a:lnTo>
                <a:lnTo>
                  <a:pt x="791060" y="679166"/>
                </a:lnTo>
                <a:lnTo>
                  <a:pt x="802169" y="678848"/>
                </a:lnTo>
                <a:lnTo>
                  <a:pt x="815816" y="678848"/>
                </a:lnTo>
                <a:lnTo>
                  <a:pt x="833273" y="678848"/>
                </a:lnTo>
                <a:lnTo>
                  <a:pt x="846920" y="678848"/>
                </a:lnTo>
                <a:lnTo>
                  <a:pt x="858029" y="679166"/>
                </a:lnTo>
                <a:lnTo>
                  <a:pt x="862790" y="679483"/>
                </a:lnTo>
                <a:lnTo>
                  <a:pt x="867233" y="680119"/>
                </a:lnTo>
                <a:lnTo>
                  <a:pt x="871042" y="681072"/>
                </a:lnTo>
                <a:lnTo>
                  <a:pt x="874216" y="682025"/>
                </a:lnTo>
                <a:lnTo>
                  <a:pt x="877390" y="682978"/>
                </a:lnTo>
                <a:lnTo>
                  <a:pt x="879929" y="684567"/>
                </a:lnTo>
                <a:lnTo>
                  <a:pt x="881516" y="686791"/>
                </a:lnTo>
                <a:lnTo>
                  <a:pt x="883103" y="689015"/>
                </a:lnTo>
                <a:lnTo>
                  <a:pt x="884690" y="691874"/>
                </a:lnTo>
                <a:lnTo>
                  <a:pt x="885324" y="695369"/>
                </a:lnTo>
                <a:lnTo>
                  <a:pt x="885642" y="698864"/>
                </a:lnTo>
                <a:lnTo>
                  <a:pt x="885959" y="702995"/>
                </a:lnTo>
                <a:lnTo>
                  <a:pt x="885642" y="707443"/>
                </a:lnTo>
                <a:lnTo>
                  <a:pt x="885007" y="711573"/>
                </a:lnTo>
                <a:lnTo>
                  <a:pt x="883737" y="714750"/>
                </a:lnTo>
                <a:lnTo>
                  <a:pt x="882150" y="718245"/>
                </a:lnTo>
                <a:lnTo>
                  <a:pt x="880563" y="721105"/>
                </a:lnTo>
                <a:lnTo>
                  <a:pt x="878342" y="723964"/>
                </a:lnTo>
                <a:lnTo>
                  <a:pt x="873898" y="729365"/>
                </a:lnTo>
                <a:lnTo>
                  <a:pt x="869455" y="734131"/>
                </a:lnTo>
                <a:lnTo>
                  <a:pt x="867233" y="736673"/>
                </a:lnTo>
                <a:lnTo>
                  <a:pt x="865329" y="739215"/>
                </a:lnTo>
                <a:lnTo>
                  <a:pt x="864059" y="742074"/>
                </a:lnTo>
                <a:lnTo>
                  <a:pt x="862790" y="745251"/>
                </a:lnTo>
                <a:lnTo>
                  <a:pt x="862155" y="748111"/>
                </a:lnTo>
                <a:lnTo>
                  <a:pt x="861838" y="751923"/>
                </a:lnTo>
                <a:lnTo>
                  <a:pt x="862155" y="755418"/>
                </a:lnTo>
                <a:lnTo>
                  <a:pt x="862790" y="759866"/>
                </a:lnTo>
                <a:lnTo>
                  <a:pt x="864059" y="764315"/>
                </a:lnTo>
                <a:lnTo>
                  <a:pt x="865329" y="769080"/>
                </a:lnTo>
                <a:lnTo>
                  <a:pt x="869138" y="779565"/>
                </a:lnTo>
                <a:lnTo>
                  <a:pt x="873264" y="790050"/>
                </a:lnTo>
                <a:lnTo>
                  <a:pt x="877390" y="801488"/>
                </a:lnTo>
                <a:lnTo>
                  <a:pt x="880881" y="813243"/>
                </a:lnTo>
                <a:lnTo>
                  <a:pt x="882468" y="818962"/>
                </a:lnTo>
                <a:lnTo>
                  <a:pt x="883420" y="824681"/>
                </a:lnTo>
                <a:lnTo>
                  <a:pt x="884372" y="830400"/>
                </a:lnTo>
                <a:lnTo>
                  <a:pt x="884690" y="835802"/>
                </a:lnTo>
                <a:lnTo>
                  <a:pt x="884690" y="883142"/>
                </a:lnTo>
                <a:lnTo>
                  <a:pt x="892307" y="873293"/>
                </a:lnTo>
                <a:lnTo>
                  <a:pt x="900559" y="861219"/>
                </a:lnTo>
                <a:lnTo>
                  <a:pt x="909446" y="848193"/>
                </a:lnTo>
                <a:lnTo>
                  <a:pt x="918015" y="833260"/>
                </a:lnTo>
                <a:lnTo>
                  <a:pt x="927854" y="817692"/>
                </a:lnTo>
                <a:lnTo>
                  <a:pt x="937058" y="801170"/>
                </a:lnTo>
                <a:lnTo>
                  <a:pt x="956102" y="766221"/>
                </a:lnTo>
                <a:lnTo>
                  <a:pt x="974828" y="730319"/>
                </a:lnTo>
                <a:lnTo>
                  <a:pt x="992601" y="695369"/>
                </a:lnTo>
                <a:lnTo>
                  <a:pt x="1008788" y="663280"/>
                </a:lnTo>
                <a:lnTo>
                  <a:pt x="1022118" y="635956"/>
                </a:lnTo>
                <a:lnTo>
                  <a:pt x="1039892" y="640721"/>
                </a:lnTo>
                <a:lnTo>
                  <a:pt x="1056714" y="645805"/>
                </a:lnTo>
                <a:lnTo>
                  <a:pt x="1072900" y="651524"/>
                </a:lnTo>
                <a:lnTo>
                  <a:pt x="1088135" y="656925"/>
                </a:lnTo>
                <a:lnTo>
                  <a:pt x="1102417" y="662962"/>
                </a:lnTo>
                <a:lnTo>
                  <a:pt x="1116382" y="668681"/>
                </a:lnTo>
                <a:lnTo>
                  <a:pt x="1129395" y="675035"/>
                </a:lnTo>
                <a:lnTo>
                  <a:pt x="1141456" y="681390"/>
                </a:lnTo>
                <a:lnTo>
                  <a:pt x="1152882" y="687426"/>
                </a:lnTo>
                <a:lnTo>
                  <a:pt x="1163990" y="693781"/>
                </a:lnTo>
                <a:lnTo>
                  <a:pt x="1173830" y="700135"/>
                </a:lnTo>
                <a:lnTo>
                  <a:pt x="1183669" y="706807"/>
                </a:lnTo>
                <a:lnTo>
                  <a:pt x="1192238" y="713162"/>
                </a:lnTo>
                <a:lnTo>
                  <a:pt x="1200807" y="719198"/>
                </a:lnTo>
                <a:lnTo>
                  <a:pt x="1208107" y="725553"/>
                </a:lnTo>
                <a:lnTo>
                  <a:pt x="1215725" y="731589"/>
                </a:lnTo>
                <a:lnTo>
                  <a:pt x="1221755" y="737308"/>
                </a:lnTo>
                <a:lnTo>
                  <a:pt x="1227785" y="743345"/>
                </a:lnTo>
                <a:lnTo>
                  <a:pt x="1233181" y="748746"/>
                </a:lnTo>
                <a:lnTo>
                  <a:pt x="1237942" y="753830"/>
                </a:lnTo>
                <a:lnTo>
                  <a:pt x="1246511" y="763997"/>
                </a:lnTo>
                <a:lnTo>
                  <a:pt x="1253176" y="772575"/>
                </a:lnTo>
                <a:lnTo>
                  <a:pt x="1257937" y="779565"/>
                </a:lnTo>
                <a:lnTo>
                  <a:pt x="1261428" y="784649"/>
                </a:lnTo>
                <a:lnTo>
                  <a:pt x="1263650" y="789097"/>
                </a:lnTo>
                <a:lnTo>
                  <a:pt x="1263650" y="1090613"/>
                </a:lnTo>
                <a:lnTo>
                  <a:pt x="815816" y="1090613"/>
                </a:lnTo>
                <a:lnTo>
                  <a:pt x="368300" y="1090613"/>
                </a:lnTo>
                <a:lnTo>
                  <a:pt x="368300" y="789097"/>
                </a:lnTo>
                <a:lnTo>
                  <a:pt x="370839" y="784649"/>
                </a:lnTo>
                <a:lnTo>
                  <a:pt x="374648" y="778930"/>
                </a:lnTo>
                <a:lnTo>
                  <a:pt x="380043" y="771622"/>
                </a:lnTo>
                <a:lnTo>
                  <a:pt x="387026" y="762726"/>
                </a:lnTo>
                <a:lnTo>
                  <a:pt x="396230" y="752559"/>
                </a:lnTo>
                <a:lnTo>
                  <a:pt x="401626" y="746840"/>
                </a:lnTo>
                <a:lnTo>
                  <a:pt x="407656" y="741121"/>
                </a:lnTo>
                <a:lnTo>
                  <a:pt x="414004" y="735084"/>
                </a:lnTo>
                <a:lnTo>
                  <a:pt x="420986" y="729048"/>
                </a:lnTo>
                <a:lnTo>
                  <a:pt x="428603" y="722693"/>
                </a:lnTo>
                <a:lnTo>
                  <a:pt x="436856" y="716339"/>
                </a:lnTo>
                <a:lnTo>
                  <a:pt x="445742" y="709984"/>
                </a:lnTo>
                <a:lnTo>
                  <a:pt x="455264" y="703312"/>
                </a:lnTo>
                <a:lnTo>
                  <a:pt x="465420" y="696640"/>
                </a:lnTo>
                <a:lnTo>
                  <a:pt x="476212" y="690286"/>
                </a:lnTo>
                <a:lnTo>
                  <a:pt x="487638" y="683931"/>
                </a:lnTo>
                <a:lnTo>
                  <a:pt x="499698" y="677259"/>
                </a:lnTo>
                <a:lnTo>
                  <a:pt x="513029" y="670905"/>
                </a:lnTo>
                <a:lnTo>
                  <a:pt x="526676" y="664550"/>
                </a:lnTo>
                <a:lnTo>
                  <a:pt x="540959" y="658831"/>
                </a:lnTo>
                <a:lnTo>
                  <a:pt x="556193" y="652795"/>
                </a:lnTo>
                <a:lnTo>
                  <a:pt x="572380" y="647394"/>
                </a:lnTo>
                <a:lnTo>
                  <a:pt x="588884" y="641675"/>
                </a:lnTo>
                <a:lnTo>
                  <a:pt x="606658" y="636591"/>
                </a:lnTo>
                <a:lnTo>
                  <a:pt x="625067" y="631825"/>
                </a:lnTo>
                <a:close/>
                <a:moveTo>
                  <a:pt x="815815" y="0"/>
                </a:moveTo>
                <a:lnTo>
                  <a:pt x="826313" y="317"/>
                </a:lnTo>
                <a:lnTo>
                  <a:pt x="837129" y="951"/>
                </a:lnTo>
                <a:lnTo>
                  <a:pt x="847945" y="2536"/>
                </a:lnTo>
                <a:lnTo>
                  <a:pt x="858443" y="4439"/>
                </a:lnTo>
                <a:lnTo>
                  <a:pt x="869259" y="6658"/>
                </a:lnTo>
                <a:lnTo>
                  <a:pt x="880075" y="9511"/>
                </a:lnTo>
                <a:lnTo>
                  <a:pt x="890254" y="13315"/>
                </a:lnTo>
                <a:lnTo>
                  <a:pt x="900752" y="16803"/>
                </a:lnTo>
                <a:lnTo>
                  <a:pt x="910614" y="21558"/>
                </a:lnTo>
                <a:lnTo>
                  <a:pt x="920476" y="26631"/>
                </a:lnTo>
                <a:lnTo>
                  <a:pt x="930655" y="32020"/>
                </a:lnTo>
                <a:lnTo>
                  <a:pt x="939881" y="38360"/>
                </a:lnTo>
                <a:lnTo>
                  <a:pt x="949424" y="45018"/>
                </a:lnTo>
                <a:lnTo>
                  <a:pt x="958332" y="51993"/>
                </a:lnTo>
                <a:lnTo>
                  <a:pt x="967239" y="59601"/>
                </a:lnTo>
                <a:lnTo>
                  <a:pt x="975192" y="67844"/>
                </a:lnTo>
                <a:lnTo>
                  <a:pt x="983463" y="76087"/>
                </a:lnTo>
                <a:lnTo>
                  <a:pt x="991098" y="85280"/>
                </a:lnTo>
                <a:lnTo>
                  <a:pt x="998415" y="95425"/>
                </a:lnTo>
                <a:lnTo>
                  <a:pt x="1005413" y="105253"/>
                </a:lnTo>
                <a:lnTo>
                  <a:pt x="1012094" y="116032"/>
                </a:lnTo>
                <a:lnTo>
                  <a:pt x="1018138" y="127445"/>
                </a:lnTo>
                <a:lnTo>
                  <a:pt x="1023546" y="139175"/>
                </a:lnTo>
                <a:lnTo>
                  <a:pt x="1028954" y="151222"/>
                </a:lnTo>
                <a:lnTo>
                  <a:pt x="1033408" y="163903"/>
                </a:lnTo>
                <a:lnTo>
                  <a:pt x="1037225" y="177218"/>
                </a:lnTo>
                <a:lnTo>
                  <a:pt x="1041042" y="191167"/>
                </a:lnTo>
                <a:lnTo>
                  <a:pt x="1043905" y="205117"/>
                </a:lnTo>
                <a:lnTo>
                  <a:pt x="1046132" y="219700"/>
                </a:lnTo>
                <a:lnTo>
                  <a:pt x="1047723" y="235234"/>
                </a:lnTo>
                <a:lnTo>
                  <a:pt x="1048677" y="251085"/>
                </a:lnTo>
                <a:lnTo>
                  <a:pt x="1049313" y="267254"/>
                </a:lnTo>
                <a:lnTo>
                  <a:pt x="1048677" y="278984"/>
                </a:lnTo>
                <a:lnTo>
                  <a:pt x="1049313" y="278667"/>
                </a:lnTo>
                <a:lnTo>
                  <a:pt x="1051858" y="279301"/>
                </a:lnTo>
                <a:lnTo>
                  <a:pt x="1054085" y="280569"/>
                </a:lnTo>
                <a:lnTo>
                  <a:pt x="1055676" y="282471"/>
                </a:lnTo>
                <a:lnTo>
                  <a:pt x="1057584" y="285007"/>
                </a:lnTo>
                <a:lnTo>
                  <a:pt x="1059175" y="287861"/>
                </a:lnTo>
                <a:lnTo>
                  <a:pt x="1060129" y="291665"/>
                </a:lnTo>
                <a:lnTo>
                  <a:pt x="1061084" y="296103"/>
                </a:lnTo>
                <a:lnTo>
                  <a:pt x="1061402" y="300859"/>
                </a:lnTo>
                <a:lnTo>
                  <a:pt x="1061720" y="305614"/>
                </a:lnTo>
                <a:lnTo>
                  <a:pt x="1062038" y="311004"/>
                </a:lnTo>
                <a:lnTo>
                  <a:pt x="1061402" y="322734"/>
                </a:lnTo>
                <a:lnTo>
                  <a:pt x="1060129" y="335415"/>
                </a:lnTo>
                <a:lnTo>
                  <a:pt x="1057903" y="348730"/>
                </a:lnTo>
                <a:lnTo>
                  <a:pt x="1055358" y="361411"/>
                </a:lnTo>
                <a:lnTo>
                  <a:pt x="1051858" y="374092"/>
                </a:lnTo>
                <a:lnTo>
                  <a:pt x="1048041" y="385822"/>
                </a:lnTo>
                <a:lnTo>
                  <a:pt x="1045814" y="391211"/>
                </a:lnTo>
                <a:lnTo>
                  <a:pt x="1043587" y="396601"/>
                </a:lnTo>
                <a:lnTo>
                  <a:pt x="1041360" y="401356"/>
                </a:lnTo>
                <a:lnTo>
                  <a:pt x="1038816" y="405478"/>
                </a:lnTo>
                <a:lnTo>
                  <a:pt x="1036589" y="408965"/>
                </a:lnTo>
                <a:lnTo>
                  <a:pt x="1034044" y="412452"/>
                </a:lnTo>
                <a:lnTo>
                  <a:pt x="1031499" y="414988"/>
                </a:lnTo>
                <a:lnTo>
                  <a:pt x="1028954" y="416891"/>
                </a:lnTo>
                <a:lnTo>
                  <a:pt x="1026409" y="417842"/>
                </a:lnTo>
                <a:lnTo>
                  <a:pt x="1023228" y="418159"/>
                </a:lnTo>
                <a:lnTo>
                  <a:pt x="1022592" y="418159"/>
                </a:lnTo>
                <a:lnTo>
                  <a:pt x="1018456" y="429572"/>
                </a:lnTo>
                <a:lnTo>
                  <a:pt x="1014320" y="440668"/>
                </a:lnTo>
                <a:lnTo>
                  <a:pt x="1009867" y="451763"/>
                </a:lnTo>
                <a:lnTo>
                  <a:pt x="1005095" y="462542"/>
                </a:lnTo>
                <a:lnTo>
                  <a:pt x="1000323" y="473004"/>
                </a:lnTo>
                <a:lnTo>
                  <a:pt x="995233" y="483466"/>
                </a:lnTo>
                <a:lnTo>
                  <a:pt x="990143" y="493611"/>
                </a:lnTo>
                <a:lnTo>
                  <a:pt x="984417" y="503756"/>
                </a:lnTo>
                <a:lnTo>
                  <a:pt x="978691" y="513267"/>
                </a:lnTo>
                <a:lnTo>
                  <a:pt x="972647" y="522777"/>
                </a:lnTo>
                <a:lnTo>
                  <a:pt x="966921" y="531971"/>
                </a:lnTo>
                <a:lnTo>
                  <a:pt x="960558" y="540848"/>
                </a:lnTo>
                <a:lnTo>
                  <a:pt x="954196" y="549725"/>
                </a:lnTo>
                <a:lnTo>
                  <a:pt x="947516" y="557650"/>
                </a:lnTo>
                <a:lnTo>
                  <a:pt x="940835" y="565893"/>
                </a:lnTo>
                <a:lnTo>
                  <a:pt x="934155" y="573502"/>
                </a:lnTo>
                <a:lnTo>
                  <a:pt x="927474" y="581110"/>
                </a:lnTo>
                <a:lnTo>
                  <a:pt x="920476" y="587768"/>
                </a:lnTo>
                <a:lnTo>
                  <a:pt x="913477" y="594108"/>
                </a:lnTo>
                <a:lnTo>
                  <a:pt x="906160" y="600449"/>
                </a:lnTo>
                <a:lnTo>
                  <a:pt x="898844" y="606156"/>
                </a:lnTo>
                <a:lnTo>
                  <a:pt x="891845" y="611545"/>
                </a:lnTo>
                <a:lnTo>
                  <a:pt x="883892" y="616300"/>
                </a:lnTo>
                <a:lnTo>
                  <a:pt x="876575" y="620739"/>
                </a:lnTo>
                <a:lnTo>
                  <a:pt x="869259" y="624860"/>
                </a:lnTo>
                <a:lnTo>
                  <a:pt x="861624" y="628030"/>
                </a:lnTo>
                <a:lnTo>
                  <a:pt x="853989" y="631518"/>
                </a:lnTo>
                <a:lnTo>
                  <a:pt x="846354" y="633737"/>
                </a:lnTo>
                <a:lnTo>
                  <a:pt x="838719" y="635956"/>
                </a:lnTo>
                <a:lnTo>
                  <a:pt x="830766" y="636907"/>
                </a:lnTo>
                <a:lnTo>
                  <a:pt x="823450" y="638175"/>
                </a:lnTo>
                <a:lnTo>
                  <a:pt x="815815" y="638175"/>
                </a:lnTo>
                <a:lnTo>
                  <a:pt x="807862" y="638175"/>
                </a:lnTo>
                <a:lnTo>
                  <a:pt x="800227" y="636907"/>
                </a:lnTo>
                <a:lnTo>
                  <a:pt x="792274" y="635639"/>
                </a:lnTo>
                <a:lnTo>
                  <a:pt x="784957" y="633737"/>
                </a:lnTo>
                <a:lnTo>
                  <a:pt x="777322" y="631201"/>
                </a:lnTo>
                <a:lnTo>
                  <a:pt x="769370" y="628030"/>
                </a:lnTo>
                <a:lnTo>
                  <a:pt x="762053" y="624860"/>
                </a:lnTo>
                <a:lnTo>
                  <a:pt x="754418" y="620739"/>
                </a:lnTo>
                <a:lnTo>
                  <a:pt x="747101" y="616300"/>
                </a:lnTo>
                <a:lnTo>
                  <a:pt x="739466" y="611545"/>
                </a:lnTo>
                <a:lnTo>
                  <a:pt x="732150" y="606156"/>
                </a:lnTo>
                <a:lnTo>
                  <a:pt x="724833" y="600132"/>
                </a:lnTo>
                <a:lnTo>
                  <a:pt x="717834" y="594108"/>
                </a:lnTo>
                <a:lnTo>
                  <a:pt x="710836" y="587768"/>
                </a:lnTo>
                <a:lnTo>
                  <a:pt x="703837" y="580476"/>
                </a:lnTo>
                <a:lnTo>
                  <a:pt x="696839" y="573185"/>
                </a:lnTo>
                <a:lnTo>
                  <a:pt x="690158" y="565576"/>
                </a:lnTo>
                <a:lnTo>
                  <a:pt x="683478" y="557333"/>
                </a:lnTo>
                <a:lnTo>
                  <a:pt x="676797" y="549091"/>
                </a:lnTo>
                <a:lnTo>
                  <a:pt x="670435" y="540531"/>
                </a:lnTo>
                <a:lnTo>
                  <a:pt x="664072" y="531654"/>
                </a:lnTo>
                <a:lnTo>
                  <a:pt x="658346" y="522143"/>
                </a:lnTo>
                <a:lnTo>
                  <a:pt x="652302" y="512950"/>
                </a:lnTo>
                <a:lnTo>
                  <a:pt x="646894" y="502805"/>
                </a:lnTo>
                <a:lnTo>
                  <a:pt x="641168" y="492977"/>
                </a:lnTo>
                <a:lnTo>
                  <a:pt x="635760" y="482832"/>
                </a:lnTo>
                <a:lnTo>
                  <a:pt x="630988" y="472370"/>
                </a:lnTo>
                <a:lnTo>
                  <a:pt x="625898" y="461591"/>
                </a:lnTo>
                <a:lnTo>
                  <a:pt x="621445" y="450495"/>
                </a:lnTo>
                <a:lnTo>
                  <a:pt x="616991" y="439716"/>
                </a:lnTo>
                <a:lnTo>
                  <a:pt x="612537" y="428621"/>
                </a:lnTo>
                <a:lnTo>
                  <a:pt x="608402" y="417208"/>
                </a:lnTo>
                <a:lnTo>
                  <a:pt x="605857" y="416256"/>
                </a:lnTo>
                <a:lnTo>
                  <a:pt x="603312" y="414988"/>
                </a:lnTo>
                <a:lnTo>
                  <a:pt x="600767" y="413086"/>
                </a:lnTo>
                <a:lnTo>
                  <a:pt x="598222" y="410233"/>
                </a:lnTo>
                <a:lnTo>
                  <a:pt x="595359" y="407063"/>
                </a:lnTo>
                <a:lnTo>
                  <a:pt x="592814" y="403258"/>
                </a:lnTo>
                <a:lnTo>
                  <a:pt x="590587" y="399137"/>
                </a:lnTo>
                <a:lnTo>
                  <a:pt x="588360" y="394699"/>
                </a:lnTo>
                <a:lnTo>
                  <a:pt x="586134" y="389626"/>
                </a:lnTo>
                <a:lnTo>
                  <a:pt x="584543" y="384237"/>
                </a:lnTo>
                <a:lnTo>
                  <a:pt x="580726" y="372824"/>
                </a:lnTo>
                <a:lnTo>
                  <a:pt x="577862" y="361094"/>
                </a:lnTo>
                <a:lnTo>
                  <a:pt x="575318" y="348730"/>
                </a:lnTo>
                <a:lnTo>
                  <a:pt x="573409" y="336366"/>
                </a:lnTo>
                <a:lnTo>
                  <a:pt x="571818" y="324319"/>
                </a:lnTo>
                <a:lnTo>
                  <a:pt x="571500" y="312906"/>
                </a:lnTo>
                <a:lnTo>
                  <a:pt x="571500" y="307833"/>
                </a:lnTo>
                <a:lnTo>
                  <a:pt x="571818" y="303078"/>
                </a:lnTo>
                <a:lnTo>
                  <a:pt x="572136" y="298322"/>
                </a:lnTo>
                <a:lnTo>
                  <a:pt x="573091" y="294201"/>
                </a:lnTo>
                <a:lnTo>
                  <a:pt x="574045" y="290397"/>
                </a:lnTo>
                <a:lnTo>
                  <a:pt x="575318" y="287227"/>
                </a:lnTo>
                <a:lnTo>
                  <a:pt x="576590" y="284373"/>
                </a:lnTo>
                <a:lnTo>
                  <a:pt x="578499" y="282471"/>
                </a:lnTo>
                <a:lnTo>
                  <a:pt x="580407" y="280886"/>
                </a:lnTo>
                <a:lnTo>
                  <a:pt x="582634" y="279935"/>
                </a:lnTo>
                <a:lnTo>
                  <a:pt x="582316" y="267254"/>
                </a:lnTo>
                <a:lnTo>
                  <a:pt x="582634" y="251085"/>
                </a:lnTo>
                <a:lnTo>
                  <a:pt x="583589" y="235234"/>
                </a:lnTo>
                <a:lnTo>
                  <a:pt x="585179" y="219700"/>
                </a:lnTo>
                <a:lnTo>
                  <a:pt x="587406" y="205117"/>
                </a:lnTo>
                <a:lnTo>
                  <a:pt x="590269" y="191167"/>
                </a:lnTo>
                <a:lnTo>
                  <a:pt x="594087" y="177218"/>
                </a:lnTo>
                <a:lnTo>
                  <a:pt x="598222" y="163903"/>
                </a:lnTo>
                <a:lnTo>
                  <a:pt x="602676" y="151222"/>
                </a:lnTo>
                <a:lnTo>
                  <a:pt x="607766" y="139175"/>
                </a:lnTo>
                <a:lnTo>
                  <a:pt x="613174" y="127445"/>
                </a:lnTo>
                <a:lnTo>
                  <a:pt x="619218" y="116032"/>
                </a:lnTo>
                <a:lnTo>
                  <a:pt x="625898" y="105253"/>
                </a:lnTo>
                <a:lnTo>
                  <a:pt x="632897" y="95425"/>
                </a:lnTo>
                <a:lnTo>
                  <a:pt x="640214" y="85280"/>
                </a:lnTo>
                <a:lnTo>
                  <a:pt x="647848" y="76087"/>
                </a:lnTo>
                <a:lnTo>
                  <a:pt x="656120" y="67844"/>
                </a:lnTo>
                <a:lnTo>
                  <a:pt x="664072" y="59601"/>
                </a:lnTo>
                <a:lnTo>
                  <a:pt x="672980" y="51993"/>
                </a:lnTo>
                <a:lnTo>
                  <a:pt x="681887" y="45018"/>
                </a:lnTo>
                <a:lnTo>
                  <a:pt x="691431" y="38360"/>
                </a:lnTo>
                <a:lnTo>
                  <a:pt x="700656" y="32020"/>
                </a:lnTo>
                <a:lnTo>
                  <a:pt x="710836" y="26631"/>
                </a:lnTo>
                <a:lnTo>
                  <a:pt x="720697" y="21558"/>
                </a:lnTo>
                <a:lnTo>
                  <a:pt x="730877" y="16803"/>
                </a:lnTo>
                <a:lnTo>
                  <a:pt x="741057" y="13315"/>
                </a:lnTo>
                <a:lnTo>
                  <a:pt x="751555" y="9511"/>
                </a:lnTo>
                <a:lnTo>
                  <a:pt x="762053" y="6658"/>
                </a:lnTo>
                <a:lnTo>
                  <a:pt x="772869" y="4439"/>
                </a:lnTo>
                <a:lnTo>
                  <a:pt x="783685" y="2536"/>
                </a:lnTo>
                <a:lnTo>
                  <a:pt x="794183" y="951"/>
                </a:lnTo>
                <a:lnTo>
                  <a:pt x="804999" y="317"/>
                </a:lnTo>
                <a:lnTo>
                  <a:pt x="815815" y="0"/>
                </a:lnTo>
                <a:close/>
              </a:path>
            </a:pathLst>
          </a:custGeom>
          <a:solidFill>
            <a:srgbClr val="FFDF0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8196620" y="1829383"/>
            <a:ext cx="2072150" cy="1007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此处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添加文本此处添加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文本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2050673" y="4169292"/>
            <a:ext cx="2072150" cy="1007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此处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添加文本此处添加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文本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211267" y="4169292"/>
            <a:ext cx="2072150" cy="1007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此处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添加文本此处添加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文本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80429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59827" y="1351722"/>
            <a:ext cx="5128590" cy="4362425"/>
          </a:xfrm>
          <a:prstGeom prst="rect">
            <a:avLst/>
          </a:prstGeom>
          <a:solidFill>
            <a:srgbClr val="3DC068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flipV="1">
            <a:off x="5535283" y="-17253"/>
            <a:ext cx="1121434" cy="396815"/>
          </a:xfrm>
          <a:prstGeom prst="triangle">
            <a:avLst/>
          </a:prstGeom>
          <a:solidFill>
            <a:srgbClr val="FFD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1018187960"/>
              </p:ext>
            </p:extLst>
          </p:nvPr>
        </p:nvGraphicFramePr>
        <p:xfrm>
          <a:off x="575733" y="1351722"/>
          <a:ext cx="5255223" cy="4514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" name="任意多边形 33"/>
          <p:cNvSpPr/>
          <p:nvPr/>
        </p:nvSpPr>
        <p:spPr>
          <a:xfrm flipV="1">
            <a:off x="3449358" y="1351722"/>
            <a:ext cx="655983" cy="606287"/>
          </a:xfrm>
          <a:custGeom>
            <a:avLst/>
            <a:gdLst>
              <a:gd name="connsiteX0" fmla="*/ 0 w 655983"/>
              <a:gd name="connsiteY0" fmla="*/ 606287 h 606287"/>
              <a:gd name="connsiteX1" fmla="*/ 655983 w 655983"/>
              <a:gd name="connsiteY1" fmla="*/ 606287 h 606287"/>
              <a:gd name="connsiteX2" fmla="*/ 655983 w 655983"/>
              <a:gd name="connsiteY2" fmla="*/ 168965 h 606287"/>
              <a:gd name="connsiteX3" fmla="*/ 395690 w 655983"/>
              <a:gd name="connsiteY3" fmla="*/ 168965 h 606287"/>
              <a:gd name="connsiteX4" fmla="*/ 335430 w 655983"/>
              <a:gd name="connsiteY4" fmla="*/ 0 h 606287"/>
              <a:gd name="connsiteX5" fmla="*/ 275170 w 655983"/>
              <a:gd name="connsiteY5" fmla="*/ 168965 h 606287"/>
              <a:gd name="connsiteX6" fmla="*/ 0 w 655983"/>
              <a:gd name="connsiteY6" fmla="*/ 168965 h 606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5983" h="606287">
                <a:moveTo>
                  <a:pt x="0" y="606287"/>
                </a:moveTo>
                <a:lnTo>
                  <a:pt x="655983" y="606287"/>
                </a:lnTo>
                <a:lnTo>
                  <a:pt x="655983" y="168965"/>
                </a:lnTo>
                <a:lnTo>
                  <a:pt x="395690" y="168965"/>
                </a:lnTo>
                <a:lnTo>
                  <a:pt x="335430" y="0"/>
                </a:lnTo>
                <a:lnTo>
                  <a:pt x="275170" y="168965"/>
                </a:lnTo>
                <a:lnTo>
                  <a:pt x="0" y="16896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3449358" y="1270519"/>
            <a:ext cx="784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E445E"/>
                </a:solidFill>
                <a:latin typeface="GulimChe" panose="020B0609000101010101" pitchFamily="49" charset="-127"/>
                <a:ea typeface="GulimChe" panose="020B0609000101010101" pitchFamily="49" charset="-127"/>
              </a:rPr>
              <a:t>77</a:t>
            </a:r>
            <a:r>
              <a:rPr lang="en-US" altLang="zh-CN" dirty="0" smtClean="0">
                <a:solidFill>
                  <a:srgbClr val="0E445E"/>
                </a:solidFill>
                <a:latin typeface="GulimChe" panose="020B0609000101010101" pitchFamily="49" charset="-127"/>
                <a:ea typeface="GulimChe" panose="020B0609000101010101" pitchFamily="49" charset="-127"/>
              </a:rPr>
              <a:t>%</a:t>
            </a:r>
            <a:endParaRPr lang="zh-CN" altLang="en-US" sz="1200" dirty="0">
              <a:solidFill>
                <a:srgbClr val="0E445E"/>
              </a:solidFill>
              <a:latin typeface="GulimChe" panose="020B0609000101010101" pitchFamily="49" charset="-127"/>
              <a:ea typeface="GulimChe" panose="020B0609000101010101" pitchFamily="49" charset="-127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97466" y="1315955"/>
            <a:ext cx="1714497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E4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销售情况表</a:t>
            </a:r>
            <a:endParaRPr lang="zh-CN" altLang="en-US" sz="2400" dirty="0">
              <a:solidFill>
                <a:srgbClr val="0E44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917635" y="1401778"/>
            <a:ext cx="4412974" cy="81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月度销售情况说明</a:t>
            </a:r>
            <a:endParaRPr lang="en-US" altLang="zh-CN" sz="4000" b="1" dirty="0" smtClean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09039" y="1920037"/>
            <a:ext cx="108000" cy="3156113"/>
            <a:chOff x="11680850" y="1966079"/>
            <a:chExt cx="108000" cy="3156113"/>
          </a:xfrm>
        </p:grpSpPr>
        <p:sp>
          <p:nvSpPr>
            <p:cNvPr id="40" name="椭圆 39"/>
            <p:cNvSpPr/>
            <p:nvPr/>
          </p:nvSpPr>
          <p:spPr>
            <a:xfrm>
              <a:off x="11680850" y="2643437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1680850" y="2982116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1680850" y="3320795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1680850" y="3659474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1680850" y="3998153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1680850" y="4336832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1680850" y="4675511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1680850" y="5014192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1680850" y="1966079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1680850" y="2304758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575733" y="-17252"/>
            <a:ext cx="643467" cy="863920"/>
          </a:xfrm>
          <a:prstGeom prst="rect">
            <a:avLst/>
          </a:prstGeom>
          <a:solidFill>
            <a:srgbClr val="FFD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247699" y="46511"/>
            <a:ext cx="3522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365348" y="743606"/>
            <a:ext cx="2785547" cy="119289"/>
            <a:chOff x="1384299" y="556464"/>
            <a:chExt cx="2950634" cy="161365"/>
          </a:xfrm>
        </p:grpSpPr>
        <p:sp>
          <p:nvSpPr>
            <p:cNvPr id="27" name="矩形 26"/>
            <p:cNvSpPr/>
            <p:nvPr/>
          </p:nvSpPr>
          <p:spPr>
            <a:xfrm>
              <a:off x="1384299" y="556464"/>
              <a:ext cx="981635" cy="161365"/>
            </a:xfrm>
            <a:prstGeom prst="rect">
              <a:avLst/>
            </a:prstGeom>
            <a:solidFill>
              <a:srgbClr val="002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2371663" y="556464"/>
              <a:ext cx="981635" cy="161365"/>
            </a:xfrm>
            <a:prstGeom prst="rect">
              <a:avLst/>
            </a:prstGeom>
            <a:solidFill>
              <a:srgbClr val="FFD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353298" y="556464"/>
              <a:ext cx="981635" cy="161365"/>
            </a:xfrm>
            <a:prstGeom prst="rect">
              <a:avLst/>
            </a:prstGeom>
            <a:solidFill>
              <a:srgbClr val="3DC0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85760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flipV="1">
            <a:off x="5535283" y="-17253"/>
            <a:ext cx="1121434" cy="396815"/>
          </a:xfrm>
          <a:prstGeom prst="triangle">
            <a:avLst/>
          </a:prstGeom>
          <a:solidFill>
            <a:srgbClr val="FFD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75733" y="-17252"/>
            <a:ext cx="643467" cy="863920"/>
          </a:xfrm>
          <a:prstGeom prst="rect">
            <a:avLst/>
          </a:prstGeom>
          <a:solidFill>
            <a:srgbClr val="FFD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247699" y="46511"/>
            <a:ext cx="3522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3219815619"/>
              </p:ext>
            </p:extLst>
          </p:nvPr>
        </p:nvGraphicFramePr>
        <p:xfrm>
          <a:off x="575733" y="1052762"/>
          <a:ext cx="11188244" cy="3874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文本框 26"/>
          <p:cNvSpPr txBox="1"/>
          <p:nvPr/>
        </p:nvSpPr>
        <p:spPr>
          <a:xfrm>
            <a:off x="4883703" y="1151048"/>
            <a:ext cx="2381052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类别增长趋势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1763977" y="1920037"/>
            <a:ext cx="108000" cy="3156113"/>
            <a:chOff x="11680850" y="1966079"/>
            <a:chExt cx="108000" cy="3156113"/>
          </a:xfrm>
        </p:grpSpPr>
        <p:sp>
          <p:nvSpPr>
            <p:cNvPr id="25" name="椭圆 24"/>
            <p:cNvSpPr/>
            <p:nvPr/>
          </p:nvSpPr>
          <p:spPr>
            <a:xfrm>
              <a:off x="11680850" y="2643437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1680850" y="2982116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1680850" y="3320795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1680850" y="3659474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1680850" y="3998153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1680850" y="4336832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1680850" y="4675511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1680850" y="5014192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1680850" y="1966079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1680850" y="2304758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任意多边形 39"/>
          <p:cNvSpPr/>
          <p:nvPr/>
        </p:nvSpPr>
        <p:spPr>
          <a:xfrm flipV="1">
            <a:off x="2439992" y="2729140"/>
            <a:ext cx="735544" cy="973649"/>
          </a:xfrm>
          <a:custGeom>
            <a:avLst/>
            <a:gdLst>
              <a:gd name="connsiteX0" fmla="*/ 261556 w 523112"/>
              <a:gd name="connsiteY0" fmla="*/ 692450 h 692450"/>
              <a:gd name="connsiteX1" fmla="*/ 523112 w 523112"/>
              <a:gd name="connsiteY1" fmla="*/ 430894 h 692450"/>
              <a:gd name="connsiteX2" fmla="*/ 314269 w 523112"/>
              <a:gd name="connsiteY2" fmla="*/ 174652 h 692450"/>
              <a:gd name="connsiteX3" fmla="*/ 294653 w 523112"/>
              <a:gd name="connsiteY3" fmla="*/ 172675 h 692450"/>
              <a:gd name="connsiteX4" fmla="*/ 261556 w 523112"/>
              <a:gd name="connsiteY4" fmla="*/ 0 h 692450"/>
              <a:gd name="connsiteX5" fmla="*/ 228459 w 523112"/>
              <a:gd name="connsiteY5" fmla="*/ 172675 h 692450"/>
              <a:gd name="connsiteX6" fmla="*/ 208844 w 523112"/>
              <a:gd name="connsiteY6" fmla="*/ 174652 h 692450"/>
              <a:gd name="connsiteX7" fmla="*/ 0 w 523112"/>
              <a:gd name="connsiteY7" fmla="*/ 430894 h 692450"/>
              <a:gd name="connsiteX8" fmla="*/ 261556 w 523112"/>
              <a:gd name="connsiteY8" fmla="*/ 692450 h 69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3112" h="692450">
                <a:moveTo>
                  <a:pt x="261556" y="692450"/>
                </a:moveTo>
                <a:cubicBezTo>
                  <a:pt x="406009" y="692450"/>
                  <a:pt x="523112" y="575347"/>
                  <a:pt x="523112" y="430894"/>
                </a:cubicBezTo>
                <a:cubicBezTo>
                  <a:pt x="523112" y="304498"/>
                  <a:pt x="433455" y="199041"/>
                  <a:pt x="314269" y="174652"/>
                </a:cubicBezTo>
                <a:lnTo>
                  <a:pt x="294653" y="172675"/>
                </a:lnTo>
                <a:lnTo>
                  <a:pt x="261556" y="0"/>
                </a:lnTo>
                <a:lnTo>
                  <a:pt x="228459" y="172675"/>
                </a:lnTo>
                <a:lnTo>
                  <a:pt x="208844" y="174652"/>
                </a:lnTo>
                <a:cubicBezTo>
                  <a:pt x="89657" y="199041"/>
                  <a:pt x="0" y="304498"/>
                  <a:pt x="0" y="430894"/>
                </a:cubicBezTo>
                <a:cubicBezTo>
                  <a:pt x="0" y="575347"/>
                  <a:pt x="117103" y="692450"/>
                  <a:pt x="261556" y="69245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flipV="1">
            <a:off x="9048568" y="2707924"/>
            <a:ext cx="726395" cy="961538"/>
          </a:xfrm>
          <a:custGeom>
            <a:avLst/>
            <a:gdLst>
              <a:gd name="connsiteX0" fmla="*/ 261556 w 523112"/>
              <a:gd name="connsiteY0" fmla="*/ 692450 h 692450"/>
              <a:gd name="connsiteX1" fmla="*/ 523112 w 523112"/>
              <a:gd name="connsiteY1" fmla="*/ 430894 h 692450"/>
              <a:gd name="connsiteX2" fmla="*/ 314269 w 523112"/>
              <a:gd name="connsiteY2" fmla="*/ 174652 h 692450"/>
              <a:gd name="connsiteX3" fmla="*/ 294653 w 523112"/>
              <a:gd name="connsiteY3" fmla="*/ 172675 h 692450"/>
              <a:gd name="connsiteX4" fmla="*/ 261556 w 523112"/>
              <a:gd name="connsiteY4" fmla="*/ 0 h 692450"/>
              <a:gd name="connsiteX5" fmla="*/ 228459 w 523112"/>
              <a:gd name="connsiteY5" fmla="*/ 172675 h 692450"/>
              <a:gd name="connsiteX6" fmla="*/ 208844 w 523112"/>
              <a:gd name="connsiteY6" fmla="*/ 174652 h 692450"/>
              <a:gd name="connsiteX7" fmla="*/ 0 w 523112"/>
              <a:gd name="connsiteY7" fmla="*/ 430894 h 692450"/>
              <a:gd name="connsiteX8" fmla="*/ 261556 w 523112"/>
              <a:gd name="connsiteY8" fmla="*/ 692450 h 69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3112" h="692450">
                <a:moveTo>
                  <a:pt x="261556" y="692450"/>
                </a:moveTo>
                <a:cubicBezTo>
                  <a:pt x="406009" y="692450"/>
                  <a:pt x="523112" y="575347"/>
                  <a:pt x="523112" y="430894"/>
                </a:cubicBezTo>
                <a:cubicBezTo>
                  <a:pt x="523112" y="304498"/>
                  <a:pt x="433455" y="199041"/>
                  <a:pt x="314269" y="174652"/>
                </a:cubicBezTo>
                <a:lnTo>
                  <a:pt x="294653" y="172675"/>
                </a:lnTo>
                <a:lnTo>
                  <a:pt x="261556" y="0"/>
                </a:lnTo>
                <a:lnTo>
                  <a:pt x="228459" y="172675"/>
                </a:lnTo>
                <a:lnTo>
                  <a:pt x="208844" y="174652"/>
                </a:lnTo>
                <a:cubicBezTo>
                  <a:pt x="89657" y="199041"/>
                  <a:pt x="0" y="304498"/>
                  <a:pt x="0" y="430894"/>
                </a:cubicBezTo>
                <a:cubicBezTo>
                  <a:pt x="0" y="575347"/>
                  <a:pt x="117103" y="692450"/>
                  <a:pt x="261556" y="69245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2439992" y="2840890"/>
            <a:ext cx="784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E445E"/>
                </a:solidFill>
                <a:latin typeface="GulimChe" panose="020B0609000101010101" pitchFamily="49" charset="-127"/>
                <a:ea typeface="GulimChe" panose="020B0609000101010101" pitchFamily="49" charset="-127"/>
              </a:rPr>
              <a:t>12</a:t>
            </a:r>
            <a:r>
              <a:rPr lang="en-US" altLang="zh-CN" dirty="0" smtClean="0">
                <a:solidFill>
                  <a:srgbClr val="0E445E"/>
                </a:solidFill>
                <a:latin typeface="GulimChe" panose="020B0609000101010101" pitchFamily="49" charset="-127"/>
                <a:ea typeface="GulimChe" panose="020B0609000101010101" pitchFamily="49" charset="-127"/>
              </a:rPr>
              <a:t>%</a:t>
            </a:r>
            <a:endParaRPr lang="zh-CN" altLang="en-US" sz="1200" dirty="0">
              <a:solidFill>
                <a:srgbClr val="0E445E"/>
              </a:solidFill>
              <a:latin typeface="GulimChe" panose="020B0609000101010101" pitchFamily="49" charset="-127"/>
              <a:ea typeface="GulimChe" panose="020B0609000101010101" pitchFamily="49" charset="-127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097214" y="2818181"/>
            <a:ext cx="784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E445E"/>
                </a:solidFill>
                <a:latin typeface="GulimChe" panose="020B0609000101010101" pitchFamily="49" charset="-127"/>
                <a:ea typeface="GulimChe" panose="020B0609000101010101" pitchFamily="49" charset="-127"/>
              </a:rPr>
              <a:t>15</a:t>
            </a:r>
            <a:r>
              <a:rPr lang="en-US" altLang="zh-CN" dirty="0" smtClean="0">
                <a:solidFill>
                  <a:srgbClr val="0E445E"/>
                </a:solidFill>
                <a:latin typeface="GulimChe" panose="020B0609000101010101" pitchFamily="49" charset="-127"/>
                <a:ea typeface="GulimChe" panose="020B0609000101010101" pitchFamily="49" charset="-127"/>
              </a:rPr>
              <a:t>%</a:t>
            </a:r>
            <a:endParaRPr lang="zh-CN" altLang="en-US" sz="1200" dirty="0">
              <a:solidFill>
                <a:srgbClr val="0E445E"/>
              </a:solidFill>
              <a:latin typeface="GulimChe" panose="020B0609000101010101" pitchFamily="49" charset="-127"/>
              <a:ea typeface="GulimChe" panose="020B0609000101010101" pitchFamily="49" charset="-127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65348" y="743606"/>
            <a:ext cx="2785547" cy="119289"/>
            <a:chOff x="1384299" y="556464"/>
            <a:chExt cx="2950634" cy="161365"/>
          </a:xfrm>
        </p:grpSpPr>
        <p:sp>
          <p:nvSpPr>
            <p:cNvPr id="4" name="矩形 3"/>
            <p:cNvSpPr/>
            <p:nvPr/>
          </p:nvSpPr>
          <p:spPr>
            <a:xfrm>
              <a:off x="1384299" y="556464"/>
              <a:ext cx="981635" cy="161365"/>
            </a:xfrm>
            <a:prstGeom prst="rect">
              <a:avLst/>
            </a:prstGeom>
            <a:solidFill>
              <a:srgbClr val="002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371663" y="556464"/>
              <a:ext cx="981635" cy="161365"/>
            </a:xfrm>
            <a:prstGeom prst="rect">
              <a:avLst/>
            </a:prstGeom>
            <a:solidFill>
              <a:srgbClr val="FFD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3353298" y="556464"/>
              <a:ext cx="981635" cy="161365"/>
            </a:xfrm>
            <a:prstGeom prst="rect">
              <a:avLst/>
            </a:prstGeom>
            <a:solidFill>
              <a:srgbClr val="3DC0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00152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flipV="1">
            <a:off x="5535283" y="-1"/>
            <a:ext cx="1121434" cy="396815"/>
          </a:xfrm>
          <a:prstGeom prst="triangle">
            <a:avLst/>
          </a:prstGeom>
          <a:solidFill>
            <a:srgbClr val="FCD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263899" y="1920037"/>
            <a:ext cx="108000" cy="3156113"/>
            <a:chOff x="11680850" y="1966079"/>
            <a:chExt cx="108000" cy="3156113"/>
          </a:xfrm>
        </p:grpSpPr>
        <p:sp>
          <p:nvSpPr>
            <p:cNvPr id="44" name="椭圆 43"/>
            <p:cNvSpPr/>
            <p:nvPr/>
          </p:nvSpPr>
          <p:spPr>
            <a:xfrm>
              <a:off x="11680850" y="2643437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1680850" y="2982116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1680850" y="3320795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1680850" y="3659474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1680850" y="3998153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1680850" y="4336832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1680850" y="4675511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1680850" y="5014192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11680850" y="1966079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1680850" y="2304758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矩形 53"/>
          <p:cNvSpPr/>
          <p:nvPr/>
        </p:nvSpPr>
        <p:spPr>
          <a:xfrm>
            <a:off x="575733" y="-17252"/>
            <a:ext cx="643467" cy="863920"/>
          </a:xfrm>
          <a:prstGeom prst="rect">
            <a:avLst/>
          </a:prstGeom>
          <a:solidFill>
            <a:srgbClr val="FFD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1247699" y="46511"/>
            <a:ext cx="3522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365348" y="743606"/>
            <a:ext cx="2785547" cy="119289"/>
            <a:chOff x="1384299" y="556464"/>
            <a:chExt cx="2950634" cy="161365"/>
          </a:xfrm>
        </p:grpSpPr>
        <p:sp>
          <p:nvSpPr>
            <p:cNvPr id="57" name="矩形 56"/>
            <p:cNvSpPr/>
            <p:nvPr/>
          </p:nvSpPr>
          <p:spPr>
            <a:xfrm>
              <a:off x="1384299" y="556464"/>
              <a:ext cx="981635" cy="161365"/>
            </a:xfrm>
            <a:prstGeom prst="rect">
              <a:avLst/>
            </a:prstGeom>
            <a:solidFill>
              <a:srgbClr val="002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2371663" y="556464"/>
              <a:ext cx="981635" cy="161365"/>
            </a:xfrm>
            <a:prstGeom prst="rect">
              <a:avLst/>
            </a:prstGeom>
            <a:solidFill>
              <a:srgbClr val="FFD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3353298" y="556464"/>
              <a:ext cx="981635" cy="161365"/>
            </a:xfrm>
            <a:prstGeom prst="rect">
              <a:avLst/>
            </a:prstGeom>
            <a:solidFill>
              <a:srgbClr val="3DC0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等腰三角形 2"/>
          <p:cNvSpPr/>
          <p:nvPr/>
        </p:nvSpPr>
        <p:spPr>
          <a:xfrm>
            <a:off x="1455292" y="2000822"/>
            <a:ext cx="2028803" cy="1924074"/>
          </a:xfrm>
          <a:prstGeom prst="triangle">
            <a:avLst/>
          </a:prstGeom>
          <a:solidFill>
            <a:srgbClr val="3DC0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>
            <a:off x="3890169" y="2000822"/>
            <a:ext cx="2028803" cy="1924074"/>
          </a:xfrm>
          <a:prstGeom prst="triangle">
            <a:avLst/>
          </a:prstGeom>
          <a:solidFill>
            <a:srgbClr val="3DC0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等腰三角形 69"/>
          <p:cNvSpPr/>
          <p:nvPr/>
        </p:nvSpPr>
        <p:spPr>
          <a:xfrm>
            <a:off x="6325046" y="2000822"/>
            <a:ext cx="2028803" cy="1924074"/>
          </a:xfrm>
          <a:prstGeom prst="triangle">
            <a:avLst/>
          </a:prstGeom>
          <a:solidFill>
            <a:srgbClr val="3DC0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等腰三角形 70"/>
          <p:cNvSpPr/>
          <p:nvPr/>
        </p:nvSpPr>
        <p:spPr>
          <a:xfrm>
            <a:off x="8759923" y="2000822"/>
            <a:ext cx="2028803" cy="1924074"/>
          </a:xfrm>
          <a:prstGeom prst="triangle">
            <a:avLst/>
          </a:prstGeom>
          <a:solidFill>
            <a:srgbClr val="3DC0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等腰三角形 71"/>
          <p:cNvSpPr/>
          <p:nvPr/>
        </p:nvSpPr>
        <p:spPr>
          <a:xfrm flipV="1">
            <a:off x="2682674" y="1935288"/>
            <a:ext cx="2028803" cy="192407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等腰三角形 72"/>
          <p:cNvSpPr/>
          <p:nvPr/>
        </p:nvSpPr>
        <p:spPr>
          <a:xfrm flipV="1">
            <a:off x="5100619" y="1935288"/>
            <a:ext cx="2028803" cy="192407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等腰三角形 73"/>
          <p:cNvSpPr/>
          <p:nvPr/>
        </p:nvSpPr>
        <p:spPr>
          <a:xfrm flipV="1">
            <a:off x="7518564" y="1935288"/>
            <a:ext cx="2028803" cy="192407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KSO_Shape"/>
          <p:cNvSpPr/>
          <p:nvPr/>
        </p:nvSpPr>
        <p:spPr>
          <a:xfrm>
            <a:off x="2186571" y="3120800"/>
            <a:ext cx="566244" cy="492632"/>
          </a:xfrm>
          <a:custGeom>
            <a:avLst/>
            <a:gdLst>
              <a:gd name="connsiteX0" fmla="*/ 216021 w 432042"/>
              <a:gd name="connsiteY0" fmla="*/ 221820 h 375762"/>
              <a:gd name="connsiteX1" fmla="*/ 292992 w 432042"/>
              <a:gd name="connsiteY1" fmla="*/ 298791 h 375762"/>
              <a:gd name="connsiteX2" fmla="*/ 216021 w 432042"/>
              <a:gd name="connsiteY2" fmla="*/ 375762 h 375762"/>
              <a:gd name="connsiteX3" fmla="*/ 139050 w 432042"/>
              <a:gd name="connsiteY3" fmla="*/ 298791 h 375762"/>
              <a:gd name="connsiteX4" fmla="*/ 216021 w 432042"/>
              <a:gd name="connsiteY4" fmla="*/ 221820 h 375762"/>
              <a:gd name="connsiteX5" fmla="*/ 216021 w 432042"/>
              <a:gd name="connsiteY5" fmla="*/ 109336 h 375762"/>
              <a:gd name="connsiteX6" fmla="*/ 368029 w 432042"/>
              <a:gd name="connsiteY6" fmla="*/ 177084 h 375762"/>
              <a:gd name="connsiteX7" fmla="*/ 336422 w 432042"/>
              <a:gd name="connsiteY7" fmla="*/ 221820 h 375762"/>
              <a:gd name="connsiteX8" fmla="*/ 216021 w 432042"/>
              <a:gd name="connsiteY8" fmla="*/ 162428 h 375762"/>
              <a:gd name="connsiteX9" fmla="*/ 95620 w 432042"/>
              <a:gd name="connsiteY9" fmla="*/ 221820 h 375762"/>
              <a:gd name="connsiteX10" fmla="*/ 64014 w 432042"/>
              <a:gd name="connsiteY10" fmla="*/ 177084 h 375762"/>
              <a:gd name="connsiteX11" fmla="*/ 216021 w 432042"/>
              <a:gd name="connsiteY11" fmla="*/ 109336 h 375762"/>
              <a:gd name="connsiteX12" fmla="*/ 216021 w 432042"/>
              <a:gd name="connsiteY12" fmla="*/ 0 h 375762"/>
              <a:gd name="connsiteX13" fmla="*/ 432042 w 432042"/>
              <a:gd name="connsiteY13" fmla="*/ 86479 h 375762"/>
              <a:gd name="connsiteX14" fmla="*/ 399808 w 432042"/>
              <a:gd name="connsiteY14" fmla="*/ 132103 h 375762"/>
              <a:gd name="connsiteX15" fmla="*/ 216021 w 432042"/>
              <a:gd name="connsiteY15" fmla="*/ 55952 h 375762"/>
              <a:gd name="connsiteX16" fmla="*/ 32234 w 432042"/>
              <a:gd name="connsiteY16" fmla="*/ 132103 h 375762"/>
              <a:gd name="connsiteX17" fmla="*/ 0 w 432042"/>
              <a:gd name="connsiteY17" fmla="*/ 86480 h 375762"/>
              <a:gd name="connsiteX18" fmla="*/ 216021 w 432042"/>
              <a:gd name="connsiteY18" fmla="*/ 0 h 375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32042" h="375762">
                <a:moveTo>
                  <a:pt x="216021" y="221820"/>
                </a:moveTo>
                <a:cubicBezTo>
                  <a:pt x="258531" y="221820"/>
                  <a:pt x="292992" y="256281"/>
                  <a:pt x="292992" y="298791"/>
                </a:cubicBezTo>
                <a:cubicBezTo>
                  <a:pt x="292992" y="341301"/>
                  <a:pt x="258531" y="375762"/>
                  <a:pt x="216021" y="375762"/>
                </a:cubicBezTo>
                <a:cubicBezTo>
                  <a:pt x="173511" y="375762"/>
                  <a:pt x="139050" y="341301"/>
                  <a:pt x="139050" y="298791"/>
                </a:cubicBezTo>
                <a:cubicBezTo>
                  <a:pt x="139050" y="256281"/>
                  <a:pt x="173511" y="221820"/>
                  <a:pt x="216021" y="221820"/>
                </a:cubicBezTo>
                <a:close/>
                <a:moveTo>
                  <a:pt x="216021" y="109336"/>
                </a:moveTo>
                <a:cubicBezTo>
                  <a:pt x="276428" y="109336"/>
                  <a:pt x="330776" y="135275"/>
                  <a:pt x="368029" y="177084"/>
                </a:cubicBezTo>
                <a:lnTo>
                  <a:pt x="336422" y="221820"/>
                </a:lnTo>
                <a:cubicBezTo>
                  <a:pt x="308859" y="185511"/>
                  <a:pt x="265135" y="162428"/>
                  <a:pt x="216021" y="162428"/>
                </a:cubicBezTo>
                <a:cubicBezTo>
                  <a:pt x="166906" y="162428"/>
                  <a:pt x="123183" y="185511"/>
                  <a:pt x="95620" y="221820"/>
                </a:cubicBezTo>
                <a:lnTo>
                  <a:pt x="64014" y="177084"/>
                </a:lnTo>
                <a:cubicBezTo>
                  <a:pt x="101266" y="135275"/>
                  <a:pt x="155615" y="109336"/>
                  <a:pt x="216021" y="109336"/>
                </a:cubicBezTo>
                <a:close/>
                <a:moveTo>
                  <a:pt x="216021" y="0"/>
                </a:moveTo>
                <a:cubicBezTo>
                  <a:pt x="299836" y="0"/>
                  <a:pt x="376026" y="32650"/>
                  <a:pt x="432042" y="86479"/>
                </a:cubicBezTo>
                <a:lnTo>
                  <a:pt x="399808" y="132103"/>
                </a:lnTo>
                <a:cubicBezTo>
                  <a:pt x="352782" y="85052"/>
                  <a:pt x="287800" y="55952"/>
                  <a:pt x="216021" y="55952"/>
                </a:cubicBezTo>
                <a:cubicBezTo>
                  <a:pt x="144243" y="55952"/>
                  <a:pt x="79261" y="85053"/>
                  <a:pt x="32234" y="132103"/>
                </a:cubicBezTo>
                <a:lnTo>
                  <a:pt x="0" y="86480"/>
                </a:lnTo>
                <a:cubicBezTo>
                  <a:pt x="56016" y="32650"/>
                  <a:pt x="132206" y="0"/>
                  <a:pt x="216021" y="0"/>
                </a:cubicBezTo>
                <a:close/>
              </a:path>
            </a:pathLst>
          </a:custGeom>
          <a:solidFill>
            <a:srgbClr val="0B5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KSO_Shape"/>
          <p:cNvSpPr/>
          <p:nvPr/>
        </p:nvSpPr>
        <p:spPr>
          <a:xfrm>
            <a:off x="4651767" y="3066874"/>
            <a:ext cx="448852" cy="602486"/>
          </a:xfrm>
          <a:custGeom>
            <a:avLst/>
            <a:gdLst/>
            <a:ahLst/>
            <a:cxnLst/>
            <a:rect l="l" t="t" r="r" b="b"/>
            <a:pathLst>
              <a:path w="1171576" h="1571810">
                <a:moveTo>
                  <a:pt x="662070" y="927911"/>
                </a:moveTo>
                <a:lnTo>
                  <a:pt x="795754" y="1040206"/>
                </a:lnTo>
                <a:lnTo>
                  <a:pt x="662070" y="1184585"/>
                </a:lnTo>
                <a:close/>
                <a:moveTo>
                  <a:pt x="662070" y="398563"/>
                </a:moveTo>
                <a:lnTo>
                  <a:pt x="795754" y="510858"/>
                </a:lnTo>
                <a:lnTo>
                  <a:pt x="662070" y="655237"/>
                </a:lnTo>
                <a:close/>
                <a:moveTo>
                  <a:pt x="539081" y="115152"/>
                </a:moveTo>
                <a:cubicBezTo>
                  <a:pt x="540863" y="298745"/>
                  <a:pt x="542646" y="482338"/>
                  <a:pt x="544428" y="665931"/>
                </a:cubicBezTo>
                <a:lnTo>
                  <a:pt x="325186" y="430647"/>
                </a:lnTo>
                <a:lnTo>
                  <a:pt x="250323" y="510858"/>
                </a:lnTo>
                <a:lnTo>
                  <a:pt x="533733" y="788921"/>
                </a:lnTo>
                <a:lnTo>
                  <a:pt x="234281" y="1077679"/>
                </a:lnTo>
                <a:lnTo>
                  <a:pt x="309144" y="1152542"/>
                </a:lnTo>
                <a:lnTo>
                  <a:pt x="549775" y="922605"/>
                </a:lnTo>
                <a:cubicBezTo>
                  <a:pt x="547993" y="1102633"/>
                  <a:pt x="546210" y="1282661"/>
                  <a:pt x="544428" y="1462689"/>
                </a:cubicBezTo>
                <a:lnTo>
                  <a:pt x="950828" y="1066984"/>
                </a:lnTo>
                <a:lnTo>
                  <a:pt x="683460" y="783573"/>
                </a:lnTo>
                <a:lnTo>
                  <a:pt x="945481" y="516205"/>
                </a:lnTo>
                <a:close/>
                <a:moveTo>
                  <a:pt x="585788" y="184"/>
                </a:moveTo>
                <a:cubicBezTo>
                  <a:pt x="1023610" y="9709"/>
                  <a:pt x="1171576" y="352004"/>
                  <a:pt x="1171576" y="785997"/>
                </a:cubicBezTo>
                <a:cubicBezTo>
                  <a:pt x="1171576" y="1219990"/>
                  <a:pt x="1080760" y="1571810"/>
                  <a:pt x="585788" y="1571810"/>
                </a:cubicBezTo>
                <a:cubicBezTo>
                  <a:pt x="90816" y="1571810"/>
                  <a:pt x="0" y="1219990"/>
                  <a:pt x="0" y="785997"/>
                </a:cubicBezTo>
                <a:cubicBezTo>
                  <a:pt x="0" y="352004"/>
                  <a:pt x="147966" y="-9341"/>
                  <a:pt x="585788" y="184"/>
                </a:cubicBezTo>
                <a:close/>
              </a:path>
            </a:pathLst>
          </a:custGeom>
          <a:solidFill>
            <a:srgbClr val="0B569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" name="KSO_Shape"/>
          <p:cNvSpPr/>
          <p:nvPr/>
        </p:nvSpPr>
        <p:spPr>
          <a:xfrm>
            <a:off x="7030428" y="3066874"/>
            <a:ext cx="618038" cy="639350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rgbClr val="0B569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9486376" y="3176623"/>
            <a:ext cx="575895" cy="422323"/>
          </a:xfrm>
          <a:custGeom>
            <a:avLst/>
            <a:gdLst>
              <a:gd name="T0" fmla="*/ 1634294 w 2751138"/>
              <a:gd name="T1" fmla="*/ 1518189 h 2017713"/>
              <a:gd name="T2" fmla="*/ 1827941 w 2751138"/>
              <a:gd name="T3" fmla="*/ 1506439 h 2017713"/>
              <a:gd name="T4" fmla="*/ 1293666 w 2751138"/>
              <a:gd name="T5" fmla="*/ 1399421 h 2017713"/>
              <a:gd name="T6" fmla="*/ 1286682 w 2751138"/>
              <a:gd name="T7" fmla="*/ 1522952 h 2017713"/>
              <a:gd name="T8" fmla="*/ 1475250 w 2751138"/>
              <a:gd name="T9" fmla="*/ 1424191 h 2017713"/>
              <a:gd name="T10" fmla="*/ 933673 w 2751138"/>
              <a:gd name="T11" fmla="*/ 1402597 h 2017713"/>
              <a:gd name="T12" fmla="*/ 940657 w 2751138"/>
              <a:gd name="T13" fmla="*/ 1526446 h 2017713"/>
              <a:gd name="T14" fmla="*/ 1121288 w 2751138"/>
              <a:gd name="T15" fmla="*/ 1416569 h 2017713"/>
              <a:gd name="T16" fmla="*/ 1634294 w 2751138"/>
              <a:gd name="T17" fmla="*/ 1179033 h 2017713"/>
              <a:gd name="T18" fmla="*/ 1654611 w 2751138"/>
              <a:gd name="T19" fmla="*/ 1298754 h 2017713"/>
              <a:gd name="T20" fmla="*/ 1824132 w 2751138"/>
              <a:gd name="T21" fmla="*/ 1180939 h 2017713"/>
              <a:gd name="T22" fmla="*/ 1277158 w 2751138"/>
              <a:gd name="T23" fmla="*/ 1185702 h 2017713"/>
              <a:gd name="T24" fmla="*/ 1454615 w 2751138"/>
              <a:gd name="T25" fmla="*/ 1298437 h 2017713"/>
              <a:gd name="T26" fmla="*/ 1465726 w 2751138"/>
              <a:gd name="T27" fmla="*/ 1175540 h 2017713"/>
              <a:gd name="T28" fmla="*/ 922244 w 2751138"/>
              <a:gd name="T29" fmla="*/ 1193324 h 2017713"/>
              <a:gd name="T30" fmla="*/ 1108590 w 2751138"/>
              <a:gd name="T31" fmla="*/ 1295896 h 2017713"/>
              <a:gd name="T32" fmla="*/ 1106368 w 2751138"/>
              <a:gd name="T33" fmla="*/ 1171412 h 2017713"/>
              <a:gd name="T34" fmla="*/ 1628580 w 2751138"/>
              <a:gd name="T35" fmla="*/ 1046610 h 2017713"/>
              <a:gd name="T36" fmla="*/ 1820957 w 2751138"/>
              <a:gd name="T37" fmla="*/ 1062806 h 2017713"/>
              <a:gd name="T38" fmla="*/ 1805085 w 2751138"/>
              <a:gd name="T39" fmla="*/ 941180 h 2017713"/>
              <a:gd name="T40" fmla="*/ 1277158 w 2751138"/>
              <a:gd name="T41" fmla="*/ 1054232 h 2017713"/>
              <a:gd name="T42" fmla="*/ 1472393 w 2751138"/>
              <a:gd name="T43" fmla="*/ 1056772 h 2017713"/>
              <a:gd name="T44" fmla="*/ 1299063 w 2751138"/>
              <a:gd name="T45" fmla="*/ 941180 h 2017713"/>
              <a:gd name="T46" fmla="*/ 927959 w 2751138"/>
              <a:gd name="T47" fmla="*/ 1060901 h 2017713"/>
              <a:gd name="T48" fmla="*/ 1121606 w 2751138"/>
              <a:gd name="T49" fmla="*/ 1049468 h 2017713"/>
              <a:gd name="T50" fmla="*/ 2750186 w 2751138"/>
              <a:gd name="T51" fmla="*/ 649605 h 2017713"/>
              <a:gd name="T52" fmla="*/ 2644458 w 2751138"/>
              <a:gd name="T53" fmla="*/ 844867 h 2017713"/>
              <a:gd name="T54" fmla="*/ 657551 w 2751138"/>
              <a:gd name="T55" fmla="*/ 772160 h 2017713"/>
              <a:gd name="T56" fmla="*/ 78068 w 2751138"/>
              <a:gd name="T57" fmla="*/ 834072 h 2017713"/>
              <a:gd name="T58" fmla="*/ 1052401 w 2751138"/>
              <a:gd name="T59" fmla="*/ 374650 h 2017713"/>
              <a:gd name="T60" fmla="*/ 1673024 w 2751138"/>
              <a:gd name="T61" fmla="*/ 389576 h 2017713"/>
              <a:gd name="T62" fmla="*/ 1803815 w 2751138"/>
              <a:gd name="T63" fmla="*/ 392116 h 2017713"/>
              <a:gd name="T64" fmla="*/ 1903178 w 2751138"/>
              <a:gd name="T65" fmla="*/ 545181 h 2017713"/>
              <a:gd name="T66" fmla="*/ 2070794 w 2751138"/>
              <a:gd name="T67" fmla="*/ 910376 h 2017713"/>
              <a:gd name="T68" fmla="*/ 2393645 w 2751138"/>
              <a:gd name="T69" fmla="*/ 1360361 h 2017713"/>
              <a:gd name="T70" fmla="*/ 2449517 w 2751138"/>
              <a:gd name="T71" fmla="*/ 1810981 h 2017713"/>
              <a:gd name="T72" fmla="*/ 2227934 w 2751138"/>
              <a:gd name="T73" fmla="*/ 1976748 h 2017713"/>
              <a:gd name="T74" fmla="*/ 2042540 w 2751138"/>
              <a:gd name="T75" fmla="*/ 2008504 h 2017713"/>
              <a:gd name="T76" fmla="*/ 698757 w 2751138"/>
              <a:gd name="T77" fmla="*/ 2014538 h 2017713"/>
              <a:gd name="T78" fmla="*/ 473682 w 2751138"/>
              <a:gd name="T79" fmla="*/ 1919904 h 2017713"/>
              <a:gd name="T80" fmla="*/ 288923 w 2751138"/>
              <a:gd name="T81" fmla="*/ 1783035 h 2017713"/>
              <a:gd name="T82" fmla="*/ 384794 w 2751138"/>
              <a:gd name="T83" fmla="*/ 1287639 h 2017713"/>
              <a:gd name="T84" fmla="*/ 713042 w 2751138"/>
              <a:gd name="T85" fmla="*/ 867823 h 2017713"/>
              <a:gd name="T86" fmla="*/ 858436 w 2751138"/>
              <a:gd name="T87" fmla="*/ 526127 h 2017713"/>
              <a:gd name="T88" fmla="*/ 950815 w 2751138"/>
              <a:gd name="T89" fmla="*/ 384812 h 2017713"/>
              <a:gd name="T90" fmla="*/ 594360 w 2751138"/>
              <a:gd name="T91" fmla="*/ 99695 h 2017713"/>
              <a:gd name="T92" fmla="*/ 312420 w 2751138"/>
              <a:gd name="T93" fmla="*/ 292735 h 2017713"/>
              <a:gd name="T94" fmla="*/ 362585 w 2751138"/>
              <a:gd name="T95" fmla="*/ 350520 h 2017713"/>
              <a:gd name="T96" fmla="*/ 520065 w 2751138"/>
              <a:gd name="T97" fmla="*/ 219393 h 2017713"/>
              <a:gd name="T98" fmla="*/ 2098358 w 2751138"/>
              <a:gd name="T99" fmla="*/ 181928 h 2017713"/>
              <a:gd name="T100" fmla="*/ 2400935 w 2751138"/>
              <a:gd name="T101" fmla="*/ 337820 h 2017713"/>
              <a:gd name="T102" fmla="*/ 2456180 w 2751138"/>
              <a:gd name="T103" fmla="*/ 284163 h 2017713"/>
              <a:gd name="T104" fmla="*/ 2183130 w 2751138"/>
              <a:gd name="T105" fmla="*/ 119698 h 2017713"/>
              <a:gd name="T106" fmla="*/ 2062798 w 2751138"/>
              <a:gd name="T107" fmla="*/ 11430 h 2017713"/>
              <a:gd name="T108" fmla="*/ 2489200 w 2751138"/>
              <a:gd name="T109" fmla="*/ 155258 h 2017713"/>
              <a:gd name="T110" fmla="*/ 2710498 w 2751138"/>
              <a:gd name="T111" fmla="*/ 419100 h 2017713"/>
              <a:gd name="T112" fmla="*/ 1985328 w 2751138"/>
              <a:gd name="T113" fmla="*/ 382588 h 2017713"/>
              <a:gd name="T114" fmla="*/ 932815 w 2751138"/>
              <a:gd name="T115" fmla="*/ 296228 h 2017713"/>
              <a:gd name="T116" fmla="*/ 710565 w 2751138"/>
              <a:gd name="T117" fmla="*/ 471805 h 2017713"/>
              <a:gd name="T118" fmla="*/ 100330 w 2751138"/>
              <a:gd name="T119" fmla="*/ 309563 h 2017713"/>
              <a:gd name="T120" fmla="*/ 400685 w 2751138"/>
              <a:gd name="T121" fmla="*/ 84138 h 2017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51138" h="2017713">
                <a:moveTo>
                  <a:pt x="1652072" y="1398468"/>
                </a:moveTo>
                <a:lnTo>
                  <a:pt x="1649215" y="1398786"/>
                </a:lnTo>
                <a:lnTo>
                  <a:pt x="1646992" y="1399421"/>
                </a:lnTo>
                <a:lnTo>
                  <a:pt x="1644453" y="1400374"/>
                </a:lnTo>
                <a:lnTo>
                  <a:pt x="1642231" y="1401326"/>
                </a:lnTo>
                <a:lnTo>
                  <a:pt x="1640326" y="1402597"/>
                </a:lnTo>
                <a:lnTo>
                  <a:pt x="1637786" y="1404184"/>
                </a:lnTo>
                <a:lnTo>
                  <a:pt x="1636199" y="1406090"/>
                </a:lnTo>
                <a:lnTo>
                  <a:pt x="1634294" y="1407995"/>
                </a:lnTo>
                <a:lnTo>
                  <a:pt x="1633024" y="1409901"/>
                </a:lnTo>
                <a:lnTo>
                  <a:pt x="1631755" y="1411806"/>
                </a:lnTo>
                <a:lnTo>
                  <a:pt x="1630485" y="1414029"/>
                </a:lnTo>
                <a:lnTo>
                  <a:pt x="1629850" y="1416569"/>
                </a:lnTo>
                <a:lnTo>
                  <a:pt x="1629215" y="1419110"/>
                </a:lnTo>
                <a:lnTo>
                  <a:pt x="1628580" y="1421650"/>
                </a:lnTo>
                <a:lnTo>
                  <a:pt x="1628580" y="1424191"/>
                </a:lnTo>
                <a:lnTo>
                  <a:pt x="1628580" y="1501358"/>
                </a:lnTo>
                <a:lnTo>
                  <a:pt x="1628580" y="1503899"/>
                </a:lnTo>
                <a:lnTo>
                  <a:pt x="1629215" y="1506439"/>
                </a:lnTo>
                <a:lnTo>
                  <a:pt x="1629850" y="1509297"/>
                </a:lnTo>
                <a:lnTo>
                  <a:pt x="1630485" y="1511520"/>
                </a:lnTo>
                <a:lnTo>
                  <a:pt x="1631755" y="1513743"/>
                </a:lnTo>
                <a:lnTo>
                  <a:pt x="1633024" y="1515649"/>
                </a:lnTo>
                <a:lnTo>
                  <a:pt x="1634294" y="1518189"/>
                </a:lnTo>
                <a:lnTo>
                  <a:pt x="1636199" y="1520094"/>
                </a:lnTo>
                <a:lnTo>
                  <a:pt x="1637786" y="1521365"/>
                </a:lnTo>
                <a:lnTo>
                  <a:pt x="1640326" y="1522952"/>
                </a:lnTo>
                <a:lnTo>
                  <a:pt x="1642231" y="1524223"/>
                </a:lnTo>
                <a:lnTo>
                  <a:pt x="1644453" y="1525175"/>
                </a:lnTo>
                <a:lnTo>
                  <a:pt x="1646992" y="1526446"/>
                </a:lnTo>
                <a:lnTo>
                  <a:pt x="1649215" y="1526763"/>
                </a:lnTo>
                <a:lnTo>
                  <a:pt x="1652072" y="1527398"/>
                </a:lnTo>
                <a:lnTo>
                  <a:pt x="1654611" y="1527716"/>
                </a:lnTo>
                <a:lnTo>
                  <a:pt x="1802228" y="1527716"/>
                </a:lnTo>
                <a:lnTo>
                  <a:pt x="1805085" y="1527398"/>
                </a:lnTo>
                <a:lnTo>
                  <a:pt x="1807624" y="1526763"/>
                </a:lnTo>
                <a:lnTo>
                  <a:pt x="1810481" y="1526446"/>
                </a:lnTo>
                <a:lnTo>
                  <a:pt x="1812704" y="1525175"/>
                </a:lnTo>
                <a:lnTo>
                  <a:pt x="1814926" y="1524223"/>
                </a:lnTo>
                <a:lnTo>
                  <a:pt x="1817148" y="1522952"/>
                </a:lnTo>
                <a:lnTo>
                  <a:pt x="1819053" y="1521365"/>
                </a:lnTo>
                <a:lnTo>
                  <a:pt x="1820957" y="1520094"/>
                </a:lnTo>
                <a:lnTo>
                  <a:pt x="1822545" y="1518189"/>
                </a:lnTo>
                <a:lnTo>
                  <a:pt x="1824132" y="1515649"/>
                </a:lnTo>
                <a:lnTo>
                  <a:pt x="1825719" y="1513743"/>
                </a:lnTo>
                <a:lnTo>
                  <a:pt x="1826354" y="1511520"/>
                </a:lnTo>
                <a:lnTo>
                  <a:pt x="1827624" y="1509297"/>
                </a:lnTo>
                <a:lnTo>
                  <a:pt x="1827941" y="1506439"/>
                </a:lnTo>
                <a:lnTo>
                  <a:pt x="1828259" y="1503899"/>
                </a:lnTo>
                <a:lnTo>
                  <a:pt x="1828894" y="1501358"/>
                </a:lnTo>
                <a:lnTo>
                  <a:pt x="1828894" y="1424191"/>
                </a:lnTo>
                <a:lnTo>
                  <a:pt x="1828259" y="1421650"/>
                </a:lnTo>
                <a:lnTo>
                  <a:pt x="1827941" y="1419110"/>
                </a:lnTo>
                <a:lnTo>
                  <a:pt x="1827624" y="1416569"/>
                </a:lnTo>
                <a:lnTo>
                  <a:pt x="1826354" y="1414029"/>
                </a:lnTo>
                <a:lnTo>
                  <a:pt x="1825719" y="1411806"/>
                </a:lnTo>
                <a:lnTo>
                  <a:pt x="1824132" y="1409901"/>
                </a:lnTo>
                <a:lnTo>
                  <a:pt x="1822545" y="1407995"/>
                </a:lnTo>
                <a:lnTo>
                  <a:pt x="1820957" y="1406090"/>
                </a:lnTo>
                <a:lnTo>
                  <a:pt x="1819053" y="1404184"/>
                </a:lnTo>
                <a:lnTo>
                  <a:pt x="1817148" y="1402597"/>
                </a:lnTo>
                <a:lnTo>
                  <a:pt x="1814926" y="1401326"/>
                </a:lnTo>
                <a:lnTo>
                  <a:pt x="1812704" y="1400374"/>
                </a:lnTo>
                <a:lnTo>
                  <a:pt x="1810481" y="1399421"/>
                </a:lnTo>
                <a:lnTo>
                  <a:pt x="1807624" y="1398786"/>
                </a:lnTo>
                <a:lnTo>
                  <a:pt x="1805085" y="1398468"/>
                </a:lnTo>
                <a:lnTo>
                  <a:pt x="1802228" y="1398468"/>
                </a:lnTo>
                <a:lnTo>
                  <a:pt x="1654611" y="1398468"/>
                </a:lnTo>
                <a:lnTo>
                  <a:pt x="1652072" y="1398468"/>
                </a:lnTo>
                <a:close/>
                <a:moveTo>
                  <a:pt x="1299063" y="1398468"/>
                </a:moveTo>
                <a:lnTo>
                  <a:pt x="1296206" y="1398786"/>
                </a:lnTo>
                <a:lnTo>
                  <a:pt x="1293666" y="1399421"/>
                </a:lnTo>
                <a:lnTo>
                  <a:pt x="1291444" y="1400374"/>
                </a:lnTo>
                <a:lnTo>
                  <a:pt x="1288904" y="1401326"/>
                </a:lnTo>
                <a:lnTo>
                  <a:pt x="1286682" y="1402597"/>
                </a:lnTo>
                <a:lnTo>
                  <a:pt x="1284777" y="1404184"/>
                </a:lnTo>
                <a:lnTo>
                  <a:pt x="1282872" y="1406090"/>
                </a:lnTo>
                <a:lnTo>
                  <a:pt x="1281285" y="1407995"/>
                </a:lnTo>
                <a:lnTo>
                  <a:pt x="1280015" y="1409901"/>
                </a:lnTo>
                <a:lnTo>
                  <a:pt x="1278428" y="1411806"/>
                </a:lnTo>
                <a:lnTo>
                  <a:pt x="1277158" y="1414029"/>
                </a:lnTo>
                <a:lnTo>
                  <a:pt x="1276523" y="1416569"/>
                </a:lnTo>
                <a:lnTo>
                  <a:pt x="1275571" y="1419110"/>
                </a:lnTo>
                <a:lnTo>
                  <a:pt x="1275254" y="1421650"/>
                </a:lnTo>
                <a:lnTo>
                  <a:pt x="1275254" y="1424191"/>
                </a:lnTo>
                <a:lnTo>
                  <a:pt x="1275254" y="1501358"/>
                </a:lnTo>
                <a:lnTo>
                  <a:pt x="1275254" y="1503899"/>
                </a:lnTo>
                <a:lnTo>
                  <a:pt x="1275571" y="1506439"/>
                </a:lnTo>
                <a:lnTo>
                  <a:pt x="1276523" y="1509297"/>
                </a:lnTo>
                <a:lnTo>
                  <a:pt x="1277158" y="1511520"/>
                </a:lnTo>
                <a:lnTo>
                  <a:pt x="1278428" y="1513743"/>
                </a:lnTo>
                <a:lnTo>
                  <a:pt x="1280015" y="1515649"/>
                </a:lnTo>
                <a:lnTo>
                  <a:pt x="1281285" y="1518189"/>
                </a:lnTo>
                <a:lnTo>
                  <a:pt x="1282872" y="1520094"/>
                </a:lnTo>
                <a:lnTo>
                  <a:pt x="1284777" y="1521365"/>
                </a:lnTo>
                <a:lnTo>
                  <a:pt x="1286682" y="1522952"/>
                </a:lnTo>
                <a:lnTo>
                  <a:pt x="1288904" y="1524223"/>
                </a:lnTo>
                <a:lnTo>
                  <a:pt x="1291444" y="1525175"/>
                </a:lnTo>
                <a:lnTo>
                  <a:pt x="1293666" y="1526446"/>
                </a:lnTo>
                <a:lnTo>
                  <a:pt x="1296206" y="1526763"/>
                </a:lnTo>
                <a:lnTo>
                  <a:pt x="1299063" y="1527398"/>
                </a:lnTo>
                <a:lnTo>
                  <a:pt x="1301602" y="1527716"/>
                </a:lnTo>
                <a:lnTo>
                  <a:pt x="1449218" y="1527716"/>
                </a:lnTo>
                <a:lnTo>
                  <a:pt x="1452076" y="1527398"/>
                </a:lnTo>
                <a:lnTo>
                  <a:pt x="1454615" y="1526763"/>
                </a:lnTo>
                <a:lnTo>
                  <a:pt x="1456837" y="1526446"/>
                </a:lnTo>
                <a:lnTo>
                  <a:pt x="1459694" y="1525175"/>
                </a:lnTo>
                <a:lnTo>
                  <a:pt x="1461917" y="1524223"/>
                </a:lnTo>
                <a:lnTo>
                  <a:pt x="1463821" y="1522952"/>
                </a:lnTo>
                <a:lnTo>
                  <a:pt x="1465726" y="1521365"/>
                </a:lnTo>
                <a:lnTo>
                  <a:pt x="1467631" y="1520094"/>
                </a:lnTo>
                <a:lnTo>
                  <a:pt x="1469536" y="1518189"/>
                </a:lnTo>
                <a:lnTo>
                  <a:pt x="1471123" y="1515649"/>
                </a:lnTo>
                <a:lnTo>
                  <a:pt x="1472393" y="1513743"/>
                </a:lnTo>
                <a:lnTo>
                  <a:pt x="1473345" y="1511520"/>
                </a:lnTo>
                <a:lnTo>
                  <a:pt x="1474297" y="1509297"/>
                </a:lnTo>
                <a:lnTo>
                  <a:pt x="1474932" y="1506439"/>
                </a:lnTo>
                <a:lnTo>
                  <a:pt x="1475250" y="1503899"/>
                </a:lnTo>
                <a:lnTo>
                  <a:pt x="1475250" y="1501358"/>
                </a:lnTo>
                <a:lnTo>
                  <a:pt x="1475250" y="1424191"/>
                </a:lnTo>
                <a:lnTo>
                  <a:pt x="1475250" y="1421650"/>
                </a:lnTo>
                <a:lnTo>
                  <a:pt x="1474932" y="1419110"/>
                </a:lnTo>
                <a:lnTo>
                  <a:pt x="1474297" y="1416569"/>
                </a:lnTo>
                <a:lnTo>
                  <a:pt x="1473345" y="1414029"/>
                </a:lnTo>
                <a:lnTo>
                  <a:pt x="1472393" y="1411806"/>
                </a:lnTo>
                <a:lnTo>
                  <a:pt x="1471123" y="1409901"/>
                </a:lnTo>
                <a:lnTo>
                  <a:pt x="1469536" y="1407995"/>
                </a:lnTo>
                <a:lnTo>
                  <a:pt x="1467631" y="1406090"/>
                </a:lnTo>
                <a:lnTo>
                  <a:pt x="1465726" y="1404184"/>
                </a:lnTo>
                <a:lnTo>
                  <a:pt x="1463821" y="1402597"/>
                </a:lnTo>
                <a:lnTo>
                  <a:pt x="1461917" y="1401326"/>
                </a:lnTo>
                <a:lnTo>
                  <a:pt x="1459694" y="1400374"/>
                </a:lnTo>
                <a:lnTo>
                  <a:pt x="1456837" y="1399421"/>
                </a:lnTo>
                <a:lnTo>
                  <a:pt x="1454615" y="1398786"/>
                </a:lnTo>
                <a:lnTo>
                  <a:pt x="1452076" y="1398468"/>
                </a:lnTo>
                <a:lnTo>
                  <a:pt x="1449218" y="1398468"/>
                </a:lnTo>
                <a:lnTo>
                  <a:pt x="1301602" y="1398468"/>
                </a:lnTo>
                <a:lnTo>
                  <a:pt x="1299063" y="1398468"/>
                </a:lnTo>
                <a:close/>
                <a:moveTo>
                  <a:pt x="945736" y="1398468"/>
                </a:moveTo>
                <a:lnTo>
                  <a:pt x="942879" y="1398786"/>
                </a:lnTo>
                <a:lnTo>
                  <a:pt x="940657" y="1399421"/>
                </a:lnTo>
                <a:lnTo>
                  <a:pt x="937800" y="1400374"/>
                </a:lnTo>
                <a:lnTo>
                  <a:pt x="935578" y="1401326"/>
                </a:lnTo>
                <a:lnTo>
                  <a:pt x="933673" y="1402597"/>
                </a:lnTo>
                <a:lnTo>
                  <a:pt x="931451" y="1404184"/>
                </a:lnTo>
                <a:lnTo>
                  <a:pt x="929863" y="1406090"/>
                </a:lnTo>
                <a:lnTo>
                  <a:pt x="927959" y="1407995"/>
                </a:lnTo>
                <a:lnTo>
                  <a:pt x="926371" y="1409901"/>
                </a:lnTo>
                <a:lnTo>
                  <a:pt x="925419" y="1411806"/>
                </a:lnTo>
                <a:lnTo>
                  <a:pt x="924149" y="1414029"/>
                </a:lnTo>
                <a:lnTo>
                  <a:pt x="923514" y="1416569"/>
                </a:lnTo>
                <a:lnTo>
                  <a:pt x="922562" y="1419110"/>
                </a:lnTo>
                <a:lnTo>
                  <a:pt x="922244" y="1421650"/>
                </a:lnTo>
                <a:lnTo>
                  <a:pt x="922244" y="1424191"/>
                </a:lnTo>
                <a:lnTo>
                  <a:pt x="922244" y="1501358"/>
                </a:lnTo>
                <a:lnTo>
                  <a:pt x="922244" y="1503899"/>
                </a:lnTo>
                <a:lnTo>
                  <a:pt x="922562" y="1506439"/>
                </a:lnTo>
                <a:lnTo>
                  <a:pt x="923514" y="1509297"/>
                </a:lnTo>
                <a:lnTo>
                  <a:pt x="924149" y="1511520"/>
                </a:lnTo>
                <a:lnTo>
                  <a:pt x="925419" y="1513743"/>
                </a:lnTo>
                <a:lnTo>
                  <a:pt x="926371" y="1515649"/>
                </a:lnTo>
                <a:lnTo>
                  <a:pt x="927959" y="1518189"/>
                </a:lnTo>
                <a:lnTo>
                  <a:pt x="929863" y="1520094"/>
                </a:lnTo>
                <a:lnTo>
                  <a:pt x="931451" y="1521365"/>
                </a:lnTo>
                <a:lnTo>
                  <a:pt x="933673" y="1522952"/>
                </a:lnTo>
                <a:lnTo>
                  <a:pt x="935578" y="1524223"/>
                </a:lnTo>
                <a:lnTo>
                  <a:pt x="937800" y="1525175"/>
                </a:lnTo>
                <a:lnTo>
                  <a:pt x="940657" y="1526446"/>
                </a:lnTo>
                <a:lnTo>
                  <a:pt x="942879" y="1526763"/>
                </a:lnTo>
                <a:lnTo>
                  <a:pt x="945736" y="1527398"/>
                </a:lnTo>
                <a:lnTo>
                  <a:pt x="948276" y="1527716"/>
                </a:lnTo>
                <a:lnTo>
                  <a:pt x="1095892" y="1527716"/>
                </a:lnTo>
                <a:lnTo>
                  <a:pt x="1098432" y="1527398"/>
                </a:lnTo>
                <a:lnTo>
                  <a:pt x="1101289" y="1526763"/>
                </a:lnTo>
                <a:lnTo>
                  <a:pt x="1103828" y="1526446"/>
                </a:lnTo>
                <a:lnTo>
                  <a:pt x="1106368" y="1525175"/>
                </a:lnTo>
                <a:lnTo>
                  <a:pt x="1108590" y="1524223"/>
                </a:lnTo>
                <a:lnTo>
                  <a:pt x="1110812" y="1522952"/>
                </a:lnTo>
                <a:lnTo>
                  <a:pt x="1112717" y="1521365"/>
                </a:lnTo>
                <a:lnTo>
                  <a:pt x="1114622" y="1520094"/>
                </a:lnTo>
                <a:lnTo>
                  <a:pt x="1116209" y="1518189"/>
                </a:lnTo>
                <a:lnTo>
                  <a:pt x="1117796" y="1515649"/>
                </a:lnTo>
                <a:lnTo>
                  <a:pt x="1119384" y="1513743"/>
                </a:lnTo>
                <a:lnTo>
                  <a:pt x="1120018" y="1511520"/>
                </a:lnTo>
                <a:lnTo>
                  <a:pt x="1121288" y="1509297"/>
                </a:lnTo>
                <a:lnTo>
                  <a:pt x="1121606" y="1506439"/>
                </a:lnTo>
                <a:lnTo>
                  <a:pt x="1121923" y="1503899"/>
                </a:lnTo>
                <a:lnTo>
                  <a:pt x="1122241" y="1501358"/>
                </a:lnTo>
                <a:lnTo>
                  <a:pt x="1122241" y="1424191"/>
                </a:lnTo>
                <a:lnTo>
                  <a:pt x="1121923" y="1421650"/>
                </a:lnTo>
                <a:lnTo>
                  <a:pt x="1121606" y="1419110"/>
                </a:lnTo>
                <a:lnTo>
                  <a:pt x="1121288" y="1416569"/>
                </a:lnTo>
                <a:lnTo>
                  <a:pt x="1120018" y="1414029"/>
                </a:lnTo>
                <a:lnTo>
                  <a:pt x="1119384" y="1411806"/>
                </a:lnTo>
                <a:lnTo>
                  <a:pt x="1117796" y="1409901"/>
                </a:lnTo>
                <a:lnTo>
                  <a:pt x="1116209" y="1407995"/>
                </a:lnTo>
                <a:lnTo>
                  <a:pt x="1114622" y="1406090"/>
                </a:lnTo>
                <a:lnTo>
                  <a:pt x="1112717" y="1404184"/>
                </a:lnTo>
                <a:lnTo>
                  <a:pt x="1110812" y="1402597"/>
                </a:lnTo>
                <a:lnTo>
                  <a:pt x="1108590" y="1401326"/>
                </a:lnTo>
                <a:lnTo>
                  <a:pt x="1106368" y="1400374"/>
                </a:lnTo>
                <a:lnTo>
                  <a:pt x="1103828" y="1399421"/>
                </a:lnTo>
                <a:lnTo>
                  <a:pt x="1101289" y="1398786"/>
                </a:lnTo>
                <a:lnTo>
                  <a:pt x="1098432" y="1398468"/>
                </a:lnTo>
                <a:lnTo>
                  <a:pt x="1095892" y="1398468"/>
                </a:lnTo>
                <a:lnTo>
                  <a:pt x="948276" y="1398468"/>
                </a:lnTo>
                <a:lnTo>
                  <a:pt x="945736" y="1398468"/>
                </a:lnTo>
                <a:close/>
                <a:moveTo>
                  <a:pt x="1652072" y="1169507"/>
                </a:moveTo>
                <a:lnTo>
                  <a:pt x="1649215" y="1169824"/>
                </a:lnTo>
                <a:lnTo>
                  <a:pt x="1646992" y="1170777"/>
                </a:lnTo>
                <a:lnTo>
                  <a:pt x="1644453" y="1171412"/>
                </a:lnTo>
                <a:lnTo>
                  <a:pt x="1642231" y="1172682"/>
                </a:lnTo>
                <a:lnTo>
                  <a:pt x="1640326" y="1174270"/>
                </a:lnTo>
                <a:lnTo>
                  <a:pt x="1637786" y="1175540"/>
                </a:lnTo>
                <a:lnTo>
                  <a:pt x="1636199" y="1177128"/>
                </a:lnTo>
                <a:lnTo>
                  <a:pt x="1634294" y="1179033"/>
                </a:lnTo>
                <a:lnTo>
                  <a:pt x="1633024" y="1180939"/>
                </a:lnTo>
                <a:lnTo>
                  <a:pt x="1631755" y="1183162"/>
                </a:lnTo>
                <a:lnTo>
                  <a:pt x="1630485" y="1185702"/>
                </a:lnTo>
                <a:lnTo>
                  <a:pt x="1629850" y="1187925"/>
                </a:lnTo>
                <a:lnTo>
                  <a:pt x="1629215" y="1190466"/>
                </a:lnTo>
                <a:lnTo>
                  <a:pt x="1628580" y="1193324"/>
                </a:lnTo>
                <a:lnTo>
                  <a:pt x="1628580" y="1195864"/>
                </a:lnTo>
                <a:lnTo>
                  <a:pt x="1628580" y="1272714"/>
                </a:lnTo>
                <a:lnTo>
                  <a:pt x="1628580" y="1275572"/>
                </a:lnTo>
                <a:lnTo>
                  <a:pt x="1629215" y="1278113"/>
                </a:lnTo>
                <a:lnTo>
                  <a:pt x="1629850" y="1280336"/>
                </a:lnTo>
                <a:lnTo>
                  <a:pt x="1630485" y="1282876"/>
                </a:lnTo>
                <a:lnTo>
                  <a:pt x="1631755" y="1285099"/>
                </a:lnTo>
                <a:lnTo>
                  <a:pt x="1633024" y="1287322"/>
                </a:lnTo>
                <a:lnTo>
                  <a:pt x="1634294" y="1289227"/>
                </a:lnTo>
                <a:lnTo>
                  <a:pt x="1636199" y="1291133"/>
                </a:lnTo>
                <a:lnTo>
                  <a:pt x="1637786" y="1292720"/>
                </a:lnTo>
                <a:lnTo>
                  <a:pt x="1640326" y="1294308"/>
                </a:lnTo>
                <a:lnTo>
                  <a:pt x="1642231" y="1295896"/>
                </a:lnTo>
                <a:lnTo>
                  <a:pt x="1644453" y="1296849"/>
                </a:lnTo>
                <a:lnTo>
                  <a:pt x="1646992" y="1297801"/>
                </a:lnTo>
                <a:lnTo>
                  <a:pt x="1649215" y="1298437"/>
                </a:lnTo>
                <a:lnTo>
                  <a:pt x="1652072" y="1298754"/>
                </a:lnTo>
                <a:lnTo>
                  <a:pt x="1654611" y="1298754"/>
                </a:lnTo>
                <a:lnTo>
                  <a:pt x="1802228" y="1298754"/>
                </a:lnTo>
                <a:lnTo>
                  <a:pt x="1805085" y="1298754"/>
                </a:lnTo>
                <a:lnTo>
                  <a:pt x="1807624" y="1298437"/>
                </a:lnTo>
                <a:lnTo>
                  <a:pt x="1810481" y="1297801"/>
                </a:lnTo>
                <a:lnTo>
                  <a:pt x="1812704" y="1296849"/>
                </a:lnTo>
                <a:lnTo>
                  <a:pt x="1814926" y="1295896"/>
                </a:lnTo>
                <a:lnTo>
                  <a:pt x="1817148" y="1294308"/>
                </a:lnTo>
                <a:lnTo>
                  <a:pt x="1819053" y="1292720"/>
                </a:lnTo>
                <a:lnTo>
                  <a:pt x="1820957" y="1291133"/>
                </a:lnTo>
                <a:lnTo>
                  <a:pt x="1822545" y="1289227"/>
                </a:lnTo>
                <a:lnTo>
                  <a:pt x="1824132" y="1287322"/>
                </a:lnTo>
                <a:lnTo>
                  <a:pt x="1825719" y="1285099"/>
                </a:lnTo>
                <a:lnTo>
                  <a:pt x="1826354" y="1282876"/>
                </a:lnTo>
                <a:lnTo>
                  <a:pt x="1827624" y="1280336"/>
                </a:lnTo>
                <a:lnTo>
                  <a:pt x="1827941" y="1278113"/>
                </a:lnTo>
                <a:lnTo>
                  <a:pt x="1828259" y="1275572"/>
                </a:lnTo>
                <a:lnTo>
                  <a:pt x="1828894" y="1272714"/>
                </a:lnTo>
                <a:lnTo>
                  <a:pt x="1828894" y="1195864"/>
                </a:lnTo>
                <a:lnTo>
                  <a:pt x="1828259" y="1193324"/>
                </a:lnTo>
                <a:lnTo>
                  <a:pt x="1827941" y="1190466"/>
                </a:lnTo>
                <a:lnTo>
                  <a:pt x="1827624" y="1187925"/>
                </a:lnTo>
                <a:lnTo>
                  <a:pt x="1826354" y="1185702"/>
                </a:lnTo>
                <a:lnTo>
                  <a:pt x="1825719" y="1183162"/>
                </a:lnTo>
                <a:lnTo>
                  <a:pt x="1824132" y="1180939"/>
                </a:lnTo>
                <a:lnTo>
                  <a:pt x="1822545" y="1179033"/>
                </a:lnTo>
                <a:lnTo>
                  <a:pt x="1820957" y="1177128"/>
                </a:lnTo>
                <a:lnTo>
                  <a:pt x="1819053" y="1175540"/>
                </a:lnTo>
                <a:lnTo>
                  <a:pt x="1817148" y="1174270"/>
                </a:lnTo>
                <a:lnTo>
                  <a:pt x="1814926" y="1172682"/>
                </a:lnTo>
                <a:lnTo>
                  <a:pt x="1812704" y="1171412"/>
                </a:lnTo>
                <a:lnTo>
                  <a:pt x="1810481" y="1170777"/>
                </a:lnTo>
                <a:lnTo>
                  <a:pt x="1807624" y="1169824"/>
                </a:lnTo>
                <a:lnTo>
                  <a:pt x="1805085" y="1169507"/>
                </a:lnTo>
                <a:lnTo>
                  <a:pt x="1802228" y="1169507"/>
                </a:lnTo>
                <a:lnTo>
                  <a:pt x="1654611" y="1169507"/>
                </a:lnTo>
                <a:lnTo>
                  <a:pt x="1652072" y="1169507"/>
                </a:lnTo>
                <a:close/>
                <a:moveTo>
                  <a:pt x="1299063" y="1169507"/>
                </a:moveTo>
                <a:lnTo>
                  <a:pt x="1296206" y="1169824"/>
                </a:lnTo>
                <a:lnTo>
                  <a:pt x="1293666" y="1170777"/>
                </a:lnTo>
                <a:lnTo>
                  <a:pt x="1291444" y="1171412"/>
                </a:lnTo>
                <a:lnTo>
                  <a:pt x="1288904" y="1172682"/>
                </a:lnTo>
                <a:lnTo>
                  <a:pt x="1286682" y="1174270"/>
                </a:lnTo>
                <a:lnTo>
                  <a:pt x="1284777" y="1175540"/>
                </a:lnTo>
                <a:lnTo>
                  <a:pt x="1282872" y="1177128"/>
                </a:lnTo>
                <a:lnTo>
                  <a:pt x="1281285" y="1179033"/>
                </a:lnTo>
                <a:lnTo>
                  <a:pt x="1280015" y="1180939"/>
                </a:lnTo>
                <a:lnTo>
                  <a:pt x="1278428" y="1183162"/>
                </a:lnTo>
                <a:lnTo>
                  <a:pt x="1277158" y="1185702"/>
                </a:lnTo>
                <a:lnTo>
                  <a:pt x="1276523" y="1187925"/>
                </a:lnTo>
                <a:lnTo>
                  <a:pt x="1275571" y="1190466"/>
                </a:lnTo>
                <a:lnTo>
                  <a:pt x="1275254" y="1193324"/>
                </a:lnTo>
                <a:lnTo>
                  <a:pt x="1275254" y="1195864"/>
                </a:lnTo>
                <a:lnTo>
                  <a:pt x="1275254" y="1272714"/>
                </a:lnTo>
                <a:lnTo>
                  <a:pt x="1275254" y="1275572"/>
                </a:lnTo>
                <a:lnTo>
                  <a:pt x="1275571" y="1278113"/>
                </a:lnTo>
                <a:lnTo>
                  <a:pt x="1276523" y="1280336"/>
                </a:lnTo>
                <a:lnTo>
                  <a:pt x="1277158" y="1282876"/>
                </a:lnTo>
                <a:lnTo>
                  <a:pt x="1278428" y="1285099"/>
                </a:lnTo>
                <a:lnTo>
                  <a:pt x="1280015" y="1287322"/>
                </a:lnTo>
                <a:lnTo>
                  <a:pt x="1281285" y="1289227"/>
                </a:lnTo>
                <a:lnTo>
                  <a:pt x="1282872" y="1291133"/>
                </a:lnTo>
                <a:lnTo>
                  <a:pt x="1284777" y="1292720"/>
                </a:lnTo>
                <a:lnTo>
                  <a:pt x="1286682" y="1294308"/>
                </a:lnTo>
                <a:lnTo>
                  <a:pt x="1288904" y="1295896"/>
                </a:lnTo>
                <a:lnTo>
                  <a:pt x="1291444" y="1296849"/>
                </a:lnTo>
                <a:lnTo>
                  <a:pt x="1293666" y="1297801"/>
                </a:lnTo>
                <a:lnTo>
                  <a:pt x="1296206" y="1298437"/>
                </a:lnTo>
                <a:lnTo>
                  <a:pt x="1299063" y="1298754"/>
                </a:lnTo>
                <a:lnTo>
                  <a:pt x="1301602" y="1298754"/>
                </a:lnTo>
                <a:lnTo>
                  <a:pt x="1449218" y="1298754"/>
                </a:lnTo>
                <a:lnTo>
                  <a:pt x="1452076" y="1298754"/>
                </a:lnTo>
                <a:lnTo>
                  <a:pt x="1454615" y="1298437"/>
                </a:lnTo>
                <a:lnTo>
                  <a:pt x="1456837" y="1297801"/>
                </a:lnTo>
                <a:lnTo>
                  <a:pt x="1459694" y="1296849"/>
                </a:lnTo>
                <a:lnTo>
                  <a:pt x="1461917" y="1295896"/>
                </a:lnTo>
                <a:lnTo>
                  <a:pt x="1463821" y="1294308"/>
                </a:lnTo>
                <a:lnTo>
                  <a:pt x="1465726" y="1292720"/>
                </a:lnTo>
                <a:lnTo>
                  <a:pt x="1467631" y="1291133"/>
                </a:lnTo>
                <a:lnTo>
                  <a:pt x="1469536" y="1289227"/>
                </a:lnTo>
                <a:lnTo>
                  <a:pt x="1471123" y="1287322"/>
                </a:lnTo>
                <a:lnTo>
                  <a:pt x="1472393" y="1285099"/>
                </a:lnTo>
                <a:lnTo>
                  <a:pt x="1473345" y="1282876"/>
                </a:lnTo>
                <a:lnTo>
                  <a:pt x="1474297" y="1280336"/>
                </a:lnTo>
                <a:lnTo>
                  <a:pt x="1474932" y="1278113"/>
                </a:lnTo>
                <a:lnTo>
                  <a:pt x="1475250" y="1275572"/>
                </a:lnTo>
                <a:lnTo>
                  <a:pt x="1475250" y="1272714"/>
                </a:lnTo>
                <a:lnTo>
                  <a:pt x="1475250" y="1195864"/>
                </a:lnTo>
                <a:lnTo>
                  <a:pt x="1475250" y="1193324"/>
                </a:lnTo>
                <a:lnTo>
                  <a:pt x="1474932" y="1190466"/>
                </a:lnTo>
                <a:lnTo>
                  <a:pt x="1474297" y="1187925"/>
                </a:lnTo>
                <a:lnTo>
                  <a:pt x="1473345" y="1185702"/>
                </a:lnTo>
                <a:lnTo>
                  <a:pt x="1472393" y="1183162"/>
                </a:lnTo>
                <a:lnTo>
                  <a:pt x="1471123" y="1180939"/>
                </a:lnTo>
                <a:lnTo>
                  <a:pt x="1469536" y="1179033"/>
                </a:lnTo>
                <a:lnTo>
                  <a:pt x="1467631" y="1177128"/>
                </a:lnTo>
                <a:lnTo>
                  <a:pt x="1465726" y="1175540"/>
                </a:lnTo>
                <a:lnTo>
                  <a:pt x="1463821" y="1174270"/>
                </a:lnTo>
                <a:lnTo>
                  <a:pt x="1461917" y="1172682"/>
                </a:lnTo>
                <a:lnTo>
                  <a:pt x="1459694" y="1171412"/>
                </a:lnTo>
                <a:lnTo>
                  <a:pt x="1456837" y="1170777"/>
                </a:lnTo>
                <a:lnTo>
                  <a:pt x="1454615" y="1169824"/>
                </a:lnTo>
                <a:lnTo>
                  <a:pt x="1452076" y="1169507"/>
                </a:lnTo>
                <a:lnTo>
                  <a:pt x="1449218" y="1169507"/>
                </a:lnTo>
                <a:lnTo>
                  <a:pt x="1301602" y="1169507"/>
                </a:lnTo>
                <a:lnTo>
                  <a:pt x="1299063" y="1169507"/>
                </a:lnTo>
                <a:close/>
                <a:moveTo>
                  <a:pt x="945736" y="1169507"/>
                </a:moveTo>
                <a:lnTo>
                  <a:pt x="942879" y="1169824"/>
                </a:lnTo>
                <a:lnTo>
                  <a:pt x="940657" y="1170777"/>
                </a:lnTo>
                <a:lnTo>
                  <a:pt x="937800" y="1171412"/>
                </a:lnTo>
                <a:lnTo>
                  <a:pt x="935578" y="1172682"/>
                </a:lnTo>
                <a:lnTo>
                  <a:pt x="933673" y="1174270"/>
                </a:lnTo>
                <a:lnTo>
                  <a:pt x="931451" y="1175540"/>
                </a:lnTo>
                <a:lnTo>
                  <a:pt x="929863" y="1177128"/>
                </a:lnTo>
                <a:lnTo>
                  <a:pt x="927959" y="1179033"/>
                </a:lnTo>
                <a:lnTo>
                  <a:pt x="926371" y="1180939"/>
                </a:lnTo>
                <a:lnTo>
                  <a:pt x="925419" y="1183162"/>
                </a:lnTo>
                <a:lnTo>
                  <a:pt x="924149" y="1185702"/>
                </a:lnTo>
                <a:lnTo>
                  <a:pt x="923514" y="1187925"/>
                </a:lnTo>
                <a:lnTo>
                  <a:pt x="922562" y="1190466"/>
                </a:lnTo>
                <a:lnTo>
                  <a:pt x="922244" y="1193324"/>
                </a:lnTo>
                <a:lnTo>
                  <a:pt x="922244" y="1195864"/>
                </a:lnTo>
                <a:lnTo>
                  <a:pt x="922244" y="1272714"/>
                </a:lnTo>
                <a:lnTo>
                  <a:pt x="922244" y="1275572"/>
                </a:lnTo>
                <a:lnTo>
                  <a:pt x="922562" y="1278113"/>
                </a:lnTo>
                <a:lnTo>
                  <a:pt x="923514" y="1280336"/>
                </a:lnTo>
                <a:lnTo>
                  <a:pt x="924149" y="1282876"/>
                </a:lnTo>
                <a:lnTo>
                  <a:pt x="925419" y="1285099"/>
                </a:lnTo>
                <a:lnTo>
                  <a:pt x="926371" y="1287322"/>
                </a:lnTo>
                <a:lnTo>
                  <a:pt x="927959" y="1289227"/>
                </a:lnTo>
                <a:lnTo>
                  <a:pt x="929863" y="1291133"/>
                </a:lnTo>
                <a:lnTo>
                  <a:pt x="931451" y="1292720"/>
                </a:lnTo>
                <a:lnTo>
                  <a:pt x="933673" y="1294308"/>
                </a:lnTo>
                <a:lnTo>
                  <a:pt x="935578" y="1295896"/>
                </a:lnTo>
                <a:lnTo>
                  <a:pt x="937800" y="1296849"/>
                </a:lnTo>
                <a:lnTo>
                  <a:pt x="940657" y="1297801"/>
                </a:lnTo>
                <a:lnTo>
                  <a:pt x="942879" y="1298437"/>
                </a:lnTo>
                <a:lnTo>
                  <a:pt x="945736" y="1298754"/>
                </a:lnTo>
                <a:lnTo>
                  <a:pt x="948276" y="1298754"/>
                </a:lnTo>
                <a:lnTo>
                  <a:pt x="1095892" y="1298754"/>
                </a:lnTo>
                <a:lnTo>
                  <a:pt x="1098432" y="1298754"/>
                </a:lnTo>
                <a:lnTo>
                  <a:pt x="1101289" y="1298437"/>
                </a:lnTo>
                <a:lnTo>
                  <a:pt x="1103828" y="1297801"/>
                </a:lnTo>
                <a:lnTo>
                  <a:pt x="1106368" y="1296849"/>
                </a:lnTo>
                <a:lnTo>
                  <a:pt x="1108590" y="1295896"/>
                </a:lnTo>
                <a:lnTo>
                  <a:pt x="1110812" y="1294308"/>
                </a:lnTo>
                <a:lnTo>
                  <a:pt x="1112717" y="1292720"/>
                </a:lnTo>
                <a:lnTo>
                  <a:pt x="1114622" y="1291133"/>
                </a:lnTo>
                <a:lnTo>
                  <a:pt x="1116209" y="1289227"/>
                </a:lnTo>
                <a:lnTo>
                  <a:pt x="1117796" y="1287322"/>
                </a:lnTo>
                <a:lnTo>
                  <a:pt x="1119384" y="1285099"/>
                </a:lnTo>
                <a:lnTo>
                  <a:pt x="1120018" y="1282876"/>
                </a:lnTo>
                <a:lnTo>
                  <a:pt x="1121288" y="1280336"/>
                </a:lnTo>
                <a:lnTo>
                  <a:pt x="1121606" y="1278113"/>
                </a:lnTo>
                <a:lnTo>
                  <a:pt x="1121923" y="1275572"/>
                </a:lnTo>
                <a:lnTo>
                  <a:pt x="1122241" y="1272714"/>
                </a:lnTo>
                <a:lnTo>
                  <a:pt x="1122241" y="1195864"/>
                </a:lnTo>
                <a:lnTo>
                  <a:pt x="1121923" y="1193324"/>
                </a:lnTo>
                <a:lnTo>
                  <a:pt x="1121606" y="1190466"/>
                </a:lnTo>
                <a:lnTo>
                  <a:pt x="1121288" y="1187925"/>
                </a:lnTo>
                <a:lnTo>
                  <a:pt x="1120018" y="1185702"/>
                </a:lnTo>
                <a:lnTo>
                  <a:pt x="1119384" y="1183162"/>
                </a:lnTo>
                <a:lnTo>
                  <a:pt x="1117796" y="1180939"/>
                </a:lnTo>
                <a:lnTo>
                  <a:pt x="1116209" y="1179033"/>
                </a:lnTo>
                <a:lnTo>
                  <a:pt x="1114622" y="1177128"/>
                </a:lnTo>
                <a:lnTo>
                  <a:pt x="1112717" y="1175540"/>
                </a:lnTo>
                <a:lnTo>
                  <a:pt x="1110812" y="1174270"/>
                </a:lnTo>
                <a:lnTo>
                  <a:pt x="1108590" y="1172682"/>
                </a:lnTo>
                <a:lnTo>
                  <a:pt x="1106368" y="1171412"/>
                </a:lnTo>
                <a:lnTo>
                  <a:pt x="1103828" y="1170777"/>
                </a:lnTo>
                <a:lnTo>
                  <a:pt x="1101289" y="1169824"/>
                </a:lnTo>
                <a:lnTo>
                  <a:pt x="1098432" y="1169507"/>
                </a:lnTo>
                <a:lnTo>
                  <a:pt x="1095892" y="1169507"/>
                </a:lnTo>
                <a:lnTo>
                  <a:pt x="948276" y="1169507"/>
                </a:lnTo>
                <a:lnTo>
                  <a:pt x="945736" y="1169507"/>
                </a:lnTo>
                <a:close/>
                <a:moveTo>
                  <a:pt x="1652072" y="941180"/>
                </a:moveTo>
                <a:lnTo>
                  <a:pt x="1649215" y="941497"/>
                </a:lnTo>
                <a:lnTo>
                  <a:pt x="1646992" y="942133"/>
                </a:lnTo>
                <a:lnTo>
                  <a:pt x="1644453" y="943085"/>
                </a:lnTo>
                <a:lnTo>
                  <a:pt x="1642231" y="944038"/>
                </a:lnTo>
                <a:lnTo>
                  <a:pt x="1640326" y="945308"/>
                </a:lnTo>
                <a:lnTo>
                  <a:pt x="1637786" y="946896"/>
                </a:lnTo>
                <a:lnTo>
                  <a:pt x="1636199" y="948801"/>
                </a:lnTo>
                <a:lnTo>
                  <a:pt x="1634294" y="950389"/>
                </a:lnTo>
                <a:lnTo>
                  <a:pt x="1633024" y="952612"/>
                </a:lnTo>
                <a:lnTo>
                  <a:pt x="1631755" y="954517"/>
                </a:lnTo>
                <a:lnTo>
                  <a:pt x="1630485" y="956740"/>
                </a:lnTo>
                <a:lnTo>
                  <a:pt x="1629850" y="959598"/>
                </a:lnTo>
                <a:lnTo>
                  <a:pt x="1629215" y="961821"/>
                </a:lnTo>
                <a:lnTo>
                  <a:pt x="1628580" y="964362"/>
                </a:lnTo>
                <a:lnTo>
                  <a:pt x="1628580" y="967220"/>
                </a:lnTo>
                <a:lnTo>
                  <a:pt x="1628580" y="1044070"/>
                </a:lnTo>
                <a:lnTo>
                  <a:pt x="1628580" y="1046610"/>
                </a:lnTo>
                <a:lnTo>
                  <a:pt x="1629215" y="1049468"/>
                </a:lnTo>
                <a:lnTo>
                  <a:pt x="1629850" y="1052009"/>
                </a:lnTo>
                <a:lnTo>
                  <a:pt x="1630485" y="1054232"/>
                </a:lnTo>
                <a:lnTo>
                  <a:pt x="1631755" y="1056772"/>
                </a:lnTo>
                <a:lnTo>
                  <a:pt x="1633024" y="1058995"/>
                </a:lnTo>
                <a:lnTo>
                  <a:pt x="1634294" y="1060901"/>
                </a:lnTo>
                <a:lnTo>
                  <a:pt x="1636199" y="1062806"/>
                </a:lnTo>
                <a:lnTo>
                  <a:pt x="1637786" y="1064394"/>
                </a:lnTo>
                <a:lnTo>
                  <a:pt x="1640326" y="1065982"/>
                </a:lnTo>
                <a:lnTo>
                  <a:pt x="1642231" y="1067252"/>
                </a:lnTo>
                <a:lnTo>
                  <a:pt x="1644453" y="1068204"/>
                </a:lnTo>
                <a:lnTo>
                  <a:pt x="1646992" y="1069157"/>
                </a:lnTo>
                <a:lnTo>
                  <a:pt x="1649215" y="1069792"/>
                </a:lnTo>
                <a:lnTo>
                  <a:pt x="1652072" y="1070110"/>
                </a:lnTo>
                <a:lnTo>
                  <a:pt x="1654611" y="1070427"/>
                </a:lnTo>
                <a:lnTo>
                  <a:pt x="1802228" y="1070427"/>
                </a:lnTo>
                <a:lnTo>
                  <a:pt x="1805085" y="1070110"/>
                </a:lnTo>
                <a:lnTo>
                  <a:pt x="1807624" y="1069792"/>
                </a:lnTo>
                <a:lnTo>
                  <a:pt x="1810481" y="1069157"/>
                </a:lnTo>
                <a:lnTo>
                  <a:pt x="1812704" y="1068204"/>
                </a:lnTo>
                <a:lnTo>
                  <a:pt x="1814926" y="1067252"/>
                </a:lnTo>
                <a:lnTo>
                  <a:pt x="1817148" y="1065982"/>
                </a:lnTo>
                <a:lnTo>
                  <a:pt x="1819053" y="1064394"/>
                </a:lnTo>
                <a:lnTo>
                  <a:pt x="1820957" y="1062806"/>
                </a:lnTo>
                <a:lnTo>
                  <a:pt x="1822545" y="1060901"/>
                </a:lnTo>
                <a:lnTo>
                  <a:pt x="1824132" y="1058995"/>
                </a:lnTo>
                <a:lnTo>
                  <a:pt x="1825719" y="1056772"/>
                </a:lnTo>
                <a:lnTo>
                  <a:pt x="1826354" y="1054232"/>
                </a:lnTo>
                <a:lnTo>
                  <a:pt x="1827624" y="1052009"/>
                </a:lnTo>
                <a:lnTo>
                  <a:pt x="1827941" y="1049468"/>
                </a:lnTo>
                <a:lnTo>
                  <a:pt x="1828259" y="1046610"/>
                </a:lnTo>
                <a:lnTo>
                  <a:pt x="1828894" y="1044070"/>
                </a:lnTo>
                <a:lnTo>
                  <a:pt x="1828894" y="967220"/>
                </a:lnTo>
                <a:lnTo>
                  <a:pt x="1828259" y="964362"/>
                </a:lnTo>
                <a:lnTo>
                  <a:pt x="1827941" y="961821"/>
                </a:lnTo>
                <a:lnTo>
                  <a:pt x="1827624" y="959598"/>
                </a:lnTo>
                <a:lnTo>
                  <a:pt x="1826354" y="956740"/>
                </a:lnTo>
                <a:lnTo>
                  <a:pt x="1825719" y="954517"/>
                </a:lnTo>
                <a:lnTo>
                  <a:pt x="1824132" y="952612"/>
                </a:lnTo>
                <a:lnTo>
                  <a:pt x="1822545" y="950389"/>
                </a:lnTo>
                <a:lnTo>
                  <a:pt x="1820957" y="948801"/>
                </a:lnTo>
                <a:lnTo>
                  <a:pt x="1819053" y="946896"/>
                </a:lnTo>
                <a:lnTo>
                  <a:pt x="1817148" y="945308"/>
                </a:lnTo>
                <a:lnTo>
                  <a:pt x="1814926" y="944038"/>
                </a:lnTo>
                <a:lnTo>
                  <a:pt x="1812704" y="943085"/>
                </a:lnTo>
                <a:lnTo>
                  <a:pt x="1810481" y="942133"/>
                </a:lnTo>
                <a:lnTo>
                  <a:pt x="1807624" y="941497"/>
                </a:lnTo>
                <a:lnTo>
                  <a:pt x="1805085" y="941180"/>
                </a:lnTo>
                <a:lnTo>
                  <a:pt x="1802228" y="941180"/>
                </a:lnTo>
                <a:lnTo>
                  <a:pt x="1654611" y="941180"/>
                </a:lnTo>
                <a:lnTo>
                  <a:pt x="1652072" y="941180"/>
                </a:lnTo>
                <a:close/>
                <a:moveTo>
                  <a:pt x="1299063" y="941180"/>
                </a:moveTo>
                <a:lnTo>
                  <a:pt x="1296206" y="941497"/>
                </a:lnTo>
                <a:lnTo>
                  <a:pt x="1293666" y="942133"/>
                </a:lnTo>
                <a:lnTo>
                  <a:pt x="1291444" y="943085"/>
                </a:lnTo>
                <a:lnTo>
                  <a:pt x="1288904" y="944038"/>
                </a:lnTo>
                <a:lnTo>
                  <a:pt x="1286682" y="945308"/>
                </a:lnTo>
                <a:lnTo>
                  <a:pt x="1284777" y="946896"/>
                </a:lnTo>
                <a:lnTo>
                  <a:pt x="1282872" y="948801"/>
                </a:lnTo>
                <a:lnTo>
                  <a:pt x="1281285" y="950389"/>
                </a:lnTo>
                <a:lnTo>
                  <a:pt x="1280015" y="952612"/>
                </a:lnTo>
                <a:lnTo>
                  <a:pt x="1278428" y="954517"/>
                </a:lnTo>
                <a:lnTo>
                  <a:pt x="1277158" y="956740"/>
                </a:lnTo>
                <a:lnTo>
                  <a:pt x="1276523" y="959598"/>
                </a:lnTo>
                <a:lnTo>
                  <a:pt x="1275571" y="961821"/>
                </a:lnTo>
                <a:lnTo>
                  <a:pt x="1275254" y="964362"/>
                </a:lnTo>
                <a:lnTo>
                  <a:pt x="1275254" y="967220"/>
                </a:lnTo>
                <a:lnTo>
                  <a:pt x="1275254" y="1044070"/>
                </a:lnTo>
                <a:lnTo>
                  <a:pt x="1275254" y="1046610"/>
                </a:lnTo>
                <a:lnTo>
                  <a:pt x="1275571" y="1049468"/>
                </a:lnTo>
                <a:lnTo>
                  <a:pt x="1276523" y="1052009"/>
                </a:lnTo>
                <a:lnTo>
                  <a:pt x="1277158" y="1054232"/>
                </a:lnTo>
                <a:lnTo>
                  <a:pt x="1278428" y="1056772"/>
                </a:lnTo>
                <a:lnTo>
                  <a:pt x="1280015" y="1058995"/>
                </a:lnTo>
                <a:lnTo>
                  <a:pt x="1281285" y="1060901"/>
                </a:lnTo>
                <a:lnTo>
                  <a:pt x="1282872" y="1062806"/>
                </a:lnTo>
                <a:lnTo>
                  <a:pt x="1284777" y="1064394"/>
                </a:lnTo>
                <a:lnTo>
                  <a:pt x="1286682" y="1065982"/>
                </a:lnTo>
                <a:lnTo>
                  <a:pt x="1288904" y="1067252"/>
                </a:lnTo>
                <a:lnTo>
                  <a:pt x="1291444" y="1068204"/>
                </a:lnTo>
                <a:lnTo>
                  <a:pt x="1293666" y="1069157"/>
                </a:lnTo>
                <a:lnTo>
                  <a:pt x="1296206" y="1069792"/>
                </a:lnTo>
                <a:lnTo>
                  <a:pt x="1299063" y="1070110"/>
                </a:lnTo>
                <a:lnTo>
                  <a:pt x="1301602" y="1070427"/>
                </a:lnTo>
                <a:lnTo>
                  <a:pt x="1449218" y="1070427"/>
                </a:lnTo>
                <a:lnTo>
                  <a:pt x="1452076" y="1070110"/>
                </a:lnTo>
                <a:lnTo>
                  <a:pt x="1454615" y="1069792"/>
                </a:lnTo>
                <a:lnTo>
                  <a:pt x="1456837" y="1069157"/>
                </a:lnTo>
                <a:lnTo>
                  <a:pt x="1459694" y="1068204"/>
                </a:lnTo>
                <a:lnTo>
                  <a:pt x="1461917" y="1067252"/>
                </a:lnTo>
                <a:lnTo>
                  <a:pt x="1463821" y="1065982"/>
                </a:lnTo>
                <a:lnTo>
                  <a:pt x="1465726" y="1064394"/>
                </a:lnTo>
                <a:lnTo>
                  <a:pt x="1467631" y="1062806"/>
                </a:lnTo>
                <a:lnTo>
                  <a:pt x="1469536" y="1060901"/>
                </a:lnTo>
                <a:lnTo>
                  <a:pt x="1471123" y="1058995"/>
                </a:lnTo>
                <a:lnTo>
                  <a:pt x="1472393" y="1056772"/>
                </a:lnTo>
                <a:lnTo>
                  <a:pt x="1473345" y="1054232"/>
                </a:lnTo>
                <a:lnTo>
                  <a:pt x="1474297" y="1052009"/>
                </a:lnTo>
                <a:lnTo>
                  <a:pt x="1474932" y="1049468"/>
                </a:lnTo>
                <a:lnTo>
                  <a:pt x="1475250" y="1046610"/>
                </a:lnTo>
                <a:lnTo>
                  <a:pt x="1475250" y="1044070"/>
                </a:lnTo>
                <a:lnTo>
                  <a:pt x="1475250" y="967220"/>
                </a:lnTo>
                <a:lnTo>
                  <a:pt x="1475250" y="964362"/>
                </a:lnTo>
                <a:lnTo>
                  <a:pt x="1474932" y="961821"/>
                </a:lnTo>
                <a:lnTo>
                  <a:pt x="1474297" y="959598"/>
                </a:lnTo>
                <a:lnTo>
                  <a:pt x="1473345" y="956740"/>
                </a:lnTo>
                <a:lnTo>
                  <a:pt x="1472393" y="954517"/>
                </a:lnTo>
                <a:lnTo>
                  <a:pt x="1471123" y="952612"/>
                </a:lnTo>
                <a:lnTo>
                  <a:pt x="1469536" y="950389"/>
                </a:lnTo>
                <a:lnTo>
                  <a:pt x="1467631" y="948801"/>
                </a:lnTo>
                <a:lnTo>
                  <a:pt x="1465726" y="946896"/>
                </a:lnTo>
                <a:lnTo>
                  <a:pt x="1463821" y="945308"/>
                </a:lnTo>
                <a:lnTo>
                  <a:pt x="1461917" y="944038"/>
                </a:lnTo>
                <a:lnTo>
                  <a:pt x="1459694" y="943085"/>
                </a:lnTo>
                <a:lnTo>
                  <a:pt x="1456837" y="942133"/>
                </a:lnTo>
                <a:lnTo>
                  <a:pt x="1454615" y="941497"/>
                </a:lnTo>
                <a:lnTo>
                  <a:pt x="1452076" y="941180"/>
                </a:lnTo>
                <a:lnTo>
                  <a:pt x="1449218" y="941180"/>
                </a:lnTo>
                <a:lnTo>
                  <a:pt x="1301602" y="941180"/>
                </a:lnTo>
                <a:lnTo>
                  <a:pt x="1299063" y="941180"/>
                </a:lnTo>
                <a:close/>
                <a:moveTo>
                  <a:pt x="945736" y="941180"/>
                </a:moveTo>
                <a:lnTo>
                  <a:pt x="942879" y="941497"/>
                </a:lnTo>
                <a:lnTo>
                  <a:pt x="940657" y="942133"/>
                </a:lnTo>
                <a:lnTo>
                  <a:pt x="937800" y="943085"/>
                </a:lnTo>
                <a:lnTo>
                  <a:pt x="935578" y="944038"/>
                </a:lnTo>
                <a:lnTo>
                  <a:pt x="933673" y="945308"/>
                </a:lnTo>
                <a:lnTo>
                  <a:pt x="931451" y="946896"/>
                </a:lnTo>
                <a:lnTo>
                  <a:pt x="929863" y="948801"/>
                </a:lnTo>
                <a:lnTo>
                  <a:pt x="927959" y="950389"/>
                </a:lnTo>
                <a:lnTo>
                  <a:pt x="926371" y="952612"/>
                </a:lnTo>
                <a:lnTo>
                  <a:pt x="925419" y="954517"/>
                </a:lnTo>
                <a:lnTo>
                  <a:pt x="924149" y="956740"/>
                </a:lnTo>
                <a:lnTo>
                  <a:pt x="923514" y="959598"/>
                </a:lnTo>
                <a:lnTo>
                  <a:pt x="922562" y="961821"/>
                </a:lnTo>
                <a:lnTo>
                  <a:pt x="922244" y="964362"/>
                </a:lnTo>
                <a:lnTo>
                  <a:pt x="922244" y="967220"/>
                </a:lnTo>
                <a:lnTo>
                  <a:pt x="922244" y="1044070"/>
                </a:lnTo>
                <a:lnTo>
                  <a:pt x="922244" y="1046610"/>
                </a:lnTo>
                <a:lnTo>
                  <a:pt x="922562" y="1049468"/>
                </a:lnTo>
                <a:lnTo>
                  <a:pt x="923514" y="1052009"/>
                </a:lnTo>
                <a:lnTo>
                  <a:pt x="924149" y="1054232"/>
                </a:lnTo>
                <a:lnTo>
                  <a:pt x="925419" y="1056772"/>
                </a:lnTo>
                <a:lnTo>
                  <a:pt x="926371" y="1058995"/>
                </a:lnTo>
                <a:lnTo>
                  <a:pt x="927959" y="1060901"/>
                </a:lnTo>
                <a:lnTo>
                  <a:pt x="929863" y="1062806"/>
                </a:lnTo>
                <a:lnTo>
                  <a:pt x="931451" y="1064394"/>
                </a:lnTo>
                <a:lnTo>
                  <a:pt x="933673" y="1065982"/>
                </a:lnTo>
                <a:lnTo>
                  <a:pt x="935578" y="1067252"/>
                </a:lnTo>
                <a:lnTo>
                  <a:pt x="937800" y="1068204"/>
                </a:lnTo>
                <a:lnTo>
                  <a:pt x="940657" y="1069157"/>
                </a:lnTo>
                <a:lnTo>
                  <a:pt x="942879" y="1069792"/>
                </a:lnTo>
                <a:lnTo>
                  <a:pt x="945736" y="1070110"/>
                </a:lnTo>
                <a:lnTo>
                  <a:pt x="948276" y="1070427"/>
                </a:lnTo>
                <a:lnTo>
                  <a:pt x="1095892" y="1070427"/>
                </a:lnTo>
                <a:lnTo>
                  <a:pt x="1098432" y="1070110"/>
                </a:lnTo>
                <a:lnTo>
                  <a:pt x="1101289" y="1069792"/>
                </a:lnTo>
                <a:lnTo>
                  <a:pt x="1103828" y="1069157"/>
                </a:lnTo>
                <a:lnTo>
                  <a:pt x="1106368" y="1068204"/>
                </a:lnTo>
                <a:lnTo>
                  <a:pt x="1108590" y="1067252"/>
                </a:lnTo>
                <a:lnTo>
                  <a:pt x="1110812" y="1065982"/>
                </a:lnTo>
                <a:lnTo>
                  <a:pt x="1112717" y="1064394"/>
                </a:lnTo>
                <a:lnTo>
                  <a:pt x="1114622" y="1062806"/>
                </a:lnTo>
                <a:lnTo>
                  <a:pt x="1116209" y="1060901"/>
                </a:lnTo>
                <a:lnTo>
                  <a:pt x="1117796" y="1058995"/>
                </a:lnTo>
                <a:lnTo>
                  <a:pt x="1119384" y="1056772"/>
                </a:lnTo>
                <a:lnTo>
                  <a:pt x="1120018" y="1054232"/>
                </a:lnTo>
                <a:lnTo>
                  <a:pt x="1121288" y="1052009"/>
                </a:lnTo>
                <a:lnTo>
                  <a:pt x="1121606" y="1049468"/>
                </a:lnTo>
                <a:lnTo>
                  <a:pt x="1121923" y="1046610"/>
                </a:lnTo>
                <a:lnTo>
                  <a:pt x="1122241" y="1044070"/>
                </a:lnTo>
                <a:lnTo>
                  <a:pt x="1122241" y="967220"/>
                </a:lnTo>
                <a:lnTo>
                  <a:pt x="1121923" y="964362"/>
                </a:lnTo>
                <a:lnTo>
                  <a:pt x="1121606" y="961821"/>
                </a:lnTo>
                <a:lnTo>
                  <a:pt x="1121288" y="959598"/>
                </a:lnTo>
                <a:lnTo>
                  <a:pt x="1120018" y="956740"/>
                </a:lnTo>
                <a:lnTo>
                  <a:pt x="1119384" y="954517"/>
                </a:lnTo>
                <a:lnTo>
                  <a:pt x="1117796" y="952612"/>
                </a:lnTo>
                <a:lnTo>
                  <a:pt x="1116209" y="950389"/>
                </a:lnTo>
                <a:lnTo>
                  <a:pt x="1114622" y="948801"/>
                </a:lnTo>
                <a:lnTo>
                  <a:pt x="1112717" y="946896"/>
                </a:lnTo>
                <a:lnTo>
                  <a:pt x="1110812" y="945308"/>
                </a:lnTo>
                <a:lnTo>
                  <a:pt x="1108590" y="944038"/>
                </a:lnTo>
                <a:lnTo>
                  <a:pt x="1106368" y="943085"/>
                </a:lnTo>
                <a:lnTo>
                  <a:pt x="1103828" y="942133"/>
                </a:lnTo>
                <a:lnTo>
                  <a:pt x="1101289" y="941497"/>
                </a:lnTo>
                <a:lnTo>
                  <a:pt x="1098432" y="941180"/>
                </a:lnTo>
                <a:lnTo>
                  <a:pt x="1095892" y="941180"/>
                </a:lnTo>
                <a:lnTo>
                  <a:pt x="948276" y="941180"/>
                </a:lnTo>
                <a:lnTo>
                  <a:pt x="945736" y="941180"/>
                </a:lnTo>
                <a:close/>
                <a:moveTo>
                  <a:pt x="2076450" y="633412"/>
                </a:moveTo>
                <a:lnTo>
                  <a:pt x="2751138" y="636587"/>
                </a:lnTo>
                <a:lnTo>
                  <a:pt x="2750186" y="649605"/>
                </a:lnTo>
                <a:lnTo>
                  <a:pt x="2748281" y="663892"/>
                </a:lnTo>
                <a:lnTo>
                  <a:pt x="2746058" y="681990"/>
                </a:lnTo>
                <a:lnTo>
                  <a:pt x="2742566" y="702310"/>
                </a:lnTo>
                <a:lnTo>
                  <a:pt x="2738756" y="722947"/>
                </a:lnTo>
                <a:lnTo>
                  <a:pt x="2736216" y="733107"/>
                </a:lnTo>
                <a:lnTo>
                  <a:pt x="2733993" y="743585"/>
                </a:lnTo>
                <a:lnTo>
                  <a:pt x="2731771" y="753110"/>
                </a:lnTo>
                <a:lnTo>
                  <a:pt x="2728596" y="762000"/>
                </a:lnTo>
                <a:lnTo>
                  <a:pt x="2726373" y="769302"/>
                </a:lnTo>
                <a:lnTo>
                  <a:pt x="2722881" y="776605"/>
                </a:lnTo>
                <a:lnTo>
                  <a:pt x="2719388" y="783590"/>
                </a:lnTo>
                <a:lnTo>
                  <a:pt x="2715261" y="790892"/>
                </a:lnTo>
                <a:lnTo>
                  <a:pt x="2710816" y="797877"/>
                </a:lnTo>
                <a:lnTo>
                  <a:pt x="2705418" y="805180"/>
                </a:lnTo>
                <a:lnTo>
                  <a:pt x="2700021" y="811530"/>
                </a:lnTo>
                <a:lnTo>
                  <a:pt x="2693988" y="818197"/>
                </a:lnTo>
                <a:lnTo>
                  <a:pt x="2687321" y="823912"/>
                </a:lnTo>
                <a:lnTo>
                  <a:pt x="2680653" y="829310"/>
                </a:lnTo>
                <a:lnTo>
                  <a:pt x="2673351" y="834072"/>
                </a:lnTo>
                <a:lnTo>
                  <a:pt x="2665731" y="838200"/>
                </a:lnTo>
                <a:lnTo>
                  <a:pt x="2657476" y="841375"/>
                </a:lnTo>
                <a:lnTo>
                  <a:pt x="2653348" y="842962"/>
                </a:lnTo>
                <a:lnTo>
                  <a:pt x="2648903" y="843915"/>
                </a:lnTo>
                <a:lnTo>
                  <a:pt x="2644458" y="844867"/>
                </a:lnTo>
                <a:lnTo>
                  <a:pt x="2640013" y="845820"/>
                </a:lnTo>
                <a:lnTo>
                  <a:pt x="2635251" y="846137"/>
                </a:lnTo>
                <a:lnTo>
                  <a:pt x="2630806" y="846137"/>
                </a:lnTo>
                <a:lnTo>
                  <a:pt x="2181543" y="844232"/>
                </a:lnTo>
                <a:lnTo>
                  <a:pt x="2173288" y="843915"/>
                </a:lnTo>
                <a:lnTo>
                  <a:pt x="2165350" y="842327"/>
                </a:lnTo>
                <a:lnTo>
                  <a:pt x="2157730" y="840422"/>
                </a:lnTo>
                <a:lnTo>
                  <a:pt x="2149475" y="837565"/>
                </a:lnTo>
                <a:lnTo>
                  <a:pt x="2142173" y="834072"/>
                </a:lnTo>
                <a:lnTo>
                  <a:pt x="2135505" y="830262"/>
                </a:lnTo>
                <a:lnTo>
                  <a:pt x="2128520" y="825817"/>
                </a:lnTo>
                <a:lnTo>
                  <a:pt x="2122488" y="820420"/>
                </a:lnTo>
                <a:lnTo>
                  <a:pt x="2116773" y="814705"/>
                </a:lnTo>
                <a:lnTo>
                  <a:pt x="2111375" y="808672"/>
                </a:lnTo>
                <a:lnTo>
                  <a:pt x="2106295" y="802005"/>
                </a:lnTo>
                <a:lnTo>
                  <a:pt x="2102168" y="795337"/>
                </a:lnTo>
                <a:lnTo>
                  <a:pt x="2098675" y="787717"/>
                </a:lnTo>
                <a:lnTo>
                  <a:pt x="2095500" y="779780"/>
                </a:lnTo>
                <a:lnTo>
                  <a:pt x="2093595" y="772160"/>
                </a:lnTo>
                <a:lnTo>
                  <a:pt x="2092008" y="763905"/>
                </a:lnTo>
                <a:lnTo>
                  <a:pt x="2076450" y="633412"/>
                </a:lnTo>
                <a:close/>
                <a:moveTo>
                  <a:pt x="674688" y="633412"/>
                </a:moveTo>
                <a:lnTo>
                  <a:pt x="659138" y="763905"/>
                </a:lnTo>
                <a:lnTo>
                  <a:pt x="657551" y="772160"/>
                </a:lnTo>
                <a:lnTo>
                  <a:pt x="655330" y="779780"/>
                </a:lnTo>
                <a:lnTo>
                  <a:pt x="652791" y="787717"/>
                </a:lnTo>
                <a:lnTo>
                  <a:pt x="648983" y="795337"/>
                </a:lnTo>
                <a:lnTo>
                  <a:pt x="644540" y="802005"/>
                </a:lnTo>
                <a:lnTo>
                  <a:pt x="640097" y="808672"/>
                </a:lnTo>
                <a:lnTo>
                  <a:pt x="634702" y="814705"/>
                </a:lnTo>
                <a:lnTo>
                  <a:pt x="628990" y="820420"/>
                </a:lnTo>
                <a:lnTo>
                  <a:pt x="622325" y="825817"/>
                </a:lnTo>
                <a:lnTo>
                  <a:pt x="615978" y="830262"/>
                </a:lnTo>
                <a:lnTo>
                  <a:pt x="608679" y="834072"/>
                </a:lnTo>
                <a:lnTo>
                  <a:pt x="601380" y="837565"/>
                </a:lnTo>
                <a:lnTo>
                  <a:pt x="593764" y="840422"/>
                </a:lnTo>
                <a:lnTo>
                  <a:pt x="585830" y="842327"/>
                </a:lnTo>
                <a:lnTo>
                  <a:pt x="577579" y="843915"/>
                </a:lnTo>
                <a:lnTo>
                  <a:pt x="569645" y="844232"/>
                </a:lnTo>
                <a:lnTo>
                  <a:pt x="120276" y="846137"/>
                </a:lnTo>
                <a:lnTo>
                  <a:pt x="115833" y="846137"/>
                </a:lnTo>
                <a:lnTo>
                  <a:pt x="111390" y="845820"/>
                </a:lnTo>
                <a:lnTo>
                  <a:pt x="106947" y="844867"/>
                </a:lnTo>
                <a:lnTo>
                  <a:pt x="102504" y="843915"/>
                </a:lnTo>
                <a:lnTo>
                  <a:pt x="98379" y="842962"/>
                </a:lnTo>
                <a:lnTo>
                  <a:pt x="93936" y="841375"/>
                </a:lnTo>
                <a:lnTo>
                  <a:pt x="86002" y="838200"/>
                </a:lnTo>
                <a:lnTo>
                  <a:pt x="78068" y="834072"/>
                </a:lnTo>
                <a:lnTo>
                  <a:pt x="70769" y="829310"/>
                </a:lnTo>
                <a:lnTo>
                  <a:pt x="63788" y="823912"/>
                </a:lnTo>
                <a:lnTo>
                  <a:pt x="57441" y="818197"/>
                </a:lnTo>
                <a:lnTo>
                  <a:pt x="51728" y="811530"/>
                </a:lnTo>
                <a:lnTo>
                  <a:pt x="45699" y="805180"/>
                </a:lnTo>
                <a:lnTo>
                  <a:pt x="40938" y="797877"/>
                </a:lnTo>
                <a:lnTo>
                  <a:pt x="35861" y="790892"/>
                </a:lnTo>
                <a:lnTo>
                  <a:pt x="32053" y="783590"/>
                </a:lnTo>
                <a:lnTo>
                  <a:pt x="28244" y="776605"/>
                </a:lnTo>
                <a:lnTo>
                  <a:pt x="25071" y="769302"/>
                </a:lnTo>
                <a:lnTo>
                  <a:pt x="22532" y="762000"/>
                </a:lnTo>
                <a:lnTo>
                  <a:pt x="19993" y="753110"/>
                </a:lnTo>
                <a:lnTo>
                  <a:pt x="17137" y="743585"/>
                </a:lnTo>
                <a:lnTo>
                  <a:pt x="14916" y="733107"/>
                </a:lnTo>
                <a:lnTo>
                  <a:pt x="12694" y="722947"/>
                </a:lnTo>
                <a:lnTo>
                  <a:pt x="8886" y="702310"/>
                </a:lnTo>
                <a:lnTo>
                  <a:pt x="5712" y="681990"/>
                </a:lnTo>
                <a:lnTo>
                  <a:pt x="3174" y="663892"/>
                </a:lnTo>
                <a:lnTo>
                  <a:pt x="1587" y="649605"/>
                </a:lnTo>
                <a:lnTo>
                  <a:pt x="0" y="636587"/>
                </a:lnTo>
                <a:lnTo>
                  <a:pt x="674688" y="633412"/>
                </a:lnTo>
                <a:close/>
                <a:moveTo>
                  <a:pt x="970497" y="374650"/>
                </a:moveTo>
                <a:lnTo>
                  <a:pt x="973355" y="374650"/>
                </a:lnTo>
                <a:lnTo>
                  <a:pt x="1052401" y="374650"/>
                </a:lnTo>
                <a:lnTo>
                  <a:pt x="1054940" y="374650"/>
                </a:lnTo>
                <a:lnTo>
                  <a:pt x="1058115" y="374968"/>
                </a:lnTo>
                <a:lnTo>
                  <a:pt x="1060654" y="375603"/>
                </a:lnTo>
                <a:lnTo>
                  <a:pt x="1063512" y="376873"/>
                </a:lnTo>
                <a:lnTo>
                  <a:pt x="1066051" y="377826"/>
                </a:lnTo>
                <a:lnTo>
                  <a:pt x="1068273" y="379414"/>
                </a:lnTo>
                <a:lnTo>
                  <a:pt x="1070813" y="381001"/>
                </a:lnTo>
                <a:lnTo>
                  <a:pt x="1072718" y="382907"/>
                </a:lnTo>
                <a:lnTo>
                  <a:pt x="1074623" y="384812"/>
                </a:lnTo>
                <a:lnTo>
                  <a:pt x="1075892" y="387035"/>
                </a:lnTo>
                <a:lnTo>
                  <a:pt x="1077480" y="389576"/>
                </a:lnTo>
                <a:lnTo>
                  <a:pt x="1078749" y="392116"/>
                </a:lnTo>
                <a:lnTo>
                  <a:pt x="1079702" y="394657"/>
                </a:lnTo>
                <a:lnTo>
                  <a:pt x="1080654" y="397515"/>
                </a:lnTo>
                <a:lnTo>
                  <a:pt x="1080972" y="400055"/>
                </a:lnTo>
                <a:lnTo>
                  <a:pt x="1080972" y="403231"/>
                </a:lnTo>
                <a:lnTo>
                  <a:pt x="1080972" y="473094"/>
                </a:lnTo>
                <a:lnTo>
                  <a:pt x="1669532" y="473094"/>
                </a:lnTo>
                <a:lnTo>
                  <a:pt x="1669532" y="403231"/>
                </a:lnTo>
                <a:lnTo>
                  <a:pt x="1670167" y="400055"/>
                </a:lnTo>
                <a:lnTo>
                  <a:pt x="1670484" y="397515"/>
                </a:lnTo>
                <a:lnTo>
                  <a:pt x="1671119" y="394657"/>
                </a:lnTo>
                <a:lnTo>
                  <a:pt x="1672071" y="392116"/>
                </a:lnTo>
                <a:lnTo>
                  <a:pt x="1673024" y="389576"/>
                </a:lnTo>
                <a:lnTo>
                  <a:pt x="1674611" y="387035"/>
                </a:lnTo>
                <a:lnTo>
                  <a:pt x="1676516" y="384812"/>
                </a:lnTo>
                <a:lnTo>
                  <a:pt x="1678103" y="382907"/>
                </a:lnTo>
                <a:lnTo>
                  <a:pt x="1680325" y="381001"/>
                </a:lnTo>
                <a:lnTo>
                  <a:pt x="1682547" y="379414"/>
                </a:lnTo>
                <a:lnTo>
                  <a:pt x="1685087" y="377826"/>
                </a:lnTo>
                <a:lnTo>
                  <a:pt x="1687309" y="376873"/>
                </a:lnTo>
                <a:lnTo>
                  <a:pt x="1689849" y="375603"/>
                </a:lnTo>
                <a:lnTo>
                  <a:pt x="1693023" y="374968"/>
                </a:lnTo>
                <a:lnTo>
                  <a:pt x="1695563" y="374650"/>
                </a:lnTo>
                <a:lnTo>
                  <a:pt x="1698737" y="374650"/>
                </a:lnTo>
                <a:lnTo>
                  <a:pt x="1777466" y="374650"/>
                </a:lnTo>
                <a:lnTo>
                  <a:pt x="1780323" y="374650"/>
                </a:lnTo>
                <a:lnTo>
                  <a:pt x="1783180" y="374968"/>
                </a:lnTo>
                <a:lnTo>
                  <a:pt x="1786037" y="375603"/>
                </a:lnTo>
                <a:lnTo>
                  <a:pt x="1788577" y="376873"/>
                </a:lnTo>
                <a:lnTo>
                  <a:pt x="1791117" y="377826"/>
                </a:lnTo>
                <a:lnTo>
                  <a:pt x="1793656" y="379414"/>
                </a:lnTo>
                <a:lnTo>
                  <a:pt x="1795878" y="381001"/>
                </a:lnTo>
                <a:lnTo>
                  <a:pt x="1797783" y="382907"/>
                </a:lnTo>
                <a:lnTo>
                  <a:pt x="1799688" y="384812"/>
                </a:lnTo>
                <a:lnTo>
                  <a:pt x="1801275" y="387035"/>
                </a:lnTo>
                <a:lnTo>
                  <a:pt x="1802862" y="389576"/>
                </a:lnTo>
                <a:lnTo>
                  <a:pt x="1803815" y="392116"/>
                </a:lnTo>
                <a:lnTo>
                  <a:pt x="1805085" y="394657"/>
                </a:lnTo>
                <a:lnTo>
                  <a:pt x="1805720" y="397515"/>
                </a:lnTo>
                <a:lnTo>
                  <a:pt x="1806037" y="400055"/>
                </a:lnTo>
                <a:lnTo>
                  <a:pt x="1806037" y="403231"/>
                </a:lnTo>
                <a:lnTo>
                  <a:pt x="1806037" y="475952"/>
                </a:lnTo>
                <a:lnTo>
                  <a:pt x="1819053" y="478175"/>
                </a:lnTo>
                <a:lnTo>
                  <a:pt x="1825719" y="479446"/>
                </a:lnTo>
                <a:lnTo>
                  <a:pt x="1831433" y="481033"/>
                </a:lnTo>
                <a:lnTo>
                  <a:pt x="1837148" y="482939"/>
                </a:lnTo>
                <a:lnTo>
                  <a:pt x="1842862" y="484844"/>
                </a:lnTo>
                <a:lnTo>
                  <a:pt x="1848258" y="487067"/>
                </a:lnTo>
                <a:lnTo>
                  <a:pt x="1853338" y="489607"/>
                </a:lnTo>
                <a:lnTo>
                  <a:pt x="1858099" y="492466"/>
                </a:lnTo>
                <a:lnTo>
                  <a:pt x="1863179" y="495324"/>
                </a:lnTo>
                <a:lnTo>
                  <a:pt x="1867623" y="498817"/>
                </a:lnTo>
                <a:lnTo>
                  <a:pt x="1872385" y="502310"/>
                </a:lnTo>
                <a:lnTo>
                  <a:pt x="1876512" y="506438"/>
                </a:lnTo>
                <a:lnTo>
                  <a:pt x="1880639" y="510567"/>
                </a:lnTo>
                <a:lnTo>
                  <a:pt x="1885083" y="515648"/>
                </a:lnTo>
                <a:lnTo>
                  <a:pt x="1888893" y="520729"/>
                </a:lnTo>
                <a:lnTo>
                  <a:pt x="1892702" y="526127"/>
                </a:lnTo>
                <a:lnTo>
                  <a:pt x="1896194" y="532161"/>
                </a:lnTo>
                <a:lnTo>
                  <a:pt x="1900003" y="538194"/>
                </a:lnTo>
                <a:lnTo>
                  <a:pt x="1903178" y="545181"/>
                </a:lnTo>
                <a:lnTo>
                  <a:pt x="1906670" y="552167"/>
                </a:lnTo>
                <a:lnTo>
                  <a:pt x="1909845" y="559789"/>
                </a:lnTo>
                <a:lnTo>
                  <a:pt x="1913337" y="567728"/>
                </a:lnTo>
                <a:lnTo>
                  <a:pt x="1916194" y="576619"/>
                </a:lnTo>
                <a:lnTo>
                  <a:pt x="1922543" y="595038"/>
                </a:lnTo>
                <a:lnTo>
                  <a:pt x="1928574" y="615679"/>
                </a:lnTo>
                <a:lnTo>
                  <a:pt x="1934289" y="638544"/>
                </a:lnTo>
                <a:lnTo>
                  <a:pt x="1940003" y="663631"/>
                </a:lnTo>
                <a:lnTo>
                  <a:pt x="1943812" y="680462"/>
                </a:lnTo>
                <a:lnTo>
                  <a:pt x="1948891" y="696975"/>
                </a:lnTo>
                <a:lnTo>
                  <a:pt x="1954288" y="713488"/>
                </a:lnTo>
                <a:lnTo>
                  <a:pt x="1960320" y="729684"/>
                </a:lnTo>
                <a:lnTo>
                  <a:pt x="1966669" y="745562"/>
                </a:lnTo>
                <a:lnTo>
                  <a:pt x="1973970" y="761758"/>
                </a:lnTo>
                <a:lnTo>
                  <a:pt x="1981589" y="777318"/>
                </a:lnTo>
                <a:lnTo>
                  <a:pt x="1990160" y="792561"/>
                </a:lnTo>
                <a:lnTo>
                  <a:pt x="1998414" y="808122"/>
                </a:lnTo>
                <a:lnTo>
                  <a:pt x="2007620" y="823365"/>
                </a:lnTo>
                <a:lnTo>
                  <a:pt x="2017779" y="838290"/>
                </a:lnTo>
                <a:lnTo>
                  <a:pt x="2027620" y="852898"/>
                </a:lnTo>
                <a:lnTo>
                  <a:pt x="2038096" y="867823"/>
                </a:lnTo>
                <a:lnTo>
                  <a:pt x="2048572" y="882113"/>
                </a:lnTo>
                <a:lnTo>
                  <a:pt x="2059683" y="896404"/>
                </a:lnTo>
                <a:lnTo>
                  <a:pt x="2070794" y="910376"/>
                </a:lnTo>
                <a:lnTo>
                  <a:pt x="2082222" y="924667"/>
                </a:lnTo>
                <a:lnTo>
                  <a:pt x="2094285" y="938957"/>
                </a:lnTo>
                <a:lnTo>
                  <a:pt x="2118412" y="966267"/>
                </a:lnTo>
                <a:lnTo>
                  <a:pt x="2143174" y="993578"/>
                </a:lnTo>
                <a:lnTo>
                  <a:pt x="2167935" y="1020253"/>
                </a:lnTo>
                <a:lnTo>
                  <a:pt x="2218093" y="1072650"/>
                </a:lnTo>
                <a:lnTo>
                  <a:pt x="2242537" y="1098373"/>
                </a:lnTo>
                <a:lnTo>
                  <a:pt x="2266663" y="1124095"/>
                </a:lnTo>
                <a:lnTo>
                  <a:pt x="2274282" y="1132352"/>
                </a:lnTo>
                <a:lnTo>
                  <a:pt x="2281266" y="1140926"/>
                </a:lnTo>
                <a:lnTo>
                  <a:pt x="2288568" y="1149500"/>
                </a:lnTo>
                <a:lnTo>
                  <a:pt x="2295234" y="1158709"/>
                </a:lnTo>
                <a:lnTo>
                  <a:pt x="2301901" y="1168236"/>
                </a:lnTo>
                <a:lnTo>
                  <a:pt x="2308250" y="1178081"/>
                </a:lnTo>
                <a:lnTo>
                  <a:pt x="2314916" y="1187925"/>
                </a:lnTo>
                <a:lnTo>
                  <a:pt x="2320948" y="1198087"/>
                </a:lnTo>
                <a:lnTo>
                  <a:pt x="2326980" y="1208884"/>
                </a:lnTo>
                <a:lnTo>
                  <a:pt x="2333329" y="1219681"/>
                </a:lnTo>
                <a:lnTo>
                  <a:pt x="2344757" y="1241593"/>
                </a:lnTo>
                <a:lnTo>
                  <a:pt x="2355868" y="1264457"/>
                </a:lnTo>
                <a:lnTo>
                  <a:pt x="2366026" y="1287639"/>
                </a:lnTo>
                <a:lnTo>
                  <a:pt x="2375550" y="1311774"/>
                </a:lnTo>
                <a:lnTo>
                  <a:pt x="2385391" y="1335909"/>
                </a:lnTo>
                <a:lnTo>
                  <a:pt x="2393645" y="1360361"/>
                </a:lnTo>
                <a:lnTo>
                  <a:pt x="2402216" y="1384813"/>
                </a:lnTo>
                <a:lnTo>
                  <a:pt x="2409835" y="1409265"/>
                </a:lnTo>
                <a:lnTo>
                  <a:pt x="2417136" y="1434035"/>
                </a:lnTo>
                <a:lnTo>
                  <a:pt x="2423803" y="1457852"/>
                </a:lnTo>
                <a:lnTo>
                  <a:pt x="2430152" y="1481669"/>
                </a:lnTo>
                <a:lnTo>
                  <a:pt x="2435866" y="1505169"/>
                </a:lnTo>
                <a:lnTo>
                  <a:pt x="2441263" y="1527716"/>
                </a:lnTo>
                <a:lnTo>
                  <a:pt x="2446025" y="1549945"/>
                </a:lnTo>
                <a:lnTo>
                  <a:pt x="2450787" y="1570904"/>
                </a:lnTo>
                <a:lnTo>
                  <a:pt x="2458406" y="1609964"/>
                </a:lnTo>
                <a:lnTo>
                  <a:pt x="2464437" y="1643943"/>
                </a:lnTo>
                <a:lnTo>
                  <a:pt x="2468881" y="1672206"/>
                </a:lnTo>
                <a:lnTo>
                  <a:pt x="2472056" y="1693800"/>
                </a:lnTo>
                <a:lnTo>
                  <a:pt x="2474913" y="1711584"/>
                </a:lnTo>
                <a:lnTo>
                  <a:pt x="2474278" y="1722381"/>
                </a:lnTo>
                <a:lnTo>
                  <a:pt x="2473643" y="1733178"/>
                </a:lnTo>
                <a:lnTo>
                  <a:pt x="2472056" y="1743340"/>
                </a:lnTo>
                <a:lnTo>
                  <a:pt x="2470151" y="1753820"/>
                </a:lnTo>
                <a:lnTo>
                  <a:pt x="2467929" y="1763664"/>
                </a:lnTo>
                <a:lnTo>
                  <a:pt x="2465072" y="1773508"/>
                </a:lnTo>
                <a:lnTo>
                  <a:pt x="2462215" y="1783035"/>
                </a:lnTo>
                <a:lnTo>
                  <a:pt x="2458406" y="1792880"/>
                </a:lnTo>
                <a:lnTo>
                  <a:pt x="2453961" y="1802089"/>
                </a:lnTo>
                <a:lnTo>
                  <a:pt x="2449517" y="1810981"/>
                </a:lnTo>
                <a:lnTo>
                  <a:pt x="2444438" y="1819872"/>
                </a:lnTo>
                <a:lnTo>
                  <a:pt x="2439041" y="1828447"/>
                </a:lnTo>
                <a:lnTo>
                  <a:pt x="2433009" y="1836386"/>
                </a:lnTo>
                <a:lnTo>
                  <a:pt x="2426978" y="1844325"/>
                </a:lnTo>
                <a:lnTo>
                  <a:pt x="2420311" y="1851629"/>
                </a:lnTo>
                <a:lnTo>
                  <a:pt x="2413644" y="1858932"/>
                </a:lnTo>
                <a:lnTo>
                  <a:pt x="2406343" y="1865919"/>
                </a:lnTo>
                <a:lnTo>
                  <a:pt x="2398724" y="1872270"/>
                </a:lnTo>
                <a:lnTo>
                  <a:pt x="2391105" y="1878939"/>
                </a:lnTo>
                <a:lnTo>
                  <a:pt x="2382851" y="1884655"/>
                </a:lnTo>
                <a:lnTo>
                  <a:pt x="2374280" y="1890053"/>
                </a:lnTo>
                <a:lnTo>
                  <a:pt x="2365709" y="1894817"/>
                </a:lnTo>
                <a:lnTo>
                  <a:pt x="2356503" y="1899580"/>
                </a:lnTo>
                <a:lnTo>
                  <a:pt x="2347297" y="1903709"/>
                </a:lnTo>
                <a:lnTo>
                  <a:pt x="2337773" y="1907519"/>
                </a:lnTo>
                <a:lnTo>
                  <a:pt x="2328249" y="1910695"/>
                </a:lnTo>
                <a:lnTo>
                  <a:pt x="2318408" y="1913553"/>
                </a:lnTo>
                <a:lnTo>
                  <a:pt x="2308250" y="1916094"/>
                </a:lnTo>
                <a:lnTo>
                  <a:pt x="2298091" y="1917364"/>
                </a:lnTo>
                <a:lnTo>
                  <a:pt x="2287615" y="1918952"/>
                </a:lnTo>
                <a:lnTo>
                  <a:pt x="2277139" y="1919904"/>
                </a:lnTo>
                <a:lnTo>
                  <a:pt x="2266346" y="1920222"/>
                </a:lnTo>
                <a:lnTo>
                  <a:pt x="2227934" y="1920222"/>
                </a:lnTo>
                <a:lnTo>
                  <a:pt x="2227934" y="1976748"/>
                </a:lnTo>
                <a:lnTo>
                  <a:pt x="2227616" y="1980876"/>
                </a:lnTo>
                <a:lnTo>
                  <a:pt x="2227299" y="1985322"/>
                </a:lnTo>
                <a:lnTo>
                  <a:pt x="2226029" y="1989133"/>
                </a:lnTo>
                <a:lnTo>
                  <a:pt x="2225077" y="1992943"/>
                </a:lnTo>
                <a:lnTo>
                  <a:pt x="2223489" y="1996437"/>
                </a:lnTo>
                <a:lnTo>
                  <a:pt x="2221585" y="1999612"/>
                </a:lnTo>
                <a:lnTo>
                  <a:pt x="2219363" y="2002788"/>
                </a:lnTo>
                <a:lnTo>
                  <a:pt x="2216823" y="2005963"/>
                </a:lnTo>
                <a:lnTo>
                  <a:pt x="2214283" y="2008504"/>
                </a:lnTo>
                <a:lnTo>
                  <a:pt x="2211744" y="2010727"/>
                </a:lnTo>
                <a:lnTo>
                  <a:pt x="2208252" y="2012632"/>
                </a:lnTo>
                <a:lnTo>
                  <a:pt x="2205077" y="2014538"/>
                </a:lnTo>
                <a:lnTo>
                  <a:pt x="2201585" y="2016125"/>
                </a:lnTo>
                <a:lnTo>
                  <a:pt x="2197776" y="2017078"/>
                </a:lnTo>
                <a:lnTo>
                  <a:pt x="2194284" y="2017713"/>
                </a:lnTo>
                <a:lnTo>
                  <a:pt x="2190474" y="2017713"/>
                </a:lnTo>
                <a:lnTo>
                  <a:pt x="2066667" y="2017713"/>
                </a:lnTo>
                <a:lnTo>
                  <a:pt x="2062857" y="2017713"/>
                </a:lnTo>
                <a:lnTo>
                  <a:pt x="2059048" y="2017078"/>
                </a:lnTo>
                <a:lnTo>
                  <a:pt x="2055239" y="2016125"/>
                </a:lnTo>
                <a:lnTo>
                  <a:pt x="2051747" y="2014538"/>
                </a:lnTo>
                <a:lnTo>
                  <a:pt x="2048572" y="2012632"/>
                </a:lnTo>
                <a:lnTo>
                  <a:pt x="2045715" y="2010727"/>
                </a:lnTo>
                <a:lnTo>
                  <a:pt x="2042540" y="2008504"/>
                </a:lnTo>
                <a:lnTo>
                  <a:pt x="2040001" y="2005963"/>
                </a:lnTo>
                <a:lnTo>
                  <a:pt x="2037461" y="2002788"/>
                </a:lnTo>
                <a:lnTo>
                  <a:pt x="2035239" y="1999612"/>
                </a:lnTo>
                <a:lnTo>
                  <a:pt x="2033334" y="1996437"/>
                </a:lnTo>
                <a:lnTo>
                  <a:pt x="2031747" y="1992943"/>
                </a:lnTo>
                <a:lnTo>
                  <a:pt x="2030795" y="1989133"/>
                </a:lnTo>
                <a:lnTo>
                  <a:pt x="2029525" y="1985322"/>
                </a:lnTo>
                <a:lnTo>
                  <a:pt x="2029207" y="1980876"/>
                </a:lnTo>
                <a:lnTo>
                  <a:pt x="2028890" y="1976748"/>
                </a:lnTo>
                <a:lnTo>
                  <a:pt x="2028890" y="1920222"/>
                </a:lnTo>
                <a:lnTo>
                  <a:pt x="721931" y="1920222"/>
                </a:lnTo>
                <a:lnTo>
                  <a:pt x="721931" y="1976748"/>
                </a:lnTo>
                <a:lnTo>
                  <a:pt x="721931" y="1980876"/>
                </a:lnTo>
                <a:lnTo>
                  <a:pt x="720978" y="1985322"/>
                </a:lnTo>
                <a:lnTo>
                  <a:pt x="720344" y="1989133"/>
                </a:lnTo>
                <a:lnTo>
                  <a:pt x="718756" y="1992943"/>
                </a:lnTo>
                <a:lnTo>
                  <a:pt x="717169" y="1996437"/>
                </a:lnTo>
                <a:lnTo>
                  <a:pt x="715264" y="1999612"/>
                </a:lnTo>
                <a:lnTo>
                  <a:pt x="713360" y="2002788"/>
                </a:lnTo>
                <a:lnTo>
                  <a:pt x="710820" y="2005963"/>
                </a:lnTo>
                <a:lnTo>
                  <a:pt x="707963" y="2008504"/>
                </a:lnTo>
                <a:lnTo>
                  <a:pt x="705423" y="2010727"/>
                </a:lnTo>
                <a:lnTo>
                  <a:pt x="702249" y="2012632"/>
                </a:lnTo>
                <a:lnTo>
                  <a:pt x="698757" y="2014538"/>
                </a:lnTo>
                <a:lnTo>
                  <a:pt x="695582" y="2016125"/>
                </a:lnTo>
                <a:lnTo>
                  <a:pt x="692090" y="2017078"/>
                </a:lnTo>
                <a:lnTo>
                  <a:pt x="688281" y="2017713"/>
                </a:lnTo>
                <a:lnTo>
                  <a:pt x="684471" y="2017713"/>
                </a:lnTo>
                <a:lnTo>
                  <a:pt x="560347" y="2017713"/>
                </a:lnTo>
                <a:lnTo>
                  <a:pt x="556537" y="2017713"/>
                </a:lnTo>
                <a:lnTo>
                  <a:pt x="552728" y="2017078"/>
                </a:lnTo>
                <a:lnTo>
                  <a:pt x="549236" y="2016125"/>
                </a:lnTo>
                <a:lnTo>
                  <a:pt x="545744" y="2014538"/>
                </a:lnTo>
                <a:lnTo>
                  <a:pt x="542569" y="2012632"/>
                </a:lnTo>
                <a:lnTo>
                  <a:pt x="539395" y="2010727"/>
                </a:lnTo>
                <a:lnTo>
                  <a:pt x="536220" y="2008504"/>
                </a:lnTo>
                <a:lnTo>
                  <a:pt x="533680" y="2005963"/>
                </a:lnTo>
                <a:lnTo>
                  <a:pt x="531458" y="2002788"/>
                </a:lnTo>
                <a:lnTo>
                  <a:pt x="528919" y="1999612"/>
                </a:lnTo>
                <a:lnTo>
                  <a:pt x="527014" y="1996437"/>
                </a:lnTo>
                <a:lnTo>
                  <a:pt x="525744" y="1992943"/>
                </a:lnTo>
                <a:lnTo>
                  <a:pt x="524474" y="1989133"/>
                </a:lnTo>
                <a:lnTo>
                  <a:pt x="523839" y="1985322"/>
                </a:lnTo>
                <a:lnTo>
                  <a:pt x="522887" y="1980876"/>
                </a:lnTo>
                <a:lnTo>
                  <a:pt x="522887" y="1976748"/>
                </a:lnTo>
                <a:lnTo>
                  <a:pt x="522887" y="1920222"/>
                </a:lnTo>
                <a:lnTo>
                  <a:pt x="484158" y="1920222"/>
                </a:lnTo>
                <a:lnTo>
                  <a:pt x="473682" y="1919904"/>
                </a:lnTo>
                <a:lnTo>
                  <a:pt x="463206" y="1918952"/>
                </a:lnTo>
                <a:lnTo>
                  <a:pt x="452412" y="1917364"/>
                </a:lnTo>
                <a:lnTo>
                  <a:pt x="442571" y="1916094"/>
                </a:lnTo>
                <a:lnTo>
                  <a:pt x="432413" y="1913553"/>
                </a:lnTo>
                <a:lnTo>
                  <a:pt x="422254" y="1910695"/>
                </a:lnTo>
                <a:lnTo>
                  <a:pt x="412730" y="1907519"/>
                </a:lnTo>
                <a:lnTo>
                  <a:pt x="403207" y="1903709"/>
                </a:lnTo>
                <a:lnTo>
                  <a:pt x="394001" y="1899580"/>
                </a:lnTo>
                <a:lnTo>
                  <a:pt x="385112" y="1894817"/>
                </a:lnTo>
                <a:lnTo>
                  <a:pt x="376541" y="1890053"/>
                </a:lnTo>
                <a:lnTo>
                  <a:pt x="367969" y="1884655"/>
                </a:lnTo>
                <a:lnTo>
                  <a:pt x="360033" y="1878939"/>
                </a:lnTo>
                <a:lnTo>
                  <a:pt x="352097" y="1872270"/>
                </a:lnTo>
                <a:lnTo>
                  <a:pt x="344160" y="1865919"/>
                </a:lnTo>
                <a:lnTo>
                  <a:pt x="337176" y="1858932"/>
                </a:lnTo>
                <a:lnTo>
                  <a:pt x="330192" y="1851629"/>
                </a:lnTo>
                <a:lnTo>
                  <a:pt x="323526" y="1844325"/>
                </a:lnTo>
                <a:lnTo>
                  <a:pt x="317494" y="1836386"/>
                </a:lnTo>
                <a:lnTo>
                  <a:pt x="311780" y="1828447"/>
                </a:lnTo>
                <a:lnTo>
                  <a:pt x="306383" y="1819872"/>
                </a:lnTo>
                <a:lnTo>
                  <a:pt x="301621" y="1810981"/>
                </a:lnTo>
                <a:lnTo>
                  <a:pt x="296860" y="1802089"/>
                </a:lnTo>
                <a:lnTo>
                  <a:pt x="292733" y="1792880"/>
                </a:lnTo>
                <a:lnTo>
                  <a:pt x="288923" y="1783035"/>
                </a:lnTo>
                <a:lnTo>
                  <a:pt x="285431" y="1773508"/>
                </a:lnTo>
                <a:lnTo>
                  <a:pt x="282574" y="1763664"/>
                </a:lnTo>
                <a:lnTo>
                  <a:pt x="280352" y="1753820"/>
                </a:lnTo>
                <a:lnTo>
                  <a:pt x="278447" y="1743340"/>
                </a:lnTo>
                <a:lnTo>
                  <a:pt x="277495" y="1733178"/>
                </a:lnTo>
                <a:lnTo>
                  <a:pt x="276543" y="1722381"/>
                </a:lnTo>
                <a:lnTo>
                  <a:pt x="276225" y="1711584"/>
                </a:lnTo>
                <a:lnTo>
                  <a:pt x="278447" y="1693800"/>
                </a:lnTo>
                <a:lnTo>
                  <a:pt x="281939" y="1672206"/>
                </a:lnTo>
                <a:lnTo>
                  <a:pt x="286701" y="1643943"/>
                </a:lnTo>
                <a:lnTo>
                  <a:pt x="292733" y="1609964"/>
                </a:lnTo>
                <a:lnTo>
                  <a:pt x="300352" y="1570904"/>
                </a:lnTo>
                <a:lnTo>
                  <a:pt x="304478" y="1549945"/>
                </a:lnTo>
                <a:lnTo>
                  <a:pt x="309558" y="1527716"/>
                </a:lnTo>
                <a:lnTo>
                  <a:pt x="314954" y="1505169"/>
                </a:lnTo>
                <a:lnTo>
                  <a:pt x="320669" y="1481669"/>
                </a:lnTo>
                <a:lnTo>
                  <a:pt x="327018" y="1457852"/>
                </a:lnTo>
                <a:lnTo>
                  <a:pt x="333684" y="1434035"/>
                </a:lnTo>
                <a:lnTo>
                  <a:pt x="340986" y="1409265"/>
                </a:lnTo>
                <a:lnTo>
                  <a:pt x="348922" y="1384813"/>
                </a:lnTo>
                <a:lnTo>
                  <a:pt x="356858" y="1360361"/>
                </a:lnTo>
                <a:lnTo>
                  <a:pt x="365747" y="1335909"/>
                </a:lnTo>
                <a:lnTo>
                  <a:pt x="374953" y="1311774"/>
                </a:lnTo>
                <a:lnTo>
                  <a:pt x="384794" y="1287639"/>
                </a:lnTo>
                <a:lnTo>
                  <a:pt x="395270" y="1264457"/>
                </a:lnTo>
                <a:lnTo>
                  <a:pt x="405746" y="1241593"/>
                </a:lnTo>
                <a:lnTo>
                  <a:pt x="417810" y="1219681"/>
                </a:lnTo>
                <a:lnTo>
                  <a:pt x="423524" y="1208884"/>
                </a:lnTo>
                <a:lnTo>
                  <a:pt x="429555" y="1198087"/>
                </a:lnTo>
                <a:lnTo>
                  <a:pt x="435587" y="1187925"/>
                </a:lnTo>
                <a:lnTo>
                  <a:pt x="442254" y="1178081"/>
                </a:lnTo>
                <a:lnTo>
                  <a:pt x="448603" y="1168236"/>
                </a:lnTo>
                <a:lnTo>
                  <a:pt x="455587" y="1158709"/>
                </a:lnTo>
                <a:lnTo>
                  <a:pt x="462571" y="1149500"/>
                </a:lnTo>
                <a:lnTo>
                  <a:pt x="469237" y="1140926"/>
                </a:lnTo>
                <a:lnTo>
                  <a:pt x="476539" y="1132352"/>
                </a:lnTo>
                <a:lnTo>
                  <a:pt x="483840" y="1124095"/>
                </a:lnTo>
                <a:lnTo>
                  <a:pt x="507967" y="1098373"/>
                </a:lnTo>
                <a:lnTo>
                  <a:pt x="532411" y="1072650"/>
                </a:lnTo>
                <a:lnTo>
                  <a:pt x="582568" y="1020253"/>
                </a:lnTo>
                <a:lnTo>
                  <a:pt x="607965" y="993578"/>
                </a:lnTo>
                <a:lnTo>
                  <a:pt x="632409" y="966267"/>
                </a:lnTo>
                <a:lnTo>
                  <a:pt x="656535" y="938957"/>
                </a:lnTo>
                <a:lnTo>
                  <a:pt x="668281" y="924667"/>
                </a:lnTo>
                <a:lnTo>
                  <a:pt x="679709" y="910376"/>
                </a:lnTo>
                <a:lnTo>
                  <a:pt x="691138" y="896404"/>
                </a:lnTo>
                <a:lnTo>
                  <a:pt x="702249" y="882113"/>
                </a:lnTo>
                <a:lnTo>
                  <a:pt x="713042" y="867823"/>
                </a:lnTo>
                <a:lnTo>
                  <a:pt x="723201" y="852898"/>
                </a:lnTo>
                <a:lnTo>
                  <a:pt x="733359" y="838290"/>
                </a:lnTo>
                <a:lnTo>
                  <a:pt x="742883" y="823365"/>
                </a:lnTo>
                <a:lnTo>
                  <a:pt x="752089" y="808122"/>
                </a:lnTo>
                <a:lnTo>
                  <a:pt x="760978" y="792561"/>
                </a:lnTo>
                <a:lnTo>
                  <a:pt x="768914" y="777318"/>
                </a:lnTo>
                <a:lnTo>
                  <a:pt x="776850" y="761758"/>
                </a:lnTo>
                <a:lnTo>
                  <a:pt x="783834" y="745562"/>
                </a:lnTo>
                <a:lnTo>
                  <a:pt x="790818" y="729684"/>
                </a:lnTo>
                <a:lnTo>
                  <a:pt x="796533" y="713488"/>
                </a:lnTo>
                <a:lnTo>
                  <a:pt x="802247" y="696975"/>
                </a:lnTo>
                <a:lnTo>
                  <a:pt x="806691" y="680462"/>
                </a:lnTo>
                <a:lnTo>
                  <a:pt x="810818" y="663631"/>
                </a:lnTo>
                <a:lnTo>
                  <a:pt x="816532" y="638544"/>
                </a:lnTo>
                <a:lnTo>
                  <a:pt x="822564" y="615679"/>
                </a:lnTo>
                <a:lnTo>
                  <a:pt x="828278" y="595038"/>
                </a:lnTo>
                <a:lnTo>
                  <a:pt x="834627" y="576619"/>
                </a:lnTo>
                <a:lnTo>
                  <a:pt x="837802" y="567728"/>
                </a:lnTo>
                <a:lnTo>
                  <a:pt x="840659" y="559789"/>
                </a:lnTo>
                <a:lnTo>
                  <a:pt x="844151" y="552167"/>
                </a:lnTo>
                <a:lnTo>
                  <a:pt x="847643" y="545181"/>
                </a:lnTo>
                <a:lnTo>
                  <a:pt x="851135" y="538194"/>
                </a:lnTo>
                <a:lnTo>
                  <a:pt x="854627" y="532161"/>
                </a:lnTo>
                <a:lnTo>
                  <a:pt x="858436" y="526127"/>
                </a:lnTo>
                <a:lnTo>
                  <a:pt x="862246" y="520729"/>
                </a:lnTo>
                <a:lnTo>
                  <a:pt x="866055" y="515648"/>
                </a:lnTo>
                <a:lnTo>
                  <a:pt x="869865" y="510567"/>
                </a:lnTo>
                <a:lnTo>
                  <a:pt x="873991" y="506438"/>
                </a:lnTo>
                <a:lnTo>
                  <a:pt x="878753" y="502310"/>
                </a:lnTo>
                <a:lnTo>
                  <a:pt x="882880" y="498817"/>
                </a:lnTo>
                <a:lnTo>
                  <a:pt x="887324" y="495324"/>
                </a:lnTo>
                <a:lnTo>
                  <a:pt x="892404" y="492466"/>
                </a:lnTo>
                <a:lnTo>
                  <a:pt x="897483" y="489607"/>
                </a:lnTo>
                <a:lnTo>
                  <a:pt x="902245" y="487067"/>
                </a:lnTo>
                <a:lnTo>
                  <a:pt x="907642" y="484844"/>
                </a:lnTo>
                <a:lnTo>
                  <a:pt x="913356" y="482939"/>
                </a:lnTo>
                <a:lnTo>
                  <a:pt x="919070" y="481033"/>
                </a:lnTo>
                <a:lnTo>
                  <a:pt x="925419" y="479446"/>
                </a:lnTo>
                <a:lnTo>
                  <a:pt x="931451" y="478175"/>
                </a:lnTo>
                <a:lnTo>
                  <a:pt x="944466" y="475952"/>
                </a:lnTo>
                <a:lnTo>
                  <a:pt x="944466" y="403231"/>
                </a:lnTo>
                <a:lnTo>
                  <a:pt x="944466" y="400055"/>
                </a:lnTo>
                <a:lnTo>
                  <a:pt x="945101" y="397515"/>
                </a:lnTo>
                <a:lnTo>
                  <a:pt x="945736" y="394657"/>
                </a:lnTo>
                <a:lnTo>
                  <a:pt x="946688" y="392116"/>
                </a:lnTo>
                <a:lnTo>
                  <a:pt x="947958" y="389576"/>
                </a:lnTo>
                <a:lnTo>
                  <a:pt x="949546" y="387035"/>
                </a:lnTo>
                <a:lnTo>
                  <a:pt x="950815" y="384812"/>
                </a:lnTo>
                <a:lnTo>
                  <a:pt x="952720" y="382907"/>
                </a:lnTo>
                <a:lnTo>
                  <a:pt x="955260" y="381001"/>
                </a:lnTo>
                <a:lnTo>
                  <a:pt x="957164" y="379414"/>
                </a:lnTo>
                <a:lnTo>
                  <a:pt x="959704" y="377826"/>
                </a:lnTo>
                <a:lnTo>
                  <a:pt x="961926" y="376873"/>
                </a:lnTo>
                <a:lnTo>
                  <a:pt x="964783" y="375603"/>
                </a:lnTo>
                <a:lnTo>
                  <a:pt x="967640" y="374968"/>
                </a:lnTo>
                <a:lnTo>
                  <a:pt x="970497" y="374650"/>
                </a:lnTo>
                <a:close/>
                <a:moveTo>
                  <a:pt x="806133" y="69850"/>
                </a:moveTo>
                <a:lnTo>
                  <a:pt x="790258" y="70168"/>
                </a:lnTo>
                <a:lnTo>
                  <a:pt x="774383" y="70485"/>
                </a:lnTo>
                <a:lnTo>
                  <a:pt x="758825" y="71120"/>
                </a:lnTo>
                <a:lnTo>
                  <a:pt x="743585" y="72390"/>
                </a:lnTo>
                <a:lnTo>
                  <a:pt x="728663" y="73660"/>
                </a:lnTo>
                <a:lnTo>
                  <a:pt x="713740" y="74930"/>
                </a:lnTo>
                <a:lnTo>
                  <a:pt x="699453" y="76835"/>
                </a:lnTo>
                <a:lnTo>
                  <a:pt x="685483" y="79058"/>
                </a:lnTo>
                <a:lnTo>
                  <a:pt x="671513" y="81280"/>
                </a:lnTo>
                <a:lnTo>
                  <a:pt x="657860" y="83820"/>
                </a:lnTo>
                <a:lnTo>
                  <a:pt x="644843" y="86678"/>
                </a:lnTo>
                <a:lnTo>
                  <a:pt x="631825" y="89535"/>
                </a:lnTo>
                <a:lnTo>
                  <a:pt x="618808" y="92710"/>
                </a:lnTo>
                <a:lnTo>
                  <a:pt x="606425" y="96203"/>
                </a:lnTo>
                <a:lnTo>
                  <a:pt x="594360" y="99695"/>
                </a:lnTo>
                <a:lnTo>
                  <a:pt x="582295" y="102870"/>
                </a:lnTo>
                <a:lnTo>
                  <a:pt x="570865" y="106680"/>
                </a:lnTo>
                <a:lnTo>
                  <a:pt x="559753" y="111125"/>
                </a:lnTo>
                <a:lnTo>
                  <a:pt x="538163" y="119380"/>
                </a:lnTo>
                <a:lnTo>
                  <a:pt x="517525" y="128270"/>
                </a:lnTo>
                <a:lnTo>
                  <a:pt x="497840" y="137478"/>
                </a:lnTo>
                <a:lnTo>
                  <a:pt x="479108" y="147003"/>
                </a:lnTo>
                <a:lnTo>
                  <a:pt x="461963" y="156845"/>
                </a:lnTo>
                <a:lnTo>
                  <a:pt x="445453" y="167005"/>
                </a:lnTo>
                <a:lnTo>
                  <a:pt x="430213" y="177165"/>
                </a:lnTo>
                <a:lnTo>
                  <a:pt x="415925" y="187008"/>
                </a:lnTo>
                <a:lnTo>
                  <a:pt x="402590" y="197168"/>
                </a:lnTo>
                <a:lnTo>
                  <a:pt x="390525" y="207010"/>
                </a:lnTo>
                <a:lnTo>
                  <a:pt x="379095" y="216853"/>
                </a:lnTo>
                <a:lnTo>
                  <a:pt x="368935" y="226060"/>
                </a:lnTo>
                <a:lnTo>
                  <a:pt x="359410" y="235268"/>
                </a:lnTo>
                <a:lnTo>
                  <a:pt x="351155" y="244158"/>
                </a:lnTo>
                <a:lnTo>
                  <a:pt x="343218" y="252095"/>
                </a:lnTo>
                <a:lnTo>
                  <a:pt x="336868" y="259398"/>
                </a:lnTo>
                <a:lnTo>
                  <a:pt x="331153" y="266383"/>
                </a:lnTo>
                <a:lnTo>
                  <a:pt x="322263" y="277813"/>
                </a:lnTo>
                <a:lnTo>
                  <a:pt x="316548" y="285433"/>
                </a:lnTo>
                <a:lnTo>
                  <a:pt x="314325" y="289243"/>
                </a:lnTo>
                <a:lnTo>
                  <a:pt x="312420" y="292735"/>
                </a:lnTo>
                <a:lnTo>
                  <a:pt x="310515" y="296545"/>
                </a:lnTo>
                <a:lnTo>
                  <a:pt x="309245" y="300355"/>
                </a:lnTo>
                <a:lnTo>
                  <a:pt x="308610" y="304483"/>
                </a:lnTo>
                <a:lnTo>
                  <a:pt x="308293" y="308293"/>
                </a:lnTo>
                <a:lnTo>
                  <a:pt x="307658" y="312738"/>
                </a:lnTo>
                <a:lnTo>
                  <a:pt x="308293" y="316548"/>
                </a:lnTo>
                <a:lnTo>
                  <a:pt x="308928" y="320358"/>
                </a:lnTo>
                <a:lnTo>
                  <a:pt x="310198" y="324168"/>
                </a:lnTo>
                <a:lnTo>
                  <a:pt x="311468" y="327978"/>
                </a:lnTo>
                <a:lnTo>
                  <a:pt x="313055" y="331788"/>
                </a:lnTo>
                <a:lnTo>
                  <a:pt x="315595" y="335280"/>
                </a:lnTo>
                <a:lnTo>
                  <a:pt x="317818" y="338138"/>
                </a:lnTo>
                <a:lnTo>
                  <a:pt x="320675" y="341313"/>
                </a:lnTo>
                <a:lnTo>
                  <a:pt x="323850" y="343853"/>
                </a:lnTo>
                <a:lnTo>
                  <a:pt x="327343" y="346393"/>
                </a:lnTo>
                <a:lnTo>
                  <a:pt x="331153" y="348615"/>
                </a:lnTo>
                <a:lnTo>
                  <a:pt x="334963" y="350203"/>
                </a:lnTo>
                <a:lnTo>
                  <a:pt x="338773" y="351155"/>
                </a:lnTo>
                <a:lnTo>
                  <a:pt x="342583" y="352108"/>
                </a:lnTo>
                <a:lnTo>
                  <a:pt x="346710" y="352743"/>
                </a:lnTo>
                <a:lnTo>
                  <a:pt x="350520" y="352743"/>
                </a:lnTo>
                <a:lnTo>
                  <a:pt x="354965" y="352425"/>
                </a:lnTo>
                <a:lnTo>
                  <a:pt x="358775" y="351790"/>
                </a:lnTo>
                <a:lnTo>
                  <a:pt x="362585" y="350520"/>
                </a:lnTo>
                <a:lnTo>
                  <a:pt x="366395" y="349250"/>
                </a:lnTo>
                <a:lnTo>
                  <a:pt x="369888" y="347345"/>
                </a:lnTo>
                <a:lnTo>
                  <a:pt x="373063" y="345123"/>
                </a:lnTo>
                <a:lnTo>
                  <a:pt x="376238" y="342900"/>
                </a:lnTo>
                <a:lnTo>
                  <a:pt x="379413" y="340043"/>
                </a:lnTo>
                <a:lnTo>
                  <a:pt x="381953" y="336868"/>
                </a:lnTo>
                <a:lnTo>
                  <a:pt x="384810" y="333375"/>
                </a:lnTo>
                <a:lnTo>
                  <a:pt x="384810" y="333693"/>
                </a:lnTo>
                <a:lnTo>
                  <a:pt x="385763" y="331470"/>
                </a:lnTo>
                <a:lnTo>
                  <a:pt x="389890" y="326073"/>
                </a:lnTo>
                <a:lnTo>
                  <a:pt x="396240" y="318453"/>
                </a:lnTo>
                <a:lnTo>
                  <a:pt x="404495" y="308928"/>
                </a:lnTo>
                <a:lnTo>
                  <a:pt x="415290" y="297180"/>
                </a:lnTo>
                <a:lnTo>
                  <a:pt x="421323" y="290830"/>
                </a:lnTo>
                <a:lnTo>
                  <a:pt x="428308" y="284163"/>
                </a:lnTo>
                <a:lnTo>
                  <a:pt x="435928" y="277495"/>
                </a:lnTo>
                <a:lnTo>
                  <a:pt x="444500" y="270510"/>
                </a:lnTo>
                <a:lnTo>
                  <a:pt x="453073" y="263208"/>
                </a:lnTo>
                <a:lnTo>
                  <a:pt x="462598" y="255905"/>
                </a:lnTo>
                <a:lnTo>
                  <a:pt x="472758" y="248603"/>
                </a:lnTo>
                <a:lnTo>
                  <a:pt x="483235" y="241618"/>
                </a:lnTo>
                <a:lnTo>
                  <a:pt x="495300" y="233680"/>
                </a:lnTo>
                <a:lnTo>
                  <a:pt x="507048" y="226695"/>
                </a:lnTo>
                <a:lnTo>
                  <a:pt x="520065" y="219393"/>
                </a:lnTo>
                <a:lnTo>
                  <a:pt x="533718" y="212408"/>
                </a:lnTo>
                <a:lnTo>
                  <a:pt x="548005" y="205423"/>
                </a:lnTo>
                <a:lnTo>
                  <a:pt x="563245" y="198755"/>
                </a:lnTo>
                <a:lnTo>
                  <a:pt x="579120" y="192405"/>
                </a:lnTo>
                <a:lnTo>
                  <a:pt x="595948" y="186373"/>
                </a:lnTo>
                <a:lnTo>
                  <a:pt x="613093" y="180658"/>
                </a:lnTo>
                <a:lnTo>
                  <a:pt x="631190" y="175260"/>
                </a:lnTo>
                <a:lnTo>
                  <a:pt x="650240" y="170180"/>
                </a:lnTo>
                <a:lnTo>
                  <a:pt x="669925" y="166053"/>
                </a:lnTo>
                <a:lnTo>
                  <a:pt x="690245" y="162243"/>
                </a:lnTo>
                <a:lnTo>
                  <a:pt x="712153" y="159385"/>
                </a:lnTo>
                <a:lnTo>
                  <a:pt x="734378" y="156528"/>
                </a:lnTo>
                <a:lnTo>
                  <a:pt x="757238" y="154623"/>
                </a:lnTo>
                <a:lnTo>
                  <a:pt x="781368" y="153353"/>
                </a:lnTo>
                <a:lnTo>
                  <a:pt x="806133" y="153035"/>
                </a:lnTo>
                <a:lnTo>
                  <a:pt x="1935798" y="153035"/>
                </a:lnTo>
                <a:lnTo>
                  <a:pt x="1955165" y="154940"/>
                </a:lnTo>
                <a:lnTo>
                  <a:pt x="1972628" y="157163"/>
                </a:lnTo>
                <a:lnTo>
                  <a:pt x="1994853" y="160338"/>
                </a:lnTo>
                <a:lnTo>
                  <a:pt x="2020888" y="165100"/>
                </a:lnTo>
                <a:lnTo>
                  <a:pt x="2049780" y="170815"/>
                </a:lnTo>
                <a:lnTo>
                  <a:pt x="2065655" y="173673"/>
                </a:lnTo>
                <a:lnTo>
                  <a:pt x="2082165" y="177483"/>
                </a:lnTo>
                <a:lnTo>
                  <a:pt x="2098358" y="181928"/>
                </a:lnTo>
                <a:lnTo>
                  <a:pt x="2115820" y="186373"/>
                </a:lnTo>
                <a:lnTo>
                  <a:pt x="2133600" y="191453"/>
                </a:lnTo>
                <a:lnTo>
                  <a:pt x="2151698" y="196850"/>
                </a:lnTo>
                <a:lnTo>
                  <a:pt x="2170113" y="202883"/>
                </a:lnTo>
                <a:lnTo>
                  <a:pt x="2188210" y="209233"/>
                </a:lnTo>
                <a:lnTo>
                  <a:pt x="2206625" y="216218"/>
                </a:lnTo>
                <a:lnTo>
                  <a:pt x="2225040" y="223838"/>
                </a:lnTo>
                <a:lnTo>
                  <a:pt x="2243455" y="231775"/>
                </a:lnTo>
                <a:lnTo>
                  <a:pt x="2261553" y="240348"/>
                </a:lnTo>
                <a:lnTo>
                  <a:pt x="2279015" y="249555"/>
                </a:lnTo>
                <a:lnTo>
                  <a:pt x="2296160" y="259080"/>
                </a:lnTo>
                <a:lnTo>
                  <a:pt x="2312988" y="268923"/>
                </a:lnTo>
                <a:lnTo>
                  <a:pt x="2329498" y="279718"/>
                </a:lnTo>
                <a:lnTo>
                  <a:pt x="2344738" y="291148"/>
                </a:lnTo>
                <a:lnTo>
                  <a:pt x="2352358" y="296863"/>
                </a:lnTo>
                <a:lnTo>
                  <a:pt x="2359978" y="303213"/>
                </a:lnTo>
                <a:lnTo>
                  <a:pt x="2366963" y="309245"/>
                </a:lnTo>
                <a:lnTo>
                  <a:pt x="2374265" y="315278"/>
                </a:lnTo>
                <a:lnTo>
                  <a:pt x="2380933" y="321945"/>
                </a:lnTo>
                <a:lnTo>
                  <a:pt x="2387283" y="328295"/>
                </a:lnTo>
                <a:lnTo>
                  <a:pt x="2390458" y="331470"/>
                </a:lnTo>
                <a:lnTo>
                  <a:pt x="2393633" y="333693"/>
                </a:lnTo>
                <a:lnTo>
                  <a:pt x="2397125" y="335915"/>
                </a:lnTo>
                <a:lnTo>
                  <a:pt x="2400935" y="337820"/>
                </a:lnTo>
                <a:lnTo>
                  <a:pt x="2404745" y="339090"/>
                </a:lnTo>
                <a:lnTo>
                  <a:pt x="2408555" y="340043"/>
                </a:lnTo>
                <a:lnTo>
                  <a:pt x="2412683" y="340995"/>
                </a:lnTo>
                <a:lnTo>
                  <a:pt x="2416810" y="340995"/>
                </a:lnTo>
                <a:lnTo>
                  <a:pt x="2420620" y="340995"/>
                </a:lnTo>
                <a:lnTo>
                  <a:pt x="2424748" y="340043"/>
                </a:lnTo>
                <a:lnTo>
                  <a:pt x="2428558" y="339408"/>
                </a:lnTo>
                <a:lnTo>
                  <a:pt x="2432368" y="338138"/>
                </a:lnTo>
                <a:lnTo>
                  <a:pt x="2435860" y="336233"/>
                </a:lnTo>
                <a:lnTo>
                  <a:pt x="2439670" y="334328"/>
                </a:lnTo>
                <a:lnTo>
                  <a:pt x="2443163" y="332105"/>
                </a:lnTo>
                <a:lnTo>
                  <a:pt x="2446338" y="328930"/>
                </a:lnTo>
                <a:lnTo>
                  <a:pt x="2449195" y="326073"/>
                </a:lnTo>
                <a:lnTo>
                  <a:pt x="2451418" y="322898"/>
                </a:lnTo>
                <a:lnTo>
                  <a:pt x="2453958" y="319088"/>
                </a:lnTo>
                <a:lnTo>
                  <a:pt x="2455228" y="315595"/>
                </a:lnTo>
                <a:lnTo>
                  <a:pt x="2456815" y="311785"/>
                </a:lnTo>
                <a:lnTo>
                  <a:pt x="2458085" y="307975"/>
                </a:lnTo>
                <a:lnTo>
                  <a:pt x="2458403" y="303848"/>
                </a:lnTo>
                <a:lnTo>
                  <a:pt x="2458720" y="300038"/>
                </a:lnTo>
                <a:lnTo>
                  <a:pt x="2458720" y="296228"/>
                </a:lnTo>
                <a:lnTo>
                  <a:pt x="2458085" y="292100"/>
                </a:lnTo>
                <a:lnTo>
                  <a:pt x="2457450" y="288290"/>
                </a:lnTo>
                <a:lnTo>
                  <a:pt x="2456180" y="284163"/>
                </a:lnTo>
                <a:lnTo>
                  <a:pt x="2454275" y="280353"/>
                </a:lnTo>
                <a:lnTo>
                  <a:pt x="2452370" y="277178"/>
                </a:lnTo>
                <a:lnTo>
                  <a:pt x="2449513" y="273685"/>
                </a:lnTo>
                <a:lnTo>
                  <a:pt x="2446973" y="270510"/>
                </a:lnTo>
                <a:lnTo>
                  <a:pt x="2438400" y="262255"/>
                </a:lnTo>
                <a:lnTo>
                  <a:pt x="2429828" y="253683"/>
                </a:lnTo>
                <a:lnTo>
                  <a:pt x="2420938" y="245745"/>
                </a:lnTo>
                <a:lnTo>
                  <a:pt x="2411730" y="238125"/>
                </a:lnTo>
                <a:lnTo>
                  <a:pt x="2402523" y="230823"/>
                </a:lnTo>
                <a:lnTo>
                  <a:pt x="2393315" y="223520"/>
                </a:lnTo>
                <a:lnTo>
                  <a:pt x="2383790" y="216535"/>
                </a:lnTo>
                <a:lnTo>
                  <a:pt x="2373948" y="209868"/>
                </a:lnTo>
                <a:lnTo>
                  <a:pt x="2364423" y="203200"/>
                </a:lnTo>
                <a:lnTo>
                  <a:pt x="2354263" y="196850"/>
                </a:lnTo>
                <a:lnTo>
                  <a:pt x="2334260" y="184785"/>
                </a:lnTo>
                <a:lnTo>
                  <a:pt x="2313305" y="173673"/>
                </a:lnTo>
                <a:lnTo>
                  <a:pt x="2292668" y="163513"/>
                </a:lnTo>
                <a:lnTo>
                  <a:pt x="2277110" y="155893"/>
                </a:lnTo>
                <a:lnTo>
                  <a:pt x="2261553" y="148908"/>
                </a:lnTo>
                <a:lnTo>
                  <a:pt x="2245678" y="142558"/>
                </a:lnTo>
                <a:lnTo>
                  <a:pt x="2230120" y="136208"/>
                </a:lnTo>
                <a:lnTo>
                  <a:pt x="2213928" y="130493"/>
                </a:lnTo>
                <a:lnTo>
                  <a:pt x="2198688" y="124778"/>
                </a:lnTo>
                <a:lnTo>
                  <a:pt x="2183130" y="119698"/>
                </a:lnTo>
                <a:lnTo>
                  <a:pt x="2167573" y="114935"/>
                </a:lnTo>
                <a:lnTo>
                  <a:pt x="2152650" y="110173"/>
                </a:lnTo>
                <a:lnTo>
                  <a:pt x="2137728" y="106045"/>
                </a:lnTo>
                <a:lnTo>
                  <a:pt x="2108835" y="98743"/>
                </a:lnTo>
                <a:lnTo>
                  <a:pt x="2081213" y="92393"/>
                </a:lnTo>
                <a:lnTo>
                  <a:pt x="2055178" y="86995"/>
                </a:lnTo>
                <a:lnTo>
                  <a:pt x="2031048" y="82233"/>
                </a:lnTo>
                <a:lnTo>
                  <a:pt x="2008823" y="78423"/>
                </a:lnTo>
                <a:lnTo>
                  <a:pt x="1989773" y="75565"/>
                </a:lnTo>
                <a:lnTo>
                  <a:pt x="1972945" y="73660"/>
                </a:lnTo>
                <a:lnTo>
                  <a:pt x="1949133" y="70803"/>
                </a:lnTo>
                <a:lnTo>
                  <a:pt x="1940560" y="70168"/>
                </a:lnTo>
                <a:lnTo>
                  <a:pt x="1937385" y="69850"/>
                </a:lnTo>
                <a:lnTo>
                  <a:pt x="806133" y="69850"/>
                </a:lnTo>
                <a:close/>
                <a:moveTo>
                  <a:pt x="874713" y="0"/>
                </a:moveTo>
                <a:lnTo>
                  <a:pt x="1878013" y="0"/>
                </a:lnTo>
                <a:lnTo>
                  <a:pt x="1902143" y="635"/>
                </a:lnTo>
                <a:lnTo>
                  <a:pt x="1926273" y="1270"/>
                </a:lnTo>
                <a:lnTo>
                  <a:pt x="1949768" y="1905"/>
                </a:lnTo>
                <a:lnTo>
                  <a:pt x="1972945" y="3175"/>
                </a:lnTo>
                <a:lnTo>
                  <a:pt x="1995805" y="5080"/>
                </a:lnTo>
                <a:lnTo>
                  <a:pt x="2018665" y="6985"/>
                </a:lnTo>
                <a:lnTo>
                  <a:pt x="2040573" y="8890"/>
                </a:lnTo>
                <a:lnTo>
                  <a:pt x="2062798" y="11430"/>
                </a:lnTo>
                <a:lnTo>
                  <a:pt x="2084388" y="14288"/>
                </a:lnTo>
                <a:lnTo>
                  <a:pt x="2105660" y="17780"/>
                </a:lnTo>
                <a:lnTo>
                  <a:pt x="2126933" y="21273"/>
                </a:lnTo>
                <a:lnTo>
                  <a:pt x="2147570" y="25083"/>
                </a:lnTo>
                <a:lnTo>
                  <a:pt x="2167573" y="28893"/>
                </a:lnTo>
                <a:lnTo>
                  <a:pt x="2187575" y="33020"/>
                </a:lnTo>
                <a:lnTo>
                  <a:pt x="2207260" y="37465"/>
                </a:lnTo>
                <a:lnTo>
                  <a:pt x="2226628" y="42545"/>
                </a:lnTo>
                <a:lnTo>
                  <a:pt x="2245360" y="47943"/>
                </a:lnTo>
                <a:lnTo>
                  <a:pt x="2264093" y="53340"/>
                </a:lnTo>
                <a:lnTo>
                  <a:pt x="2282508" y="59055"/>
                </a:lnTo>
                <a:lnTo>
                  <a:pt x="2300605" y="64770"/>
                </a:lnTo>
                <a:lnTo>
                  <a:pt x="2318068" y="71120"/>
                </a:lnTo>
                <a:lnTo>
                  <a:pt x="2335213" y="77470"/>
                </a:lnTo>
                <a:lnTo>
                  <a:pt x="2352040" y="84138"/>
                </a:lnTo>
                <a:lnTo>
                  <a:pt x="2368868" y="91123"/>
                </a:lnTo>
                <a:lnTo>
                  <a:pt x="2385060" y="98425"/>
                </a:lnTo>
                <a:lnTo>
                  <a:pt x="2400935" y="105728"/>
                </a:lnTo>
                <a:lnTo>
                  <a:pt x="2416493" y="113665"/>
                </a:lnTo>
                <a:lnTo>
                  <a:pt x="2431733" y="121285"/>
                </a:lnTo>
                <a:lnTo>
                  <a:pt x="2446655" y="129540"/>
                </a:lnTo>
                <a:lnTo>
                  <a:pt x="2461260" y="137795"/>
                </a:lnTo>
                <a:lnTo>
                  <a:pt x="2475230" y="146685"/>
                </a:lnTo>
                <a:lnTo>
                  <a:pt x="2489200" y="155258"/>
                </a:lnTo>
                <a:lnTo>
                  <a:pt x="2502535" y="164148"/>
                </a:lnTo>
                <a:lnTo>
                  <a:pt x="2515553" y="173355"/>
                </a:lnTo>
                <a:lnTo>
                  <a:pt x="2527935" y="182880"/>
                </a:lnTo>
                <a:lnTo>
                  <a:pt x="2540635" y="192405"/>
                </a:lnTo>
                <a:lnTo>
                  <a:pt x="2552700" y="201930"/>
                </a:lnTo>
                <a:lnTo>
                  <a:pt x="2564130" y="212090"/>
                </a:lnTo>
                <a:lnTo>
                  <a:pt x="2575560" y="222250"/>
                </a:lnTo>
                <a:lnTo>
                  <a:pt x="2586355" y="232728"/>
                </a:lnTo>
                <a:lnTo>
                  <a:pt x="2596833" y="242888"/>
                </a:lnTo>
                <a:lnTo>
                  <a:pt x="2607310" y="253683"/>
                </a:lnTo>
                <a:lnTo>
                  <a:pt x="2616835" y="264478"/>
                </a:lnTo>
                <a:lnTo>
                  <a:pt x="2626360" y="275590"/>
                </a:lnTo>
                <a:lnTo>
                  <a:pt x="2635568" y="286703"/>
                </a:lnTo>
                <a:lnTo>
                  <a:pt x="2644458" y="298133"/>
                </a:lnTo>
                <a:lnTo>
                  <a:pt x="2652395" y="309563"/>
                </a:lnTo>
                <a:lnTo>
                  <a:pt x="2660333" y="320993"/>
                </a:lnTo>
                <a:lnTo>
                  <a:pt x="2667953" y="332740"/>
                </a:lnTo>
                <a:lnTo>
                  <a:pt x="2675255" y="344805"/>
                </a:lnTo>
                <a:lnTo>
                  <a:pt x="2682240" y="356870"/>
                </a:lnTo>
                <a:lnTo>
                  <a:pt x="2688590" y="368935"/>
                </a:lnTo>
                <a:lnTo>
                  <a:pt x="2694623" y="381318"/>
                </a:lnTo>
                <a:lnTo>
                  <a:pt x="2700338" y="393700"/>
                </a:lnTo>
                <a:lnTo>
                  <a:pt x="2705418" y="406400"/>
                </a:lnTo>
                <a:lnTo>
                  <a:pt x="2710498" y="419100"/>
                </a:lnTo>
                <a:lnTo>
                  <a:pt x="2715260" y="431483"/>
                </a:lnTo>
                <a:lnTo>
                  <a:pt x="2719388" y="444500"/>
                </a:lnTo>
                <a:lnTo>
                  <a:pt x="2723198" y="457518"/>
                </a:lnTo>
                <a:lnTo>
                  <a:pt x="2726690" y="470535"/>
                </a:lnTo>
                <a:lnTo>
                  <a:pt x="2729230" y="483553"/>
                </a:lnTo>
                <a:lnTo>
                  <a:pt x="2732088" y="496888"/>
                </a:lnTo>
                <a:lnTo>
                  <a:pt x="2734310" y="509905"/>
                </a:lnTo>
                <a:lnTo>
                  <a:pt x="2736215" y="523240"/>
                </a:lnTo>
                <a:lnTo>
                  <a:pt x="2736850" y="533400"/>
                </a:lnTo>
                <a:lnTo>
                  <a:pt x="2054860" y="530543"/>
                </a:lnTo>
                <a:lnTo>
                  <a:pt x="2052955" y="516890"/>
                </a:lnTo>
                <a:lnTo>
                  <a:pt x="2051368" y="505460"/>
                </a:lnTo>
                <a:lnTo>
                  <a:pt x="2048828" y="494030"/>
                </a:lnTo>
                <a:lnTo>
                  <a:pt x="2045970" y="482918"/>
                </a:lnTo>
                <a:lnTo>
                  <a:pt x="2042160" y="471805"/>
                </a:lnTo>
                <a:lnTo>
                  <a:pt x="2038033" y="460693"/>
                </a:lnTo>
                <a:lnTo>
                  <a:pt x="2033588" y="450215"/>
                </a:lnTo>
                <a:lnTo>
                  <a:pt x="2028190" y="439738"/>
                </a:lnTo>
                <a:lnTo>
                  <a:pt x="2021840" y="429578"/>
                </a:lnTo>
                <a:lnTo>
                  <a:pt x="2015808" y="419735"/>
                </a:lnTo>
                <a:lnTo>
                  <a:pt x="2008823" y="409893"/>
                </a:lnTo>
                <a:lnTo>
                  <a:pt x="2001203" y="400685"/>
                </a:lnTo>
                <a:lnTo>
                  <a:pt x="1993583" y="391478"/>
                </a:lnTo>
                <a:lnTo>
                  <a:pt x="1985328" y="382588"/>
                </a:lnTo>
                <a:lnTo>
                  <a:pt x="1976755" y="373698"/>
                </a:lnTo>
                <a:lnTo>
                  <a:pt x="1967548" y="365760"/>
                </a:lnTo>
                <a:lnTo>
                  <a:pt x="1958023" y="358140"/>
                </a:lnTo>
                <a:lnTo>
                  <a:pt x="1948180" y="350520"/>
                </a:lnTo>
                <a:lnTo>
                  <a:pt x="1937703" y="343218"/>
                </a:lnTo>
                <a:lnTo>
                  <a:pt x="1927543" y="336868"/>
                </a:lnTo>
                <a:lnTo>
                  <a:pt x="1916430" y="330518"/>
                </a:lnTo>
                <a:lnTo>
                  <a:pt x="1905318" y="324485"/>
                </a:lnTo>
                <a:lnTo>
                  <a:pt x="1893888" y="319088"/>
                </a:lnTo>
                <a:lnTo>
                  <a:pt x="1882458" y="314008"/>
                </a:lnTo>
                <a:lnTo>
                  <a:pt x="1870075" y="309563"/>
                </a:lnTo>
                <a:lnTo>
                  <a:pt x="1857693" y="305435"/>
                </a:lnTo>
                <a:lnTo>
                  <a:pt x="1845628" y="301943"/>
                </a:lnTo>
                <a:lnTo>
                  <a:pt x="1832928" y="298768"/>
                </a:lnTo>
                <a:lnTo>
                  <a:pt x="1820228" y="296228"/>
                </a:lnTo>
                <a:lnTo>
                  <a:pt x="1807210" y="294323"/>
                </a:lnTo>
                <a:lnTo>
                  <a:pt x="1794193" y="292735"/>
                </a:lnTo>
                <a:lnTo>
                  <a:pt x="1781493" y="292100"/>
                </a:lnTo>
                <a:lnTo>
                  <a:pt x="1767840" y="291465"/>
                </a:lnTo>
                <a:lnTo>
                  <a:pt x="984885" y="291465"/>
                </a:lnTo>
                <a:lnTo>
                  <a:pt x="971868" y="292100"/>
                </a:lnTo>
                <a:lnTo>
                  <a:pt x="958533" y="292735"/>
                </a:lnTo>
                <a:lnTo>
                  <a:pt x="945515" y="294323"/>
                </a:lnTo>
                <a:lnTo>
                  <a:pt x="932815" y="296228"/>
                </a:lnTo>
                <a:lnTo>
                  <a:pt x="919798" y="298768"/>
                </a:lnTo>
                <a:lnTo>
                  <a:pt x="907098" y="301943"/>
                </a:lnTo>
                <a:lnTo>
                  <a:pt x="895033" y="305435"/>
                </a:lnTo>
                <a:lnTo>
                  <a:pt x="882650" y="309563"/>
                </a:lnTo>
                <a:lnTo>
                  <a:pt x="870903" y="314008"/>
                </a:lnTo>
                <a:lnTo>
                  <a:pt x="859155" y="319088"/>
                </a:lnTo>
                <a:lnTo>
                  <a:pt x="847408" y="324485"/>
                </a:lnTo>
                <a:lnTo>
                  <a:pt x="836613" y="330518"/>
                </a:lnTo>
                <a:lnTo>
                  <a:pt x="825818" y="336868"/>
                </a:lnTo>
                <a:lnTo>
                  <a:pt x="815023" y="343218"/>
                </a:lnTo>
                <a:lnTo>
                  <a:pt x="804863" y="350520"/>
                </a:lnTo>
                <a:lnTo>
                  <a:pt x="795020" y="358140"/>
                </a:lnTo>
                <a:lnTo>
                  <a:pt x="785495" y="365760"/>
                </a:lnTo>
                <a:lnTo>
                  <a:pt x="776288" y="373698"/>
                </a:lnTo>
                <a:lnTo>
                  <a:pt x="767715" y="382588"/>
                </a:lnTo>
                <a:lnTo>
                  <a:pt x="759460" y="391478"/>
                </a:lnTo>
                <a:lnTo>
                  <a:pt x="751523" y="400685"/>
                </a:lnTo>
                <a:lnTo>
                  <a:pt x="744220" y="409893"/>
                </a:lnTo>
                <a:lnTo>
                  <a:pt x="737235" y="419735"/>
                </a:lnTo>
                <a:lnTo>
                  <a:pt x="730885" y="429578"/>
                </a:lnTo>
                <a:lnTo>
                  <a:pt x="725170" y="439738"/>
                </a:lnTo>
                <a:lnTo>
                  <a:pt x="719773" y="450215"/>
                </a:lnTo>
                <a:lnTo>
                  <a:pt x="714693" y="460693"/>
                </a:lnTo>
                <a:lnTo>
                  <a:pt x="710565" y="471805"/>
                </a:lnTo>
                <a:lnTo>
                  <a:pt x="707073" y="482918"/>
                </a:lnTo>
                <a:lnTo>
                  <a:pt x="704215" y="494030"/>
                </a:lnTo>
                <a:lnTo>
                  <a:pt x="701675" y="505460"/>
                </a:lnTo>
                <a:lnTo>
                  <a:pt x="699770" y="516890"/>
                </a:lnTo>
                <a:lnTo>
                  <a:pt x="698500" y="530543"/>
                </a:lnTo>
                <a:lnTo>
                  <a:pt x="15875" y="533400"/>
                </a:lnTo>
                <a:lnTo>
                  <a:pt x="17145" y="523240"/>
                </a:lnTo>
                <a:lnTo>
                  <a:pt x="18733" y="509905"/>
                </a:lnTo>
                <a:lnTo>
                  <a:pt x="20955" y="496888"/>
                </a:lnTo>
                <a:lnTo>
                  <a:pt x="23495" y="483553"/>
                </a:lnTo>
                <a:lnTo>
                  <a:pt x="26670" y="470535"/>
                </a:lnTo>
                <a:lnTo>
                  <a:pt x="30163" y="457518"/>
                </a:lnTo>
                <a:lnTo>
                  <a:pt x="33973" y="444500"/>
                </a:lnTo>
                <a:lnTo>
                  <a:pt x="37783" y="431483"/>
                </a:lnTo>
                <a:lnTo>
                  <a:pt x="42228" y="419100"/>
                </a:lnTo>
                <a:lnTo>
                  <a:pt x="47308" y="406400"/>
                </a:lnTo>
                <a:lnTo>
                  <a:pt x="52705" y="393700"/>
                </a:lnTo>
                <a:lnTo>
                  <a:pt x="58420" y="381318"/>
                </a:lnTo>
                <a:lnTo>
                  <a:pt x="64453" y="368935"/>
                </a:lnTo>
                <a:lnTo>
                  <a:pt x="71120" y="356870"/>
                </a:lnTo>
                <a:lnTo>
                  <a:pt x="77788" y="344805"/>
                </a:lnTo>
                <a:lnTo>
                  <a:pt x="84773" y="332740"/>
                </a:lnTo>
                <a:lnTo>
                  <a:pt x="92393" y="320993"/>
                </a:lnTo>
                <a:lnTo>
                  <a:pt x="100330" y="309563"/>
                </a:lnTo>
                <a:lnTo>
                  <a:pt x="108903" y="298133"/>
                </a:lnTo>
                <a:lnTo>
                  <a:pt x="117793" y="286703"/>
                </a:lnTo>
                <a:lnTo>
                  <a:pt x="126365" y="275590"/>
                </a:lnTo>
                <a:lnTo>
                  <a:pt x="135890" y="264478"/>
                </a:lnTo>
                <a:lnTo>
                  <a:pt x="146050" y="253683"/>
                </a:lnTo>
                <a:lnTo>
                  <a:pt x="155893" y="242888"/>
                </a:lnTo>
                <a:lnTo>
                  <a:pt x="166688" y="232728"/>
                </a:lnTo>
                <a:lnTo>
                  <a:pt x="177483" y="222250"/>
                </a:lnTo>
                <a:lnTo>
                  <a:pt x="188913" y="212090"/>
                </a:lnTo>
                <a:lnTo>
                  <a:pt x="200343" y="201930"/>
                </a:lnTo>
                <a:lnTo>
                  <a:pt x="212408" y="192405"/>
                </a:lnTo>
                <a:lnTo>
                  <a:pt x="224790" y="182880"/>
                </a:lnTo>
                <a:lnTo>
                  <a:pt x="237490" y="173355"/>
                </a:lnTo>
                <a:lnTo>
                  <a:pt x="250508" y="164148"/>
                </a:lnTo>
                <a:lnTo>
                  <a:pt x="264160" y="155258"/>
                </a:lnTo>
                <a:lnTo>
                  <a:pt x="277813" y="146685"/>
                </a:lnTo>
                <a:lnTo>
                  <a:pt x="292100" y="137795"/>
                </a:lnTo>
                <a:lnTo>
                  <a:pt x="306705" y="129540"/>
                </a:lnTo>
                <a:lnTo>
                  <a:pt x="321310" y="121285"/>
                </a:lnTo>
                <a:lnTo>
                  <a:pt x="336550" y="113665"/>
                </a:lnTo>
                <a:lnTo>
                  <a:pt x="352108" y="105728"/>
                </a:lnTo>
                <a:lnTo>
                  <a:pt x="367983" y="98425"/>
                </a:lnTo>
                <a:lnTo>
                  <a:pt x="384175" y="91123"/>
                </a:lnTo>
                <a:lnTo>
                  <a:pt x="400685" y="84138"/>
                </a:lnTo>
                <a:lnTo>
                  <a:pt x="417513" y="77470"/>
                </a:lnTo>
                <a:lnTo>
                  <a:pt x="434658" y="71120"/>
                </a:lnTo>
                <a:lnTo>
                  <a:pt x="452755" y="64770"/>
                </a:lnTo>
                <a:lnTo>
                  <a:pt x="470218" y="59055"/>
                </a:lnTo>
                <a:lnTo>
                  <a:pt x="488633" y="53340"/>
                </a:lnTo>
                <a:lnTo>
                  <a:pt x="507365" y="47943"/>
                </a:lnTo>
                <a:lnTo>
                  <a:pt x="526733" y="42545"/>
                </a:lnTo>
                <a:lnTo>
                  <a:pt x="545783" y="37465"/>
                </a:lnTo>
                <a:lnTo>
                  <a:pt x="565150" y="33020"/>
                </a:lnTo>
                <a:lnTo>
                  <a:pt x="585470" y="28893"/>
                </a:lnTo>
                <a:lnTo>
                  <a:pt x="605790" y="25083"/>
                </a:lnTo>
                <a:lnTo>
                  <a:pt x="626428" y="21273"/>
                </a:lnTo>
                <a:lnTo>
                  <a:pt x="647065" y="17780"/>
                </a:lnTo>
                <a:lnTo>
                  <a:pt x="668655" y="14288"/>
                </a:lnTo>
                <a:lnTo>
                  <a:pt x="690245" y="11430"/>
                </a:lnTo>
                <a:lnTo>
                  <a:pt x="712153" y="8890"/>
                </a:lnTo>
                <a:lnTo>
                  <a:pt x="734378" y="6985"/>
                </a:lnTo>
                <a:lnTo>
                  <a:pt x="756920" y="5080"/>
                </a:lnTo>
                <a:lnTo>
                  <a:pt x="779780" y="3175"/>
                </a:lnTo>
                <a:lnTo>
                  <a:pt x="803275" y="1905"/>
                </a:lnTo>
                <a:lnTo>
                  <a:pt x="826770" y="1270"/>
                </a:lnTo>
                <a:lnTo>
                  <a:pt x="850583" y="635"/>
                </a:lnTo>
                <a:lnTo>
                  <a:pt x="874713" y="0"/>
                </a:lnTo>
                <a:close/>
              </a:path>
            </a:pathLst>
          </a:custGeom>
          <a:solidFill>
            <a:srgbClr val="0B5699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466155" y="2144460"/>
            <a:ext cx="1383009" cy="527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400" dirty="0" smtClean="0">
                <a:solidFill>
                  <a:srgbClr val="0B5699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You text</a:t>
            </a:r>
            <a:endParaRPr lang="zh-CN" altLang="en-US" sz="2400" dirty="0">
              <a:solidFill>
                <a:srgbClr val="0B5699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2932720" y="2144460"/>
            <a:ext cx="1383009" cy="527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400" dirty="0" smtClean="0">
                <a:solidFill>
                  <a:srgbClr val="0B5699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You text</a:t>
            </a:r>
            <a:endParaRPr lang="zh-CN" altLang="en-US" sz="2400" dirty="0">
              <a:solidFill>
                <a:srgbClr val="0B5699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7841460" y="2144460"/>
            <a:ext cx="1383009" cy="527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400" dirty="0" smtClean="0">
                <a:solidFill>
                  <a:srgbClr val="0B5699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You text</a:t>
            </a:r>
            <a:endParaRPr lang="zh-CN" altLang="en-US" sz="2400" dirty="0">
              <a:solidFill>
                <a:srgbClr val="0B5699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459917" y="4060111"/>
            <a:ext cx="2072150" cy="1007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此处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添加文本此处添加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文本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890169" y="4060111"/>
            <a:ext cx="2072150" cy="1007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此处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添加文本此处添加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文本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320421" y="4060111"/>
            <a:ext cx="2072150" cy="1007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此处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添加文本此处添加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文本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759923" y="4060111"/>
            <a:ext cx="2072150" cy="1007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此处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添加文本此处添加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文本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4515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2327564" y="1322786"/>
            <a:ext cx="3116837" cy="3075710"/>
          </a:xfrm>
          <a:custGeom>
            <a:avLst/>
            <a:gdLst>
              <a:gd name="connsiteX0" fmla="*/ 1537855 w 3116837"/>
              <a:gd name="connsiteY0" fmla="*/ 0 h 3075710"/>
              <a:gd name="connsiteX1" fmla="*/ 3075710 w 3116837"/>
              <a:gd name="connsiteY1" fmla="*/ 1537855 h 3075710"/>
              <a:gd name="connsiteX2" fmla="*/ 2813069 w 3116837"/>
              <a:gd name="connsiteY2" fmla="*/ 2397685 h 3075710"/>
              <a:gd name="connsiteX3" fmla="*/ 2739891 w 3116837"/>
              <a:gd name="connsiteY3" fmla="*/ 2495544 h 3075710"/>
              <a:gd name="connsiteX4" fmla="*/ 3116837 w 3116837"/>
              <a:gd name="connsiteY4" fmla="*/ 2789518 h 3075710"/>
              <a:gd name="connsiteX5" fmla="*/ 2348914 w 3116837"/>
              <a:gd name="connsiteY5" fmla="*/ 2842698 h 3075710"/>
              <a:gd name="connsiteX6" fmla="*/ 2270888 w 3116837"/>
              <a:gd name="connsiteY6" fmla="*/ 2890099 h 3075710"/>
              <a:gd name="connsiteX7" fmla="*/ 1537855 w 3116837"/>
              <a:gd name="connsiteY7" fmla="*/ 3075710 h 3075710"/>
              <a:gd name="connsiteX8" fmla="*/ 0 w 3116837"/>
              <a:gd name="connsiteY8" fmla="*/ 1537855 h 3075710"/>
              <a:gd name="connsiteX9" fmla="*/ 1537855 w 3116837"/>
              <a:gd name="connsiteY9" fmla="*/ 0 h 3075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6837" h="3075710">
                <a:moveTo>
                  <a:pt x="1537855" y="0"/>
                </a:moveTo>
                <a:cubicBezTo>
                  <a:pt x="2387189" y="0"/>
                  <a:pt x="3075710" y="688521"/>
                  <a:pt x="3075710" y="1537855"/>
                </a:cubicBezTo>
                <a:cubicBezTo>
                  <a:pt x="3075710" y="1856355"/>
                  <a:pt x="2978887" y="2152241"/>
                  <a:pt x="2813069" y="2397685"/>
                </a:cubicBezTo>
                <a:lnTo>
                  <a:pt x="2739891" y="2495544"/>
                </a:lnTo>
                <a:lnTo>
                  <a:pt x="3116837" y="2789518"/>
                </a:lnTo>
                <a:lnTo>
                  <a:pt x="2348914" y="2842698"/>
                </a:lnTo>
                <a:lnTo>
                  <a:pt x="2270888" y="2890099"/>
                </a:lnTo>
                <a:cubicBezTo>
                  <a:pt x="2052985" y="3008472"/>
                  <a:pt x="1803272" y="3075710"/>
                  <a:pt x="1537855" y="3075710"/>
                </a:cubicBezTo>
                <a:cubicBezTo>
                  <a:pt x="688521" y="3075710"/>
                  <a:pt x="0" y="2387189"/>
                  <a:pt x="0" y="1537855"/>
                </a:cubicBezTo>
                <a:cubicBezTo>
                  <a:pt x="0" y="688521"/>
                  <a:pt x="688521" y="0"/>
                  <a:pt x="1537855" y="0"/>
                </a:cubicBezTo>
                <a:close/>
              </a:path>
            </a:pathLst>
          </a:custGeom>
          <a:solidFill>
            <a:srgbClr val="3DC0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744414" y="2189857"/>
            <a:ext cx="36077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生命之光  </a:t>
            </a:r>
            <a:endParaRPr lang="en-US" altLang="zh-CN" sz="60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绚烂多彩</a:t>
            </a:r>
            <a:endParaRPr lang="zh-CN" altLang="en-US" sz="6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78418" y="1752645"/>
            <a:ext cx="314024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18661" y="4153830"/>
            <a:ext cx="3016871" cy="59472"/>
            <a:chOff x="1384299" y="556464"/>
            <a:chExt cx="2950634" cy="161365"/>
          </a:xfrm>
        </p:grpSpPr>
        <p:sp>
          <p:nvSpPr>
            <p:cNvPr id="10" name="矩形 9"/>
            <p:cNvSpPr/>
            <p:nvPr/>
          </p:nvSpPr>
          <p:spPr>
            <a:xfrm>
              <a:off x="1384299" y="556464"/>
              <a:ext cx="981635" cy="161365"/>
            </a:xfrm>
            <a:prstGeom prst="rect">
              <a:avLst/>
            </a:prstGeom>
            <a:solidFill>
              <a:srgbClr val="002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371663" y="556464"/>
              <a:ext cx="981635" cy="161365"/>
            </a:xfrm>
            <a:prstGeom prst="rect">
              <a:avLst/>
            </a:prstGeom>
            <a:solidFill>
              <a:srgbClr val="FFD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353298" y="556464"/>
              <a:ext cx="981635" cy="161365"/>
            </a:xfrm>
            <a:prstGeom prst="rect">
              <a:avLst/>
            </a:prstGeom>
            <a:solidFill>
              <a:srgbClr val="3DC0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2066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CE4E2069-2D53-420E-B6C4-A5D74BB5E660}" vid="{9EE97509-B141-400F-AF47-D9202798E202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449</TotalTime>
  <Words>116</Words>
  <Application>Microsoft Office PowerPoint</Application>
  <PresentationFormat>宽屏</PresentationFormat>
  <Paragraphs>41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 Unicode MS</vt:lpstr>
      <vt:lpstr>GulimChe</vt:lpstr>
      <vt:lpstr>宋体</vt:lpstr>
      <vt:lpstr>微软雅黑</vt:lpstr>
      <vt:lpstr>造字工房悦圆演示版常规体</vt:lpstr>
      <vt:lpstr>Aharoni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张啸宁</dc:creator>
  <cp:lastModifiedBy>Administrator</cp:lastModifiedBy>
  <cp:revision>55</cp:revision>
  <dcterms:created xsi:type="dcterms:W3CDTF">2015-04-24T06:32:34Z</dcterms:created>
  <dcterms:modified xsi:type="dcterms:W3CDTF">2016-05-30T10:12:11Z</dcterms:modified>
</cp:coreProperties>
</file>