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7" r:id="rId2"/>
    <p:sldId id="259" r:id="rId3"/>
    <p:sldId id="265" r:id="rId4"/>
    <p:sldId id="260" r:id="rId5"/>
    <p:sldId id="266" r:id="rId6"/>
    <p:sldId id="262" r:id="rId7"/>
    <p:sldId id="261" r:id="rId8"/>
    <p:sldId id="263" r:id="rId9"/>
    <p:sldId id="264" r:id="rId10"/>
    <p:sldId id="268" r:id="rId11"/>
  </p:sldIdLst>
  <p:sldSz cx="9144000" cy="6858000" type="screen4x3"/>
  <p:notesSz cx="6858000" cy="9144000"/>
  <p:embeddedFontLst>
    <p:embeddedFont>
      <p:font typeface="方正喵呜体" charset="-122"/>
      <p:regular r:id="rId12"/>
    </p:embeddedFont>
    <p:embeddedFont>
      <p:font typeface="Calibri Light" charset="0"/>
      <p:regular r:id="rId13"/>
      <p: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088" userDrawn="1">
          <p15:clr>
            <a:srgbClr val="A4A3A4"/>
          </p15:clr>
        </p15:guide>
        <p15:guide id="2" pos="2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9191"/>
    <a:srgbClr val="F19ABE"/>
    <a:srgbClr val="4F433D"/>
    <a:srgbClr val="B0E1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488" y="30"/>
      </p:cViewPr>
      <p:guideLst>
        <p:guide orient="horz" pos="4088"/>
        <p:guide pos="27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905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86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1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24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4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34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43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5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10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036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427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9CE89-3B57-43C7-9495-CD85C50E805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F04CD-A798-416D-8DFD-D9CAE931F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4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5542" y="-130627"/>
            <a:ext cx="13056404" cy="73442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50644" y="2461291"/>
            <a:ext cx="368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73919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生命如花般绽放</a:t>
            </a:r>
            <a:endParaRPr lang="zh-CN" altLang="en-US" sz="1200" dirty="0">
              <a:solidFill>
                <a:srgbClr val="73919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65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5542" y="-130627"/>
            <a:ext cx="13056404" cy="73442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50644" y="2461291"/>
            <a:ext cx="368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73919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生命如花般绽放</a:t>
            </a:r>
            <a:endParaRPr lang="zh-CN" altLang="en-US" sz="1200" dirty="0">
              <a:solidFill>
                <a:srgbClr val="73919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86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9214" y="-125639"/>
            <a:ext cx="13027378" cy="732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70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-136526"/>
            <a:ext cx="13042900" cy="733663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17901" y="2659048"/>
            <a:ext cx="368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73919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似牡丹般艳压群芳</a:t>
            </a:r>
            <a:endParaRPr lang="zh-CN" altLang="en-US" sz="1200" dirty="0">
              <a:solidFill>
                <a:srgbClr val="73919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551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-127001"/>
            <a:ext cx="13042900" cy="73366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92451" y="2534772"/>
            <a:ext cx="368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73919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似荷花清新脱俗</a:t>
            </a:r>
            <a:endParaRPr lang="zh-CN" altLang="en-US" sz="1200" dirty="0">
              <a:solidFill>
                <a:srgbClr val="73919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66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-123825"/>
            <a:ext cx="13030200" cy="73294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61847" y="2683996"/>
            <a:ext cx="368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73919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似玫瑰般艳丽动人</a:t>
            </a:r>
            <a:endParaRPr lang="zh-CN" altLang="en-US" sz="1200" dirty="0">
              <a:solidFill>
                <a:srgbClr val="73919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48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675" y="-161925"/>
            <a:ext cx="13106400" cy="7372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07963" y="2770445"/>
            <a:ext cx="368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73919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似月季般热情如火</a:t>
            </a:r>
            <a:endParaRPr lang="zh-CN" altLang="en-US" sz="1200" dirty="0">
              <a:solidFill>
                <a:srgbClr val="73919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735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6563" y="-125814"/>
            <a:ext cx="13029363" cy="732901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38611" y="2597362"/>
            <a:ext cx="368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73919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似杜鹃般繁花似锦</a:t>
            </a:r>
            <a:endParaRPr lang="zh-CN" altLang="en-US" sz="1200" dirty="0">
              <a:solidFill>
                <a:srgbClr val="73919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307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925" y="-136526"/>
            <a:ext cx="13042900" cy="733663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60573" y="2644533"/>
            <a:ext cx="368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73919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似水仙般凌波玉立</a:t>
            </a:r>
            <a:endParaRPr lang="zh-CN" altLang="en-US" sz="1200" dirty="0">
              <a:solidFill>
                <a:srgbClr val="73919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6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01" y="-98425"/>
            <a:ext cx="12959644" cy="7289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16815" y="3116701"/>
            <a:ext cx="368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73919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似兰花般从容优雅</a:t>
            </a:r>
            <a:endParaRPr lang="zh-CN" altLang="en-US" sz="1200" dirty="0">
              <a:solidFill>
                <a:srgbClr val="73919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005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488</TotalTime>
  <Words>45</Words>
  <Application>Microsoft Office PowerPoint</Application>
  <PresentationFormat>全屏显示(4:3)</PresentationFormat>
  <Paragraphs>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方正喵呜体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18</cp:revision>
  <dcterms:created xsi:type="dcterms:W3CDTF">2015-04-23T09:12:07Z</dcterms:created>
  <dcterms:modified xsi:type="dcterms:W3CDTF">2015-07-12T11:02:49Z</dcterms:modified>
</cp:coreProperties>
</file>