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sldIdLst>
    <p:sldId id="256" r:id="rId4"/>
    <p:sldId id="286" r:id="rId5"/>
    <p:sldId id="279" r:id="rId6"/>
    <p:sldId id="284" r:id="rId7"/>
    <p:sldId id="288" r:id="rId8"/>
    <p:sldId id="293" r:id="rId9"/>
    <p:sldId id="295" r:id="rId10"/>
    <p:sldId id="296" r:id="rId11"/>
    <p:sldId id="294" r:id="rId12"/>
    <p:sldId id="28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D02"/>
    <a:srgbClr val="FF8A00"/>
    <a:srgbClr val="FC7B01"/>
    <a:srgbClr val="407134"/>
    <a:srgbClr val="FFF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17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878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601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78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01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47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306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69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08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19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234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4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08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7579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124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459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7471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733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4071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6592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00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081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693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1832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525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377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551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40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296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311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9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694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59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109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68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0">
              <a:srgbClr val="DE2D02">
                <a:lumMod val="95000"/>
                <a:lumOff val="5000"/>
              </a:srgbClr>
            </a:gs>
            <a:gs pos="0">
              <a:srgbClr val="FF8A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83BA2-0DF9-4C46-89F6-334DA09BD552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9D266-61E2-4992-9459-68D43DFAE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59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105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E2D02">
                <a:lumMod val="95000"/>
                <a:lumOff val="5000"/>
              </a:srgbClr>
            </a:gs>
            <a:gs pos="0">
              <a:srgbClr val="FF8A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74879" y="1002890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绚烂</a:t>
            </a:r>
            <a:endParaRPr lang="zh-CN" altLang="en-US" sz="16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8448" y="401328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带着自信的笑容</a:t>
            </a:r>
            <a:endParaRPr lang="zh-CN" altLang="en-US" sz="3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5319" y="401328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绚烂我们</a:t>
            </a:r>
            <a:r>
              <a:rPr lang="zh-CN" altLang="en-US" sz="3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的梦</a:t>
            </a:r>
            <a:endParaRPr lang="zh-CN" altLang="en-US" sz="3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691" y="5023125"/>
            <a:ext cx="9576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0" dirty="0" smtClean="0">
                <a:solidFill>
                  <a:schemeClr val="bg1"/>
                </a:solidFill>
                <a:effectLst/>
                <a:latin typeface="Brush Script MT" panose="03060802040406070304" pitchFamily="66" charset="0"/>
                <a:cs typeface="Times New Roman" panose="02020603050405020304" pitchFamily="18" charset="0"/>
              </a:rPr>
              <a:t>Let life be beautiful like summer flowers and death like autumn leaves.</a:t>
            </a:r>
            <a:endParaRPr lang="zh-CN" altLang="en-US" sz="3200" dirty="0">
              <a:solidFill>
                <a:schemeClr val="bg1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80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275408"/>
              </p:ext>
            </p:extLst>
          </p:nvPr>
        </p:nvGraphicFramePr>
        <p:xfrm>
          <a:off x="-1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685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>
                        <a:alphaModFix amt="70000"/>
                      </a:blip>
                      <a:stretch>
                        <a:fillRect b="-4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>
                        <a:alphaModFix amt="70000"/>
                      </a:blip>
                      <a:stretch>
                        <a:fillRect b="-4000"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388114" y="1330990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ln>
                  <a:solidFill>
                    <a:schemeClr val="bg1"/>
                  </a:solidFill>
                </a:ln>
                <a:solidFill>
                  <a:srgbClr val="FC7B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谢谢观赏</a:t>
            </a:r>
            <a:endParaRPr lang="zh-CN" altLang="en-US" sz="8000" dirty="0">
              <a:ln>
                <a:solidFill>
                  <a:schemeClr val="bg1"/>
                </a:solidFill>
              </a:ln>
              <a:solidFill>
                <a:srgbClr val="FC7B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66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4" r="13095"/>
          <a:stretch/>
        </p:blipFill>
        <p:spPr>
          <a:xfrm>
            <a:off x="1611086" y="-7256"/>
            <a:ext cx="8984343" cy="68652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691" r="86666" b="-635"/>
          <a:stretch/>
        </p:blipFill>
        <p:spPr>
          <a:xfrm>
            <a:off x="0" y="-116114"/>
            <a:ext cx="1625601" cy="70249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68" t="-529" b="-529"/>
          <a:stretch/>
        </p:blipFill>
        <p:spPr>
          <a:xfrm>
            <a:off x="10566401" y="-43543"/>
            <a:ext cx="1625599" cy="6937829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 bwMode="auto">
          <a:xfrm>
            <a:off x="-14513" y="-43543"/>
            <a:ext cx="1611086" cy="6937829"/>
          </a:xfrm>
          <a:custGeom>
            <a:avLst/>
            <a:gdLst/>
            <a:ahLst/>
            <a:cxnLst/>
            <a:rect l="l" t="t" r="r" b="b"/>
            <a:pathLst>
              <a:path w="1611086" h="6937829">
                <a:moveTo>
                  <a:pt x="507292" y="6037894"/>
                </a:moveTo>
                <a:lnTo>
                  <a:pt x="504315" y="6055753"/>
                </a:lnTo>
                <a:cubicBezTo>
                  <a:pt x="518206" y="6089488"/>
                  <a:pt x="525151" y="6114292"/>
                  <a:pt x="525151" y="6130167"/>
                </a:cubicBezTo>
                <a:lnTo>
                  <a:pt x="519198" y="6174816"/>
                </a:lnTo>
                <a:lnTo>
                  <a:pt x="486456" y="6273042"/>
                </a:lnTo>
                <a:lnTo>
                  <a:pt x="504315" y="6362339"/>
                </a:lnTo>
                <a:lnTo>
                  <a:pt x="528128" y="6359362"/>
                </a:lnTo>
                <a:lnTo>
                  <a:pt x="534081" y="6359362"/>
                </a:lnTo>
                <a:cubicBezTo>
                  <a:pt x="538050" y="6359362"/>
                  <a:pt x="544003" y="6340511"/>
                  <a:pt x="551940" y="6302808"/>
                </a:cubicBezTo>
                <a:lnTo>
                  <a:pt x="551940" y="6296855"/>
                </a:lnTo>
                <a:cubicBezTo>
                  <a:pt x="563846" y="6245261"/>
                  <a:pt x="569799" y="6199620"/>
                  <a:pt x="569799" y="6159933"/>
                </a:cubicBezTo>
                <a:lnTo>
                  <a:pt x="569799" y="6145050"/>
                </a:lnTo>
                <a:cubicBezTo>
                  <a:pt x="569799" y="6119253"/>
                  <a:pt x="548964" y="6083534"/>
                  <a:pt x="507292" y="6037894"/>
                </a:cubicBezTo>
                <a:close/>
                <a:moveTo>
                  <a:pt x="745417" y="5960503"/>
                </a:moveTo>
                <a:lnTo>
                  <a:pt x="748393" y="5960503"/>
                </a:lnTo>
                <a:cubicBezTo>
                  <a:pt x="748393" y="5980347"/>
                  <a:pt x="731526" y="6007136"/>
                  <a:pt x="697792" y="6040870"/>
                </a:cubicBezTo>
                <a:lnTo>
                  <a:pt x="706721" y="5993245"/>
                </a:lnTo>
                <a:cubicBezTo>
                  <a:pt x="706721" y="5979355"/>
                  <a:pt x="719620" y="5968440"/>
                  <a:pt x="745417" y="5960503"/>
                </a:cubicBezTo>
                <a:close/>
                <a:moveTo>
                  <a:pt x="1034143" y="5936691"/>
                </a:moveTo>
                <a:lnTo>
                  <a:pt x="1004378" y="5948597"/>
                </a:lnTo>
                <a:lnTo>
                  <a:pt x="983542" y="5960503"/>
                </a:lnTo>
                <a:cubicBezTo>
                  <a:pt x="908135" y="6002175"/>
                  <a:pt x="861503" y="6023011"/>
                  <a:pt x="843643" y="6023011"/>
                </a:cubicBezTo>
                <a:lnTo>
                  <a:pt x="843643" y="6025987"/>
                </a:lnTo>
                <a:cubicBezTo>
                  <a:pt x="847612" y="6039878"/>
                  <a:pt x="862495" y="6053769"/>
                  <a:pt x="888292" y="6067659"/>
                </a:cubicBezTo>
                <a:cubicBezTo>
                  <a:pt x="912104" y="6071628"/>
                  <a:pt x="936909" y="6073612"/>
                  <a:pt x="962706" y="6073612"/>
                </a:cubicBezTo>
                <a:lnTo>
                  <a:pt x="971635" y="6088495"/>
                </a:lnTo>
                <a:cubicBezTo>
                  <a:pt x="971635" y="6150011"/>
                  <a:pt x="938893" y="6221448"/>
                  <a:pt x="873409" y="6302808"/>
                </a:cubicBezTo>
                <a:cubicBezTo>
                  <a:pt x="821815" y="6324636"/>
                  <a:pt x="796018" y="6345472"/>
                  <a:pt x="796018" y="6365316"/>
                </a:cubicBezTo>
                <a:cubicBezTo>
                  <a:pt x="799987" y="6395081"/>
                  <a:pt x="809909" y="6409964"/>
                  <a:pt x="825784" y="6409964"/>
                </a:cubicBezTo>
                <a:lnTo>
                  <a:pt x="912104" y="6418894"/>
                </a:lnTo>
                <a:lnTo>
                  <a:pt x="1022237" y="6395081"/>
                </a:lnTo>
                <a:lnTo>
                  <a:pt x="1028190" y="6395081"/>
                </a:lnTo>
                <a:lnTo>
                  <a:pt x="1063909" y="6386151"/>
                </a:lnTo>
                <a:cubicBezTo>
                  <a:pt x="1073831" y="6384167"/>
                  <a:pt x="1083753" y="6382679"/>
                  <a:pt x="1093675" y="6381687"/>
                </a:cubicBezTo>
                <a:cubicBezTo>
                  <a:pt x="1103596" y="6380694"/>
                  <a:pt x="1116495" y="6382183"/>
                  <a:pt x="1132370" y="6386151"/>
                </a:cubicBezTo>
                <a:cubicBezTo>
                  <a:pt x="1144276" y="6386151"/>
                  <a:pt x="1159159" y="6374245"/>
                  <a:pt x="1177018" y="6350433"/>
                </a:cubicBezTo>
                <a:cubicBezTo>
                  <a:pt x="1177018" y="6336542"/>
                  <a:pt x="1170073" y="6318683"/>
                  <a:pt x="1156182" y="6296855"/>
                </a:cubicBezTo>
                <a:cubicBezTo>
                  <a:pt x="1136339" y="6280979"/>
                  <a:pt x="1118479" y="6270066"/>
                  <a:pt x="1102604" y="6264112"/>
                </a:cubicBezTo>
                <a:lnTo>
                  <a:pt x="1084745" y="6267089"/>
                </a:lnTo>
                <a:lnTo>
                  <a:pt x="1007354" y="6264112"/>
                </a:lnTo>
                <a:lnTo>
                  <a:pt x="1004378" y="6264112"/>
                </a:lnTo>
                <a:cubicBezTo>
                  <a:pt x="1032159" y="6208550"/>
                  <a:pt x="1046049" y="6163902"/>
                  <a:pt x="1046049" y="6130167"/>
                </a:cubicBezTo>
                <a:lnTo>
                  <a:pt x="1043073" y="6109331"/>
                </a:lnTo>
                <a:lnTo>
                  <a:pt x="1046049" y="6067659"/>
                </a:lnTo>
                <a:cubicBezTo>
                  <a:pt x="1069862" y="6045831"/>
                  <a:pt x="1085737" y="6021027"/>
                  <a:pt x="1093675" y="5993245"/>
                </a:cubicBezTo>
                <a:cubicBezTo>
                  <a:pt x="1079784" y="5955542"/>
                  <a:pt x="1059940" y="5936691"/>
                  <a:pt x="1034143" y="5936691"/>
                </a:cubicBezTo>
                <a:close/>
                <a:moveTo>
                  <a:pt x="659096" y="5799769"/>
                </a:moveTo>
                <a:lnTo>
                  <a:pt x="647190" y="5814651"/>
                </a:lnTo>
                <a:lnTo>
                  <a:pt x="659096" y="5829534"/>
                </a:lnTo>
                <a:cubicBezTo>
                  <a:pt x="657112" y="5906925"/>
                  <a:pt x="653143" y="5955542"/>
                  <a:pt x="647190" y="5975386"/>
                </a:cubicBezTo>
                <a:cubicBezTo>
                  <a:pt x="647190" y="6001183"/>
                  <a:pt x="630323" y="6020034"/>
                  <a:pt x="596589" y="6031941"/>
                </a:cubicBezTo>
                <a:lnTo>
                  <a:pt x="596589" y="6040870"/>
                </a:lnTo>
                <a:lnTo>
                  <a:pt x="608495" y="6040870"/>
                </a:lnTo>
                <a:lnTo>
                  <a:pt x="638260" y="6025987"/>
                </a:lnTo>
                <a:lnTo>
                  <a:pt x="644214" y="6025987"/>
                </a:lnTo>
                <a:lnTo>
                  <a:pt x="626354" y="6145050"/>
                </a:lnTo>
                <a:cubicBezTo>
                  <a:pt x="586667" y="6206565"/>
                  <a:pt x="566823" y="6244269"/>
                  <a:pt x="566823" y="6258159"/>
                </a:cubicBezTo>
                <a:lnTo>
                  <a:pt x="566823" y="6264112"/>
                </a:lnTo>
                <a:lnTo>
                  <a:pt x="569799" y="6267089"/>
                </a:lnTo>
                <a:lnTo>
                  <a:pt x="581706" y="6264112"/>
                </a:lnTo>
                <a:lnTo>
                  <a:pt x="617424" y="6216487"/>
                </a:lnTo>
                <a:cubicBezTo>
                  <a:pt x="617424" y="6274034"/>
                  <a:pt x="596589" y="6330589"/>
                  <a:pt x="554917" y="6386151"/>
                </a:cubicBezTo>
                <a:cubicBezTo>
                  <a:pt x="521182" y="6425839"/>
                  <a:pt x="504315" y="6457589"/>
                  <a:pt x="504315" y="6481401"/>
                </a:cubicBezTo>
                <a:lnTo>
                  <a:pt x="504315" y="6496284"/>
                </a:lnTo>
                <a:cubicBezTo>
                  <a:pt x="504315" y="6502237"/>
                  <a:pt x="514237" y="6507199"/>
                  <a:pt x="534081" y="6511167"/>
                </a:cubicBezTo>
                <a:cubicBezTo>
                  <a:pt x="553925" y="6507199"/>
                  <a:pt x="575753" y="6496284"/>
                  <a:pt x="599565" y="6478425"/>
                </a:cubicBezTo>
                <a:cubicBezTo>
                  <a:pt x="639253" y="6460566"/>
                  <a:pt x="674971" y="6424847"/>
                  <a:pt x="706721" y="6371269"/>
                </a:cubicBezTo>
                <a:lnTo>
                  <a:pt x="718628" y="6421870"/>
                </a:lnTo>
                <a:lnTo>
                  <a:pt x="727557" y="6421870"/>
                </a:lnTo>
                <a:lnTo>
                  <a:pt x="736487" y="6421870"/>
                </a:lnTo>
                <a:cubicBezTo>
                  <a:pt x="750378" y="6419886"/>
                  <a:pt x="757323" y="6414925"/>
                  <a:pt x="757323" y="6406987"/>
                </a:cubicBezTo>
                <a:lnTo>
                  <a:pt x="757323" y="6329597"/>
                </a:lnTo>
                <a:cubicBezTo>
                  <a:pt x="755339" y="6240300"/>
                  <a:pt x="748393" y="6195651"/>
                  <a:pt x="736487" y="6195651"/>
                </a:cubicBezTo>
                <a:lnTo>
                  <a:pt x="715651" y="6195651"/>
                </a:lnTo>
                <a:lnTo>
                  <a:pt x="718628" y="6243276"/>
                </a:lnTo>
                <a:lnTo>
                  <a:pt x="718628" y="6267089"/>
                </a:lnTo>
                <a:lnTo>
                  <a:pt x="718628" y="6305784"/>
                </a:lnTo>
                <a:lnTo>
                  <a:pt x="715651" y="6338526"/>
                </a:lnTo>
                <a:lnTo>
                  <a:pt x="685885" y="6323644"/>
                </a:lnTo>
                <a:lnTo>
                  <a:pt x="676956" y="6314714"/>
                </a:lnTo>
                <a:cubicBezTo>
                  <a:pt x="682909" y="6193667"/>
                  <a:pt x="698784" y="6120245"/>
                  <a:pt x="724581" y="6094448"/>
                </a:cubicBezTo>
                <a:lnTo>
                  <a:pt x="736487" y="6073612"/>
                </a:lnTo>
                <a:lnTo>
                  <a:pt x="736487" y="6049800"/>
                </a:lnTo>
                <a:cubicBezTo>
                  <a:pt x="778159" y="5994238"/>
                  <a:pt x="798995" y="5960503"/>
                  <a:pt x="798995" y="5948597"/>
                </a:cubicBezTo>
                <a:cubicBezTo>
                  <a:pt x="798995" y="5942644"/>
                  <a:pt x="791057" y="5937683"/>
                  <a:pt x="775182" y="5933714"/>
                </a:cubicBezTo>
                <a:cubicBezTo>
                  <a:pt x="753354" y="5933714"/>
                  <a:pt x="732518" y="5940659"/>
                  <a:pt x="712675" y="5954550"/>
                </a:cubicBezTo>
                <a:lnTo>
                  <a:pt x="706721" y="5954550"/>
                </a:lnTo>
                <a:lnTo>
                  <a:pt x="706721" y="5948597"/>
                </a:lnTo>
                <a:lnTo>
                  <a:pt x="706721" y="5921808"/>
                </a:lnTo>
                <a:lnTo>
                  <a:pt x="706721" y="5862276"/>
                </a:lnTo>
                <a:cubicBezTo>
                  <a:pt x="706721" y="5820605"/>
                  <a:pt x="690846" y="5799769"/>
                  <a:pt x="659096" y="5799769"/>
                </a:cubicBezTo>
                <a:close/>
                <a:moveTo>
                  <a:pt x="921034" y="5522948"/>
                </a:moveTo>
                <a:lnTo>
                  <a:pt x="915081" y="5582480"/>
                </a:lnTo>
                <a:cubicBezTo>
                  <a:pt x="915081" y="5594386"/>
                  <a:pt x="922026" y="5614229"/>
                  <a:pt x="935917" y="5642011"/>
                </a:cubicBezTo>
                <a:cubicBezTo>
                  <a:pt x="1007354" y="5703526"/>
                  <a:pt x="1058948" y="5734284"/>
                  <a:pt x="1090698" y="5734284"/>
                </a:cubicBezTo>
                <a:lnTo>
                  <a:pt x="1159159" y="5713448"/>
                </a:lnTo>
                <a:lnTo>
                  <a:pt x="1177018" y="5677730"/>
                </a:lnTo>
                <a:cubicBezTo>
                  <a:pt x="1177018" y="5651933"/>
                  <a:pt x="1152214" y="5635065"/>
                  <a:pt x="1102604" y="5627128"/>
                </a:cubicBezTo>
                <a:lnTo>
                  <a:pt x="1043073" y="5612245"/>
                </a:lnTo>
                <a:cubicBezTo>
                  <a:pt x="1011323" y="5606292"/>
                  <a:pt x="972628" y="5576526"/>
                  <a:pt x="926987" y="5522948"/>
                </a:cubicBezTo>
                <a:close/>
                <a:moveTo>
                  <a:pt x="673979" y="5371144"/>
                </a:moveTo>
                <a:lnTo>
                  <a:pt x="676956" y="5371144"/>
                </a:lnTo>
                <a:lnTo>
                  <a:pt x="659096" y="5383050"/>
                </a:lnTo>
                <a:lnTo>
                  <a:pt x="659096" y="5374120"/>
                </a:lnTo>
                <a:close/>
                <a:moveTo>
                  <a:pt x="965682" y="5290776"/>
                </a:moveTo>
                <a:lnTo>
                  <a:pt x="962706" y="5296730"/>
                </a:lnTo>
                <a:cubicBezTo>
                  <a:pt x="978581" y="5320542"/>
                  <a:pt x="986518" y="5360230"/>
                  <a:pt x="986518" y="5415792"/>
                </a:cubicBezTo>
                <a:lnTo>
                  <a:pt x="977589" y="5427698"/>
                </a:lnTo>
                <a:cubicBezTo>
                  <a:pt x="979573" y="5435636"/>
                  <a:pt x="988503" y="5439605"/>
                  <a:pt x="1004378" y="5439605"/>
                </a:cubicBezTo>
                <a:cubicBezTo>
                  <a:pt x="1012315" y="5439605"/>
                  <a:pt x="1016284" y="5433651"/>
                  <a:pt x="1016284" y="5421745"/>
                </a:cubicBezTo>
                <a:cubicBezTo>
                  <a:pt x="1034143" y="5421745"/>
                  <a:pt x="1049026" y="5412816"/>
                  <a:pt x="1060932" y="5394956"/>
                </a:cubicBezTo>
                <a:lnTo>
                  <a:pt x="1057956" y="5368167"/>
                </a:lnTo>
                <a:cubicBezTo>
                  <a:pt x="1057956" y="5316573"/>
                  <a:pt x="1039104" y="5290776"/>
                  <a:pt x="1001401" y="5290776"/>
                </a:cubicBezTo>
                <a:close/>
                <a:moveTo>
                  <a:pt x="543010" y="5165761"/>
                </a:moveTo>
                <a:lnTo>
                  <a:pt x="534081" y="5183620"/>
                </a:lnTo>
                <a:cubicBezTo>
                  <a:pt x="502331" y="5290776"/>
                  <a:pt x="486456" y="5357253"/>
                  <a:pt x="486456" y="5383050"/>
                </a:cubicBezTo>
                <a:cubicBezTo>
                  <a:pt x="492409" y="5396940"/>
                  <a:pt x="498362" y="5403886"/>
                  <a:pt x="504315" y="5403886"/>
                </a:cubicBezTo>
                <a:lnTo>
                  <a:pt x="510268" y="5403886"/>
                </a:lnTo>
                <a:lnTo>
                  <a:pt x="528128" y="5403886"/>
                </a:lnTo>
                <a:cubicBezTo>
                  <a:pt x="544003" y="5401902"/>
                  <a:pt x="551940" y="5397933"/>
                  <a:pt x="551940" y="5391980"/>
                </a:cubicBezTo>
                <a:lnTo>
                  <a:pt x="551940" y="5380073"/>
                </a:lnTo>
                <a:cubicBezTo>
                  <a:pt x="551940" y="5350308"/>
                  <a:pt x="557893" y="5312605"/>
                  <a:pt x="569799" y="5266964"/>
                </a:cubicBezTo>
                <a:cubicBezTo>
                  <a:pt x="569799" y="5257042"/>
                  <a:pt x="565831" y="5241167"/>
                  <a:pt x="557893" y="5219339"/>
                </a:cubicBezTo>
                <a:lnTo>
                  <a:pt x="551940" y="5189573"/>
                </a:lnTo>
                <a:lnTo>
                  <a:pt x="557893" y="5165761"/>
                </a:lnTo>
                <a:close/>
                <a:moveTo>
                  <a:pt x="992471" y="5135995"/>
                </a:moveTo>
                <a:lnTo>
                  <a:pt x="992471" y="5141948"/>
                </a:lnTo>
                <a:cubicBezTo>
                  <a:pt x="968659" y="5141948"/>
                  <a:pt x="950799" y="5155839"/>
                  <a:pt x="938893" y="5183620"/>
                </a:cubicBezTo>
                <a:lnTo>
                  <a:pt x="879362" y="5365191"/>
                </a:lnTo>
                <a:cubicBezTo>
                  <a:pt x="821815" y="5466394"/>
                  <a:pt x="770221" y="5519972"/>
                  <a:pt x="724581" y="5525925"/>
                </a:cubicBezTo>
                <a:lnTo>
                  <a:pt x="724581" y="5522948"/>
                </a:lnTo>
                <a:cubicBezTo>
                  <a:pt x="758315" y="5437620"/>
                  <a:pt x="775182" y="5385034"/>
                  <a:pt x="775182" y="5365191"/>
                </a:cubicBezTo>
                <a:lnTo>
                  <a:pt x="766253" y="5341378"/>
                </a:lnTo>
                <a:lnTo>
                  <a:pt x="763276" y="5314589"/>
                </a:lnTo>
                <a:lnTo>
                  <a:pt x="763276" y="5299706"/>
                </a:lnTo>
                <a:lnTo>
                  <a:pt x="775182" y="5284823"/>
                </a:lnTo>
                <a:cubicBezTo>
                  <a:pt x="824792" y="5257042"/>
                  <a:pt x="849596" y="5241167"/>
                  <a:pt x="849596" y="5237198"/>
                </a:cubicBezTo>
                <a:cubicBezTo>
                  <a:pt x="835706" y="5219339"/>
                  <a:pt x="818839" y="5210409"/>
                  <a:pt x="798995" y="5210409"/>
                </a:cubicBezTo>
                <a:lnTo>
                  <a:pt x="775182" y="5210409"/>
                </a:lnTo>
                <a:lnTo>
                  <a:pt x="772206" y="5213386"/>
                </a:lnTo>
                <a:lnTo>
                  <a:pt x="772206" y="5210409"/>
                </a:lnTo>
                <a:lnTo>
                  <a:pt x="748393" y="5213386"/>
                </a:lnTo>
                <a:lnTo>
                  <a:pt x="739464" y="5213386"/>
                </a:lnTo>
                <a:cubicBezTo>
                  <a:pt x="739464" y="5167745"/>
                  <a:pt x="734503" y="5144925"/>
                  <a:pt x="724581" y="5144925"/>
                </a:cubicBezTo>
                <a:lnTo>
                  <a:pt x="709698" y="5144925"/>
                </a:lnTo>
                <a:cubicBezTo>
                  <a:pt x="697792" y="5154847"/>
                  <a:pt x="686878" y="5167745"/>
                  <a:pt x="676956" y="5183620"/>
                </a:cubicBezTo>
                <a:lnTo>
                  <a:pt x="676956" y="5192550"/>
                </a:lnTo>
                <a:lnTo>
                  <a:pt x="682909" y="5219339"/>
                </a:lnTo>
                <a:lnTo>
                  <a:pt x="668026" y="5219339"/>
                </a:lnTo>
                <a:lnTo>
                  <a:pt x="635284" y="5228269"/>
                </a:lnTo>
                <a:cubicBezTo>
                  <a:pt x="635284" y="5234222"/>
                  <a:pt x="643221" y="5237198"/>
                  <a:pt x="659096" y="5237198"/>
                </a:cubicBezTo>
                <a:cubicBezTo>
                  <a:pt x="680925" y="5237198"/>
                  <a:pt x="691839" y="5245136"/>
                  <a:pt x="691839" y="5261011"/>
                </a:cubicBezTo>
                <a:lnTo>
                  <a:pt x="691839" y="5284823"/>
                </a:lnTo>
                <a:cubicBezTo>
                  <a:pt x="691839" y="5302683"/>
                  <a:pt x="653143" y="5342370"/>
                  <a:pt x="575753" y="5403886"/>
                </a:cubicBezTo>
                <a:cubicBezTo>
                  <a:pt x="551940" y="5403886"/>
                  <a:pt x="535073" y="5427698"/>
                  <a:pt x="525151" y="5475323"/>
                </a:cubicBezTo>
                <a:lnTo>
                  <a:pt x="525151" y="5496159"/>
                </a:lnTo>
                <a:lnTo>
                  <a:pt x="551940" y="5505089"/>
                </a:lnTo>
                <a:cubicBezTo>
                  <a:pt x="571784" y="5501120"/>
                  <a:pt x="607503" y="5482269"/>
                  <a:pt x="659096" y="5448534"/>
                </a:cubicBezTo>
                <a:cubicBezTo>
                  <a:pt x="659096" y="5464409"/>
                  <a:pt x="647190" y="5489214"/>
                  <a:pt x="623378" y="5522948"/>
                </a:cubicBezTo>
                <a:cubicBezTo>
                  <a:pt x="563846" y="5586449"/>
                  <a:pt x="532096" y="5629112"/>
                  <a:pt x="528128" y="5650941"/>
                </a:cubicBezTo>
                <a:lnTo>
                  <a:pt x="528128" y="5659870"/>
                </a:lnTo>
                <a:lnTo>
                  <a:pt x="548964" y="5668800"/>
                </a:lnTo>
                <a:lnTo>
                  <a:pt x="569799" y="5683683"/>
                </a:lnTo>
                <a:cubicBezTo>
                  <a:pt x="581706" y="5683683"/>
                  <a:pt x="605518" y="5675745"/>
                  <a:pt x="641237" y="5659870"/>
                </a:cubicBezTo>
                <a:lnTo>
                  <a:pt x="650167" y="5668800"/>
                </a:lnTo>
                <a:lnTo>
                  <a:pt x="650167" y="5695589"/>
                </a:lnTo>
                <a:cubicBezTo>
                  <a:pt x="652151" y="5719401"/>
                  <a:pt x="655128" y="5735277"/>
                  <a:pt x="659096" y="5743214"/>
                </a:cubicBezTo>
                <a:lnTo>
                  <a:pt x="685885" y="5740237"/>
                </a:lnTo>
                <a:cubicBezTo>
                  <a:pt x="701760" y="5728331"/>
                  <a:pt x="709698" y="5714441"/>
                  <a:pt x="709698" y="5698566"/>
                </a:cubicBezTo>
                <a:lnTo>
                  <a:pt x="706721" y="5683683"/>
                </a:lnTo>
                <a:lnTo>
                  <a:pt x="709698" y="5665823"/>
                </a:lnTo>
                <a:cubicBezTo>
                  <a:pt x="709698" y="5634074"/>
                  <a:pt x="724581" y="5608276"/>
                  <a:pt x="754346" y="5588433"/>
                </a:cubicBezTo>
                <a:lnTo>
                  <a:pt x="882339" y="5394956"/>
                </a:lnTo>
                <a:cubicBezTo>
                  <a:pt x="920042" y="5277878"/>
                  <a:pt x="947823" y="5207433"/>
                  <a:pt x="965682" y="5183620"/>
                </a:cubicBezTo>
                <a:cubicBezTo>
                  <a:pt x="985526" y="5187589"/>
                  <a:pt x="1017276" y="5199495"/>
                  <a:pt x="1060932" y="5219339"/>
                </a:cubicBezTo>
                <a:cubicBezTo>
                  <a:pt x="1072839" y="5235214"/>
                  <a:pt x="1088714" y="5243151"/>
                  <a:pt x="1108557" y="5243151"/>
                </a:cubicBezTo>
                <a:lnTo>
                  <a:pt x="1153206" y="5213386"/>
                </a:lnTo>
                <a:cubicBezTo>
                  <a:pt x="1153206" y="5193542"/>
                  <a:pt x="1132370" y="5173698"/>
                  <a:pt x="1090698" y="5153855"/>
                </a:cubicBezTo>
                <a:lnTo>
                  <a:pt x="1078792" y="5147901"/>
                </a:lnTo>
                <a:close/>
                <a:moveTo>
                  <a:pt x="551940" y="5040745"/>
                </a:moveTo>
                <a:lnTo>
                  <a:pt x="551940" y="5043722"/>
                </a:lnTo>
                <a:lnTo>
                  <a:pt x="599565" y="5067534"/>
                </a:lnTo>
                <a:cubicBezTo>
                  <a:pt x="665049" y="5083409"/>
                  <a:pt x="706721" y="5097300"/>
                  <a:pt x="724581" y="5109206"/>
                </a:cubicBezTo>
                <a:cubicBezTo>
                  <a:pt x="756331" y="5107222"/>
                  <a:pt x="772206" y="5103253"/>
                  <a:pt x="772206" y="5097300"/>
                </a:cubicBezTo>
                <a:cubicBezTo>
                  <a:pt x="790065" y="5085394"/>
                  <a:pt x="798995" y="5076464"/>
                  <a:pt x="798995" y="5070511"/>
                </a:cubicBezTo>
                <a:cubicBezTo>
                  <a:pt x="798995" y="5058605"/>
                  <a:pt x="771214" y="5049675"/>
                  <a:pt x="715651" y="5043722"/>
                </a:cubicBezTo>
                <a:lnTo>
                  <a:pt x="653143" y="5049675"/>
                </a:lnTo>
                <a:lnTo>
                  <a:pt x="620401" y="5049675"/>
                </a:lnTo>
                <a:lnTo>
                  <a:pt x="575753" y="5043722"/>
                </a:lnTo>
                <a:lnTo>
                  <a:pt x="557893" y="5043722"/>
                </a:lnTo>
                <a:close/>
                <a:moveTo>
                  <a:pt x="846620" y="4713323"/>
                </a:moveTo>
                <a:lnTo>
                  <a:pt x="840667" y="4716300"/>
                </a:lnTo>
                <a:cubicBezTo>
                  <a:pt x="870432" y="4740112"/>
                  <a:pt x="903174" y="4760948"/>
                  <a:pt x="938893" y="4778808"/>
                </a:cubicBezTo>
                <a:cubicBezTo>
                  <a:pt x="966674" y="4796667"/>
                  <a:pt x="985526" y="4806589"/>
                  <a:pt x="995448" y="4808573"/>
                </a:cubicBezTo>
                <a:lnTo>
                  <a:pt x="1022237" y="4793691"/>
                </a:lnTo>
                <a:lnTo>
                  <a:pt x="1028190" y="4790714"/>
                </a:lnTo>
                <a:lnTo>
                  <a:pt x="1022237" y="4784761"/>
                </a:lnTo>
                <a:cubicBezTo>
                  <a:pt x="1022237" y="4747058"/>
                  <a:pt x="963698" y="4723245"/>
                  <a:pt x="846620" y="4713323"/>
                </a:cubicBezTo>
                <a:close/>
                <a:moveTo>
                  <a:pt x="691839" y="4627003"/>
                </a:moveTo>
                <a:lnTo>
                  <a:pt x="703745" y="4627003"/>
                </a:lnTo>
                <a:cubicBezTo>
                  <a:pt x="713667" y="4627003"/>
                  <a:pt x="720612" y="4645855"/>
                  <a:pt x="724581" y="4683558"/>
                </a:cubicBezTo>
                <a:cubicBezTo>
                  <a:pt x="724581" y="4804604"/>
                  <a:pt x="686878" y="4865128"/>
                  <a:pt x="611471" y="4865128"/>
                </a:cubicBezTo>
                <a:cubicBezTo>
                  <a:pt x="601549" y="4865128"/>
                  <a:pt x="591628" y="4844292"/>
                  <a:pt x="581706" y="4802620"/>
                </a:cubicBezTo>
                <a:lnTo>
                  <a:pt x="581706" y="4784761"/>
                </a:lnTo>
                <a:lnTo>
                  <a:pt x="590635" y="4778808"/>
                </a:lnTo>
                <a:cubicBezTo>
                  <a:pt x="636276" y="4780792"/>
                  <a:pt x="659096" y="4786745"/>
                  <a:pt x="659096" y="4796667"/>
                </a:cubicBezTo>
                <a:cubicBezTo>
                  <a:pt x="680925" y="4792698"/>
                  <a:pt x="691839" y="4787737"/>
                  <a:pt x="691839" y="4781784"/>
                </a:cubicBezTo>
                <a:lnTo>
                  <a:pt x="691839" y="4772855"/>
                </a:lnTo>
                <a:cubicBezTo>
                  <a:pt x="691839" y="4756979"/>
                  <a:pt x="660089" y="4749042"/>
                  <a:pt x="596589" y="4749042"/>
                </a:cubicBezTo>
                <a:lnTo>
                  <a:pt x="584682" y="4740112"/>
                </a:lnTo>
                <a:lnTo>
                  <a:pt x="584682" y="4737136"/>
                </a:lnTo>
                <a:cubicBezTo>
                  <a:pt x="606510" y="4699433"/>
                  <a:pt x="642229" y="4662722"/>
                  <a:pt x="691839" y="4627003"/>
                </a:cubicBezTo>
                <a:close/>
                <a:moveTo>
                  <a:pt x="971635" y="4412690"/>
                </a:moveTo>
                <a:lnTo>
                  <a:pt x="941870" y="4415667"/>
                </a:lnTo>
                <a:lnTo>
                  <a:pt x="953776" y="4424597"/>
                </a:lnTo>
                <a:cubicBezTo>
                  <a:pt x="953776" y="4454362"/>
                  <a:pt x="918057" y="4505956"/>
                  <a:pt x="846620" y="4579378"/>
                </a:cubicBezTo>
                <a:cubicBezTo>
                  <a:pt x="846620" y="4591284"/>
                  <a:pt x="854557" y="4609144"/>
                  <a:pt x="870432" y="4632956"/>
                </a:cubicBezTo>
                <a:lnTo>
                  <a:pt x="873409" y="4632956"/>
                </a:lnTo>
                <a:lnTo>
                  <a:pt x="926987" y="4576401"/>
                </a:lnTo>
                <a:cubicBezTo>
                  <a:pt x="934924" y="4558542"/>
                  <a:pt x="983542" y="4540683"/>
                  <a:pt x="1072839" y="4522823"/>
                </a:cubicBezTo>
                <a:lnTo>
                  <a:pt x="1093675" y="4519847"/>
                </a:lnTo>
                <a:lnTo>
                  <a:pt x="1126417" y="4528776"/>
                </a:lnTo>
                <a:lnTo>
                  <a:pt x="1135346" y="4704394"/>
                </a:lnTo>
                <a:cubicBezTo>
                  <a:pt x="1135346" y="4754003"/>
                  <a:pt x="1123440" y="4801628"/>
                  <a:pt x="1099628" y="4847269"/>
                </a:cubicBezTo>
                <a:cubicBezTo>
                  <a:pt x="1000409" y="4894894"/>
                  <a:pt x="920042" y="4918706"/>
                  <a:pt x="858526" y="4918706"/>
                </a:cubicBezTo>
                <a:lnTo>
                  <a:pt x="819831" y="4915730"/>
                </a:lnTo>
                <a:cubicBezTo>
                  <a:pt x="805940" y="4915730"/>
                  <a:pt x="785104" y="4898863"/>
                  <a:pt x="757323" y="4865128"/>
                </a:cubicBezTo>
                <a:lnTo>
                  <a:pt x="751370" y="4865128"/>
                </a:lnTo>
                <a:cubicBezTo>
                  <a:pt x="763276" y="4920690"/>
                  <a:pt x="784112" y="4948472"/>
                  <a:pt x="813878" y="4948472"/>
                </a:cubicBezTo>
                <a:cubicBezTo>
                  <a:pt x="851581" y="4968315"/>
                  <a:pt x="880354" y="4979230"/>
                  <a:pt x="900198" y="4981214"/>
                </a:cubicBezTo>
                <a:lnTo>
                  <a:pt x="929964" y="4984191"/>
                </a:lnTo>
                <a:cubicBezTo>
                  <a:pt x="993464" y="4972284"/>
                  <a:pt x="1041089" y="4960378"/>
                  <a:pt x="1072839" y="4948472"/>
                </a:cubicBezTo>
                <a:cubicBezTo>
                  <a:pt x="1140307" y="4948472"/>
                  <a:pt x="1174042" y="4880011"/>
                  <a:pt x="1174042" y="4743089"/>
                </a:cubicBezTo>
                <a:lnTo>
                  <a:pt x="1174042" y="4725230"/>
                </a:lnTo>
                <a:lnTo>
                  <a:pt x="1159159" y="4585331"/>
                </a:lnTo>
                <a:lnTo>
                  <a:pt x="1159159" y="4579378"/>
                </a:lnTo>
                <a:lnTo>
                  <a:pt x="1162135" y="4561519"/>
                </a:lnTo>
                <a:cubicBezTo>
                  <a:pt x="1158167" y="4521831"/>
                  <a:pt x="1142292" y="4501987"/>
                  <a:pt x="1114510" y="4501987"/>
                </a:cubicBezTo>
                <a:lnTo>
                  <a:pt x="1081768" y="4501987"/>
                </a:lnTo>
                <a:cubicBezTo>
                  <a:pt x="1055971" y="4501987"/>
                  <a:pt x="1019260" y="4508933"/>
                  <a:pt x="971635" y="4522823"/>
                </a:cubicBezTo>
                <a:lnTo>
                  <a:pt x="965682" y="4522823"/>
                </a:lnTo>
                <a:cubicBezTo>
                  <a:pt x="979573" y="4487104"/>
                  <a:pt x="986518" y="4456346"/>
                  <a:pt x="986518" y="4430550"/>
                </a:cubicBezTo>
                <a:cubicBezTo>
                  <a:pt x="982550" y="4418644"/>
                  <a:pt x="977589" y="4412690"/>
                  <a:pt x="971635" y="4412690"/>
                </a:cubicBezTo>
                <a:close/>
                <a:moveTo>
                  <a:pt x="682909" y="4278745"/>
                </a:moveTo>
                <a:cubicBezTo>
                  <a:pt x="657112" y="4278745"/>
                  <a:pt x="638260" y="4295612"/>
                  <a:pt x="626354" y="4329347"/>
                </a:cubicBezTo>
                <a:cubicBezTo>
                  <a:pt x="596589" y="4424597"/>
                  <a:pt x="568807" y="4490081"/>
                  <a:pt x="543010" y="4525800"/>
                </a:cubicBezTo>
                <a:cubicBezTo>
                  <a:pt x="521182" y="4547628"/>
                  <a:pt x="503323" y="4614104"/>
                  <a:pt x="489432" y="4725230"/>
                </a:cubicBezTo>
                <a:lnTo>
                  <a:pt x="495385" y="4772855"/>
                </a:lnTo>
                <a:cubicBezTo>
                  <a:pt x="503323" y="4850245"/>
                  <a:pt x="515725" y="4895390"/>
                  <a:pt x="532593" y="4908288"/>
                </a:cubicBezTo>
                <a:cubicBezTo>
                  <a:pt x="549460" y="4921187"/>
                  <a:pt x="566823" y="4927636"/>
                  <a:pt x="584682" y="4927636"/>
                </a:cubicBezTo>
                <a:cubicBezTo>
                  <a:pt x="606510" y="4925652"/>
                  <a:pt x="617424" y="4921683"/>
                  <a:pt x="617424" y="4915730"/>
                </a:cubicBezTo>
                <a:cubicBezTo>
                  <a:pt x="645206" y="4913745"/>
                  <a:pt x="665049" y="4908784"/>
                  <a:pt x="676956" y="4900847"/>
                </a:cubicBezTo>
                <a:cubicBezTo>
                  <a:pt x="740456" y="4873065"/>
                  <a:pt x="772206" y="4814526"/>
                  <a:pt x="772206" y="4725230"/>
                </a:cubicBezTo>
                <a:lnTo>
                  <a:pt x="769229" y="4677605"/>
                </a:lnTo>
                <a:cubicBezTo>
                  <a:pt x="769229" y="4627995"/>
                  <a:pt x="754346" y="4594261"/>
                  <a:pt x="724581" y="4576401"/>
                </a:cubicBezTo>
                <a:lnTo>
                  <a:pt x="703745" y="4576401"/>
                </a:lnTo>
                <a:cubicBezTo>
                  <a:pt x="671995" y="4578386"/>
                  <a:pt x="627346" y="4604183"/>
                  <a:pt x="569799" y="4653792"/>
                </a:cubicBezTo>
                <a:lnTo>
                  <a:pt x="563846" y="4653792"/>
                </a:lnTo>
                <a:cubicBezTo>
                  <a:pt x="555909" y="4635933"/>
                  <a:pt x="548964" y="4627003"/>
                  <a:pt x="543010" y="4627003"/>
                </a:cubicBezTo>
                <a:cubicBezTo>
                  <a:pt x="543010" y="4599222"/>
                  <a:pt x="560870" y="4554573"/>
                  <a:pt x="596589" y="4493058"/>
                </a:cubicBezTo>
                <a:cubicBezTo>
                  <a:pt x="596589" y="4465276"/>
                  <a:pt x="628338" y="4441464"/>
                  <a:pt x="691839" y="4421620"/>
                </a:cubicBezTo>
                <a:cubicBezTo>
                  <a:pt x="711682" y="4421620"/>
                  <a:pt x="727557" y="4402768"/>
                  <a:pt x="739464" y="4365065"/>
                </a:cubicBezTo>
                <a:cubicBezTo>
                  <a:pt x="735495" y="4337284"/>
                  <a:pt x="716643" y="4308511"/>
                  <a:pt x="682909" y="4278745"/>
                </a:cubicBezTo>
                <a:close/>
                <a:moveTo>
                  <a:pt x="1069862" y="3790589"/>
                </a:moveTo>
                <a:lnTo>
                  <a:pt x="1081768" y="3790589"/>
                </a:lnTo>
                <a:lnTo>
                  <a:pt x="1099628" y="3805472"/>
                </a:lnTo>
                <a:lnTo>
                  <a:pt x="1096651" y="3957276"/>
                </a:lnTo>
                <a:lnTo>
                  <a:pt x="1090698" y="3957276"/>
                </a:lnTo>
                <a:cubicBezTo>
                  <a:pt x="1062917" y="3943386"/>
                  <a:pt x="1029182" y="3937433"/>
                  <a:pt x="989495" y="3939417"/>
                </a:cubicBezTo>
                <a:lnTo>
                  <a:pt x="983542" y="3942394"/>
                </a:lnTo>
                <a:lnTo>
                  <a:pt x="986518" y="3930487"/>
                </a:lnTo>
                <a:lnTo>
                  <a:pt x="986518" y="3924534"/>
                </a:lnTo>
                <a:lnTo>
                  <a:pt x="980565" y="3918581"/>
                </a:lnTo>
                <a:cubicBezTo>
                  <a:pt x="990487" y="3886831"/>
                  <a:pt x="994456" y="3859050"/>
                  <a:pt x="992471" y="3835237"/>
                </a:cubicBezTo>
                <a:lnTo>
                  <a:pt x="974612" y="3817378"/>
                </a:lnTo>
                <a:lnTo>
                  <a:pt x="974612" y="3811425"/>
                </a:lnTo>
                <a:close/>
                <a:moveTo>
                  <a:pt x="1114510" y="3734034"/>
                </a:moveTo>
                <a:lnTo>
                  <a:pt x="1090698" y="3737011"/>
                </a:lnTo>
                <a:cubicBezTo>
                  <a:pt x="1078792" y="3737011"/>
                  <a:pt x="1040096" y="3754870"/>
                  <a:pt x="974612" y="3790589"/>
                </a:cubicBezTo>
                <a:cubicBezTo>
                  <a:pt x="954768" y="3806464"/>
                  <a:pt x="938893" y="3814401"/>
                  <a:pt x="926987" y="3814401"/>
                </a:cubicBezTo>
                <a:lnTo>
                  <a:pt x="938893" y="3844167"/>
                </a:lnTo>
                <a:lnTo>
                  <a:pt x="894245" y="3987042"/>
                </a:lnTo>
                <a:cubicBezTo>
                  <a:pt x="880354" y="3989026"/>
                  <a:pt x="868448" y="4020777"/>
                  <a:pt x="858526" y="4082292"/>
                </a:cubicBezTo>
                <a:cubicBezTo>
                  <a:pt x="872417" y="4129917"/>
                  <a:pt x="888292" y="4153729"/>
                  <a:pt x="906151" y="4153729"/>
                </a:cubicBezTo>
                <a:cubicBezTo>
                  <a:pt x="929964" y="4151745"/>
                  <a:pt x="953776" y="4084276"/>
                  <a:pt x="977589" y="3951323"/>
                </a:cubicBezTo>
                <a:lnTo>
                  <a:pt x="1063909" y="4016808"/>
                </a:lnTo>
                <a:cubicBezTo>
                  <a:pt x="1091690" y="4014823"/>
                  <a:pt x="1107565" y="4048557"/>
                  <a:pt x="1111534" y="4118011"/>
                </a:cubicBezTo>
                <a:lnTo>
                  <a:pt x="1108557" y="4147776"/>
                </a:lnTo>
                <a:lnTo>
                  <a:pt x="1093675" y="4159683"/>
                </a:lnTo>
                <a:lnTo>
                  <a:pt x="1025214" y="4147776"/>
                </a:lnTo>
                <a:cubicBezTo>
                  <a:pt x="997432" y="4151745"/>
                  <a:pt x="984534" y="4157698"/>
                  <a:pt x="986518" y="4165636"/>
                </a:cubicBezTo>
                <a:lnTo>
                  <a:pt x="986518" y="4171589"/>
                </a:lnTo>
                <a:cubicBezTo>
                  <a:pt x="1004378" y="4175558"/>
                  <a:pt x="1014299" y="4181511"/>
                  <a:pt x="1016284" y="4189448"/>
                </a:cubicBezTo>
                <a:lnTo>
                  <a:pt x="1090698" y="4213261"/>
                </a:lnTo>
                <a:cubicBezTo>
                  <a:pt x="1104589" y="4211277"/>
                  <a:pt x="1111534" y="4207308"/>
                  <a:pt x="1111534" y="4201354"/>
                </a:cubicBezTo>
                <a:cubicBezTo>
                  <a:pt x="1143284" y="4199370"/>
                  <a:pt x="1155190" y="4127933"/>
                  <a:pt x="1147253" y="3987042"/>
                </a:cubicBezTo>
                <a:lnTo>
                  <a:pt x="1141300" y="3981089"/>
                </a:lnTo>
                <a:cubicBezTo>
                  <a:pt x="1149237" y="3877902"/>
                  <a:pt x="1161143" y="3816386"/>
                  <a:pt x="1177018" y="3796542"/>
                </a:cubicBezTo>
                <a:lnTo>
                  <a:pt x="1177018" y="3760823"/>
                </a:lnTo>
                <a:cubicBezTo>
                  <a:pt x="1157174" y="3740980"/>
                  <a:pt x="1136339" y="3732050"/>
                  <a:pt x="1114510" y="3734034"/>
                </a:cubicBezTo>
                <a:close/>
                <a:moveTo>
                  <a:pt x="995448" y="3522698"/>
                </a:moveTo>
                <a:lnTo>
                  <a:pt x="974612" y="3525675"/>
                </a:lnTo>
                <a:lnTo>
                  <a:pt x="879362" y="3558417"/>
                </a:lnTo>
                <a:cubicBezTo>
                  <a:pt x="881346" y="3570323"/>
                  <a:pt x="869440" y="3577269"/>
                  <a:pt x="843643" y="3579253"/>
                </a:cubicBezTo>
                <a:lnTo>
                  <a:pt x="843643" y="3576276"/>
                </a:lnTo>
                <a:lnTo>
                  <a:pt x="810901" y="3600089"/>
                </a:lnTo>
                <a:lnTo>
                  <a:pt x="796018" y="3594136"/>
                </a:lnTo>
                <a:cubicBezTo>
                  <a:pt x="776175" y="3606042"/>
                  <a:pt x="725573" y="3618941"/>
                  <a:pt x="644214" y="3632831"/>
                </a:cubicBezTo>
                <a:lnTo>
                  <a:pt x="605518" y="3626878"/>
                </a:lnTo>
                <a:lnTo>
                  <a:pt x="599565" y="3626878"/>
                </a:lnTo>
                <a:lnTo>
                  <a:pt x="596589" y="3629854"/>
                </a:lnTo>
                <a:cubicBezTo>
                  <a:pt x="616432" y="3709229"/>
                  <a:pt x="648182" y="3747925"/>
                  <a:pt x="691839" y="3745940"/>
                </a:cubicBezTo>
                <a:lnTo>
                  <a:pt x="694815" y="3754870"/>
                </a:lnTo>
                <a:cubicBezTo>
                  <a:pt x="659096" y="3788605"/>
                  <a:pt x="611471" y="3859050"/>
                  <a:pt x="551940" y="3966206"/>
                </a:cubicBezTo>
                <a:cubicBezTo>
                  <a:pt x="526143" y="4031690"/>
                  <a:pt x="511260" y="4064433"/>
                  <a:pt x="507292" y="4064433"/>
                </a:cubicBezTo>
                <a:lnTo>
                  <a:pt x="486456" y="4132894"/>
                </a:lnTo>
                <a:lnTo>
                  <a:pt x="486456" y="4141823"/>
                </a:lnTo>
                <a:lnTo>
                  <a:pt x="495385" y="4162659"/>
                </a:lnTo>
                <a:lnTo>
                  <a:pt x="489432" y="4165636"/>
                </a:lnTo>
                <a:cubicBezTo>
                  <a:pt x="497370" y="4195401"/>
                  <a:pt x="506299" y="4210284"/>
                  <a:pt x="516221" y="4210284"/>
                </a:cubicBezTo>
                <a:lnTo>
                  <a:pt x="563846" y="4174565"/>
                </a:lnTo>
                <a:lnTo>
                  <a:pt x="554917" y="4153729"/>
                </a:lnTo>
                <a:cubicBezTo>
                  <a:pt x="566823" y="4086261"/>
                  <a:pt x="580713" y="4052526"/>
                  <a:pt x="596589" y="4052526"/>
                </a:cubicBezTo>
                <a:lnTo>
                  <a:pt x="587659" y="4037644"/>
                </a:lnTo>
                <a:cubicBezTo>
                  <a:pt x="633299" y="3968190"/>
                  <a:pt x="681917" y="3923542"/>
                  <a:pt x="733510" y="3903698"/>
                </a:cubicBezTo>
                <a:lnTo>
                  <a:pt x="757323" y="3930487"/>
                </a:lnTo>
                <a:lnTo>
                  <a:pt x="760300" y="3978112"/>
                </a:lnTo>
                <a:lnTo>
                  <a:pt x="757323" y="3984065"/>
                </a:lnTo>
                <a:lnTo>
                  <a:pt x="694815" y="3981089"/>
                </a:lnTo>
                <a:lnTo>
                  <a:pt x="671003" y="3981089"/>
                </a:lnTo>
                <a:cubicBezTo>
                  <a:pt x="684893" y="4016808"/>
                  <a:pt x="703745" y="4038636"/>
                  <a:pt x="727557" y="4046573"/>
                </a:cubicBezTo>
                <a:lnTo>
                  <a:pt x="742440" y="4046573"/>
                </a:lnTo>
                <a:lnTo>
                  <a:pt x="748393" y="4043597"/>
                </a:lnTo>
                <a:lnTo>
                  <a:pt x="754346" y="4043597"/>
                </a:lnTo>
                <a:lnTo>
                  <a:pt x="751370" y="4076339"/>
                </a:lnTo>
                <a:cubicBezTo>
                  <a:pt x="753354" y="4112058"/>
                  <a:pt x="723589" y="4130909"/>
                  <a:pt x="662073" y="4132894"/>
                </a:cubicBezTo>
                <a:cubicBezTo>
                  <a:pt x="664057" y="4162659"/>
                  <a:pt x="684893" y="4176550"/>
                  <a:pt x="724581" y="4174565"/>
                </a:cubicBezTo>
                <a:lnTo>
                  <a:pt x="730534" y="4174565"/>
                </a:lnTo>
                <a:lnTo>
                  <a:pt x="751370" y="4165636"/>
                </a:lnTo>
                <a:cubicBezTo>
                  <a:pt x="793042" y="4163652"/>
                  <a:pt x="818839" y="4063440"/>
                  <a:pt x="828760" y="3865003"/>
                </a:cubicBezTo>
                <a:lnTo>
                  <a:pt x="819831" y="3865003"/>
                </a:lnTo>
                <a:lnTo>
                  <a:pt x="828760" y="3859050"/>
                </a:lnTo>
                <a:cubicBezTo>
                  <a:pt x="812885" y="3839206"/>
                  <a:pt x="799987" y="3829284"/>
                  <a:pt x="790065" y="3829284"/>
                </a:cubicBezTo>
                <a:cubicBezTo>
                  <a:pt x="760300" y="3831268"/>
                  <a:pt x="721604" y="3846151"/>
                  <a:pt x="673979" y="3873933"/>
                </a:cubicBezTo>
                <a:cubicBezTo>
                  <a:pt x="677948" y="3852104"/>
                  <a:pt x="704737" y="3818370"/>
                  <a:pt x="754346" y="3772729"/>
                </a:cubicBezTo>
                <a:lnTo>
                  <a:pt x="837690" y="3728081"/>
                </a:lnTo>
                <a:lnTo>
                  <a:pt x="843643" y="3728081"/>
                </a:lnTo>
                <a:lnTo>
                  <a:pt x="849596" y="3734034"/>
                </a:lnTo>
                <a:lnTo>
                  <a:pt x="852573" y="3734034"/>
                </a:lnTo>
                <a:lnTo>
                  <a:pt x="873409" y="3719151"/>
                </a:lnTo>
                <a:lnTo>
                  <a:pt x="879362" y="3719151"/>
                </a:lnTo>
                <a:lnTo>
                  <a:pt x="885315" y="3719151"/>
                </a:lnTo>
                <a:cubicBezTo>
                  <a:pt x="905159" y="3719151"/>
                  <a:pt x="917065" y="3715182"/>
                  <a:pt x="921034" y="3707245"/>
                </a:cubicBezTo>
                <a:lnTo>
                  <a:pt x="926987" y="3707245"/>
                </a:lnTo>
                <a:lnTo>
                  <a:pt x="932940" y="3710222"/>
                </a:lnTo>
                <a:cubicBezTo>
                  <a:pt x="956753" y="3694346"/>
                  <a:pt x="991479" y="3679464"/>
                  <a:pt x="1037120" y="3665573"/>
                </a:cubicBezTo>
                <a:lnTo>
                  <a:pt x="1057956" y="3677479"/>
                </a:lnTo>
                <a:lnTo>
                  <a:pt x="1090698" y="3647714"/>
                </a:lnTo>
                <a:lnTo>
                  <a:pt x="1090698" y="3644737"/>
                </a:lnTo>
                <a:lnTo>
                  <a:pt x="1084745" y="3638784"/>
                </a:lnTo>
                <a:lnTo>
                  <a:pt x="1117487" y="3600089"/>
                </a:lnTo>
                <a:cubicBezTo>
                  <a:pt x="1071846" y="3546511"/>
                  <a:pt x="1031167" y="3520714"/>
                  <a:pt x="995448" y="3522698"/>
                </a:cubicBezTo>
                <a:close/>
                <a:moveTo>
                  <a:pt x="793042" y="3117886"/>
                </a:moveTo>
                <a:cubicBezTo>
                  <a:pt x="781135" y="3117886"/>
                  <a:pt x="771214" y="3171464"/>
                  <a:pt x="763276" y="3278620"/>
                </a:cubicBezTo>
                <a:cubicBezTo>
                  <a:pt x="771214" y="3278620"/>
                  <a:pt x="778159" y="3286558"/>
                  <a:pt x="784112" y="3302433"/>
                </a:cubicBezTo>
                <a:lnTo>
                  <a:pt x="790065" y="3302433"/>
                </a:lnTo>
                <a:cubicBezTo>
                  <a:pt x="823799" y="3288542"/>
                  <a:pt x="840667" y="3266714"/>
                  <a:pt x="840667" y="3236948"/>
                </a:cubicBezTo>
                <a:lnTo>
                  <a:pt x="840667" y="3222065"/>
                </a:lnTo>
                <a:lnTo>
                  <a:pt x="831737" y="3213136"/>
                </a:lnTo>
                <a:cubicBezTo>
                  <a:pt x="823799" y="3149636"/>
                  <a:pt x="812885" y="3117886"/>
                  <a:pt x="798995" y="3117886"/>
                </a:cubicBezTo>
                <a:close/>
                <a:moveTo>
                  <a:pt x="971635" y="3105979"/>
                </a:moveTo>
                <a:lnTo>
                  <a:pt x="882339" y="3144675"/>
                </a:lnTo>
                <a:lnTo>
                  <a:pt x="882339" y="3153605"/>
                </a:lnTo>
                <a:lnTo>
                  <a:pt x="894245" y="3153605"/>
                </a:lnTo>
                <a:lnTo>
                  <a:pt x="971635" y="3135745"/>
                </a:lnTo>
                <a:lnTo>
                  <a:pt x="986518" y="3144675"/>
                </a:lnTo>
                <a:cubicBezTo>
                  <a:pt x="986518" y="3182378"/>
                  <a:pt x="967667" y="3224050"/>
                  <a:pt x="929964" y="3269690"/>
                </a:cubicBezTo>
                <a:lnTo>
                  <a:pt x="876385" y="3254808"/>
                </a:lnTo>
                <a:lnTo>
                  <a:pt x="882339" y="3242902"/>
                </a:lnTo>
                <a:lnTo>
                  <a:pt x="888292" y="3242902"/>
                </a:lnTo>
                <a:lnTo>
                  <a:pt x="900198" y="3251831"/>
                </a:lnTo>
                <a:lnTo>
                  <a:pt x="926987" y="3230995"/>
                </a:lnTo>
                <a:lnTo>
                  <a:pt x="926987" y="3228019"/>
                </a:lnTo>
                <a:cubicBezTo>
                  <a:pt x="905159" y="3194284"/>
                  <a:pt x="882339" y="3177417"/>
                  <a:pt x="858526" y="3177417"/>
                </a:cubicBezTo>
                <a:lnTo>
                  <a:pt x="852573" y="3177417"/>
                </a:lnTo>
                <a:lnTo>
                  <a:pt x="849596" y="3183370"/>
                </a:lnTo>
                <a:lnTo>
                  <a:pt x="873409" y="3219089"/>
                </a:lnTo>
                <a:lnTo>
                  <a:pt x="852573" y="3263737"/>
                </a:lnTo>
                <a:cubicBezTo>
                  <a:pt x="852573" y="3285565"/>
                  <a:pt x="868448" y="3303425"/>
                  <a:pt x="900198" y="3317315"/>
                </a:cubicBezTo>
                <a:lnTo>
                  <a:pt x="909128" y="3317315"/>
                </a:lnTo>
                <a:lnTo>
                  <a:pt x="965682" y="3281597"/>
                </a:lnTo>
                <a:cubicBezTo>
                  <a:pt x="991479" y="3245878"/>
                  <a:pt x="1009339" y="3190315"/>
                  <a:pt x="1019260" y="3114909"/>
                </a:cubicBezTo>
                <a:lnTo>
                  <a:pt x="992471" y="3105979"/>
                </a:lnTo>
                <a:close/>
                <a:moveTo>
                  <a:pt x="918057" y="2855948"/>
                </a:moveTo>
                <a:cubicBezTo>
                  <a:pt x="912104" y="2855948"/>
                  <a:pt x="898214" y="2872815"/>
                  <a:pt x="876385" y="2906550"/>
                </a:cubicBezTo>
                <a:lnTo>
                  <a:pt x="876385" y="2909527"/>
                </a:lnTo>
                <a:lnTo>
                  <a:pt x="915081" y="2888690"/>
                </a:lnTo>
                <a:lnTo>
                  <a:pt x="915081" y="2891667"/>
                </a:lnTo>
                <a:lnTo>
                  <a:pt x="918057" y="2897620"/>
                </a:lnTo>
                <a:cubicBezTo>
                  <a:pt x="918057" y="2911511"/>
                  <a:pt x="906151" y="2944253"/>
                  <a:pt x="882339" y="2995847"/>
                </a:cubicBezTo>
                <a:lnTo>
                  <a:pt x="882339" y="3019659"/>
                </a:lnTo>
                <a:lnTo>
                  <a:pt x="888292" y="3043472"/>
                </a:lnTo>
                <a:lnTo>
                  <a:pt x="894245" y="3043472"/>
                </a:lnTo>
                <a:lnTo>
                  <a:pt x="918057" y="3037519"/>
                </a:lnTo>
                <a:cubicBezTo>
                  <a:pt x="935917" y="3007753"/>
                  <a:pt x="983542" y="2992870"/>
                  <a:pt x="1060932" y="2992870"/>
                </a:cubicBezTo>
                <a:cubicBezTo>
                  <a:pt x="1090698" y="2992870"/>
                  <a:pt x="1110542" y="3002792"/>
                  <a:pt x="1120464" y="3022636"/>
                </a:cubicBezTo>
                <a:lnTo>
                  <a:pt x="1096651" y="3222065"/>
                </a:lnTo>
                <a:lnTo>
                  <a:pt x="1096651" y="3228019"/>
                </a:lnTo>
                <a:lnTo>
                  <a:pt x="1096651" y="3269690"/>
                </a:lnTo>
                <a:cubicBezTo>
                  <a:pt x="1096651" y="3362956"/>
                  <a:pt x="1045057" y="3409589"/>
                  <a:pt x="941870" y="3409589"/>
                </a:cubicBezTo>
                <a:lnTo>
                  <a:pt x="915081" y="3409589"/>
                </a:lnTo>
                <a:cubicBezTo>
                  <a:pt x="857534" y="3409589"/>
                  <a:pt x="821815" y="3392722"/>
                  <a:pt x="807924" y="3358987"/>
                </a:cubicBezTo>
                <a:lnTo>
                  <a:pt x="798995" y="3358987"/>
                </a:lnTo>
                <a:lnTo>
                  <a:pt x="807924" y="3385776"/>
                </a:lnTo>
                <a:lnTo>
                  <a:pt x="804948" y="3403636"/>
                </a:lnTo>
                <a:lnTo>
                  <a:pt x="804948" y="3412565"/>
                </a:lnTo>
                <a:lnTo>
                  <a:pt x="983542" y="3451261"/>
                </a:lnTo>
                <a:lnTo>
                  <a:pt x="1046049" y="3442331"/>
                </a:lnTo>
                <a:cubicBezTo>
                  <a:pt x="1115503" y="3418519"/>
                  <a:pt x="1150229" y="3376847"/>
                  <a:pt x="1150229" y="3317315"/>
                </a:cubicBezTo>
                <a:lnTo>
                  <a:pt x="1144276" y="3281597"/>
                </a:lnTo>
                <a:lnTo>
                  <a:pt x="1144276" y="3222065"/>
                </a:lnTo>
                <a:cubicBezTo>
                  <a:pt x="1144276" y="3126816"/>
                  <a:pt x="1155190" y="3057362"/>
                  <a:pt x="1177018" y="3013706"/>
                </a:cubicBezTo>
                <a:cubicBezTo>
                  <a:pt x="1177018" y="2979972"/>
                  <a:pt x="1131378" y="2959136"/>
                  <a:pt x="1040096" y="2951198"/>
                </a:cubicBezTo>
                <a:lnTo>
                  <a:pt x="968659" y="2954175"/>
                </a:lnTo>
                <a:lnTo>
                  <a:pt x="965682" y="2954175"/>
                </a:lnTo>
                <a:lnTo>
                  <a:pt x="965682" y="2924409"/>
                </a:lnTo>
                <a:cubicBezTo>
                  <a:pt x="963698" y="2878769"/>
                  <a:pt x="953776" y="2855948"/>
                  <a:pt x="935917" y="2855948"/>
                </a:cubicBezTo>
                <a:close/>
                <a:moveTo>
                  <a:pt x="736487" y="2751769"/>
                </a:moveTo>
                <a:cubicBezTo>
                  <a:pt x="710690" y="2801378"/>
                  <a:pt x="675964" y="2857933"/>
                  <a:pt x="632307" y="2921433"/>
                </a:cubicBezTo>
                <a:cubicBezTo>
                  <a:pt x="566823" y="2984933"/>
                  <a:pt x="534081" y="3021644"/>
                  <a:pt x="534081" y="3031566"/>
                </a:cubicBezTo>
                <a:lnTo>
                  <a:pt x="537057" y="3052401"/>
                </a:lnTo>
                <a:lnTo>
                  <a:pt x="545987" y="3088120"/>
                </a:lnTo>
                <a:lnTo>
                  <a:pt x="569799" y="3082167"/>
                </a:lnTo>
                <a:lnTo>
                  <a:pt x="569799" y="3097050"/>
                </a:lnTo>
                <a:lnTo>
                  <a:pt x="545987" y="3126816"/>
                </a:lnTo>
                <a:cubicBezTo>
                  <a:pt x="506299" y="3172456"/>
                  <a:pt x="486456" y="3204206"/>
                  <a:pt x="486456" y="3222065"/>
                </a:cubicBezTo>
                <a:lnTo>
                  <a:pt x="495385" y="3254808"/>
                </a:lnTo>
                <a:cubicBezTo>
                  <a:pt x="527136" y="3250839"/>
                  <a:pt x="553925" y="3238933"/>
                  <a:pt x="575753" y="3219089"/>
                </a:cubicBezTo>
                <a:lnTo>
                  <a:pt x="581706" y="3219089"/>
                </a:lnTo>
                <a:lnTo>
                  <a:pt x="581706" y="3222065"/>
                </a:lnTo>
                <a:cubicBezTo>
                  <a:pt x="528128" y="3333190"/>
                  <a:pt x="501339" y="3395698"/>
                  <a:pt x="501339" y="3409589"/>
                </a:cubicBezTo>
                <a:cubicBezTo>
                  <a:pt x="503323" y="3445308"/>
                  <a:pt x="509276" y="3463167"/>
                  <a:pt x="519198" y="3463167"/>
                </a:cubicBezTo>
                <a:lnTo>
                  <a:pt x="528128" y="3463167"/>
                </a:lnTo>
                <a:cubicBezTo>
                  <a:pt x="567815" y="3427448"/>
                  <a:pt x="606510" y="3370894"/>
                  <a:pt x="644214" y="3293503"/>
                </a:cubicBezTo>
                <a:cubicBezTo>
                  <a:pt x="757323" y="3126816"/>
                  <a:pt x="813878" y="3029581"/>
                  <a:pt x="813878" y="3001800"/>
                </a:cubicBezTo>
                <a:lnTo>
                  <a:pt x="813878" y="2992870"/>
                </a:lnTo>
                <a:lnTo>
                  <a:pt x="804948" y="2992870"/>
                </a:lnTo>
                <a:cubicBezTo>
                  <a:pt x="804948" y="3014698"/>
                  <a:pt x="742440" y="3110940"/>
                  <a:pt x="617424" y="3281597"/>
                </a:cubicBezTo>
                <a:cubicBezTo>
                  <a:pt x="645206" y="3222065"/>
                  <a:pt x="659096" y="3185355"/>
                  <a:pt x="659096" y="3171464"/>
                </a:cubicBezTo>
                <a:lnTo>
                  <a:pt x="623378" y="3153605"/>
                </a:lnTo>
                <a:lnTo>
                  <a:pt x="623378" y="3150628"/>
                </a:lnTo>
                <a:cubicBezTo>
                  <a:pt x="665049" y="3106972"/>
                  <a:pt x="685885" y="3070261"/>
                  <a:pt x="685885" y="3040495"/>
                </a:cubicBezTo>
                <a:lnTo>
                  <a:pt x="685885" y="3028589"/>
                </a:lnTo>
                <a:lnTo>
                  <a:pt x="644214" y="2986917"/>
                </a:lnTo>
                <a:cubicBezTo>
                  <a:pt x="709698" y="2889682"/>
                  <a:pt x="742440" y="2818246"/>
                  <a:pt x="742440" y="2772605"/>
                </a:cubicBezTo>
                <a:lnTo>
                  <a:pt x="742440" y="2754745"/>
                </a:lnTo>
                <a:close/>
                <a:moveTo>
                  <a:pt x="739464" y="2257659"/>
                </a:moveTo>
                <a:lnTo>
                  <a:pt x="745417" y="2257659"/>
                </a:lnTo>
                <a:lnTo>
                  <a:pt x="721604" y="2326120"/>
                </a:lnTo>
                <a:cubicBezTo>
                  <a:pt x="668026" y="2397558"/>
                  <a:pt x="611471" y="2432285"/>
                  <a:pt x="551940" y="2430300"/>
                </a:cubicBezTo>
                <a:lnTo>
                  <a:pt x="534081" y="2430300"/>
                </a:lnTo>
                <a:cubicBezTo>
                  <a:pt x="524159" y="2426331"/>
                  <a:pt x="514237" y="2415417"/>
                  <a:pt x="504315" y="2397558"/>
                </a:cubicBezTo>
                <a:lnTo>
                  <a:pt x="504315" y="2382675"/>
                </a:lnTo>
                <a:cubicBezTo>
                  <a:pt x="504315" y="2376722"/>
                  <a:pt x="520190" y="2366800"/>
                  <a:pt x="551940" y="2352909"/>
                </a:cubicBezTo>
                <a:cubicBezTo>
                  <a:pt x="627346" y="2323144"/>
                  <a:pt x="689854" y="2291394"/>
                  <a:pt x="739464" y="2257659"/>
                </a:cubicBezTo>
                <a:close/>
                <a:moveTo>
                  <a:pt x="861503" y="1995722"/>
                </a:moveTo>
                <a:cubicBezTo>
                  <a:pt x="819831" y="2001675"/>
                  <a:pt x="787089" y="2012093"/>
                  <a:pt x="763276" y="2026976"/>
                </a:cubicBezTo>
                <a:cubicBezTo>
                  <a:pt x="739464" y="2041859"/>
                  <a:pt x="727557" y="2062198"/>
                  <a:pt x="727557" y="2087995"/>
                </a:cubicBezTo>
                <a:lnTo>
                  <a:pt x="727557" y="2096925"/>
                </a:lnTo>
                <a:lnTo>
                  <a:pt x="787089" y="2082042"/>
                </a:lnTo>
                <a:lnTo>
                  <a:pt x="787089" y="2085019"/>
                </a:lnTo>
                <a:lnTo>
                  <a:pt x="793042" y="2087995"/>
                </a:lnTo>
                <a:lnTo>
                  <a:pt x="787089" y="2132644"/>
                </a:lnTo>
                <a:cubicBezTo>
                  <a:pt x="785104" y="2164394"/>
                  <a:pt x="715651" y="2220949"/>
                  <a:pt x="578729" y="2302308"/>
                </a:cubicBezTo>
                <a:cubicBezTo>
                  <a:pt x="519198" y="2326120"/>
                  <a:pt x="488440" y="2348941"/>
                  <a:pt x="486456" y="2370769"/>
                </a:cubicBezTo>
                <a:lnTo>
                  <a:pt x="486456" y="2382675"/>
                </a:lnTo>
                <a:cubicBezTo>
                  <a:pt x="496378" y="2416410"/>
                  <a:pt x="513245" y="2444191"/>
                  <a:pt x="537057" y="2466019"/>
                </a:cubicBezTo>
                <a:cubicBezTo>
                  <a:pt x="612464" y="2454113"/>
                  <a:pt x="662073" y="2439230"/>
                  <a:pt x="685885" y="2421370"/>
                </a:cubicBezTo>
                <a:cubicBezTo>
                  <a:pt x="739464" y="2369777"/>
                  <a:pt x="778159" y="2317191"/>
                  <a:pt x="801971" y="2263612"/>
                </a:cubicBezTo>
                <a:cubicBezTo>
                  <a:pt x="803956" y="2223925"/>
                  <a:pt x="847612" y="2187214"/>
                  <a:pt x="932940" y="2153480"/>
                </a:cubicBezTo>
                <a:cubicBezTo>
                  <a:pt x="925003" y="2177292"/>
                  <a:pt x="917065" y="2189198"/>
                  <a:pt x="909128" y="2189198"/>
                </a:cubicBezTo>
                <a:cubicBezTo>
                  <a:pt x="839674" y="2306277"/>
                  <a:pt x="798995" y="2378707"/>
                  <a:pt x="787089" y="2406488"/>
                </a:cubicBezTo>
                <a:lnTo>
                  <a:pt x="736487" y="2519597"/>
                </a:lnTo>
                <a:lnTo>
                  <a:pt x="736487" y="2522574"/>
                </a:lnTo>
                <a:lnTo>
                  <a:pt x="724581" y="2555316"/>
                </a:lnTo>
                <a:lnTo>
                  <a:pt x="706721" y="2602941"/>
                </a:lnTo>
                <a:cubicBezTo>
                  <a:pt x="706721" y="2628738"/>
                  <a:pt x="718628" y="2651558"/>
                  <a:pt x="742440" y="2671402"/>
                </a:cubicBezTo>
                <a:lnTo>
                  <a:pt x="754346" y="2671402"/>
                </a:lnTo>
                <a:cubicBezTo>
                  <a:pt x="778159" y="2665448"/>
                  <a:pt x="793042" y="2639652"/>
                  <a:pt x="798995" y="2594011"/>
                </a:cubicBezTo>
                <a:cubicBezTo>
                  <a:pt x="826776" y="2516621"/>
                  <a:pt x="840667" y="2468995"/>
                  <a:pt x="840667" y="2451136"/>
                </a:cubicBezTo>
                <a:lnTo>
                  <a:pt x="879362" y="2397558"/>
                </a:lnTo>
                <a:lnTo>
                  <a:pt x="906151" y="2400535"/>
                </a:lnTo>
                <a:lnTo>
                  <a:pt x="906151" y="2418394"/>
                </a:lnTo>
                <a:cubicBezTo>
                  <a:pt x="906151" y="2428316"/>
                  <a:pt x="901190" y="2434269"/>
                  <a:pt x="891268" y="2436253"/>
                </a:cubicBezTo>
                <a:lnTo>
                  <a:pt x="885315" y="2522574"/>
                </a:lnTo>
                <a:cubicBezTo>
                  <a:pt x="885315" y="2526542"/>
                  <a:pt x="893253" y="2532495"/>
                  <a:pt x="909128" y="2540433"/>
                </a:cubicBezTo>
                <a:cubicBezTo>
                  <a:pt x="925003" y="2542417"/>
                  <a:pt x="937901" y="2536464"/>
                  <a:pt x="947823" y="2522574"/>
                </a:cubicBezTo>
                <a:lnTo>
                  <a:pt x="947823" y="2507691"/>
                </a:lnTo>
                <a:cubicBezTo>
                  <a:pt x="933932" y="2497769"/>
                  <a:pt x="923018" y="2482886"/>
                  <a:pt x="915081" y="2463042"/>
                </a:cubicBezTo>
                <a:lnTo>
                  <a:pt x="921034" y="2463042"/>
                </a:lnTo>
                <a:lnTo>
                  <a:pt x="915081" y="2451136"/>
                </a:lnTo>
                <a:lnTo>
                  <a:pt x="921034" y="2436253"/>
                </a:lnTo>
                <a:cubicBezTo>
                  <a:pt x="942862" y="2436253"/>
                  <a:pt x="961714" y="2426331"/>
                  <a:pt x="977589" y="2406488"/>
                </a:cubicBezTo>
                <a:lnTo>
                  <a:pt x="977589" y="2394581"/>
                </a:lnTo>
                <a:cubicBezTo>
                  <a:pt x="977589" y="2390613"/>
                  <a:pt x="959729" y="2383667"/>
                  <a:pt x="924010" y="2373745"/>
                </a:cubicBezTo>
                <a:lnTo>
                  <a:pt x="918057" y="2373745"/>
                </a:lnTo>
                <a:lnTo>
                  <a:pt x="891268" y="2379699"/>
                </a:lnTo>
                <a:cubicBezTo>
                  <a:pt x="909128" y="2365808"/>
                  <a:pt x="918057" y="2354894"/>
                  <a:pt x="918057" y="2346956"/>
                </a:cubicBezTo>
                <a:cubicBezTo>
                  <a:pt x="975604" y="2295363"/>
                  <a:pt x="1023229" y="2270558"/>
                  <a:pt x="1060932" y="2272542"/>
                </a:cubicBezTo>
                <a:lnTo>
                  <a:pt x="1066885" y="2272542"/>
                </a:lnTo>
                <a:lnTo>
                  <a:pt x="1087721" y="2284448"/>
                </a:lnTo>
                <a:cubicBezTo>
                  <a:pt x="1097643" y="2318183"/>
                  <a:pt x="1107565" y="2399542"/>
                  <a:pt x="1117487" y="2528527"/>
                </a:cubicBezTo>
                <a:cubicBezTo>
                  <a:pt x="1117487" y="2550355"/>
                  <a:pt x="1113518" y="2567222"/>
                  <a:pt x="1105581" y="2579128"/>
                </a:cubicBezTo>
                <a:cubicBezTo>
                  <a:pt x="1097643" y="2612862"/>
                  <a:pt x="1038112" y="2630722"/>
                  <a:pt x="926987" y="2632706"/>
                </a:cubicBezTo>
                <a:lnTo>
                  <a:pt x="894245" y="2626753"/>
                </a:lnTo>
                <a:cubicBezTo>
                  <a:pt x="872417" y="2628738"/>
                  <a:pt x="861503" y="2632706"/>
                  <a:pt x="861503" y="2638660"/>
                </a:cubicBezTo>
                <a:lnTo>
                  <a:pt x="861503" y="2641636"/>
                </a:lnTo>
                <a:lnTo>
                  <a:pt x="876385" y="2653542"/>
                </a:lnTo>
                <a:cubicBezTo>
                  <a:pt x="914089" y="2667433"/>
                  <a:pt x="944846" y="2676363"/>
                  <a:pt x="968659" y="2680331"/>
                </a:cubicBezTo>
                <a:cubicBezTo>
                  <a:pt x="992471" y="2686284"/>
                  <a:pt x="1010331" y="2692237"/>
                  <a:pt x="1022237" y="2698191"/>
                </a:cubicBezTo>
                <a:cubicBezTo>
                  <a:pt x="1097643" y="2700175"/>
                  <a:pt x="1149237" y="2659495"/>
                  <a:pt x="1177018" y="2576152"/>
                </a:cubicBezTo>
                <a:cubicBezTo>
                  <a:pt x="1175034" y="2508683"/>
                  <a:pt x="1171065" y="2457089"/>
                  <a:pt x="1165112" y="2421370"/>
                </a:cubicBezTo>
                <a:cubicBezTo>
                  <a:pt x="1165112" y="2292386"/>
                  <a:pt x="1137331" y="2226902"/>
                  <a:pt x="1081768" y="2224917"/>
                </a:cubicBezTo>
                <a:cubicBezTo>
                  <a:pt x="1032159" y="2224917"/>
                  <a:pt x="974612" y="2248730"/>
                  <a:pt x="909128" y="2296355"/>
                </a:cubicBezTo>
                <a:lnTo>
                  <a:pt x="906151" y="2296355"/>
                </a:lnTo>
                <a:cubicBezTo>
                  <a:pt x="924010" y="2258652"/>
                  <a:pt x="968659" y="2198128"/>
                  <a:pt x="1040096" y="2114784"/>
                </a:cubicBezTo>
                <a:lnTo>
                  <a:pt x="1040096" y="2087995"/>
                </a:lnTo>
                <a:cubicBezTo>
                  <a:pt x="1024221" y="2076089"/>
                  <a:pt x="1006362" y="2070136"/>
                  <a:pt x="986518" y="2070136"/>
                </a:cubicBezTo>
                <a:cubicBezTo>
                  <a:pt x="942862" y="2086011"/>
                  <a:pt x="901190" y="2102878"/>
                  <a:pt x="861503" y="2120738"/>
                </a:cubicBezTo>
                <a:cubicBezTo>
                  <a:pt x="861503" y="2098910"/>
                  <a:pt x="873409" y="2076089"/>
                  <a:pt x="897221" y="2052277"/>
                </a:cubicBezTo>
                <a:cubicBezTo>
                  <a:pt x="891268" y="2014573"/>
                  <a:pt x="879362" y="1995722"/>
                  <a:pt x="861503" y="1995722"/>
                </a:cubicBezTo>
                <a:close/>
                <a:moveTo>
                  <a:pt x="772206" y="1495659"/>
                </a:moveTo>
                <a:lnTo>
                  <a:pt x="745417" y="1543284"/>
                </a:lnTo>
                <a:cubicBezTo>
                  <a:pt x="727557" y="1600831"/>
                  <a:pt x="710690" y="1636550"/>
                  <a:pt x="694815" y="1650441"/>
                </a:cubicBezTo>
                <a:cubicBezTo>
                  <a:pt x="698784" y="1672269"/>
                  <a:pt x="702753" y="1683183"/>
                  <a:pt x="706721" y="1683183"/>
                </a:cubicBezTo>
                <a:lnTo>
                  <a:pt x="721604" y="1683183"/>
                </a:lnTo>
                <a:cubicBezTo>
                  <a:pt x="769229" y="1595871"/>
                  <a:pt x="793042" y="1544276"/>
                  <a:pt x="793042" y="1528402"/>
                </a:cubicBezTo>
                <a:lnTo>
                  <a:pt x="793042" y="1513519"/>
                </a:lnTo>
                <a:lnTo>
                  <a:pt x="778159" y="1495659"/>
                </a:lnTo>
                <a:close/>
                <a:moveTo>
                  <a:pt x="834714" y="1474823"/>
                </a:moveTo>
                <a:lnTo>
                  <a:pt x="840667" y="1477800"/>
                </a:lnTo>
                <a:cubicBezTo>
                  <a:pt x="858526" y="1563128"/>
                  <a:pt x="886307" y="1605792"/>
                  <a:pt x="924010" y="1605792"/>
                </a:cubicBezTo>
                <a:lnTo>
                  <a:pt x="929964" y="1605792"/>
                </a:lnTo>
                <a:lnTo>
                  <a:pt x="932940" y="1602816"/>
                </a:lnTo>
                <a:lnTo>
                  <a:pt x="944846" y="1605792"/>
                </a:lnTo>
                <a:lnTo>
                  <a:pt x="944846" y="1614722"/>
                </a:lnTo>
                <a:cubicBezTo>
                  <a:pt x="923018" y="1630597"/>
                  <a:pt x="907143" y="1638534"/>
                  <a:pt x="897221" y="1638534"/>
                </a:cubicBezTo>
                <a:lnTo>
                  <a:pt x="903174" y="1644488"/>
                </a:lnTo>
                <a:lnTo>
                  <a:pt x="903174" y="1650441"/>
                </a:lnTo>
                <a:lnTo>
                  <a:pt x="888292" y="1647464"/>
                </a:lnTo>
                <a:lnTo>
                  <a:pt x="861503" y="1650441"/>
                </a:lnTo>
                <a:cubicBezTo>
                  <a:pt x="847612" y="1662347"/>
                  <a:pt x="837690" y="1668300"/>
                  <a:pt x="831737" y="1668300"/>
                </a:cubicBezTo>
                <a:cubicBezTo>
                  <a:pt x="813878" y="1700050"/>
                  <a:pt x="782128" y="1715925"/>
                  <a:pt x="736487" y="1715925"/>
                </a:cubicBezTo>
                <a:lnTo>
                  <a:pt x="733510" y="1718902"/>
                </a:lnTo>
                <a:cubicBezTo>
                  <a:pt x="749385" y="1736761"/>
                  <a:pt x="773198" y="1751644"/>
                  <a:pt x="804948" y="1763550"/>
                </a:cubicBezTo>
                <a:lnTo>
                  <a:pt x="807924" y="1763550"/>
                </a:lnTo>
                <a:lnTo>
                  <a:pt x="813878" y="1763550"/>
                </a:lnTo>
                <a:cubicBezTo>
                  <a:pt x="825784" y="1763550"/>
                  <a:pt x="831737" y="1767519"/>
                  <a:pt x="831737" y="1775456"/>
                </a:cubicBezTo>
                <a:lnTo>
                  <a:pt x="831737" y="1778433"/>
                </a:lnTo>
                <a:cubicBezTo>
                  <a:pt x="829753" y="1804230"/>
                  <a:pt x="775182" y="1832011"/>
                  <a:pt x="668026" y="1861777"/>
                </a:cubicBezTo>
                <a:cubicBezTo>
                  <a:pt x="628338" y="1865745"/>
                  <a:pt x="608495" y="1871698"/>
                  <a:pt x="608495" y="1879636"/>
                </a:cubicBezTo>
                <a:lnTo>
                  <a:pt x="608495" y="1885589"/>
                </a:lnTo>
                <a:cubicBezTo>
                  <a:pt x="646198" y="1917339"/>
                  <a:pt x="675964" y="1934207"/>
                  <a:pt x="697792" y="1936191"/>
                </a:cubicBezTo>
                <a:cubicBezTo>
                  <a:pt x="747401" y="1938175"/>
                  <a:pt x="787089" y="1931230"/>
                  <a:pt x="816854" y="1915355"/>
                </a:cubicBezTo>
                <a:lnTo>
                  <a:pt x="840667" y="1915355"/>
                </a:lnTo>
                <a:lnTo>
                  <a:pt x="921034" y="1906425"/>
                </a:lnTo>
                <a:lnTo>
                  <a:pt x="1010331" y="1909402"/>
                </a:lnTo>
                <a:lnTo>
                  <a:pt x="1034143" y="1909402"/>
                </a:lnTo>
                <a:cubicBezTo>
                  <a:pt x="1059940" y="1909402"/>
                  <a:pt x="1079784" y="1901464"/>
                  <a:pt x="1093675" y="1885589"/>
                </a:cubicBezTo>
                <a:lnTo>
                  <a:pt x="1099628" y="1864753"/>
                </a:lnTo>
                <a:lnTo>
                  <a:pt x="1099628" y="1858800"/>
                </a:lnTo>
                <a:lnTo>
                  <a:pt x="1096651" y="1837964"/>
                </a:lnTo>
                <a:lnTo>
                  <a:pt x="1040096" y="1796292"/>
                </a:lnTo>
                <a:lnTo>
                  <a:pt x="1025214" y="1799269"/>
                </a:lnTo>
                <a:lnTo>
                  <a:pt x="1007354" y="1799269"/>
                </a:lnTo>
                <a:lnTo>
                  <a:pt x="983542" y="1799269"/>
                </a:lnTo>
                <a:lnTo>
                  <a:pt x="938893" y="1808199"/>
                </a:lnTo>
                <a:lnTo>
                  <a:pt x="900198" y="1802245"/>
                </a:lnTo>
                <a:lnTo>
                  <a:pt x="891268" y="1799269"/>
                </a:lnTo>
                <a:cubicBezTo>
                  <a:pt x="940878" y="1759581"/>
                  <a:pt x="966674" y="1716917"/>
                  <a:pt x="968659" y="1671277"/>
                </a:cubicBezTo>
                <a:cubicBezTo>
                  <a:pt x="968659" y="1661355"/>
                  <a:pt x="951792" y="1654409"/>
                  <a:pt x="918057" y="1650441"/>
                </a:cubicBezTo>
                <a:lnTo>
                  <a:pt x="918057" y="1644488"/>
                </a:lnTo>
                <a:cubicBezTo>
                  <a:pt x="918057" y="1640519"/>
                  <a:pt x="923018" y="1638534"/>
                  <a:pt x="932940" y="1638534"/>
                </a:cubicBezTo>
                <a:lnTo>
                  <a:pt x="1028190" y="1605792"/>
                </a:lnTo>
                <a:cubicBezTo>
                  <a:pt x="1028190" y="1599839"/>
                  <a:pt x="1023229" y="1591901"/>
                  <a:pt x="1013307" y="1581980"/>
                </a:cubicBezTo>
                <a:cubicBezTo>
                  <a:pt x="955760" y="1574042"/>
                  <a:pt x="921034" y="1565113"/>
                  <a:pt x="909128" y="1555191"/>
                </a:cubicBezTo>
                <a:cubicBezTo>
                  <a:pt x="881346" y="1507566"/>
                  <a:pt x="859518" y="1480777"/>
                  <a:pt x="843643" y="1474823"/>
                </a:cubicBezTo>
                <a:close/>
                <a:moveTo>
                  <a:pt x="599565" y="1421245"/>
                </a:moveTo>
                <a:cubicBezTo>
                  <a:pt x="577737" y="1439105"/>
                  <a:pt x="564839" y="1452995"/>
                  <a:pt x="560870" y="1462917"/>
                </a:cubicBezTo>
                <a:cubicBezTo>
                  <a:pt x="513245" y="1518480"/>
                  <a:pt x="489432" y="1561144"/>
                  <a:pt x="489432" y="1590909"/>
                </a:cubicBezTo>
                <a:lnTo>
                  <a:pt x="492409" y="1590909"/>
                </a:lnTo>
                <a:cubicBezTo>
                  <a:pt x="492409" y="1608769"/>
                  <a:pt x="495385" y="1617698"/>
                  <a:pt x="501339" y="1617698"/>
                </a:cubicBezTo>
                <a:lnTo>
                  <a:pt x="504315" y="1620675"/>
                </a:lnTo>
                <a:lnTo>
                  <a:pt x="507292" y="1620675"/>
                </a:lnTo>
                <a:cubicBezTo>
                  <a:pt x="544995" y="1622659"/>
                  <a:pt x="563846" y="1605792"/>
                  <a:pt x="563846" y="1570074"/>
                </a:cubicBezTo>
                <a:lnTo>
                  <a:pt x="560870" y="1564120"/>
                </a:lnTo>
                <a:lnTo>
                  <a:pt x="563846" y="1564120"/>
                </a:lnTo>
                <a:cubicBezTo>
                  <a:pt x="571784" y="1538323"/>
                  <a:pt x="589643" y="1505581"/>
                  <a:pt x="617424" y="1465894"/>
                </a:cubicBezTo>
                <a:cubicBezTo>
                  <a:pt x="613456" y="1444066"/>
                  <a:pt x="607503" y="1429183"/>
                  <a:pt x="599565" y="1421245"/>
                </a:cubicBezTo>
                <a:close/>
                <a:moveTo>
                  <a:pt x="754346" y="1230745"/>
                </a:moveTo>
                <a:lnTo>
                  <a:pt x="745417" y="1236699"/>
                </a:lnTo>
                <a:lnTo>
                  <a:pt x="745417" y="1239675"/>
                </a:lnTo>
                <a:cubicBezTo>
                  <a:pt x="775182" y="1281347"/>
                  <a:pt x="789073" y="1312105"/>
                  <a:pt x="787089" y="1331949"/>
                </a:cubicBezTo>
                <a:lnTo>
                  <a:pt x="787089" y="1352784"/>
                </a:lnTo>
                <a:lnTo>
                  <a:pt x="778159" y="1379573"/>
                </a:lnTo>
                <a:cubicBezTo>
                  <a:pt x="752362" y="1391480"/>
                  <a:pt x="734503" y="1405370"/>
                  <a:pt x="724581" y="1421245"/>
                </a:cubicBezTo>
                <a:lnTo>
                  <a:pt x="724581" y="1427198"/>
                </a:lnTo>
                <a:cubicBezTo>
                  <a:pt x="724581" y="1433151"/>
                  <a:pt x="742440" y="1437120"/>
                  <a:pt x="778159" y="1439105"/>
                </a:cubicBezTo>
                <a:lnTo>
                  <a:pt x="784112" y="1439105"/>
                </a:lnTo>
                <a:lnTo>
                  <a:pt x="787089" y="1436128"/>
                </a:lnTo>
                <a:lnTo>
                  <a:pt x="804948" y="1439105"/>
                </a:lnTo>
                <a:lnTo>
                  <a:pt x="849596" y="1442081"/>
                </a:lnTo>
                <a:lnTo>
                  <a:pt x="894245" y="1433151"/>
                </a:lnTo>
                <a:lnTo>
                  <a:pt x="989495" y="1409339"/>
                </a:lnTo>
                <a:lnTo>
                  <a:pt x="1013307" y="1415292"/>
                </a:lnTo>
                <a:lnTo>
                  <a:pt x="1013307" y="1421245"/>
                </a:lnTo>
                <a:lnTo>
                  <a:pt x="986518" y="1451011"/>
                </a:lnTo>
                <a:lnTo>
                  <a:pt x="903174" y="1525425"/>
                </a:lnTo>
                <a:lnTo>
                  <a:pt x="906151" y="1525425"/>
                </a:lnTo>
                <a:lnTo>
                  <a:pt x="909128" y="1528402"/>
                </a:lnTo>
                <a:lnTo>
                  <a:pt x="924010" y="1528402"/>
                </a:lnTo>
                <a:lnTo>
                  <a:pt x="956753" y="1495659"/>
                </a:lnTo>
                <a:cubicBezTo>
                  <a:pt x="988503" y="1475816"/>
                  <a:pt x="1034143" y="1452003"/>
                  <a:pt x="1093675" y="1424222"/>
                </a:cubicBezTo>
                <a:cubicBezTo>
                  <a:pt x="1131378" y="1426206"/>
                  <a:pt x="1158167" y="1413308"/>
                  <a:pt x="1174042" y="1385527"/>
                </a:cubicBezTo>
                <a:cubicBezTo>
                  <a:pt x="1176026" y="1373620"/>
                  <a:pt x="1148245" y="1359730"/>
                  <a:pt x="1090698" y="1343855"/>
                </a:cubicBezTo>
                <a:lnTo>
                  <a:pt x="1084745" y="1343855"/>
                </a:lnTo>
                <a:lnTo>
                  <a:pt x="1075815" y="1343855"/>
                </a:lnTo>
                <a:lnTo>
                  <a:pt x="1054979" y="1343855"/>
                </a:lnTo>
                <a:lnTo>
                  <a:pt x="1016284" y="1349808"/>
                </a:lnTo>
                <a:lnTo>
                  <a:pt x="992471" y="1346831"/>
                </a:lnTo>
                <a:cubicBezTo>
                  <a:pt x="948815" y="1352784"/>
                  <a:pt x="923018" y="1357745"/>
                  <a:pt x="915081" y="1361714"/>
                </a:cubicBezTo>
                <a:lnTo>
                  <a:pt x="900198" y="1361714"/>
                </a:lnTo>
                <a:lnTo>
                  <a:pt x="891268" y="1340878"/>
                </a:lnTo>
                <a:cubicBezTo>
                  <a:pt x="845628" y="1267456"/>
                  <a:pt x="801971" y="1230745"/>
                  <a:pt x="760300" y="1230745"/>
                </a:cubicBezTo>
                <a:close/>
                <a:moveTo>
                  <a:pt x="787089" y="891417"/>
                </a:moveTo>
                <a:cubicBezTo>
                  <a:pt x="785104" y="911261"/>
                  <a:pt x="807924" y="953925"/>
                  <a:pt x="855549" y="1019409"/>
                </a:cubicBezTo>
                <a:cubicBezTo>
                  <a:pt x="911112" y="1086878"/>
                  <a:pt x="966674" y="1129542"/>
                  <a:pt x="1022237" y="1147402"/>
                </a:cubicBezTo>
                <a:lnTo>
                  <a:pt x="1054979" y="1159308"/>
                </a:lnTo>
                <a:lnTo>
                  <a:pt x="1108557" y="1156331"/>
                </a:lnTo>
                <a:lnTo>
                  <a:pt x="1147253" y="1144425"/>
                </a:lnTo>
                <a:lnTo>
                  <a:pt x="1177018" y="1099777"/>
                </a:lnTo>
                <a:cubicBezTo>
                  <a:pt x="1177514" y="1095560"/>
                  <a:pt x="1177561" y="1091545"/>
                  <a:pt x="1177158" y="1087731"/>
                </a:cubicBezTo>
                <a:cubicBezTo>
                  <a:pt x="1174336" y="1061035"/>
                  <a:pt x="1149485" y="1044214"/>
                  <a:pt x="1102604" y="1037269"/>
                </a:cubicBezTo>
                <a:lnTo>
                  <a:pt x="1099628" y="1037269"/>
                </a:lnTo>
                <a:lnTo>
                  <a:pt x="1096651" y="1040245"/>
                </a:lnTo>
                <a:lnTo>
                  <a:pt x="1090698" y="1037269"/>
                </a:lnTo>
                <a:lnTo>
                  <a:pt x="1040096" y="1031316"/>
                </a:lnTo>
                <a:lnTo>
                  <a:pt x="1037120" y="1034292"/>
                </a:lnTo>
                <a:lnTo>
                  <a:pt x="1007354" y="1034292"/>
                </a:lnTo>
                <a:cubicBezTo>
                  <a:pt x="975604" y="1028339"/>
                  <a:pt x="941870" y="1011472"/>
                  <a:pt x="906151" y="983691"/>
                </a:cubicBezTo>
                <a:cubicBezTo>
                  <a:pt x="874401" y="979722"/>
                  <a:pt x="836698" y="948964"/>
                  <a:pt x="793042" y="891417"/>
                </a:cubicBezTo>
                <a:close/>
                <a:moveTo>
                  <a:pt x="843643" y="662222"/>
                </a:moveTo>
                <a:cubicBezTo>
                  <a:pt x="879362" y="678097"/>
                  <a:pt x="897221" y="690003"/>
                  <a:pt x="897221" y="697941"/>
                </a:cubicBezTo>
                <a:lnTo>
                  <a:pt x="897221" y="706870"/>
                </a:lnTo>
                <a:lnTo>
                  <a:pt x="816854" y="730683"/>
                </a:lnTo>
                <a:cubicBezTo>
                  <a:pt x="818839" y="714808"/>
                  <a:pt x="827768" y="692980"/>
                  <a:pt x="843643" y="665198"/>
                </a:cubicBezTo>
                <a:close/>
                <a:moveTo>
                  <a:pt x="793042" y="641386"/>
                </a:moveTo>
                <a:cubicBezTo>
                  <a:pt x="767245" y="692980"/>
                  <a:pt x="754346" y="724730"/>
                  <a:pt x="754346" y="736636"/>
                </a:cubicBezTo>
                <a:cubicBezTo>
                  <a:pt x="752362" y="754495"/>
                  <a:pt x="711682" y="776323"/>
                  <a:pt x="632307" y="802120"/>
                </a:cubicBezTo>
                <a:cubicBezTo>
                  <a:pt x="634292" y="776323"/>
                  <a:pt x="687870" y="722745"/>
                  <a:pt x="793042" y="641386"/>
                </a:cubicBezTo>
                <a:close/>
                <a:moveTo>
                  <a:pt x="894245" y="468745"/>
                </a:moveTo>
                <a:cubicBezTo>
                  <a:pt x="868448" y="466761"/>
                  <a:pt x="830745" y="470730"/>
                  <a:pt x="781135" y="480652"/>
                </a:cubicBezTo>
                <a:lnTo>
                  <a:pt x="694815" y="507441"/>
                </a:lnTo>
                <a:lnTo>
                  <a:pt x="694815" y="519347"/>
                </a:lnTo>
                <a:cubicBezTo>
                  <a:pt x="696800" y="525300"/>
                  <a:pt x="710690" y="535222"/>
                  <a:pt x="736487" y="549112"/>
                </a:cubicBezTo>
                <a:cubicBezTo>
                  <a:pt x="803956" y="549112"/>
                  <a:pt x="837690" y="546136"/>
                  <a:pt x="837690" y="540183"/>
                </a:cubicBezTo>
                <a:lnTo>
                  <a:pt x="840667" y="540183"/>
                </a:lnTo>
                <a:lnTo>
                  <a:pt x="846620" y="543159"/>
                </a:lnTo>
                <a:lnTo>
                  <a:pt x="849596" y="543159"/>
                </a:lnTo>
                <a:lnTo>
                  <a:pt x="852573" y="540183"/>
                </a:lnTo>
                <a:lnTo>
                  <a:pt x="852573" y="543159"/>
                </a:lnTo>
                <a:lnTo>
                  <a:pt x="870432" y="543159"/>
                </a:lnTo>
                <a:lnTo>
                  <a:pt x="876385" y="543159"/>
                </a:lnTo>
                <a:lnTo>
                  <a:pt x="876385" y="552089"/>
                </a:lnTo>
                <a:lnTo>
                  <a:pt x="867456" y="563995"/>
                </a:lnTo>
                <a:cubicBezTo>
                  <a:pt x="786096" y="631464"/>
                  <a:pt x="738471" y="674128"/>
                  <a:pt x="724581" y="691988"/>
                </a:cubicBezTo>
                <a:cubicBezTo>
                  <a:pt x="637268" y="765409"/>
                  <a:pt x="593612" y="813034"/>
                  <a:pt x="593612" y="834862"/>
                </a:cubicBezTo>
                <a:lnTo>
                  <a:pt x="590635" y="846769"/>
                </a:lnTo>
                <a:cubicBezTo>
                  <a:pt x="602542" y="846769"/>
                  <a:pt x="645206" y="827917"/>
                  <a:pt x="718628" y="790214"/>
                </a:cubicBezTo>
                <a:lnTo>
                  <a:pt x="727557" y="793191"/>
                </a:lnTo>
                <a:lnTo>
                  <a:pt x="727557" y="799144"/>
                </a:lnTo>
                <a:cubicBezTo>
                  <a:pt x="717635" y="844784"/>
                  <a:pt x="684893" y="914238"/>
                  <a:pt x="629331" y="1007503"/>
                </a:cubicBezTo>
                <a:cubicBezTo>
                  <a:pt x="615440" y="1023378"/>
                  <a:pt x="568807" y="1063066"/>
                  <a:pt x="489432" y="1126566"/>
                </a:cubicBezTo>
                <a:lnTo>
                  <a:pt x="489432" y="1138472"/>
                </a:lnTo>
                <a:lnTo>
                  <a:pt x="513245" y="1171214"/>
                </a:lnTo>
                <a:cubicBezTo>
                  <a:pt x="556901" y="1175183"/>
                  <a:pt x="616432" y="1127558"/>
                  <a:pt x="691839" y="1028339"/>
                </a:cubicBezTo>
                <a:cubicBezTo>
                  <a:pt x="727557" y="968808"/>
                  <a:pt x="760300" y="887448"/>
                  <a:pt x="790065" y="784261"/>
                </a:cubicBezTo>
                <a:cubicBezTo>
                  <a:pt x="792050" y="776323"/>
                  <a:pt x="841659" y="767394"/>
                  <a:pt x="938893" y="757472"/>
                </a:cubicBezTo>
                <a:lnTo>
                  <a:pt x="938893" y="760448"/>
                </a:lnTo>
                <a:cubicBezTo>
                  <a:pt x="954768" y="760448"/>
                  <a:pt x="979573" y="746558"/>
                  <a:pt x="1013307" y="718777"/>
                </a:cubicBezTo>
                <a:lnTo>
                  <a:pt x="1013307" y="706870"/>
                </a:lnTo>
                <a:cubicBezTo>
                  <a:pt x="1015292" y="692980"/>
                  <a:pt x="1000409" y="683058"/>
                  <a:pt x="968659" y="677105"/>
                </a:cubicBezTo>
                <a:lnTo>
                  <a:pt x="950799" y="680081"/>
                </a:lnTo>
                <a:lnTo>
                  <a:pt x="938893" y="680081"/>
                </a:lnTo>
                <a:lnTo>
                  <a:pt x="894245" y="653292"/>
                </a:lnTo>
                <a:cubicBezTo>
                  <a:pt x="880354" y="631464"/>
                  <a:pt x="867456" y="619558"/>
                  <a:pt x="855549" y="617573"/>
                </a:cubicBezTo>
                <a:lnTo>
                  <a:pt x="837690" y="614597"/>
                </a:lnTo>
                <a:lnTo>
                  <a:pt x="837690" y="602691"/>
                </a:lnTo>
                <a:cubicBezTo>
                  <a:pt x="847612" y="602691"/>
                  <a:pt x="853565" y="598722"/>
                  <a:pt x="855549" y="590784"/>
                </a:cubicBezTo>
                <a:cubicBezTo>
                  <a:pt x="926987" y="563003"/>
                  <a:pt x="963698" y="535222"/>
                  <a:pt x="965682" y="507441"/>
                </a:cubicBezTo>
                <a:cubicBezTo>
                  <a:pt x="967667" y="487597"/>
                  <a:pt x="947823" y="474698"/>
                  <a:pt x="906151" y="468745"/>
                </a:cubicBezTo>
                <a:close/>
                <a:moveTo>
                  <a:pt x="0" y="0"/>
                </a:moveTo>
                <a:lnTo>
                  <a:pt x="1611086" y="0"/>
                </a:lnTo>
                <a:lnTo>
                  <a:pt x="1611086" y="6937829"/>
                </a:lnTo>
                <a:lnTo>
                  <a:pt x="0" y="6937829"/>
                </a:lnTo>
                <a:close/>
              </a:path>
            </a:pathLst>
          </a:custGeom>
          <a:solidFill>
            <a:schemeClr val="bg2">
              <a:lumMod val="10000"/>
              <a:lumOff val="90000"/>
              <a:alpha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10573658" y="-43543"/>
            <a:ext cx="1611086" cy="6937829"/>
          </a:xfrm>
          <a:custGeom>
            <a:avLst/>
            <a:gdLst/>
            <a:ahLst/>
            <a:cxnLst/>
            <a:rect l="l" t="t" r="r" b="b"/>
            <a:pathLst>
              <a:path w="1611086" h="6937829">
                <a:moveTo>
                  <a:pt x="632306" y="5930737"/>
                </a:moveTo>
                <a:lnTo>
                  <a:pt x="620400" y="5936691"/>
                </a:lnTo>
                <a:cubicBezTo>
                  <a:pt x="632306" y="6016065"/>
                  <a:pt x="636275" y="6075597"/>
                  <a:pt x="632306" y="6115284"/>
                </a:cubicBezTo>
                <a:lnTo>
                  <a:pt x="614447" y="6216487"/>
                </a:lnTo>
                <a:lnTo>
                  <a:pt x="575752" y="6287925"/>
                </a:lnTo>
                <a:lnTo>
                  <a:pt x="557892" y="6329597"/>
                </a:lnTo>
                <a:cubicBezTo>
                  <a:pt x="526142" y="6377222"/>
                  <a:pt x="503322" y="6400042"/>
                  <a:pt x="489431" y="6398058"/>
                </a:cubicBezTo>
                <a:cubicBezTo>
                  <a:pt x="511259" y="6423854"/>
                  <a:pt x="531103" y="6441714"/>
                  <a:pt x="548962" y="6451636"/>
                </a:cubicBezTo>
                <a:lnTo>
                  <a:pt x="587658" y="6430800"/>
                </a:lnTo>
                <a:cubicBezTo>
                  <a:pt x="603533" y="6405003"/>
                  <a:pt x="631314" y="6351425"/>
                  <a:pt x="671002" y="6270066"/>
                </a:cubicBezTo>
                <a:lnTo>
                  <a:pt x="706720" y="6136120"/>
                </a:lnTo>
                <a:lnTo>
                  <a:pt x="712673" y="6124214"/>
                </a:lnTo>
                <a:lnTo>
                  <a:pt x="715650" y="6112308"/>
                </a:lnTo>
                <a:cubicBezTo>
                  <a:pt x="779150" y="6128183"/>
                  <a:pt x="809908" y="6141081"/>
                  <a:pt x="807923" y="6151003"/>
                </a:cubicBezTo>
                <a:lnTo>
                  <a:pt x="813877" y="6145050"/>
                </a:lnTo>
                <a:lnTo>
                  <a:pt x="903173" y="6165886"/>
                </a:lnTo>
                <a:lnTo>
                  <a:pt x="903173" y="6171839"/>
                </a:lnTo>
                <a:cubicBezTo>
                  <a:pt x="841658" y="6201605"/>
                  <a:pt x="808916" y="6235339"/>
                  <a:pt x="804947" y="6273042"/>
                </a:cubicBezTo>
                <a:lnTo>
                  <a:pt x="801970" y="6293878"/>
                </a:lnTo>
                <a:cubicBezTo>
                  <a:pt x="792048" y="6367300"/>
                  <a:pt x="809908" y="6420878"/>
                  <a:pt x="855548" y="6454612"/>
                </a:cubicBezTo>
                <a:lnTo>
                  <a:pt x="858525" y="6454612"/>
                </a:lnTo>
                <a:lnTo>
                  <a:pt x="885314" y="6436753"/>
                </a:lnTo>
                <a:lnTo>
                  <a:pt x="885314" y="6424847"/>
                </a:lnTo>
                <a:lnTo>
                  <a:pt x="879361" y="6389128"/>
                </a:lnTo>
                <a:cubicBezTo>
                  <a:pt x="885314" y="6349440"/>
                  <a:pt x="958736" y="6319675"/>
                  <a:pt x="1099627" y="6299831"/>
                </a:cubicBezTo>
                <a:lnTo>
                  <a:pt x="1105580" y="6299831"/>
                </a:lnTo>
                <a:lnTo>
                  <a:pt x="1111533" y="6302808"/>
                </a:lnTo>
                <a:lnTo>
                  <a:pt x="1108556" y="6308761"/>
                </a:lnTo>
                <a:lnTo>
                  <a:pt x="1031166" y="6415917"/>
                </a:lnTo>
                <a:cubicBezTo>
                  <a:pt x="1031166" y="6445683"/>
                  <a:pt x="1038111" y="6461558"/>
                  <a:pt x="1052002" y="6463542"/>
                </a:cubicBezTo>
                <a:lnTo>
                  <a:pt x="1034142" y="6478425"/>
                </a:lnTo>
                <a:lnTo>
                  <a:pt x="1054978" y="6478425"/>
                </a:lnTo>
                <a:lnTo>
                  <a:pt x="1135345" y="6502237"/>
                </a:lnTo>
                <a:cubicBezTo>
                  <a:pt x="1153205" y="6504222"/>
                  <a:pt x="1164119" y="6500253"/>
                  <a:pt x="1168088" y="6490331"/>
                </a:cubicBezTo>
                <a:lnTo>
                  <a:pt x="1171064" y="6463542"/>
                </a:lnTo>
                <a:cubicBezTo>
                  <a:pt x="1167095" y="6455605"/>
                  <a:pt x="1138322" y="6442706"/>
                  <a:pt x="1084744" y="6424847"/>
                </a:cubicBezTo>
                <a:lnTo>
                  <a:pt x="1078791" y="6409964"/>
                </a:lnTo>
                <a:lnTo>
                  <a:pt x="1084744" y="6406987"/>
                </a:lnTo>
                <a:cubicBezTo>
                  <a:pt x="1126416" y="6363331"/>
                  <a:pt x="1153205" y="6330589"/>
                  <a:pt x="1165111" y="6308761"/>
                </a:cubicBezTo>
                <a:lnTo>
                  <a:pt x="1165111" y="6299831"/>
                </a:lnTo>
                <a:cubicBezTo>
                  <a:pt x="1169080" y="6276019"/>
                  <a:pt x="1153205" y="6262128"/>
                  <a:pt x="1117486" y="6258159"/>
                </a:cubicBezTo>
                <a:lnTo>
                  <a:pt x="1090697" y="6255183"/>
                </a:lnTo>
                <a:cubicBezTo>
                  <a:pt x="1013306" y="6257167"/>
                  <a:pt x="937900" y="6279988"/>
                  <a:pt x="864478" y="6323644"/>
                </a:cubicBezTo>
                <a:lnTo>
                  <a:pt x="864478" y="6299831"/>
                </a:lnTo>
                <a:lnTo>
                  <a:pt x="867455" y="6264112"/>
                </a:lnTo>
                <a:cubicBezTo>
                  <a:pt x="873408" y="6226409"/>
                  <a:pt x="910119" y="6195651"/>
                  <a:pt x="977588" y="6171839"/>
                </a:cubicBezTo>
                <a:cubicBezTo>
                  <a:pt x="1108556" y="6155964"/>
                  <a:pt x="1175033" y="6141081"/>
                  <a:pt x="1177017" y="6127191"/>
                </a:cubicBezTo>
                <a:lnTo>
                  <a:pt x="1177017" y="6124214"/>
                </a:lnTo>
                <a:lnTo>
                  <a:pt x="1162134" y="6109331"/>
                </a:lnTo>
                <a:lnTo>
                  <a:pt x="1171064" y="6088495"/>
                </a:lnTo>
                <a:cubicBezTo>
                  <a:pt x="1173048" y="6080558"/>
                  <a:pt x="1156181" y="6072620"/>
                  <a:pt x="1120462" y="6064683"/>
                </a:cubicBezTo>
                <a:lnTo>
                  <a:pt x="1096650" y="6064683"/>
                </a:lnTo>
                <a:lnTo>
                  <a:pt x="1001400" y="6079566"/>
                </a:lnTo>
                <a:cubicBezTo>
                  <a:pt x="973619" y="6087503"/>
                  <a:pt x="886306" y="6093456"/>
                  <a:pt x="739462" y="6097425"/>
                </a:cubicBezTo>
                <a:lnTo>
                  <a:pt x="712673" y="6094448"/>
                </a:lnTo>
                <a:cubicBezTo>
                  <a:pt x="716642" y="6062699"/>
                  <a:pt x="714658" y="6046823"/>
                  <a:pt x="706720" y="6046823"/>
                </a:cubicBezTo>
                <a:cubicBezTo>
                  <a:pt x="712673" y="5995229"/>
                  <a:pt x="691838" y="5956534"/>
                  <a:pt x="644212" y="5930737"/>
                </a:cubicBezTo>
                <a:close/>
                <a:moveTo>
                  <a:pt x="793041" y="5805722"/>
                </a:moveTo>
                <a:cubicBezTo>
                  <a:pt x="812884" y="5837472"/>
                  <a:pt x="834712" y="5855331"/>
                  <a:pt x="858525" y="5859300"/>
                </a:cubicBezTo>
                <a:lnTo>
                  <a:pt x="855548" y="5865253"/>
                </a:lnTo>
                <a:lnTo>
                  <a:pt x="831736" y="5883112"/>
                </a:lnTo>
                <a:lnTo>
                  <a:pt x="843642" y="5892042"/>
                </a:lnTo>
                <a:lnTo>
                  <a:pt x="846619" y="5892042"/>
                </a:lnTo>
                <a:lnTo>
                  <a:pt x="891267" y="5886089"/>
                </a:lnTo>
                <a:lnTo>
                  <a:pt x="962705" y="5915855"/>
                </a:lnTo>
                <a:lnTo>
                  <a:pt x="998423" y="5895019"/>
                </a:lnTo>
                <a:lnTo>
                  <a:pt x="989494" y="5880136"/>
                </a:lnTo>
                <a:lnTo>
                  <a:pt x="992470" y="5865253"/>
                </a:lnTo>
                <a:lnTo>
                  <a:pt x="998423" y="5859300"/>
                </a:lnTo>
                <a:cubicBezTo>
                  <a:pt x="972627" y="5837472"/>
                  <a:pt x="920041" y="5821597"/>
                  <a:pt x="840666" y="5811675"/>
                </a:cubicBezTo>
                <a:lnTo>
                  <a:pt x="819830" y="5811675"/>
                </a:lnTo>
                <a:lnTo>
                  <a:pt x="804947" y="5805722"/>
                </a:lnTo>
                <a:lnTo>
                  <a:pt x="798994" y="5805722"/>
                </a:lnTo>
                <a:close/>
                <a:moveTo>
                  <a:pt x="906150" y="5522948"/>
                </a:moveTo>
                <a:lnTo>
                  <a:pt x="903173" y="5525925"/>
                </a:lnTo>
                <a:lnTo>
                  <a:pt x="906150" y="5531878"/>
                </a:lnTo>
                <a:lnTo>
                  <a:pt x="900197" y="5534855"/>
                </a:lnTo>
                <a:cubicBezTo>
                  <a:pt x="906150" y="5558667"/>
                  <a:pt x="910119" y="5577022"/>
                  <a:pt x="912103" y="5589921"/>
                </a:cubicBezTo>
                <a:cubicBezTo>
                  <a:pt x="914088" y="5602820"/>
                  <a:pt x="929962" y="5612245"/>
                  <a:pt x="959728" y="5618198"/>
                </a:cubicBezTo>
                <a:lnTo>
                  <a:pt x="971634" y="5615222"/>
                </a:lnTo>
                <a:lnTo>
                  <a:pt x="992470" y="5594386"/>
                </a:lnTo>
                <a:lnTo>
                  <a:pt x="989494" y="5585456"/>
                </a:lnTo>
                <a:cubicBezTo>
                  <a:pt x="989494" y="5569581"/>
                  <a:pt x="961713" y="5548745"/>
                  <a:pt x="906150" y="5522948"/>
                </a:cubicBezTo>
                <a:close/>
                <a:moveTo>
                  <a:pt x="665048" y="5508066"/>
                </a:moveTo>
                <a:lnTo>
                  <a:pt x="656119" y="5514019"/>
                </a:lnTo>
                <a:lnTo>
                  <a:pt x="653142" y="5525925"/>
                </a:lnTo>
                <a:cubicBezTo>
                  <a:pt x="653142" y="5543784"/>
                  <a:pt x="661080" y="5562636"/>
                  <a:pt x="676955" y="5582480"/>
                </a:cubicBezTo>
                <a:lnTo>
                  <a:pt x="697791" y="5582480"/>
                </a:lnTo>
                <a:cubicBezTo>
                  <a:pt x="705728" y="5580495"/>
                  <a:pt x="713666" y="5571566"/>
                  <a:pt x="721603" y="5555691"/>
                </a:cubicBezTo>
                <a:cubicBezTo>
                  <a:pt x="721603" y="5549737"/>
                  <a:pt x="715650" y="5545768"/>
                  <a:pt x="703744" y="5543784"/>
                </a:cubicBezTo>
                <a:lnTo>
                  <a:pt x="703744" y="5540808"/>
                </a:lnTo>
                <a:lnTo>
                  <a:pt x="724580" y="5522948"/>
                </a:lnTo>
                <a:lnTo>
                  <a:pt x="724580" y="5519972"/>
                </a:lnTo>
                <a:lnTo>
                  <a:pt x="712673" y="5516995"/>
                </a:lnTo>
                <a:lnTo>
                  <a:pt x="697791" y="5522948"/>
                </a:lnTo>
                <a:lnTo>
                  <a:pt x="679931" y="5525925"/>
                </a:lnTo>
                <a:cubicBezTo>
                  <a:pt x="677947" y="5517988"/>
                  <a:pt x="672986" y="5512034"/>
                  <a:pt x="665048" y="5508066"/>
                </a:cubicBezTo>
                <a:close/>
                <a:moveTo>
                  <a:pt x="888291" y="5436628"/>
                </a:moveTo>
                <a:lnTo>
                  <a:pt x="879361" y="5442581"/>
                </a:lnTo>
                <a:lnTo>
                  <a:pt x="915080" y="5505089"/>
                </a:lnTo>
                <a:cubicBezTo>
                  <a:pt x="944845" y="5501120"/>
                  <a:pt x="958736" y="5496159"/>
                  <a:pt x="956752" y="5490206"/>
                </a:cubicBezTo>
                <a:lnTo>
                  <a:pt x="959728" y="5460441"/>
                </a:lnTo>
                <a:cubicBezTo>
                  <a:pt x="959728" y="5456472"/>
                  <a:pt x="944845" y="5448534"/>
                  <a:pt x="915080" y="5436628"/>
                </a:cubicBezTo>
                <a:close/>
                <a:moveTo>
                  <a:pt x="679931" y="5412816"/>
                </a:moveTo>
                <a:lnTo>
                  <a:pt x="671002" y="5433651"/>
                </a:lnTo>
                <a:lnTo>
                  <a:pt x="671002" y="5436628"/>
                </a:lnTo>
                <a:cubicBezTo>
                  <a:pt x="678939" y="5434644"/>
                  <a:pt x="682908" y="5440597"/>
                  <a:pt x="682908" y="5454487"/>
                </a:cubicBezTo>
                <a:cubicBezTo>
                  <a:pt x="678939" y="5454487"/>
                  <a:pt x="675963" y="5463417"/>
                  <a:pt x="673978" y="5481276"/>
                </a:cubicBezTo>
                <a:lnTo>
                  <a:pt x="673978" y="5484253"/>
                </a:lnTo>
                <a:lnTo>
                  <a:pt x="691838" y="5478300"/>
                </a:lnTo>
                <a:lnTo>
                  <a:pt x="712673" y="5481276"/>
                </a:lnTo>
                <a:lnTo>
                  <a:pt x="736486" y="5457464"/>
                </a:lnTo>
                <a:lnTo>
                  <a:pt x="736486" y="5448534"/>
                </a:lnTo>
                <a:cubicBezTo>
                  <a:pt x="714658" y="5424722"/>
                  <a:pt x="695806" y="5412816"/>
                  <a:pt x="679931" y="5412816"/>
                </a:cubicBezTo>
                <a:close/>
                <a:moveTo>
                  <a:pt x="796017" y="5180644"/>
                </a:moveTo>
                <a:lnTo>
                  <a:pt x="798994" y="5180644"/>
                </a:lnTo>
                <a:lnTo>
                  <a:pt x="796017" y="5183620"/>
                </a:lnTo>
                <a:cubicBezTo>
                  <a:pt x="798994" y="5197511"/>
                  <a:pt x="800978" y="5212394"/>
                  <a:pt x="801970" y="5228269"/>
                </a:cubicBezTo>
                <a:cubicBezTo>
                  <a:pt x="802962" y="5244144"/>
                  <a:pt x="802962" y="5261011"/>
                  <a:pt x="801970" y="5278870"/>
                </a:cubicBezTo>
                <a:lnTo>
                  <a:pt x="801970" y="5284823"/>
                </a:lnTo>
                <a:cubicBezTo>
                  <a:pt x="742439" y="5304667"/>
                  <a:pt x="681916" y="5333441"/>
                  <a:pt x="620400" y="5371144"/>
                </a:cubicBezTo>
                <a:lnTo>
                  <a:pt x="611470" y="5368167"/>
                </a:lnTo>
                <a:cubicBezTo>
                  <a:pt x="663064" y="5286808"/>
                  <a:pt x="724580" y="5224300"/>
                  <a:pt x="796017" y="5180644"/>
                </a:cubicBezTo>
                <a:close/>
                <a:moveTo>
                  <a:pt x="861502" y="5037769"/>
                </a:moveTo>
                <a:lnTo>
                  <a:pt x="828759" y="5040745"/>
                </a:lnTo>
                <a:cubicBezTo>
                  <a:pt x="765259" y="5084401"/>
                  <a:pt x="722595" y="5105237"/>
                  <a:pt x="700767" y="5103253"/>
                </a:cubicBezTo>
                <a:lnTo>
                  <a:pt x="691838" y="5103253"/>
                </a:lnTo>
                <a:lnTo>
                  <a:pt x="688861" y="5112183"/>
                </a:lnTo>
                <a:cubicBezTo>
                  <a:pt x="710689" y="5135995"/>
                  <a:pt x="731525" y="5150878"/>
                  <a:pt x="751369" y="5156831"/>
                </a:cubicBezTo>
                <a:lnTo>
                  <a:pt x="754345" y="5162784"/>
                </a:lnTo>
                <a:lnTo>
                  <a:pt x="662072" y="5272917"/>
                </a:lnTo>
                <a:cubicBezTo>
                  <a:pt x="582697" y="5356261"/>
                  <a:pt x="543009" y="5400909"/>
                  <a:pt x="543009" y="5406862"/>
                </a:cubicBezTo>
                <a:lnTo>
                  <a:pt x="486455" y="5540808"/>
                </a:lnTo>
                <a:cubicBezTo>
                  <a:pt x="490423" y="5588433"/>
                  <a:pt x="501338" y="5612245"/>
                  <a:pt x="519197" y="5612245"/>
                </a:cubicBezTo>
                <a:lnTo>
                  <a:pt x="537056" y="5621175"/>
                </a:lnTo>
                <a:lnTo>
                  <a:pt x="557892" y="5615222"/>
                </a:lnTo>
                <a:cubicBezTo>
                  <a:pt x="571783" y="5611253"/>
                  <a:pt x="579720" y="5602323"/>
                  <a:pt x="581705" y="5588433"/>
                </a:cubicBezTo>
                <a:lnTo>
                  <a:pt x="581705" y="5549737"/>
                </a:lnTo>
                <a:lnTo>
                  <a:pt x="578728" y="5546761"/>
                </a:lnTo>
                <a:lnTo>
                  <a:pt x="584681" y="5514019"/>
                </a:lnTo>
                <a:lnTo>
                  <a:pt x="584681" y="5505089"/>
                </a:lnTo>
                <a:cubicBezTo>
                  <a:pt x="588650" y="5441589"/>
                  <a:pt x="612462" y="5411823"/>
                  <a:pt x="656119" y="5415792"/>
                </a:cubicBezTo>
                <a:cubicBezTo>
                  <a:pt x="735494" y="5370151"/>
                  <a:pt x="783119" y="5347331"/>
                  <a:pt x="798994" y="5347331"/>
                </a:cubicBezTo>
                <a:lnTo>
                  <a:pt x="801970" y="5365191"/>
                </a:lnTo>
                <a:lnTo>
                  <a:pt x="798994" y="5409839"/>
                </a:lnTo>
                <a:cubicBezTo>
                  <a:pt x="797009" y="5465401"/>
                  <a:pt x="800978" y="5511042"/>
                  <a:pt x="810900" y="5546761"/>
                </a:cubicBezTo>
                <a:lnTo>
                  <a:pt x="793041" y="5564620"/>
                </a:lnTo>
                <a:lnTo>
                  <a:pt x="804947" y="5579503"/>
                </a:lnTo>
                <a:lnTo>
                  <a:pt x="822806" y="5576526"/>
                </a:lnTo>
                <a:lnTo>
                  <a:pt x="861502" y="5537831"/>
                </a:lnTo>
                <a:cubicBezTo>
                  <a:pt x="851580" y="5504097"/>
                  <a:pt x="847611" y="5477308"/>
                  <a:pt x="849595" y="5457464"/>
                </a:cubicBezTo>
                <a:lnTo>
                  <a:pt x="852572" y="5394956"/>
                </a:lnTo>
                <a:lnTo>
                  <a:pt x="855548" y="5371144"/>
                </a:lnTo>
                <a:lnTo>
                  <a:pt x="858525" y="5368167"/>
                </a:lnTo>
                <a:lnTo>
                  <a:pt x="861502" y="5326495"/>
                </a:lnTo>
                <a:cubicBezTo>
                  <a:pt x="873408" y="5308636"/>
                  <a:pt x="904166" y="5301690"/>
                  <a:pt x="953775" y="5305659"/>
                </a:cubicBezTo>
                <a:cubicBezTo>
                  <a:pt x="1027197" y="5307643"/>
                  <a:pt x="1063908" y="5320542"/>
                  <a:pt x="1063908" y="5344355"/>
                </a:cubicBezTo>
                <a:cubicBezTo>
                  <a:pt x="1081767" y="5342370"/>
                  <a:pt x="1087720" y="5408847"/>
                  <a:pt x="1081767" y="5543784"/>
                </a:cubicBezTo>
                <a:lnTo>
                  <a:pt x="1060931" y="5642011"/>
                </a:lnTo>
                <a:cubicBezTo>
                  <a:pt x="1058947" y="5663839"/>
                  <a:pt x="993462" y="5675745"/>
                  <a:pt x="864478" y="5677730"/>
                </a:cubicBezTo>
                <a:lnTo>
                  <a:pt x="852572" y="5677730"/>
                </a:lnTo>
                <a:lnTo>
                  <a:pt x="807923" y="5665823"/>
                </a:lnTo>
                <a:lnTo>
                  <a:pt x="804947" y="5665823"/>
                </a:lnTo>
                <a:lnTo>
                  <a:pt x="798994" y="5671776"/>
                </a:lnTo>
                <a:cubicBezTo>
                  <a:pt x="804947" y="5683683"/>
                  <a:pt x="816853" y="5690628"/>
                  <a:pt x="834712" y="5692612"/>
                </a:cubicBezTo>
                <a:cubicBezTo>
                  <a:pt x="983541" y="5726347"/>
                  <a:pt x="1066884" y="5744206"/>
                  <a:pt x="1084744" y="5746191"/>
                </a:cubicBezTo>
                <a:cubicBezTo>
                  <a:pt x="1098634" y="5736268"/>
                  <a:pt x="1109548" y="5717417"/>
                  <a:pt x="1117486" y="5689636"/>
                </a:cubicBezTo>
                <a:lnTo>
                  <a:pt x="1114509" y="5618198"/>
                </a:lnTo>
                <a:lnTo>
                  <a:pt x="1120462" y="5573550"/>
                </a:lnTo>
                <a:lnTo>
                  <a:pt x="1120462" y="5570573"/>
                </a:lnTo>
                <a:lnTo>
                  <a:pt x="1123439" y="5558667"/>
                </a:lnTo>
                <a:lnTo>
                  <a:pt x="1123439" y="5463417"/>
                </a:lnTo>
                <a:lnTo>
                  <a:pt x="1141298" y="5380073"/>
                </a:lnTo>
                <a:cubicBezTo>
                  <a:pt x="1159158" y="5358245"/>
                  <a:pt x="1171064" y="5345347"/>
                  <a:pt x="1177017" y="5341378"/>
                </a:cubicBezTo>
                <a:cubicBezTo>
                  <a:pt x="1180986" y="5297722"/>
                  <a:pt x="1153205" y="5271925"/>
                  <a:pt x="1093673" y="5263987"/>
                </a:cubicBezTo>
                <a:lnTo>
                  <a:pt x="1084744" y="5261011"/>
                </a:lnTo>
                <a:lnTo>
                  <a:pt x="1028189" y="5263987"/>
                </a:lnTo>
                <a:lnTo>
                  <a:pt x="986517" y="5258034"/>
                </a:lnTo>
                <a:cubicBezTo>
                  <a:pt x="958736" y="5256050"/>
                  <a:pt x="920041" y="5260018"/>
                  <a:pt x="870431" y="5269941"/>
                </a:cubicBezTo>
                <a:cubicBezTo>
                  <a:pt x="860509" y="5269941"/>
                  <a:pt x="856541" y="5266964"/>
                  <a:pt x="858525" y="5261011"/>
                </a:cubicBezTo>
                <a:lnTo>
                  <a:pt x="855548" y="5246128"/>
                </a:lnTo>
                <a:lnTo>
                  <a:pt x="855548" y="5207433"/>
                </a:lnTo>
                <a:lnTo>
                  <a:pt x="858525" y="5207433"/>
                </a:lnTo>
                <a:lnTo>
                  <a:pt x="858525" y="5201480"/>
                </a:lnTo>
                <a:cubicBezTo>
                  <a:pt x="840666" y="5179651"/>
                  <a:pt x="824791" y="5169730"/>
                  <a:pt x="810900" y="5171714"/>
                </a:cubicBezTo>
                <a:lnTo>
                  <a:pt x="813877" y="5159808"/>
                </a:lnTo>
                <a:lnTo>
                  <a:pt x="825783" y="5150878"/>
                </a:lnTo>
                <a:cubicBezTo>
                  <a:pt x="873408" y="5121112"/>
                  <a:pt x="902181" y="5100276"/>
                  <a:pt x="912103" y="5088370"/>
                </a:cubicBezTo>
                <a:lnTo>
                  <a:pt x="912103" y="5079441"/>
                </a:lnTo>
                <a:cubicBezTo>
                  <a:pt x="912103" y="5073487"/>
                  <a:pt x="910119" y="5065054"/>
                  <a:pt x="906150" y="5054140"/>
                </a:cubicBezTo>
                <a:cubicBezTo>
                  <a:pt x="902181" y="5043226"/>
                  <a:pt x="887298" y="5037769"/>
                  <a:pt x="861502" y="5037769"/>
                </a:cubicBezTo>
                <a:close/>
                <a:moveTo>
                  <a:pt x="846619" y="4713323"/>
                </a:moveTo>
                <a:lnTo>
                  <a:pt x="840666" y="4716300"/>
                </a:lnTo>
                <a:cubicBezTo>
                  <a:pt x="870431" y="4740112"/>
                  <a:pt x="903173" y="4760948"/>
                  <a:pt x="938892" y="4778808"/>
                </a:cubicBezTo>
                <a:cubicBezTo>
                  <a:pt x="966673" y="4796667"/>
                  <a:pt x="985525" y="4806589"/>
                  <a:pt x="995447" y="4808573"/>
                </a:cubicBezTo>
                <a:lnTo>
                  <a:pt x="1022236" y="4793691"/>
                </a:lnTo>
                <a:lnTo>
                  <a:pt x="1028189" y="4790714"/>
                </a:lnTo>
                <a:lnTo>
                  <a:pt x="1022236" y="4784761"/>
                </a:lnTo>
                <a:cubicBezTo>
                  <a:pt x="1022236" y="4747058"/>
                  <a:pt x="963697" y="4723245"/>
                  <a:pt x="846619" y="4713323"/>
                </a:cubicBezTo>
                <a:close/>
                <a:moveTo>
                  <a:pt x="691838" y="4627003"/>
                </a:moveTo>
                <a:lnTo>
                  <a:pt x="703744" y="4627003"/>
                </a:lnTo>
                <a:cubicBezTo>
                  <a:pt x="713666" y="4627003"/>
                  <a:pt x="720611" y="4645854"/>
                  <a:pt x="724580" y="4683558"/>
                </a:cubicBezTo>
                <a:cubicBezTo>
                  <a:pt x="724580" y="4804605"/>
                  <a:pt x="686877" y="4865128"/>
                  <a:pt x="611470" y="4865128"/>
                </a:cubicBezTo>
                <a:cubicBezTo>
                  <a:pt x="601548" y="4865128"/>
                  <a:pt x="591627" y="4844292"/>
                  <a:pt x="581705" y="4802620"/>
                </a:cubicBezTo>
                <a:lnTo>
                  <a:pt x="581705" y="4784761"/>
                </a:lnTo>
                <a:lnTo>
                  <a:pt x="590634" y="4778808"/>
                </a:lnTo>
                <a:cubicBezTo>
                  <a:pt x="636275" y="4780792"/>
                  <a:pt x="659095" y="4786745"/>
                  <a:pt x="659095" y="4796667"/>
                </a:cubicBezTo>
                <a:cubicBezTo>
                  <a:pt x="680923" y="4792698"/>
                  <a:pt x="691838" y="4787737"/>
                  <a:pt x="691838" y="4781784"/>
                </a:cubicBezTo>
                <a:lnTo>
                  <a:pt x="691838" y="4772855"/>
                </a:lnTo>
                <a:cubicBezTo>
                  <a:pt x="691838" y="4756980"/>
                  <a:pt x="660088" y="4749042"/>
                  <a:pt x="596588" y="4749042"/>
                </a:cubicBezTo>
                <a:lnTo>
                  <a:pt x="584681" y="4740112"/>
                </a:lnTo>
                <a:lnTo>
                  <a:pt x="584681" y="4737136"/>
                </a:lnTo>
                <a:cubicBezTo>
                  <a:pt x="606509" y="4699433"/>
                  <a:pt x="642228" y="4662722"/>
                  <a:pt x="691838" y="4627003"/>
                </a:cubicBezTo>
                <a:close/>
                <a:moveTo>
                  <a:pt x="971634" y="4412690"/>
                </a:moveTo>
                <a:lnTo>
                  <a:pt x="941869" y="4415667"/>
                </a:lnTo>
                <a:lnTo>
                  <a:pt x="953775" y="4424597"/>
                </a:lnTo>
                <a:cubicBezTo>
                  <a:pt x="953775" y="4454362"/>
                  <a:pt x="918056" y="4505956"/>
                  <a:pt x="846619" y="4579378"/>
                </a:cubicBezTo>
                <a:cubicBezTo>
                  <a:pt x="846619" y="4591284"/>
                  <a:pt x="854556" y="4609144"/>
                  <a:pt x="870431" y="4632956"/>
                </a:cubicBezTo>
                <a:lnTo>
                  <a:pt x="873408" y="4632956"/>
                </a:lnTo>
                <a:lnTo>
                  <a:pt x="926986" y="4576401"/>
                </a:lnTo>
                <a:cubicBezTo>
                  <a:pt x="934923" y="4558542"/>
                  <a:pt x="983541" y="4540683"/>
                  <a:pt x="1072838" y="4522823"/>
                </a:cubicBezTo>
                <a:lnTo>
                  <a:pt x="1093673" y="4519847"/>
                </a:lnTo>
                <a:lnTo>
                  <a:pt x="1126416" y="4528776"/>
                </a:lnTo>
                <a:lnTo>
                  <a:pt x="1135345" y="4704394"/>
                </a:lnTo>
                <a:cubicBezTo>
                  <a:pt x="1135345" y="4754003"/>
                  <a:pt x="1123439" y="4801628"/>
                  <a:pt x="1099627" y="4847269"/>
                </a:cubicBezTo>
                <a:cubicBezTo>
                  <a:pt x="1000408" y="4894894"/>
                  <a:pt x="920041" y="4918706"/>
                  <a:pt x="858525" y="4918706"/>
                </a:cubicBezTo>
                <a:lnTo>
                  <a:pt x="819830" y="4915730"/>
                </a:lnTo>
                <a:cubicBezTo>
                  <a:pt x="805939" y="4915730"/>
                  <a:pt x="785103" y="4898862"/>
                  <a:pt x="757322" y="4865128"/>
                </a:cubicBezTo>
                <a:lnTo>
                  <a:pt x="751369" y="4865128"/>
                </a:lnTo>
                <a:cubicBezTo>
                  <a:pt x="763275" y="4920691"/>
                  <a:pt x="784111" y="4948472"/>
                  <a:pt x="813877" y="4948472"/>
                </a:cubicBezTo>
                <a:cubicBezTo>
                  <a:pt x="851580" y="4968315"/>
                  <a:pt x="880353" y="4979230"/>
                  <a:pt x="900197" y="4981214"/>
                </a:cubicBezTo>
                <a:lnTo>
                  <a:pt x="929962" y="4984191"/>
                </a:lnTo>
                <a:cubicBezTo>
                  <a:pt x="993462" y="4972284"/>
                  <a:pt x="1041088" y="4960378"/>
                  <a:pt x="1072838" y="4948472"/>
                </a:cubicBezTo>
                <a:cubicBezTo>
                  <a:pt x="1140306" y="4948472"/>
                  <a:pt x="1174041" y="4880011"/>
                  <a:pt x="1174041" y="4743089"/>
                </a:cubicBezTo>
                <a:lnTo>
                  <a:pt x="1174041" y="4725230"/>
                </a:lnTo>
                <a:lnTo>
                  <a:pt x="1159158" y="4585331"/>
                </a:lnTo>
                <a:lnTo>
                  <a:pt x="1159158" y="4579378"/>
                </a:lnTo>
                <a:lnTo>
                  <a:pt x="1162134" y="4561519"/>
                </a:lnTo>
                <a:cubicBezTo>
                  <a:pt x="1158166" y="4521831"/>
                  <a:pt x="1142291" y="4501987"/>
                  <a:pt x="1114509" y="4501987"/>
                </a:cubicBezTo>
                <a:lnTo>
                  <a:pt x="1081767" y="4501987"/>
                </a:lnTo>
                <a:cubicBezTo>
                  <a:pt x="1055970" y="4501987"/>
                  <a:pt x="1019259" y="4508932"/>
                  <a:pt x="971634" y="4522823"/>
                </a:cubicBezTo>
                <a:lnTo>
                  <a:pt x="965681" y="4522823"/>
                </a:lnTo>
                <a:cubicBezTo>
                  <a:pt x="979572" y="4487104"/>
                  <a:pt x="986517" y="4456347"/>
                  <a:pt x="986517" y="4430550"/>
                </a:cubicBezTo>
                <a:cubicBezTo>
                  <a:pt x="982548" y="4418644"/>
                  <a:pt x="977588" y="4412690"/>
                  <a:pt x="971634" y="4412690"/>
                </a:cubicBezTo>
                <a:close/>
                <a:moveTo>
                  <a:pt x="682908" y="4278745"/>
                </a:moveTo>
                <a:cubicBezTo>
                  <a:pt x="657111" y="4278745"/>
                  <a:pt x="638259" y="4295612"/>
                  <a:pt x="626353" y="4329347"/>
                </a:cubicBezTo>
                <a:cubicBezTo>
                  <a:pt x="596588" y="4424597"/>
                  <a:pt x="568806" y="4490081"/>
                  <a:pt x="543009" y="4525800"/>
                </a:cubicBezTo>
                <a:cubicBezTo>
                  <a:pt x="521181" y="4547628"/>
                  <a:pt x="503322" y="4614105"/>
                  <a:pt x="489431" y="4725230"/>
                </a:cubicBezTo>
                <a:lnTo>
                  <a:pt x="495384" y="4772855"/>
                </a:lnTo>
                <a:cubicBezTo>
                  <a:pt x="503322" y="4850245"/>
                  <a:pt x="515724" y="4895390"/>
                  <a:pt x="532591" y="4908288"/>
                </a:cubicBezTo>
                <a:cubicBezTo>
                  <a:pt x="549459" y="4921187"/>
                  <a:pt x="566822" y="4927636"/>
                  <a:pt x="584681" y="4927636"/>
                </a:cubicBezTo>
                <a:cubicBezTo>
                  <a:pt x="606509" y="4925651"/>
                  <a:pt x="617423" y="4921683"/>
                  <a:pt x="617423" y="4915730"/>
                </a:cubicBezTo>
                <a:cubicBezTo>
                  <a:pt x="645205" y="4913745"/>
                  <a:pt x="665048" y="4908784"/>
                  <a:pt x="676955" y="4900847"/>
                </a:cubicBezTo>
                <a:cubicBezTo>
                  <a:pt x="740455" y="4873066"/>
                  <a:pt x="772205" y="4814526"/>
                  <a:pt x="772205" y="4725230"/>
                </a:cubicBezTo>
                <a:lnTo>
                  <a:pt x="769228" y="4677605"/>
                </a:lnTo>
                <a:cubicBezTo>
                  <a:pt x="769228" y="4627995"/>
                  <a:pt x="754345" y="4594261"/>
                  <a:pt x="724580" y="4576401"/>
                </a:cubicBezTo>
                <a:lnTo>
                  <a:pt x="703744" y="4576401"/>
                </a:lnTo>
                <a:cubicBezTo>
                  <a:pt x="671994" y="4578386"/>
                  <a:pt x="627345" y="4604183"/>
                  <a:pt x="569798" y="4653792"/>
                </a:cubicBezTo>
                <a:lnTo>
                  <a:pt x="563845" y="4653792"/>
                </a:lnTo>
                <a:cubicBezTo>
                  <a:pt x="555908" y="4635933"/>
                  <a:pt x="548962" y="4627003"/>
                  <a:pt x="543009" y="4627003"/>
                </a:cubicBezTo>
                <a:cubicBezTo>
                  <a:pt x="543009" y="4599222"/>
                  <a:pt x="560869" y="4554573"/>
                  <a:pt x="596588" y="4493058"/>
                </a:cubicBezTo>
                <a:cubicBezTo>
                  <a:pt x="596588" y="4465276"/>
                  <a:pt x="628337" y="4441464"/>
                  <a:pt x="691838" y="4421620"/>
                </a:cubicBezTo>
                <a:cubicBezTo>
                  <a:pt x="711681" y="4421620"/>
                  <a:pt x="727556" y="4402769"/>
                  <a:pt x="739462" y="4365065"/>
                </a:cubicBezTo>
                <a:cubicBezTo>
                  <a:pt x="735494" y="4337284"/>
                  <a:pt x="716642" y="4308511"/>
                  <a:pt x="682908" y="4278745"/>
                </a:cubicBezTo>
                <a:close/>
                <a:moveTo>
                  <a:pt x="718627" y="4022761"/>
                </a:moveTo>
                <a:lnTo>
                  <a:pt x="724580" y="4022761"/>
                </a:lnTo>
                <a:cubicBezTo>
                  <a:pt x="725076" y="4036155"/>
                  <a:pt x="725076" y="4047875"/>
                  <a:pt x="724580" y="4057922"/>
                </a:cubicBezTo>
                <a:cubicBezTo>
                  <a:pt x="723091" y="4088059"/>
                  <a:pt x="717138" y="4103128"/>
                  <a:pt x="706720" y="4103128"/>
                </a:cubicBezTo>
                <a:cubicBezTo>
                  <a:pt x="694814" y="4099160"/>
                  <a:pt x="688861" y="4095191"/>
                  <a:pt x="688861" y="4091222"/>
                </a:cubicBezTo>
                <a:lnTo>
                  <a:pt x="688861" y="4088245"/>
                </a:lnTo>
                <a:cubicBezTo>
                  <a:pt x="688861" y="4068402"/>
                  <a:pt x="698783" y="4046573"/>
                  <a:pt x="718627" y="4022761"/>
                </a:cubicBezTo>
                <a:close/>
                <a:moveTo>
                  <a:pt x="1090697" y="3903698"/>
                </a:moveTo>
                <a:lnTo>
                  <a:pt x="1090697" y="3909652"/>
                </a:lnTo>
                <a:cubicBezTo>
                  <a:pt x="1094666" y="3992995"/>
                  <a:pt x="1093673" y="4058479"/>
                  <a:pt x="1087720" y="4106105"/>
                </a:cubicBezTo>
                <a:cubicBezTo>
                  <a:pt x="1089705" y="4147776"/>
                  <a:pt x="1074822" y="4180519"/>
                  <a:pt x="1043072" y="4204331"/>
                </a:cubicBezTo>
                <a:cubicBezTo>
                  <a:pt x="1025212" y="4208300"/>
                  <a:pt x="1016283" y="4213261"/>
                  <a:pt x="1016283" y="4219214"/>
                </a:cubicBezTo>
                <a:lnTo>
                  <a:pt x="1043072" y="4213261"/>
                </a:lnTo>
                <a:lnTo>
                  <a:pt x="1072838" y="4219214"/>
                </a:lnTo>
                <a:lnTo>
                  <a:pt x="1081767" y="4219214"/>
                </a:lnTo>
                <a:cubicBezTo>
                  <a:pt x="1113517" y="4189448"/>
                  <a:pt x="1127408" y="4137855"/>
                  <a:pt x="1123439" y="4064433"/>
                </a:cubicBezTo>
                <a:lnTo>
                  <a:pt x="1117486" y="4040620"/>
                </a:lnTo>
                <a:lnTo>
                  <a:pt x="1114509" y="3978112"/>
                </a:lnTo>
                <a:lnTo>
                  <a:pt x="1096650" y="3903698"/>
                </a:lnTo>
                <a:close/>
                <a:moveTo>
                  <a:pt x="712673" y="3632831"/>
                </a:moveTo>
                <a:cubicBezTo>
                  <a:pt x="667033" y="3654659"/>
                  <a:pt x="632306" y="3666566"/>
                  <a:pt x="608494" y="3668550"/>
                </a:cubicBezTo>
                <a:lnTo>
                  <a:pt x="602541" y="3665573"/>
                </a:lnTo>
                <a:lnTo>
                  <a:pt x="602541" y="3668550"/>
                </a:lnTo>
                <a:lnTo>
                  <a:pt x="599564" y="3674503"/>
                </a:lnTo>
                <a:cubicBezTo>
                  <a:pt x="601548" y="3688394"/>
                  <a:pt x="627345" y="3695339"/>
                  <a:pt x="676955" y="3695339"/>
                </a:cubicBezTo>
                <a:lnTo>
                  <a:pt x="676955" y="3698316"/>
                </a:lnTo>
                <a:cubicBezTo>
                  <a:pt x="617423" y="3763800"/>
                  <a:pt x="588650" y="3804480"/>
                  <a:pt x="590634" y="3820355"/>
                </a:cubicBezTo>
                <a:lnTo>
                  <a:pt x="593611" y="3832261"/>
                </a:lnTo>
                <a:lnTo>
                  <a:pt x="742439" y="3793565"/>
                </a:lnTo>
                <a:lnTo>
                  <a:pt x="745416" y="3793565"/>
                </a:lnTo>
                <a:lnTo>
                  <a:pt x="739462" y="3811425"/>
                </a:lnTo>
                <a:cubicBezTo>
                  <a:pt x="620400" y="3878894"/>
                  <a:pt x="546978" y="3923542"/>
                  <a:pt x="519197" y="3945370"/>
                </a:cubicBezTo>
                <a:lnTo>
                  <a:pt x="507291" y="3939417"/>
                </a:lnTo>
                <a:lnTo>
                  <a:pt x="489431" y="3954300"/>
                </a:lnTo>
                <a:cubicBezTo>
                  <a:pt x="489431" y="3968191"/>
                  <a:pt x="495384" y="3977120"/>
                  <a:pt x="507291" y="3981089"/>
                </a:cubicBezTo>
                <a:lnTo>
                  <a:pt x="513244" y="3981089"/>
                </a:lnTo>
                <a:cubicBezTo>
                  <a:pt x="550947" y="3955292"/>
                  <a:pt x="609486" y="3925526"/>
                  <a:pt x="688861" y="3891792"/>
                </a:cubicBezTo>
                <a:lnTo>
                  <a:pt x="691838" y="3891792"/>
                </a:lnTo>
                <a:cubicBezTo>
                  <a:pt x="664056" y="3919573"/>
                  <a:pt x="649173" y="3939417"/>
                  <a:pt x="647189" y="3951323"/>
                </a:cubicBezTo>
                <a:lnTo>
                  <a:pt x="647189" y="3957276"/>
                </a:lnTo>
                <a:lnTo>
                  <a:pt x="653142" y="3960253"/>
                </a:lnTo>
                <a:lnTo>
                  <a:pt x="650166" y="3960253"/>
                </a:lnTo>
                <a:lnTo>
                  <a:pt x="650166" y="3987042"/>
                </a:lnTo>
                <a:lnTo>
                  <a:pt x="659095" y="3995972"/>
                </a:lnTo>
                <a:cubicBezTo>
                  <a:pt x="676955" y="3993987"/>
                  <a:pt x="698783" y="3982081"/>
                  <a:pt x="724580" y="3960253"/>
                </a:cubicBezTo>
                <a:lnTo>
                  <a:pt x="727556" y="3960253"/>
                </a:lnTo>
                <a:lnTo>
                  <a:pt x="724580" y="3981089"/>
                </a:lnTo>
                <a:cubicBezTo>
                  <a:pt x="659095" y="4036651"/>
                  <a:pt x="626353" y="4075347"/>
                  <a:pt x="626353" y="4097175"/>
                </a:cubicBezTo>
                <a:lnTo>
                  <a:pt x="626353" y="4100151"/>
                </a:lnTo>
                <a:lnTo>
                  <a:pt x="635283" y="4109081"/>
                </a:lnTo>
                <a:lnTo>
                  <a:pt x="688861" y="4162659"/>
                </a:lnTo>
                <a:lnTo>
                  <a:pt x="715650" y="4153729"/>
                </a:lnTo>
                <a:cubicBezTo>
                  <a:pt x="741447" y="4137855"/>
                  <a:pt x="752361" y="4098167"/>
                  <a:pt x="748392" y="4034667"/>
                </a:cubicBezTo>
                <a:cubicBezTo>
                  <a:pt x="746408" y="3991011"/>
                  <a:pt x="782127" y="3941401"/>
                  <a:pt x="855548" y="3885839"/>
                </a:cubicBezTo>
                <a:lnTo>
                  <a:pt x="855548" y="3882862"/>
                </a:lnTo>
                <a:lnTo>
                  <a:pt x="849595" y="3879886"/>
                </a:lnTo>
                <a:lnTo>
                  <a:pt x="757322" y="3957276"/>
                </a:lnTo>
                <a:lnTo>
                  <a:pt x="754345" y="3957276"/>
                </a:lnTo>
                <a:lnTo>
                  <a:pt x="754345" y="3951323"/>
                </a:lnTo>
                <a:cubicBezTo>
                  <a:pt x="752361" y="3937433"/>
                  <a:pt x="761291" y="3907667"/>
                  <a:pt x="781134" y="3862026"/>
                </a:cubicBezTo>
                <a:cubicBezTo>
                  <a:pt x="804947" y="3854089"/>
                  <a:pt x="816853" y="3847144"/>
                  <a:pt x="816853" y="3841190"/>
                </a:cubicBezTo>
                <a:lnTo>
                  <a:pt x="813877" y="3835238"/>
                </a:lnTo>
                <a:lnTo>
                  <a:pt x="810900" y="3832261"/>
                </a:lnTo>
                <a:lnTo>
                  <a:pt x="825783" y="3802495"/>
                </a:lnTo>
                <a:lnTo>
                  <a:pt x="825783" y="3799519"/>
                </a:lnTo>
                <a:lnTo>
                  <a:pt x="816853" y="3790589"/>
                </a:lnTo>
                <a:lnTo>
                  <a:pt x="790064" y="3793565"/>
                </a:lnTo>
                <a:lnTo>
                  <a:pt x="790064" y="3787612"/>
                </a:lnTo>
                <a:lnTo>
                  <a:pt x="810900" y="3763800"/>
                </a:lnTo>
                <a:lnTo>
                  <a:pt x="784111" y="3751894"/>
                </a:lnTo>
                <a:lnTo>
                  <a:pt x="676955" y="3775706"/>
                </a:lnTo>
                <a:lnTo>
                  <a:pt x="673978" y="3775706"/>
                </a:lnTo>
                <a:lnTo>
                  <a:pt x="718627" y="3719152"/>
                </a:lnTo>
                <a:cubicBezTo>
                  <a:pt x="752361" y="3699307"/>
                  <a:pt x="771212" y="3678472"/>
                  <a:pt x="775181" y="3656644"/>
                </a:cubicBezTo>
                <a:cubicBezTo>
                  <a:pt x="753353" y="3640769"/>
                  <a:pt x="732517" y="3632831"/>
                  <a:pt x="712673" y="3632831"/>
                </a:cubicBezTo>
                <a:close/>
                <a:moveTo>
                  <a:pt x="1057955" y="3603066"/>
                </a:moveTo>
                <a:lnTo>
                  <a:pt x="1037119" y="3609019"/>
                </a:lnTo>
                <a:lnTo>
                  <a:pt x="980564" y="3644738"/>
                </a:lnTo>
                <a:lnTo>
                  <a:pt x="971634" y="3662597"/>
                </a:lnTo>
                <a:cubicBezTo>
                  <a:pt x="965681" y="3674503"/>
                  <a:pt x="959728" y="3738995"/>
                  <a:pt x="953775" y="3856073"/>
                </a:cubicBezTo>
                <a:cubicBezTo>
                  <a:pt x="955759" y="3917589"/>
                  <a:pt x="940877" y="3971167"/>
                  <a:pt x="909127" y="4016808"/>
                </a:cubicBezTo>
                <a:lnTo>
                  <a:pt x="909127" y="4037644"/>
                </a:lnTo>
                <a:cubicBezTo>
                  <a:pt x="911111" y="4051534"/>
                  <a:pt x="915080" y="4059472"/>
                  <a:pt x="921033" y="4061456"/>
                </a:cubicBezTo>
                <a:lnTo>
                  <a:pt x="926986" y="4061456"/>
                </a:lnTo>
                <a:cubicBezTo>
                  <a:pt x="940877" y="4059472"/>
                  <a:pt x="959728" y="4045581"/>
                  <a:pt x="983541" y="4019784"/>
                </a:cubicBezTo>
                <a:lnTo>
                  <a:pt x="1022236" y="3933464"/>
                </a:lnTo>
                <a:cubicBezTo>
                  <a:pt x="1034142" y="3905683"/>
                  <a:pt x="1054978" y="3883855"/>
                  <a:pt x="1084744" y="3867979"/>
                </a:cubicBezTo>
                <a:lnTo>
                  <a:pt x="1087720" y="3867979"/>
                </a:lnTo>
                <a:lnTo>
                  <a:pt x="1093673" y="3862026"/>
                </a:lnTo>
                <a:cubicBezTo>
                  <a:pt x="1151220" y="3846151"/>
                  <a:pt x="1179002" y="3823331"/>
                  <a:pt x="1177017" y="3793565"/>
                </a:cubicBezTo>
                <a:lnTo>
                  <a:pt x="1135345" y="3787612"/>
                </a:lnTo>
                <a:lnTo>
                  <a:pt x="1132369" y="3790589"/>
                </a:lnTo>
                <a:lnTo>
                  <a:pt x="1126416" y="3793565"/>
                </a:lnTo>
                <a:cubicBezTo>
                  <a:pt x="1072838" y="3819362"/>
                  <a:pt x="1028189" y="3856073"/>
                  <a:pt x="992470" y="3903698"/>
                </a:cubicBezTo>
                <a:lnTo>
                  <a:pt x="989494" y="3903698"/>
                </a:lnTo>
                <a:lnTo>
                  <a:pt x="989494" y="3894769"/>
                </a:lnTo>
                <a:lnTo>
                  <a:pt x="983541" y="3701292"/>
                </a:lnTo>
                <a:cubicBezTo>
                  <a:pt x="989494" y="3675495"/>
                  <a:pt x="1022236" y="3649698"/>
                  <a:pt x="1081767" y="3623902"/>
                </a:cubicBezTo>
                <a:lnTo>
                  <a:pt x="1081767" y="3614972"/>
                </a:lnTo>
                <a:cubicBezTo>
                  <a:pt x="1081767" y="3609019"/>
                  <a:pt x="1073830" y="3605050"/>
                  <a:pt x="1057955" y="3603066"/>
                </a:cubicBezTo>
                <a:close/>
                <a:moveTo>
                  <a:pt x="712673" y="3516745"/>
                </a:moveTo>
                <a:cubicBezTo>
                  <a:pt x="684892" y="3518730"/>
                  <a:pt x="662072" y="3521706"/>
                  <a:pt x="644212" y="3525675"/>
                </a:cubicBezTo>
                <a:lnTo>
                  <a:pt x="632306" y="3528652"/>
                </a:lnTo>
                <a:lnTo>
                  <a:pt x="635283" y="3537581"/>
                </a:lnTo>
                <a:cubicBezTo>
                  <a:pt x="692830" y="3551472"/>
                  <a:pt x="730533" y="3566355"/>
                  <a:pt x="748392" y="3582229"/>
                </a:cubicBezTo>
                <a:cubicBezTo>
                  <a:pt x="766252" y="3580245"/>
                  <a:pt x="777166" y="3576276"/>
                  <a:pt x="781134" y="3570323"/>
                </a:cubicBezTo>
                <a:cubicBezTo>
                  <a:pt x="785103" y="3558417"/>
                  <a:pt x="787088" y="3549488"/>
                  <a:pt x="787088" y="3543534"/>
                </a:cubicBezTo>
                <a:lnTo>
                  <a:pt x="787088" y="3540558"/>
                </a:lnTo>
                <a:cubicBezTo>
                  <a:pt x="785103" y="3528652"/>
                  <a:pt x="760298" y="3520714"/>
                  <a:pt x="712673" y="3516745"/>
                </a:cubicBezTo>
                <a:close/>
                <a:moveTo>
                  <a:pt x="1019259" y="3329222"/>
                </a:moveTo>
                <a:lnTo>
                  <a:pt x="1019259" y="3338152"/>
                </a:lnTo>
                <a:cubicBezTo>
                  <a:pt x="1017275" y="3352042"/>
                  <a:pt x="1028189" y="3365933"/>
                  <a:pt x="1052002" y="3379823"/>
                </a:cubicBezTo>
                <a:lnTo>
                  <a:pt x="1072838" y="3364941"/>
                </a:lnTo>
                <a:cubicBezTo>
                  <a:pt x="1074822" y="3347082"/>
                  <a:pt x="1056963" y="3335175"/>
                  <a:pt x="1019259" y="3329222"/>
                </a:cubicBezTo>
                <a:close/>
                <a:moveTo>
                  <a:pt x="1007353" y="3245878"/>
                </a:moveTo>
                <a:lnTo>
                  <a:pt x="1004377" y="3248854"/>
                </a:lnTo>
                <a:cubicBezTo>
                  <a:pt x="1002392" y="3258777"/>
                  <a:pt x="1009338" y="3271675"/>
                  <a:pt x="1025212" y="3287550"/>
                </a:cubicBezTo>
                <a:lnTo>
                  <a:pt x="1016283" y="3323269"/>
                </a:lnTo>
                <a:lnTo>
                  <a:pt x="1016283" y="3326245"/>
                </a:lnTo>
                <a:lnTo>
                  <a:pt x="1019259" y="3326245"/>
                </a:lnTo>
                <a:cubicBezTo>
                  <a:pt x="1027197" y="3308386"/>
                  <a:pt x="1045056" y="3291519"/>
                  <a:pt x="1072838" y="3275644"/>
                </a:cubicBezTo>
                <a:cubicBezTo>
                  <a:pt x="1074822" y="3257784"/>
                  <a:pt x="1054978" y="3247862"/>
                  <a:pt x="1013306" y="3245878"/>
                </a:cubicBezTo>
                <a:close/>
                <a:moveTo>
                  <a:pt x="557892" y="3019659"/>
                </a:moveTo>
                <a:cubicBezTo>
                  <a:pt x="540033" y="3053394"/>
                  <a:pt x="521181" y="3109948"/>
                  <a:pt x="501338" y="3189323"/>
                </a:cubicBezTo>
                <a:lnTo>
                  <a:pt x="495384" y="3230995"/>
                </a:lnTo>
                <a:lnTo>
                  <a:pt x="492408" y="3275644"/>
                </a:lnTo>
                <a:lnTo>
                  <a:pt x="489431" y="3379823"/>
                </a:lnTo>
                <a:cubicBezTo>
                  <a:pt x="491416" y="3427449"/>
                  <a:pt x="509275" y="3452254"/>
                  <a:pt x="543009" y="3454237"/>
                </a:cubicBezTo>
                <a:lnTo>
                  <a:pt x="581705" y="3457214"/>
                </a:lnTo>
                <a:lnTo>
                  <a:pt x="629330" y="3430425"/>
                </a:lnTo>
                <a:lnTo>
                  <a:pt x="629330" y="3415542"/>
                </a:lnTo>
                <a:cubicBezTo>
                  <a:pt x="609486" y="3389746"/>
                  <a:pt x="601548" y="3366925"/>
                  <a:pt x="605517" y="3347082"/>
                </a:cubicBezTo>
                <a:lnTo>
                  <a:pt x="626353" y="3225042"/>
                </a:lnTo>
                <a:cubicBezTo>
                  <a:pt x="642228" y="3187339"/>
                  <a:pt x="671002" y="3136737"/>
                  <a:pt x="712673" y="3073238"/>
                </a:cubicBezTo>
                <a:lnTo>
                  <a:pt x="703744" y="3073238"/>
                </a:lnTo>
                <a:cubicBezTo>
                  <a:pt x="656119" y="3134753"/>
                  <a:pt x="625361" y="3180394"/>
                  <a:pt x="611470" y="3210159"/>
                </a:cubicBezTo>
                <a:lnTo>
                  <a:pt x="599564" y="3207183"/>
                </a:lnTo>
                <a:cubicBezTo>
                  <a:pt x="595595" y="3145667"/>
                  <a:pt x="585673" y="3083160"/>
                  <a:pt x="569798" y="3019659"/>
                </a:cubicBezTo>
                <a:close/>
                <a:moveTo>
                  <a:pt x="608494" y="2829159"/>
                </a:moveTo>
                <a:cubicBezTo>
                  <a:pt x="616431" y="2852972"/>
                  <a:pt x="621392" y="2886706"/>
                  <a:pt x="623377" y="2930363"/>
                </a:cubicBezTo>
                <a:cubicBezTo>
                  <a:pt x="631314" y="2930363"/>
                  <a:pt x="642228" y="2929370"/>
                  <a:pt x="656119" y="2927386"/>
                </a:cubicBezTo>
                <a:cubicBezTo>
                  <a:pt x="670009" y="2925402"/>
                  <a:pt x="688861" y="2916472"/>
                  <a:pt x="712673" y="2900597"/>
                </a:cubicBezTo>
                <a:cubicBezTo>
                  <a:pt x="714658" y="2870832"/>
                  <a:pt x="679931" y="2847019"/>
                  <a:pt x="608494" y="2829159"/>
                </a:cubicBezTo>
                <a:close/>
                <a:moveTo>
                  <a:pt x="1040095" y="2757722"/>
                </a:moveTo>
                <a:cubicBezTo>
                  <a:pt x="1008345" y="2781534"/>
                  <a:pt x="961713" y="2806339"/>
                  <a:pt x="900197" y="2832136"/>
                </a:cubicBezTo>
                <a:cubicBezTo>
                  <a:pt x="848603" y="2846026"/>
                  <a:pt x="807923" y="2868847"/>
                  <a:pt x="778158" y="2900597"/>
                </a:cubicBezTo>
                <a:lnTo>
                  <a:pt x="778158" y="2903574"/>
                </a:lnTo>
                <a:lnTo>
                  <a:pt x="787088" y="2903574"/>
                </a:lnTo>
                <a:cubicBezTo>
                  <a:pt x="789072" y="2889683"/>
                  <a:pt x="846619" y="2871824"/>
                  <a:pt x="959728" y="2849995"/>
                </a:cubicBezTo>
                <a:lnTo>
                  <a:pt x="965681" y="2849995"/>
                </a:lnTo>
                <a:cubicBezTo>
                  <a:pt x="971634" y="2849995"/>
                  <a:pt x="976595" y="2856941"/>
                  <a:pt x="980564" y="2870832"/>
                </a:cubicBezTo>
                <a:lnTo>
                  <a:pt x="962705" y="2918457"/>
                </a:lnTo>
                <a:cubicBezTo>
                  <a:pt x="907142" y="2950206"/>
                  <a:pt x="869439" y="2974019"/>
                  <a:pt x="849595" y="2989894"/>
                </a:cubicBezTo>
                <a:cubicBezTo>
                  <a:pt x="847611" y="2999816"/>
                  <a:pt x="868447" y="3015691"/>
                  <a:pt x="912103" y="3037519"/>
                </a:cubicBezTo>
                <a:cubicBezTo>
                  <a:pt x="904166" y="3047441"/>
                  <a:pt x="889283" y="3058355"/>
                  <a:pt x="867455" y="3070261"/>
                </a:cubicBezTo>
                <a:cubicBezTo>
                  <a:pt x="839673" y="3078199"/>
                  <a:pt x="818838" y="3093082"/>
                  <a:pt x="804947" y="3114909"/>
                </a:cubicBezTo>
                <a:lnTo>
                  <a:pt x="801970" y="3138722"/>
                </a:lnTo>
                <a:lnTo>
                  <a:pt x="801970" y="3144675"/>
                </a:lnTo>
                <a:lnTo>
                  <a:pt x="810900" y="3153605"/>
                </a:lnTo>
                <a:lnTo>
                  <a:pt x="834712" y="3153605"/>
                </a:lnTo>
                <a:lnTo>
                  <a:pt x="918056" y="3114909"/>
                </a:lnTo>
                <a:lnTo>
                  <a:pt x="974611" y="3091097"/>
                </a:lnTo>
                <a:lnTo>
                  <a:pt x="959728" y="3123839"/>
                </a:lnTo>
                <a:cubicBezTo>
                  <a:pt x="920041" y="3193292"/>
                  <a:pt x="896228" y="3255800"/>
                  <a:pt x="888291" y="3311363"/>
                </a:cubicBezTo>
                <a:cubicBezTo>
                  <a:pt x="886306" y="3323269"/>
                  <a:pt x="883330" y="3337159"/>
                  <a:pt x="879361" y="3353034"/>
                </a:cubicBezTo>
                <a:lnTo>
                  <a:pt x="879361" y="3370894"/>
                </a:lnTo>
                <a:lnTo>
                  <a:pt x="885314" y="3406612"/>
                </a:lnTo>
                <a:lnTo>
                  <a:pt x="909127" y="3418519"/>
                </a:lnTo>
                <a:cubicBezTo>
                  <a:pt x="936908" y="3420504"/>
                  <a:pt x="956752" y="3388753"/>
                  <a:pt x="968658" y="3323269"/>
                </a:cubicBezTo>
                <a:cubicBezTo>
                  <a:pt x="1012314" y="3200238"/>
                  <a:pt x="1050017" y="3139714"/>
                  <a:pt x="1081767" y="3141698"/>
                </a:cubicBezTo>
                <a:lnTo>
                  <a:pt x="1093673" y="3141698"/>
                </a:lnTo>
                <a:cubicBezTo>
                  <a:pt x="1111533" y="3143683"/>
                  <a:pt x="1124431" y="3209167"/>
                  <a:pt x="1132369" y="3338152"/>
                </a:cubicBezTo>
                <a:cubicBezTo>
                  <a:pt x="1124431" y="3401651"/>
                  <a:pt x="1079783" y="3432409"/>
                  <a:pt x="998423" y="3430425"/>
                </a:cubicBezTo>
                <a:lnTo>
                  <a:pt x="992470" y="3424472"/>
                </a:lnTo>
                <a:lnTo>
                  <a:pt x="977588" y="3427449"/>
                </a:lnTo>
                <a:lnTo>
                  <a:pt x="1004377" y="3454237"/>
                </a:lnTo>
                <a:lnTo>
                  <a:pt x="1057955" y="3454237"/>
                </a:lnTo>
                <a:cubicBezTo>
                  <a:pt x="1129392" y="3426456"/>
                  <a:pt x="1168088" y="3392722"/>
                  <a:pt x="1174041" y="3353034"/>
                </a:cubicBezTo>
                <a:cubicBezTo>
                  <a:pt x="1158166" y="3186347"/>
                  <a:pt x="1139314" y="3102011"/>
                  <a:pt x="1117486" y="3100027"/>
                </a:cubicBezTo>
                <a:lnTo>
                  <a:pt x="1096650" y="3100027"/>
                </a:lnTo>
                <a:lnTo>
                  <a:pt x="1022236" y="3138722"/>
                </a:lnTo>
                <a:lnTo>
                  <a:pt x="1022236" y="3135745"/>
                </a:lnTo>
                <a:cubicBezTo>
                  <a:pt x="1028189" y="3119870"/>
                  <a:pt x="1043072" y="3102011"/>
                  <a:pt x="1066884" y="3082167"/>
                </a:cubicBezTo>
                <a:cubicBezTo>
                  <a:pt x="1132369" y="3042480"/>
                  <a:pt x="1166103" y="3015691"/>
                  <a:pt x="1168088" y="3001800"/>
                </a:cubicBezTo>
                <a:cubicBezTo>
                  <a:pt x="1168088" y="2991878"/>
                  <a:pt x="1158166" y="2986917"/>
                  <a:pt x="1138322" y="2986917"/>
                </a:cubicBezTo>
                <a:lnTo>
                  <a:pt x="1120462" y="2983941"/>
                </a:lnTo>
                <a:cubicBezTo>
                  <a:pt x="1108556" y="2983941"/>
                  <a:pt x="1090697" y="2989894"/>
                  <a:pt x="1066884" y="3001800"/>
                </a:cubicBezTo>
                <a:lnTo>
                  <a:pt x="1049025" y="2998823"/>
                </a:lnTo>
                <a:lnTo>
                  <a:pt x="1049025" y="2992870"/>
                </a:lnTo>
                <a:cubicBezTo>
                  <a:pt x="1074822" y="2978980"/>
                  <a:pt x="1095658" y="2962112"/>
                  <a:pt x="1111533" y="2942269"/>
                </a:cubicBezTo>
                <a:cubicBezTo>
                  <a:pt x="1113517" y="2924409"/>
                  <a:pt x="1105580" y="2912503"/>
                  <a:pt x="1087720" y="2906550"/>
                </a:cubicBezTo>
                <a:lnTo>
                  <a:pt x="1054978" y="2906550"/>
                </a:lnTo>
                <a:lnTo>
                  <a:pt x="1049025" y="2891667"/>
                </a:lnTo>
                <a:cubicBezTo>
                  <a:pt x="1062916" y="2865870"/>
                  <a:pt x="1073830" y="2848011"/>
                  <a:pt x="1081767" y="2838089"/>
                </a:cubicBezTo>
                <a:cubicBezTo>
                  <a:pt x="1091689" y="2824198"/>
                  <a:pt x="1101611" y="2810308"/>
                  <a:pt x="1111533" y="2796417"/>
                </a:cubicBezTo>
                <a:lnTo>
                  <a:pt x="1111533" y="2790464"/>
                </a:lnTo>
                <a:cubicBezTo>
                  <a:pt x="1113517" y="2784511"/>
                  <a:pt x="1098634" y="2780542"/>
                  <a:pt x="1066884" y="2778558"/>
                </a:cubicBezTo>
                <a:cubicBezTo>
                  <a:pt x="1058947" y="2764667"/>
                  <a:pt x="1052002" y="2757722"/>
                  <a:pt x="1046048" y="2757722"/>
                </a:cubicBezTo>
                <a:close/>
                <a:moveTo>
                  <a:pt x="983541" y="2227894"/>
                </a:moveTo>
                <a:lnTo>
                  <a:pt x="977588" y="2233847"/>
                </a:lnTo>
                <a:lnTo>
                  <a:pt x="983541" y="2245753"/>
                </a:lnTo>
                <a:lnTo>
                  <a:pt x="974611" y="2346956"/>
                </a:lnTo>
                <a:cubicBezTo>
                  <a:pt x="974611" y="2364816"/>
                  <a:pt x="963697" y="2374738"/>
                  <a:pt x="941869" y="2376722"/>
                </a:cubicBezTo>
                <a:lnTo>
                  <a:pt x="935916" y="2367792"/>
                </a:lnTo>
                <a:cubicBezTo>
                  <a:pt x="918056" y="2369777"/>
                  <a:pt x="903173" y="2378706"/>
                  <a:pt x="891267" y="2394581"/>
                </a:cubicBezTo>
                <a:lnTo>
                  <a:pt x="891267" y="2421370"/>
                </a:lnTo>
                <a:lnTo>
                  <a:pt x="918056" y="2445183"/>
                </a:lnTo>
                <a:lnTo>
                  <a:pt x="962705" y="2445183"/>
                </a:lnTo>
                <a:lnTo>
                  <a:pt x="968658" y="2454113"/>
                </a:lnTo>
                <a:lnTo>
                  <a:pt x="968658" y="2460066"/>
                </a:lnTo>
                <a:lnTo>
                  <a:pt x="962705" y="2463042"/>
                </a:lnTo>
                <a:lnTo>
                  <a:pt x="968658" y="2480902"/>
                </a:lnTo>
                <a:cubicBezTo>
                  <a:pt x="968658" y="2488839"/>
                  <a:pt x="961713" y="2504714"/>
                  <a:pt x="947822" y="2528526"/>
                </a:cubicBezTo>
                <a:cubicBezTo>
                  <a:pt x="927978" y="2542417"/>
                  <a:pt x="917064" y="2551347"/>
                  <a:pt x="915080" y="2555316"/>
                </a:cubicBezTo>
                <a:lnTo>
                  <a:pt x="870431" y="2591034"/>
                </a:lnTo>
                <a:lnTo>
                  <a:pt x="873408" y="2608894"/>
                </a:lnTo>
                <a:cubicBezTo>
                  <a:pt x="887298" y="2628738"/>
                  <a:pt x="904166" y="2637667"/>
                  <a:pt x="924009" y="2635683"/>
                </a:cubicBezTo>
                <a:lnTo>
                  <a:pt x="1016283" y="2638660"/>
                </a:lnTo>
                <a:lnTo>
                  <a:pt x="1069861" y="2632706"/>
                </a:lnTo>
                <a:lnTo>
                  <a:pt x="1108556" y="2638660"/>
                </a:lnTo>
                <a:lnTo>
                  <a:pt x="1111533" y="2638660"/>
                </a:lnTo>
                <a:lnTo>
                  <a:pt x="1126416" y="2638660"/>
                </a:lnTo>
                <a:cubicBezTo>
                  <a:pt x="1160150" y="2612863"/>
                  <a:pt x="1177017" y="2593019"/>
                  <a:pt x="1177017" y="2579128"/>
                </a:cubicBezTo>
                <a:lnTo>
                  <a:pt x="1174041" y="2576152"/>
                </a:lnTo>
                <a:cubicBezTo>
                  <a:pt x="1174041" y="2568214"/>
                  <a:pt x="1148244" y="2558292"/>
                  <a:pt x="1096650" y="2546386"/>
                </a:cubicBezTo>
                <a:lnTo>
                  <a:pt x="1057955" y="2552339"/>
                </a:lnTo>
                <a:cubicBezTo>
                  <a:pt x="1063908" y="2542417"/>
                  <a:pt x="1066884" y="2530511"/>
                  <a:pt x="1066884" y="2516620"/>
                </a:cubicBezTo>
                <a:cubicBezTo>
                  <a:pt x="1128400" y="2457089"/>
                  <a:pt x="1158166" y="2411449"/>
                  <a:pt x="1156181" y="2379698"/>
                </a:cubicBezTo>
                <a:lnTo>
                  <a:pt x="1150228" y="2367792"/>
                </a:lnTo>
                <a:cubicBezTo>
                  <a:pt x="1150228" y="2349933"/>
                  <a:pt x="1122447" y="2341995"/>
                  <a:pt x="1066884" y="2343980"/>
                </a:cubicBezTo>
                <a:lnTo>
                  <a:pt x="1066884" y="2329097"/>
                </a:lnTo>
                <a:cubicBezTo>
                  <a:pt x="1064900" y="2277503"/>
                  <a:pt x="1038111" y="2243769"/>
                  <a:pt x="986517" y="2227894"/>
                </a:cubicBezTo>
                <a:close/>
                <a:moveTo>
                  <a:pt x="912103" y="2073112"/>
                </a:moveTo>
                <a:lnTo>
                  <a:pt x="918056" y="2073112"/>
                </a:lnTo>
                <a:lnTo>
                  <a:pt x="926986" y="2090972"/>
                </a:lnTo>
                <a:lnTo>
                  <a:pt x="926986" y="2108831"/>
                </a:lnTo>
                <a:cubicBezTo>
                  <a:pt x="923017" y="2120738"/>
                  <a:pt x="896228" y="2133636"/>
                  <a:pt x="846619" y="2147527"/>
                </a:cubicBezTo>
                <a:lnTo>
                  <a:pt x="840666" y="2147527"/>
                </a:lnTo>
                <a:cubicBezTo>
                  <a:pt x="862494" y="2099902"/>
                  <a:pt x="886306" y="2075097"/>
                  <a:pt x="912103" y="2073112"/>
                </a:cubicBezTo>
                <a:close/>
                <a:moveTo>
                  <a:pt x="918056" y="1992745"/>
                </a:moveTo>
                <a:cubicBezTo>
                  <a:pt x="868447" y="2050292"/>
                  <a:pt x="838681" y="2089980"/>
                  <a:pt x="828759" y="2111808"/>
                </a:cubicBezTo>
                <a:cubicBezTo>
                  <a:pt x="810900" y="2153480"/>
                  <a:pt x="787088" y="2175308"/>
                  <a:pt x="757322" y="2177292"/>
                </a:cubicBezTo>
                <a:lnTo>
                  <a:pt x="745416" y="2174316"/>
                </a:lnTo>
                <a:lnTo>
                  <a:pt x="730533" y="2177292"/>
                </a:lnTo>
                <a:lnTo>
                  <a:pt x="724580" y="2177292"/>
                </a:lnTo>
                <a:cubicBezTo>
                  <a:pt x="724580" y="2213011"/>
                  <a:pt x="738470" y="2229879"/>
                  <a:pt x="766252" y="2227894"/>
                </a:cubicBezTo>
                <a:lnTo>
                  <a:pt x="766252" y="2233847"/>
                </a:lnTo>
                <a:cubicBezTo>
                  <a:pt x="768236" y="2247737"/>
                  <a:pt x="747400" y="2298339"/>
                  <a:pt x="703744" y="2385652"/>
                </a:cubicBezTo>
                <a:lnTo>
                  <a:pt x="659095" y="2343980"/>
                </a:lnTo>
                <a:lnTo>
                  <a:pt x="653142" y="2343980"/>
                </a:lnTo>
                <a:lnTo>
                  <a:pt x="644212" y="2352909"/>
                </a:lnTo>
                <a:lnTo>
                  <a:pt x="656119" y="2373745"/>
                </a:lnTo>
                <a:cubicBezTo>
                  <a:pt x="652150" y="2433277"/>
                  <a:pt x="645205" y="2468995"/>
                  <a:pt x="635283" y="2480902"/>
                </a:cubicBezTo>
                <a:lnTo>
                  <a:pt x="486455" y="2611870"/>
                </a:lnTo>
                <a:lnTo>
                  <a:pt x="486455" y="2629730"/>
                </a:lnTo>
                <a:lnTo>
                  <a:pt x="495384" y="2635683"/>
                </a:lnTo>
                <a:lnTo>
                  <a:pt x="513244" y="2635683"/>
                </a:lnTo>
                <a:cubicBezTo>
                  <a:pt x="535072" y="2635683"/>
                  <a:pt x="570791" y="2611870"/>
                  <a:pt x="620400" y="2564245"/>
                </a:cubicBezTo>
                <a:lnTo>
                  <a:pt x="626353" y="2564245"/>
                </a:lnTo>
                <a:lnTo>
                  <a:pt x="617423" y="2647589"/>
                </a:lnTo>
                <a:lnTo>
                  <a:pt x="620400" y="2650566"/>
                </a:lnTo>
                <a:lnTo>
                  <a:pt x="614447" y="2671402"/>
                </a:lnTo>
                <a:lnTo>
                  <a:pt x="626353" y="2695214"/>
                </a:lnTo>
                <a:lnTo>
                  <a:pt x="656119" y="2692237"/>
                </a:lnTo>
                <a:lnTo>
                  <a:pt x="659095" y="2692237"/>
                </a:lnTo>
                <a:lnTo>
                  <a:pt x="665048" y="2692237"/>
                </a:lnTo>
                <a:cubicBezTo>
                  <a:pt x="686877" y="2684300"/>
                  <a:pt x="697791" y="2678347"/>
                  <a:pt x="697791" y="2674378"/>
                </a:cubicBezTo>
                <a:lnTo>
                  <a:pt x="709697" y="2585081"/>
                </a:lnTo>
                <a:cubicBezTo>
                  <a:pt x="719619" y="2521581"/>
                  <a:pt x="723588" y="2472964"/>
                  <a:pt x="721603" y="2439230"/>
                </a:cubicBezTo>
                <a:cubicBezTo>
                  <a:pt x="767244" y="2314214"/>
                  <a:pt x="793041" y="2249722"/>
                  <a:pt x="798994" y="2245753"/>
                </a:cubicBezTo>
                <a:lnTo>
                  <a:pt x="798994" y="2242777"/>
                </a:lnTo>
                <a:lnTo>
                  <a:pt x="796017" y="2242777"/>
                </a:lnTo>
                <a:cubicBezTo>
                  <a:pt x="805939" y="2220949"/>
                  <a:pt x="818838" y="2210034"/>
                  <a:pt x="834712" y="2210034"/>
                </a:cubicBezTo>
                <a:lnTo>
                  <a:pt x="980564" y="2174316"/>
                </a:lnTo>
                <a:lnTo>
                  <a:pt x="1001400" y="2162409"/>
                </a:lnTo>
                <a:cubicBezTo>
                  <a:pt x="1017771" y="2143062"/>
                  <a:pt x="1025771" y="2125947"/>
                  <a:pt x="1025399" y="2111064"/>
                </a:cubicBezTo>
                <a:cubicBezTo>
                  <a:pt x="1025275" y="2106103"/>
                  <a:pt x="1024220" y="2101390"/>
                  <a:pt x="1022236" y="2096925"/>
                </a:cubicBezTo>
                <a:cubicBezTo>
                  <a:pt x="1014298" y="2092956"/>
                  <a:pt x="1000408" y="2090972"/>
                  <a:pt x="980564" y="2090972"/>
                </a:cubicBezTo>
                <a:cubicBezTo>
                  <a:pt x="952783" y="2092956"/>
                  <a:pt x="934923" y="2068152"/>
                  <a:pt x="926986" y="2016558"/>
                </a:cubicBezTo>
                <a:lnTo>
                  <a:pt x="932939" y="2004652"/>
                </a:lnTo>
                <a:lnTo>
                  <a:pt x="921033" y="1992745"/>
                </a:lnTo>
                <a:close/>
                <a:moveTo>
                  <a:pt x="575752" y="1608769"/>
                </a:moveTo>
                <a:lnTo>
                  <a:pt x="578728" y="1608769"/>
                </a:lnTo>
                <a:lnTo>
                  <a:pt x="578728" y="1638534"/>
                </a:lnTo>
                <a:cubicBezTo>
                  <a:pt x="564838" y="1704019"/>
                  <a:pt x="552931" y="1738746"/>
                  <a:pt x="543009" y="1742714"/>
                </a:cubicBezTo>
                <a:lnTo>
                  <a:pt x="540033" y="1742714"/>
                </a:lnTo>
                <a:cubicBezTo>
                  <a:pt x="530111" y="1712949"/>
                  <a:pt x="525150" y="1691120"/>
                  <a:pt x="525150" y="1677230"/>
                </a:cubicBezTo>
                <a:lnTo>
                  <a:pt x="525150" y="1671277"/>
                </a:lnTo>
                <a:cubicBezTo>
                  <a:pt x="525150" y="1651433"/>
                  <a:pt x="542017" y="1630597"/>
                  <a:pt x="575752" y="1608769"/>
                </a:cubicBezTo>
                <a:close/>
                <a:moveTo>
                  <a:pt x="540033" y="1263487"/>
                </a:moveTo>
                <a:lnTo>
                  <a:pt x="525150" y="1284324"/>
                </a:lnTo>
                <a:lnTo>
                  <a:pt x="525150" y="1320042"/>
                </a:lnTo>
                <a:cubicBezTo>
                  <a:pt x="525150" y="1337902"/>
                  <a:pt x="534080" y="1358738"/>
                  <a:pt x="551939" y="1382550"/>
                </a:cubicBezTo>
                <a:cubicBezTo>
                  <a:pt x="597580" y="1398425"/>
                  <a:pt x="627345" y="1406363"/>
                  <a:pt x="641236" y="1406363"/>
                </a:cubicBezTo>
                <a:cubicBezTo>
                  <a:pt x="667033" y="1394456"/>
                  <a:pt x="679931" y="1368660"/>
                  <a:pt x="679931" y="1328972"/>
                </a:cubicBezTo>
                <a:lnTo>
                  <a:pt x="673978" y="1299206"/>
                </a:lnTo>
                <a:cubicBezTo>
                  <a:pt x="671994" y="1275394"/>
                  <a:pt x="649173" y="1263487"/>
                  <a:pt x="605517" y="1263487"/>
                </a:cubicBezTo>
                <a:close/>
                <a:moveTo>
                  <a:pt x="986517" y="1233722"/>
                </a:moveTo>
                <a:cubicBezTo>
                  <a:pt x="966673" y="1233722"/>
                  <a:pt x="921033" y="1245628"/>
                  <a:pt x="849595" y="1269441"/>
                </a:cubicBezTo>
                <a:lnTo>
                  <a:pt x="849595" y="1278370"/>
                </a:lnTo>
                <a:lnTo>
                  <a:pt x="858525" y="1284324"/>
                </a:lnTo>
                <a:lnTo>
                  <a:pt x="944845" y="1260511"/>
                </a:lnTo>
                <a:cubicBezTo>
                  <a:pt x="958736" y="1260511"/>
                  <a:pt x="965681" y="1280355"/>
                  <a:pt x="965681" y="1320042"/>
                </a:cubicBezTo>
                <a:lnTo>
                  <a:pt x="965681" y="1323019"/>
                </a:lnTo>
                <a:lnTo>
                  <a:pt x="959728" y="1456964"/>
                </a:lnTo>
                <a:lnTo>
                  <a:pt x="959728" y="1462917"/>
                </a:lnTo>
                <a:lnTo>
                  <a:pt x="956752" y="1486730"/>
                </a:lnTo>
                <a:lnTo>
                  <a:pt x="959728" y="1659370"/>
                </a:lnTo>
                <a:cubicBezTo>
                  <a:pt x="959728" y="1681198"/>
                  <a:pt x="957744" y="1697074"/>
                  <a:pt x="953775" y="1706995"/>
                </a:cubicBezTo>
                <a:cubicBezTo>
                  <a:pt x="922025" y="1703027"/>
                  <a:pt x="906150" y="1683183"/>
                  <a:pt x="906150" y="1647464"/>
                </a:cubicBezTo>
                <a:lnTo>
                  <a:pt x="906150" y="1644488"/>
                </a:lnTo>
                <a:lnTo>
                  <a:pt x="909127" y="1638534"/>
                </a:lnTo>
                <a:lnTo>
                  <a:pt x="897220" y="1617698"/>
                </a:lnTo>
                <a:lnTo>
                  <a:pt x="897220" y="1602816"/>
                </a:lnTo>
                <a:cubicBezTo>
                  <a:pt x="897220" y="1584956"/>
                  <a:pt x="909127" y="1553206"/>
                  <a:pt x="932939" y="1507566"/>
                </a:cubicBezTo>
                <a:lnTo>
                  <a:pt x="926986" y="1492683"/>
                </a:lnTo>
                <a:lnTo>
                  <a:pt x="924009" y="1492683"/>
                </a:lnTo>
                <a:cubicBezTo>
                  <a:pt x="912103" y="1494667"/>
                  <a:pt x="873408" y="1548246"/>
                  <a:pt x="807923" y="1653417"/>
                </a:cubicBezTo>
                <a:lnTo>
                  <a:pt x="798994" y="1653417"/>
                </a:lnTo>
                <a:lnTo>
                  <a:pt x="798994" y="1647464"/>
                </a:lnTo>
                <a:lnTo>
                  <a:pt x="804947" y="1602816"/>
                </a:lnTo>
                <a:lnTo>
                  <a:pt x="804947" y="1584956"/>
                </a:lnTo>
                <a:cubicBezTo>
                  <a:pt x="810900" y="1475816"/>
                  <a:pt x="818838" y="1405370"/>
                  <a:pt x="828759" y="1373620"/>
                </a:cubicBezTo>
                <a:cubicBezTo>
                  <a:pt x="826775" y="1369652"/>
                  <a:pt x="820822" y="1364691"/>
                  <a:pt x="810900" y="1358738"/>
                </a:cubicBezTo>
                <a:lnTo>
                  <a:pt x="781134" y="1373620"/>
                </a:lnTo>
                <a:cubicBezTo>
                  <a:pt x="763275" y="1464902"/>
                  <a:pt x="748392" y="1523441"/>
                  <a:pt x="736486" y="1549238"/>
                </a:cubicBezTo>
                <a:cubicBezTo>
                  <a:pt x="720611" y="1608769"/>
                  <a:pt x="677947" y="1673261"/>
                  <a:pt x="608494" y="1742714"/>
                </a:cubicBezTo>
                <a:lnTo>
                  <a:pt x="626353" y="1692113"/>
                </a:lnTo>
                <a:lnTo>
                  <a:pt x="665048" y="1593886"/>
                </a:lnTo>
                <a:lnTo>
                  <a:pt x="665048" y="1576027"/>
                </a:lnTo>
                <a:cubicBezTo>
                  <a:pt x="657111" y="1558167"/>
                  <a:pt x="641236" y="1549238"/>
                  <a:pt x="617423" y="1549238"/>
                </a:cubicBezTo>
                <a:lnTo>
                  <a:pt x="608494" y="1552214"/>
                </a:lnTo>
                <a:cubicBezTo>
                  <a:pt x="606509" y="1488714"/>
                  <a:pt x="600556" y="1456964"/>
                  <a:pt x="590634" y="1456964"/>
                </a:cubicBezTo>
                <a:lnTo>
                  <a:pt x="587658" y="1456964"/>
                </a:lnTo>
                <a:lnTo>
                  <a:pt x="581705" y="1477800"/>
                </a:lnTo>
                <a:lnTo>
                  <a:pt x="581705" y="1516495"/>
                </a:lnTo>
                <a:lnTo>
                  <a:pt x="581705" y="1522449"/>
                </a:lnTo>
                <a:lnTo>
                  <a:pt x="578728" y="1564120"/>
                </a:lnTo>
                <a:cubicBezTo>
                  <a:pt x="519197" y="1595871"/>
                  <a:pt x="489431" y="1625636"/>
                  <a:pt x="489431" y="1653417"/>
                </a:cubicBezTo>
                <a:cubicBezTo>
                  <a:pt x="489431" y="1669292"/>
                  <a:pt x="501338" y="1716917"/>
                  <a:pt x="525150" y="1796292"/>
                </a:cubicBezTo>
                <a:cubicBezTo>
                  <a:pt x="509275" y="1843917"/>
                  <a:pt x="501338" y="1873683"/>
                  <a:pt x="501338" y="1885589"/>
                </a:cubicBezTo>
                <a:lnTo>
                  <a:pt x="507291" y="1936191"/>
                </a:lnTo>
                <a:lnTo>
                  <a:pt x="525150" y="1933214"/>
                </a:lnTo>
                <a:lnTo>
                  <a:pt x="629330" y="1778433"/>
                </a:lnTo>
                <a:cubicBezTo>
                  <a:pt x="706720" y="1685167"/>
                  <a:pt x="748392" y="1614722"/>
                  <a:pt x="754345" y="1567097"/>
                </a:cubicBezTo>
                <a:lnTo>
                  <a:pt x="760298" y="1567097"/>
                </a:lnTo>
                <a:lnTo>
                  <a:pt x="760298" y="1573050"/>
                </a:lnTo>
                <a:cubicBezTo>
                  <a:pt x="756330" y="1580988"/>
                  <a:pt x="754345" y="1602816"/>
                  <a:pt x="754345" y="1638534"/>
                </a:cubicBezTo>
                <a:lnTo>
                  <a:pt x="757322" y="1659370"/>
                </a:lnTo>
                <a:lnTo>
                  <a:pt x="757322" y="1668300"/>
                </a:lnTo>
                <a:lnTo>
                  <a:pt x="754345" y="1692113"/>
                </a:lnTo>
                <a:lnTo>
                  <a:pt x="766252" y="1721878"/>
                </a:lnTo>
                <a:lnTo>
                  <a:pt x="766252" y="1727831"/>
                </a:lnTo>
                <a:lnTo>
                  <a:pt x="760298" y="1730808"/>
                </a:lnTo>
                <a:cubicBezTo>
                  <a:pt x="732517" y="1762558"/>
                  <a:pt x="715650" y="1788355"/>
                  <a:pt x="709697" y="1808199"/>
                </a:cubicBezTo>
                <a:cubicBezTo>
                  <a:pt x="689853" y="1837964"/>
                  <a:pt x="679931" y="1874675"/>
                  <a:pt x="679931" y="1918331"/>
                </a:cubicBezTo>
                <a:lnTo>
                  <a:pt x="694814" y="1918331"/>
                </a:lnTo>
                <a:lnTo>
                  <a:pt x="703744" y="1918331"/>
                </a:lnTo>
                <a:lnTo>
                  <a:pt x="709697" y="1918331"/>
                </a:lnTo>
                <a:cubicBezTo>
                  <a:pt x="743431" y="1870706"/>
                  <a:pt x="783119" y="1800261"/>
                  <a:pt x="828759" y="1706995"/>
                </a:cubicBezTo>
                <a:lnTo>
                  <a:pt x="846619" y="1712949"/>
                </a:lnTo>
                <a:cubicBezTo>
                  <a:pt x="860509" y="1732792"/>
                  <a:pt x="870431" y="1742714"/>
                  <a:pt x="876384" y="1742714"/>
                </a:cubicBezTo>
                <a:cubicBezTo>
                  <a:pt x="888291" y="1847886"/>
                  <a:pt x="924009" y="1900472"/>
                  <a:pt x="983541" y="1900472"/>
                </a:cubicBezTo>
                <a:lnTo>
                  <a:pt x="1111533" y="1897495"/>
                </a:lnTo>
                <a:lnTo>
                  <a:pt x="1114509" y="1897495"/>
                </a:lnTo>
                <a:lnTo>
                  <a:pt x="1126416" y="1891542"/>
                </a:lnTo>
                <a:cubicBezTo>
                  <a:pt x="1154197" y="1859792"/>
                  <a:pt x="1171064" y="1832011"/>
                  <a:pt x="1177017" y="1808199"/>
                </a:cubicBezTo>
                <a:cubicBezTo>
                  <a:pt x="1169080" y="1792324"/>
                  <a:pt x="1160150" y="1769503"/>
                  <a:pt x="1150228" y="1739738"/>
                </a:cubicBezTo>
                <a:cubicBezTo>
                  <a:pt x="1140306" y="1709972"/>
                  <a:pt x="1135345" y="1675245"/>
                  <a:pt x="1135345" y="1635558"/>
                </a:cubicBezTo>
                <a:lnTo>
                  <a:pt x="1135345" y="1632581"/>
                </a:lnTo>
                <a:lnTo>
                  <a:pt x="1126416" y="1632581"/>
                </a:lnTo>
                <a:cubicBezTo>
                  <a:pt x="1126416" y="1640519"/>
                  <a:pt x="1126416" y="1660362"/>
                  <a:pt x="1126416" y="1692113"/>
                </a:cubicBezTo>
                <a:cubicBezTo>
                  <a:pt x="1126416" y="1729816"/>
                  <a:pt x="1121455" y="1756605"/>
                  <a:pt x="1111533" y="1772480"/>
                </a:cubicBezTo>
                <a:cubicBezTo>
                  <a:pt x="1111533" y="1798277"/>
                  <a:pt x="1070853" y="1816136"/>
                  <a:pt x="989494" y="1826058"/>
                </a:cubicBezTo>
                <a:cubicBezTo>
                  <a:pt x="941869" y="1820105"/>
                  <a:pt x="918056" y="1800261"/>
                  <a:pt x="918056" y="1766527"/>
                </a:cubicBezTo>
                <a:lnTo>
                  <a:pt x="918056" y="1751644"/>
                </a:lnTo>
                <a:lnTo>
                  <a:pt x="921033" y="1751644"/>
                </a:lnTo>
                <a:lnTo>
                  <a:pt x="950798" y="1766527"/>
                </a:lnTo>
                <a:cubicBezTo>
                  <a:pt x="970642" y="1766527"/>
                  <a:pt x="982548" y="1702034"/>
                  <a:pt x="986517" y="1573050"/>
                </a:cubicBezTo>
                <a:lnTo>
                  <a:pt x="986517" y="1567097"/>
                </a:lnTo>
                <a:lnTo>
                  <a:pt x="998423" y="1394456"/>
                </a:lnTo>
                <a:lnTo>
                  <a:pt x="1010330" y="1260511"/>
                </a:lnTo>
                <a:cubicBezTo>
                  <a:pt x="1004377" y="1248605"/>
                  <a:pt x="996439" y="1239675"/>
                  <a:pt x="986517" y="1233722"/>
                </a:cubicBezTo>
                <a:close/>
                <a:moveTo>
                  <a:pt x="1075814" y="959878"/>
                </a:moveTo>
                <a:lnTo>
                  <a:pt x="1046048" y="974761"/>
                </a:lnTo>
                <a:cubicBezTo>
                  <a:pt x="1067877" y="990636"/>
                  <a:pt x="1078791" y="1011472"/>
                  <a:pt x="1078791" y="1037269"/>
                </a:cubicBezTo>
                <a:cubicBezTo>
                  <a:pt x="1076806" y="1061081"/>
                  <a:pt x="1062916" y="1087870"/>
                  <a:pt x="1037119" y="1117636"/>
                </a:cubicBezTo>
                <a:cubicBezTo>
                  <a:pt x="1007353" y="1123589"/>
                  <a:pt x="986517" y="1129542"/>
                  <a:pt x="974611" y="1135495"/>
                </a:cubicBezTo>
                <a:lnTo>
                  <a:pt x="983541" y="1168237"/>
                </a:lnTo>
                <a:lnTo>
                  <a:pt x="1019259" y="1168237"/>
                </a:lnTo>
                <a:cubicBezTo>
                  <a:pt x="1104588" y="1138472"/>
                  <a:pt x="1148244" y="1096800"/>
                  <a:pt x="1150228" y="1043222"/>
                </a:cubicBezTo>
                <a:lnTo>
                  <a:pt x="1150228" y="1031316"/>
                </a:lnTo>
                <a:cubicBezTo>
                  <a:pt x="1148244" y="985675"/>
                  <a:pt x="1128400" y="962855"/>
                  <a:pt x="1090697" y="962855"/>
                </a:cubicBezTo>
                <a:close/>
                <a:moveTo>
                  <a:pt x="739462" y="959878"/>
                </a:moveTo>
                <a:lnTo>
                  <a:pt x="748392" y="983691"/>
                </a:lnTo>
                <a:lnTo>
                  <a:pt x="739462" y="1004527"/>
                </a:lnTo>
                <a:lnTo>
                  <a:pt x="745416" y="1046198"/>
                </a:lnTo>
                <a:lnTo>
                  <a:pt x="673978" y="1055128"/>
                </a:lnTo>
                <a:lnTo>
                  <a:pt x="638259" y="1055128"/>
                </a:lnTo>
                <a:cubicBezTo>
                  <a:pt x="618416" y="1053144"/>
                  <a:pt x="607502" y="1049175"/>
                  <a:pt x="605517" y="1043222"/>
                </a:cubicBezTo>
                <a:cubicBezTo>
                  <a:pt x="643220" y="1025363"/>
                  <a:pt x="687869" y="997581"/>
                  <a:pt x="739462" y="959878"/>
                </a:cubicBezTo>
                <a:close/>
                <a:moveTo>
                  <a:pt x="1054978" y="697941"/>
                </a:moveTo>
                <a:lnTo>
                  <a:pt x="1057955" y="697941"/>
                </a:lnTo>
                <a:cubicBezTo>
                  <a:pt x="1057955" y="709847"/>
                  <a:pt x="1021244" y="735644"/>
                  <a:pt x="947822" y="775331"/>
                </a:cubicBezTo>
                <a:lnTo>
                  <a:pt x="941869" y="775331"/>
                </a:lnTo>
                <a:lnTo>
                  <a:pt x="953775" y="745566"/>
                </a:lnTo>
                <a:lnTo>
                  <a:pt x="947822" y="745566"/>
                </a:lnTo>
                <a:lnTo>
                  <a:pt x="941869" y="748542"/>
                </a:lnTo>
                <a:lnTo>
                  <a:pt x="944845" y="718777"/>
                </a:lnTo>
                <a:cubicBezTo>
                  <a:pt x="944845" y="712823"/>
                  <a:pt x="957744" y="708359"/>
                  <a:pt x="983541" y="705382"/>
                </a:cubicBezTo>
                <a:cubicBezTo>
                  <a:pt x="1009338" y="702406"/>
                  <a:pt x="1033150" y="699925"/>
                  <a:pt x="1054978" y="697941"/>
                </a:cubicBezTo>
                <a:close/>
                <a:moveTo>
                  <a:pt x="760298" y="471722"/>
                </a:moveTo>
                <a:lnTo>
                  <a:pt x="742439" y="480652"/>
                </a:lnTo>
                <a:lnTo>
                  <a:pt x="742439" y="489581"/>
                </a:lnTo>
                <a:cubicBezTo>
                  <a:pt x="752361" y="495534"/>
                  <a:pt x="759306" y="512402"/>
                  <a:pt x="763275" y="540183"/>
                </a:cubicBezTo>
                <a:lnTo>
                  <a:pt x="757322" y="540183"/>
                </a:lnTo>
                <a:lnTo>
                  <a:pt x="763275" y="558042"/>
                </a:lnTo>
                <a:lnTo>
                  <a:pt x="763275" y="614597"/>
                </a:lnTo>
                <a:lnTo>
                  <a:pt x="760298" y="700917"/>
                </a:lnTo>
                <a:cubicBezTo>
                  <a:pt x="758314" y="704886"/>
                  <a:pt x="721603" y="714808"/>
                  <a:pt x="650166" y="730683"/>
                </a:cubicBezTo>
                <a:lnTo>
                  <a:pt x="623377" y="721753"/>
                </a:lnTo>
                <a:cubicBezTo>
                  <a:pt x="597580" y="680081"/>
                  <a:pt x="566822" y="654284"/>
                  <a:pt x="531103" y="644362"/>
                </a:cubicBezTo>
                <a:cubicBezTo>
                  <a:pt x="521181" y="644362"/>
                  <a:pt x="509275" y="647339"/>
                  <a:pt x="495384" y="653292"/>
                </a:cubicBezTo>
                <a:lnTo>
                  <a:pt x="492408" y="745566"/>
                </a:lnTo>
                <a:cubicBezTo>
                  <a:pt x="496377" y="793191"/>
                  <a:pt x="514236" y="828909"/>
                  <a:pt x="545986" y="852722"/>
                </a:cubicBezTo>
                <a:lnTo>
                  <a:pt x="593611" y="852722"/>
                </a:lnTo>
                <a:cubicBezTo>
                  <a:pt x="684892" y="826925"/>
                  <a:pt x="730533" y="804105"/>
                  <a:pt x="730533" y="784261"/>
                </a:cubicBezTo>
                <a:lnTo>
                  <a:pt x="736486" y="784261"/>
                </a:lnTo>
                <a:lnTo>
                  <a:pt x="742439" y="790214"/>
                </a:lnTo>
                <a:lnTo>
                  <a:pt x="748392" y="790214"/>
                </a:lnTo>
                <a:lnTo>
                  <a:pt x="754345" y="784261"/>
                </a:lnTo>
                <a:lnTo>
                  <a:pt x="754345" y="811050"/>
                </a:lnTo>
                <a:lnTo>
                  <a:pt x="751369" y="873558"/>
                </a:lnTo>
                <a:cubicBezTo>
                  <a:pt x="745416" y="883480"/>
                  <a:pt x="708705" y="903323"/>
                  <a:pt x="641236" y="933089"/>
                </a:cubicBezTo>
                <a:cubicBezTo>
                  <a:pt x="571783" y="970792"/>
                  <a:pt x="528127" y="1005519"/>
                  <a:pt x="510267" y="1037269"/>
                </a:cubicBezTo>
                <a:cubicBezTo>
                  <a:pt x="520189" y="1076956"/>
                  <a:pt x="545986" y="1097792"/>
                  <a:pt x="587658" y="1099776"/>
                </a:cubicBezTo>
                <a:lnTo>
                  <a:pt x="608494" y="1108706"/>
                </a:lnTo>
                <a:cubicBezTo>
                  <a:pt x="642228" y="1104738"/>
                  <a:pt x="718627" y="1101761"/>
                  <a:pt x="837689" y="1099776"/>
                </a:cubicBezTo>
                <a:lnTo>
                  <a:pt x="858525" y="1096800"/>
                </a:lnTo>
                <a:lnTo>
                  <a:pt x="903173" y="1093824"/>
                </a:lnTo>
                <a:cubicBezTo>
                  <a:pt x="946830" y="1091839"/>
                  <a:pt x="978580" y="1083902"/>
                  <a:pt x="998423" y="1070011"/>
                </a:cubicBezTo>
                <a:cubicBezTo>
                  <a:pt x="1030173" y="1040245"/>
                  <a:pt x="1046048" y="1018417"/>
                  <a:pt x="1046048" y="1004527"/>
                </a:cubicBezTo>
                <a:lnTo>
                  <a:pt x="1046048" y="992620"/>
                </a:lnTo>
                <a:lnTo>
                  <a:pt x="1037119" y="983691"/>
                </a:lnTo>
                <a:lnTo>
                  <a:pt x="1034142" y="983691"/>
                </a:lnTo>
                <a:cubicBezTo>
                  <a:pt x="1016283" y="1019409"/>
                  <a:pt x="978580" y="1039253"/>
                  <a:pt x="921033" y="1043222"/>
                </a:cubicBezTo>
                <a:lnTo>
                  <a:pt x="903173" y="1040245"/>
                </a:lnTo>
                <a:lnTo>
                  <a:pt x="903173" y="1034292"/>
                </a:lnTo>
                <a:lnTo>
                  <a:pt x="935916" y="1019409"/>
                </a:lnTo>
                <a:lnTo>
                  <a:pt x="944845" y="1010480"/>
                </a:lnTo>
                <a:lnTo>
                  <a:pt x="944845" y="998573"/>
                </a:lnTo>
                <a:cubicBezTo>
                  <a:pt x="944845" y="976745"/>
                  <a:pt x="947822" y="965831"/>
                  <a:pt x="953775" y="965831"/>
                </a:cubicBezTo>
                <a:lnTo>
                  <a:pt x="944845" y="956902"/>
                </a:lnTo>
                <a:lnTo>
                  <a:pt x="947822" y="936066"/>
                </a:lnTo>
                <a:lnTo>
                  <a:pt x="950798" y="843792"/>
                </a:lnTo>
                <a:lnTo>
                  <a:pt x="950798" y="837839"/>
                </a:lnTo>
                <a:lnTo>
                  <a:pt x="953775" y="834862"/>
                </a:lnTo>
                <a:cubicBezTo>
                  <a:pt x="1102603" y="761441"/>
                  <a:pt x="1178009" y="711831"/>
                  <a:pt x="1179994" y="686034"/>
                </a:cubicBezTo>
                <a:cubicBezTo>
                  <a:pt x="1168088" y="664206"/>
                  <a:pt x="1147252" y="653292"/>
                  <a:pt x="1117486" y="653292"/>
                </a:cubicBezTo>
                <a:cubicBezTo>
                  <a:pt x="1063908" y="653292"/>
                  <a:pt x="1006361" y="658253"/>
                  <a:pt x="944845" y="668175"/>
                </a:cubicBezTo>
                <a:lnTo>
                  <a:pt x="935916" y="632456"/>
                </a:lnTo>
                <a:lnTo>
                  <a:pt x="941869" y="632456"/>
                </a:lnTo>
                <a:lnTo>
                  <a:pt x="926986" y="590784"/>
                </a:lnTo>
                <a:cubicBezTo>
                  <a:pt x="873408" y="513394"/>
                  <a:pt x="820822" y="473706"/>
                  <a:pt x="769228" y="471722"/>
                </a:cubicBezTo>
                <a:close/>
                <a:moveTo>
                  <a:pt x="0" y="0"/>
                </a:moveTo>
                <a:lnTo>
                  <a:pt x="1611086" y="0"/>
                </a:lnTo>
                <a:lnTo>
                  <a:pt x="1611086" y="6937829"/>
                </a:lnTo>
                <a:lnTo>
                  <a:pt x="0" y="6937829"/>
                </a:lnTo>
                <a:close/>
              </a:path>
            </a:pathLst>
          </a:custGeom>
          <a:solidFill>
            <a:schemeClr val="bg2">
              <a:lumMod val="10000"/>
              <a:lumOff val="90000"/>
              <a:alpha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442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895349" y="1114767"/>
            <a:ext cx="10439400" cy="3543984"/>
          </a:xfrm>
          <a:prstGeom prst="roundRect">
            <a:avLst>
              <a:gd name="adj" fmla="val 6621"/>
            </a:avLst>
          </a:prstGeom>
          <a:solidFill>
            <a:schemeClr val="bg1">
              <a:lumMod val="8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stA="70000" endPos="55000" dist="762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FF8A00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5267" y="1855125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F8A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人生有无限</a:t>
            </a:r>
            <a:r>
              <a:rPr lang="zh-CN" altLang="en-US" sz="6000" dirty="0" smtClean="0">
                <a:solidFill>
                  <a:srgbClr val="FF8A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种可能</a:t>
            </a:r>
            <a:endParaRPr lang="zh-CN" altLang="en-US" sz="6000" dirty="0">
              <a:solidFill>
                <a:srgbClr val="FF8A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2547" y="3103314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F8A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让</a:t>
            </a:r>
            <a:r>
              <a:rPr lang="zh-CN" altLang="en-US" sz="6000" dirty="0" smtClean="0">
                <a:solidFill>
                  <a:srgbClr val="FF8A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青春值得歌颂</a:t>
            </a:r>
            <a:endParaRPr lang="zh-CN" altLang="en-US" sz="6000" dirty="0">
              <a:solidFill>
                <a:srgbClr val="FF8A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329066" y="1728959"/>
            <a:ext cx="6340197" cy="19807"/>
          </a:xfrm>
          <a:prstGeom prst="line">
            <a:avLst/>
          </a:prstGeom>
          <a:solidFill>
            <a:schemeClr val="accent1"/>
          </a:solidFill>
          <a:ln w="127000" cap="flat" cmpd="thickThin" algn="ctr">
            <a:solidFill>
              <a:srgbClr val="FF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连接符 8"/>
          <p:cNvCxnSpPr/>
          <p:nvPr/>
        </p:nvCxnSpPr>
        <p:spPr bwMode="auto">
          <a:xfrm flipV="1">
            <a:off x="5410200" y="4351503"/>
            <a:ext cx="5423103" cy="1"/>
          </a:xfrm>
          <a:prstGeom prst="line">
            <a:avLst/>
          </a:prstGeom>
          <a:solidFill>
            <a:schemeClr val="accent1"/>
          </a:solidFill>
          <a:ln w="127000" cap="flat" cmpd="thickThin" algn="ctr">
            <a:solidFill>
              <a:srgbClr val="FF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89946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05015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  <a:gridCol w="2438400"/>
                <a:gridCol w="2438400"/>
              </a:tblGrid>
              <a:tr h="2286000"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>
                        <a:alphaModFix amt="70000"/>
                      </a:blip>
                      <a:stretch>
                        <a:fillRect b="-4000"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>
                        <a:alphaModFix amt="70000"/>
                      </a:blip>
                      <a:stretch>
                        <a:fillRect b="-4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>
                        <a:alphaModFix amt="70000"/>
                      </a:blip>
                      <a:stretch>
                        <a:fillRect b="-4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DE2D02">
                            <a:lumMod val="95000"/>
                            <a:lumOff val="5000"/>
                          </a:srgbClr>
                        </a:gs>
                        <a:gs pos="0">
                          <a:srgbClr val="FF8A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75187" y="368710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踮</a:t>
            </a:r>
            <a:endParaRPr lang="zh-CN" altLang="en-US" sz="88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9175" y="368710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83163" y="368710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脚</a:t>
            </a:r>
            <a:endParaRPr lang="zh-CN" altLang="en-US" sz="88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7151" y="368710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尖</a:t>
            </a:r>
            <a:endParaRPr lang="zh-CN" altLang="en-US" sz="88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7161" y="4970207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01149" y="4970207"/>
            <a:ext cx="12779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一</a:t>
            </a:r>
            <a:endParaRPr lang="zh-CN" altLang="en-US" sz="88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5137" y="4970207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309125" y="4970207"/>
            <a:ext cx="12875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手</a:t>
            </a:r>
          </a:p>
        </p:txBody>
      </p:sp>
    </p:spTree>
    <p:extLst>
      <p:ext uri="{BB962C8B-B14F-4D97-AF65-F5344CB8AC3E}">
        <p14:creationId xmlns:p14="http://schemas.microsoft.com/office/powerpoint/2010/main" val="3534282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65086"/>
            <a:ext cx="12192000" cy="276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 bwMode="auto">
          <a:xfrm>
            <a:off x="101598" y="1879834"/>
            <a:ext cx="3924300" cy="2762250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stretch>
              <a:fillRect b="-4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4133850" y="1879834"/>
            <a:ext cx="3924300" cy="276225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8166102" y="1879834"/>
            <a:ext cx="3924300" cy="2762250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stretch>
              <a:fillRect b="-4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7839" y="62115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带着自信的笑容</a:t>
            </a:r>
            <a:endParaRPr lang="zh-CN" altLang="en-US" sz="3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8671" y="522494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绚烂我们</a:t>
            </a:r>
            <a:r>
              <a:rPr lang="zh-CN" altLang="en-US" sz="3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的梦</a:t>
            </a:r>
            <a:endParaRPr lang="zh-CN" altLang="en-US" sz="3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9739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447971" y="1168263"/>
            <a:ext cx="1827613" cy="1649606"/>
            <a:chOff x="6136263" y="1920907"/>
            <a:chExt cx="5646786" cy="5096795"/>
          </a:xfrm>
        </p:grpSpPr>
        <p:sp>
          <p:nvSpPr>
            <p:cNvPr id="5" name="椭圆 4"/>
            <p:cNvSpPr/>
            <p:nvPr/>
          </p:nvSpPr>
          <p:spPr>
            <a:xfrm>
              <a:off x="6797481" y="2137638"/>
              <a:ext cx="4324350" cy="4324350"/>
            </a:xfrm>
            <a:prstGeom prst="ellipse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8124341">
              <a:off x="6136263" y="1920907"/>
              <a:ext cx="1606582" cy="717849"/>
            </a:xfrm>
            <a:custGeom>
              <a:avLst/>
              <a:gdLst>
                <a:gd name="connsiteX0" fmla="*/ 0 w 2566063"/>
                <a:gd name="connsiteY0" fmla="*/ 0 h 1146562"/>
                <a:gd name="connsiteX1" fmla="*/ 2566063 w 2566063"/>
                <a:gd name="connsiteY1" fmla="*/ 0 h 1146562"/>
                <a:gd name="connsiteX2" fmla="*/ 2548484 w 2566063"/>
                <a:gd name="connsiteY2" fmla="*/ 115189 h 1146562"/>
                <a:gd name="connsiteX3" fmla="*/ 1283031 w 2566063"/>
                <a:gd name="connsiteY3" fmla="*/ 1146562 h 1146562"/>
                <a:gd name="connsiteX4" fmla="*/ 17579 w 2566063"/>
                <a:gd name="connsiteY4" fmla="*/ 115189 h 114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6063" h="1146562">
                  <a:moveTo>
                    <a:pt x="0" y="0"/>
                  </a:moveTo>
                  <a:lnTo>
                    <a:pt x="2566063" y="0"/>
                  </a:lnTo>
                  <a:lnTo>
                    <a:pt x="2548484" y="115189"/>
                  </a:lnTo>
                  <a:cubicBezTo>
                    <a:pt x="2428037" y="703794"/>
                    <a:pt x="1907242" y="1146562"/>
                    <a:pt x="1283031" y="1146562"/>
                  </a:cubicBezTo>
                  <a:cubicBezTo>
                    <a:pt x="658821" y="1146562"/>
                    <a:pt x="138025" y="703794"/>
                    <a:pt x="17579" y="115189"/>
                  </a:cubicBezTo>
                  <a:close/>
                </a:path>
              </a:pathLst>
            </a:cu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3475659" flipH="1">
              <a:off x="10176467" y="1920907"/>
              <a:ext cx="1606582" cy="717849"/>
            </a:xfrm>
            <a:custGeom>
              <a:avLst/>
              <a:gdLst>
                <a:gd name="connsiteX0" fmla="*/ 0 w 2566063"/>
                <a:gd name="connsiteY0" fmla="*/ 0 h 1146562"/>
                <a:gd name="connsiteX1" fmla="*/ 2566063 w 2566063"/>
                <a:gd name="connsiteY1" fmla="*/ 0 h 1146562"/>
                <a:gd name="connsiteX2" fmla="*/ 2548484 w 2566063"/>
                <a:gd name="connsiteY2" fmla="*/ 115189 h 1146562"/>
                <a:gd name="connsiteX3" fmla="*/ 1283031 w 2566063"/>
                <a:gd name="connsiteY3" fmla="*/ 1146562 h 1146562"/>
                <a:gd name="connsiteX4" fmla="*/ 17579 w 2566063"/>
                <a:gd name="connsiteY4" fmla="*/ 115189 h 114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6063" h="1146562">
                  <a:moveTo>
                    <a:pt x="0" y="0"/>
                  </a:moveTo>
                  <a:lnTo>
                    <a:pt x="2566063" y="0"/>
                  </a:lnTo>
                  <a:lnTo>
                    <a:pt x="2548484" y="115189"/>
                  </a:lnTo>
                  <a:cubicBezTo>
                    <a:pt x="2428037" y="703794"/>
                    <a:pt x="1907242" y="1146562"/>
                    <a:pt x="1283031" y="1146562"/>
                  </a:cubicBezTo>
                  <a:cubicBezTo>
                    <a:pt x="658821" y="1146562"/>
                    <a:pt x="138025" y="703794"/>
                    <a:pt x="17579" y="115189"/>
                  </a:cubicBezTo>
                  <a:close/>
                </a:path>
              </a:pathLst>
            </a:cu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867434" y="2998394"/>
              <a:ext cx="1234253" cy="1581150"/>
              <a:chOff x="989235" y="0"/>
              <a:chExt cx="3048455" cy="390525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409040" y="0"/>
                <a:ext cx="628650" cy="39052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2199138" y="2066697"/>
                <a:ext cx="628650" cy="304845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圆角矩形 14"/>
            <p:cNvSpPr/>
            <p:nvPr/>
          </p:nvSpPr>
          <p:spPr>
            <a:xfrm rot="2454595">
              <a:off x="7367068" y="5950902"/>
              <a:ext cx="172073" cy="10668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19145405" flipH="1">
              <a:off x="10484037" y="5903775"/>
              <a:ext cx="172073" cy="10668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837306" y="1476544"/>
            <a:ext cx="55964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每天叫醒我的不是</a:t>
            </a:r>
            <a:endParaRPr lang="zh-CN" altLang="en-US" sz="54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21297" y="4036800"/>
            <a:ext cx="2860995" cy="1371998"/>
            <a:chOff x="7634707" y="3118401"/>
            <a:chExt cx="2860995" cy="1371998"/>
          </a:xfrm>
        </p:grpSpPr>
        <p:sp>
          <p:nvSpPr>
            <p:cNvPr id="26" name="文本框 25"/>
            <p:cNvSpPr txBox="1"/>
            <p:nvPr/>
          </p:nvSpPr>
          <p:spPr>
            <a:xfrm>
              <a:off x="9494604" y="3226314"/>
              <a:ext cx="10010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n w="5715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F8A00"/>
                      </a:gs>
                      <a:gs pos="100000">
                        <a:srgbClr val="DE2D02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m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gradFill>
                  <a:gsLst>
                    <a:gs pos="0">
                      <a:srgbClr val="FF8A00"/>
                    </a:gs>
                    <a:gs pos="100000">
                      <a:srgbClr val="DE2D02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102989" y="3118401"/>
              <a:ext cx="7537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n w="5715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F8A00"/>
                      </a:gs>
                      <a:gs pos="100000">
                        <a:srgbClr val="DE2D02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a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gradFill>
                  <a:gsLst>
                    <a:gs pos="0">
                      <a:srgbClr val="FF8A00"/>
                    </a:gs>
                    <a:gs pos="100000">
                      <a:srgbClr val="DE2D02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33709" y="3338743"/>
              <a:ext cx="7212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n w="5715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F8A00"/>
                      </a:gs>
                      <a:gs pos="100000">
                        <a:srgbClr val="DE2D02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e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gradFill>
                  <a:gsLst>
                    <a:gs pos="0">
                      <a:srgbClr val="FF8A00"/>
                    </a:gs>
                    <a:gs pos="100000">
                      <a:srgbClr val="DE2D02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262382" y="3226313"/>
              <a:ext cx="6447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n w="5715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F8A00"/>
                      </a:gs>
                      <a:gs pos="100000">
                        <a:srgbClr val="DE2D02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r</a:t>
              </a:r>
              <a:endParaRPr lang="zh-CN" altLang="en-US" sz="6000" dirty="0">
                <a:ln w="57150">
                  <a:solidFill>
                    <a:schemeClr val="bg1"/>
                  </a:solidFill>
                </a:ln>
                <a:gradFill>
                  <a:gsLst>
                    <a:gs pos="0">
                      <a:srgbClr val="FF8A00"/>
                    </a:gs>
                    <a:gs pos="100000">
                      <a:srgbClr val="DE2D02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34707" y="3166960"/>
              <a:ext cx="10010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ln w="5715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F8A00"/>
                      </a:gs>
                      <a:gs pos="100000">
                        <a:srgbClr val="DE2D02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D</a:t>
              </a:r>
              <a:endParaRPr lang="zh-CN" altLang="en-US" sz="8000" dirty="0">
                <a:ln w="57150">
                  <a:solidFill>
                    <a:schemeClr val="bg1"/>
                  </a:solidFill>
                </a:ln>
                <a:gradFill>
                  <a:gsLst>
                    <a:gs pos="0">
                      <a:srgbClr val="FF8A00"/>
                    </a:gs>
                    <a:gs pos="100000">
                      <a:srgbClr val="DE2D02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785793" y="4232160"/>
            <a:ext cx="15376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而是</a:t>
            </a:r>
          </a:p>
        </p:txBody>
      </p:sp>
    </p:spTree>
    <p:extLst>
      <p:ext uri="{BB962C8B-B14F-4D97-AF65-F5344CB8AC3E}">
        <p14:creationId xmlns:p14="http://schemas.microsoft.com/office/powerpoint/2010/main" val="36223901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flipH="1" flipV="1">
            <a:off x="2544119" y="1094705"/>
            <a:ext cx="7103762" cy="3116686"/>
          </a:xfrm>
          <a:custGeom>
            <a:avLst/>
            <a:gdLst>
              <a:gd name="connsiteX0" fmla="*/ 6517280 w 7103762"/>
              <a:gd name="connsiteY0" fmla="*/ 1274295 h 3116686"/>
              <a:gd name="connsiteX1" fmla="*/ 6517280 w 7103762"/>
              <a:gd name="connsiteY1" fmla="*/ 0 h 3116686"/>
              <a:gd name="connsiteX2" fmla="*/ 7082595 w 7103762"/>
              <a:gd name="connsiteY2" fmla="*/ 0 h 3116686"/>
              <a:gd name="connsiteX3" fmla="*/ 7103762 w 7103762"/>
              <a:gd name="connsiteY3" fmla="*/ 245447 h 3116686"/>
              <a:gd name="connsiteX4" fmla="*/ 7070463 w 7103762"/>
              <a:gd name="connsiteY4" fmla="*/ 513910 h 3116686"/>
              <a:gd name="connsiteX5" fmla="*/ 6608008 w 7103762"/>
              <a:gd name="connsiteY5" fmla="*/ 1219112 h 3116686"/>
              <a:gd name="connsiteX6" fmla="*/ 6146478 w 7103762"/>
              <a:gd name="connsiteY6" fmla="*/ 1429554 h 3116686"/>
              <a:gd name="connsiteX7" fmla="*/ 6130298 w 7103762"/>
              <a:gd name="connsiteY7" fmla="*/ 1429554 h 3116686"/>
              <a:gd name="connsiteX8" fmla="*/ 6130298 w 7103762"/>
              <a:gd name="connsiteY8" fmla="*/ 0 h 3116686"/>
              <a:gd name="connsiteX9" fmla="*/ 6409784 w 7103762"/>
              <a:gd name="connsiteY9" fmla="*/ 0 h 3116686"/>
              <a:gd name="connsiteX10" fmla="*/ 6409784 w 7103762"/>
              <a:gd name="connsiteY10" fmla="*/ 1328707 h 3116686"/>
              <a:gd name="connsiteX11" fmla="*/ 6312343 w 7103762"/>
              <a:gd name="connsiteY11" fmla="*/ 1368986 h 3116686"/>
              <a:gd name="connsiteX12" fmla="*/ 6148812 w 7103762"/>
              <a:gd name="connsiteY12" fmla="*/ 1407811 h 3116686"/>
              <a:gd name="connsiteX13" fmla="*/ 5797064 w 7103762"/>
              <a:gd name="connsiteY13" fmla="*/ 2190897 h 3116686"/>
              <a:gd name="connsiteX14" fmla="*/ 5797064 w 7103762"/>
              <a:gd name="connsiteY14" fmla="*/ 0 h 3116686"/>
              <a:gd name="connsiteX15" fmla="*/ 6022802 w 7103762"/>
              <a:gd name="connsiteY15" fmla="*/ 0 h 3116686"/>
              <a:gd name="connsiteX16" fmla="*/ 6022802 w 7103762"/>
              <a:gd name="connsiteY16" fmla="*/ 1897395 h 3116686"/>
              <a:gd name="connsiteX17" fmla="*/ 5957635 w 7103762"/>
              <a:gd name="connsiteY17" fmla="*/ 2014398 h 3116686"/>
              <a:gd name="connsiteX18" fmla="*/ 5818877 w 7103762"/>
              <a:gd name="connsiteY18" fmla="*/ 2173772 h 3116686"/>
              <a:gd name="connsiteX19" fmla="*/ 5463830 w 7103762"/>
              <a:gd name="connsiteY19" fmla="*/ 2380359 h 3116686"/>
              <a:gd name="connsiteX20" fmla="*/ 5463830 w 7103762"/>
              <a:gd name="connsiteY20" fmla="*/ 0 h 3116686"/>
              <a:gd name="connsiteX21" fmla="*/ 5689568 w 7103762"/>
              <a:gd name="connsiteY21" fmla="*/ 0 h 3116686"/>
              <a:gd name="connsiteX22" fmla="*/ 5689568 w 7103762"/>
              <a:gd name="connsiteY22" fmla="*/ 2274093 h 3116686"/>
              <a:gd name="connsiteX23" fmla="*/ 5560032 w 7103762"/>
              <a:gd name="connsiteY23" fmla="*/ 2344819 h 3116686"/>
              <a:gd name="connsiteX24" fmla="*/ 5023100 w 7103762"/>
              <a:gd name="connsiteY24" fmla="*/ 2403007 h 3116686"/>
              <a:gd name="connsiteX25" fmla="*/ 5012223 w 7103762"/>
              <a:gd name="connsiteY25" fmla="*/ 2401726 h 3116686"/>
              <a:gd name="connsiteX26" fmla="*/ 4883356 w 7103762"/>
              <a:gd name="connsiteY26" fmla="*/ 2360865 h 3116686"/>
              <a:gd name="connsiteX27" fmla="*/ 4883356 w 7103762"/>
              <a:gd name="connsiteY27" fmla="*/ 0 h 3116686"/>
              <a:gd name="connsiteX28" fmla="*/ 5023100 w 7103762"/>
              <a:gd name="connsiteY28" fmla="*/ 0 h 3116686"/>
              <a:gd name="connsiteX29" fmla="*/ 5178656 w 7103762"/>
              <a:gd name="connsiteY29" fmla="*/ 2421314 h 3116686"/>
              <a:gd name="connsiteX30" fmla="*/ 5130597 w 7103762"/>
              <a:gd name="connsiteY30" fmla="*/ 2415659 h 3116686"/>
              <a:gd name="connsiteX31" fmla="*/ 5130597 w 7103762"/>
              <a:gd name="connsiteY31" fmla="*/ 0 h 3116686"/>
              <a:gd name="connsiteX32" fmla="*/ 5356334 w 7103762"/>
              <a:gd name="connsiteY32" fmla="*/ 0 h 3116686"/>
              <a:gd name="connsiteX33" fmla="*/ 5356334 w 7103762"/>
              <a:gd name="connsiteY33" fmla="*/ 2406716 h 3116686"/>
              <a:gd name="connsiteX34" fmla="*/ 5345094 w 7103762"/>
              <a:gd name="connsiteY34" fmla="*/ 2409332 h 3116686"/>
              <a:gd name="connsiteX35" fmla="*/ 5178656 w 7103762"/>
              <a:gd name="connsiteY35" fmla="*/ 2421314 h 3116686"/>
              <a:gd name="connsiteX36" fmla="*/ 3554271 w 7103762"/>
              <a:gd name="connsiteY36" fmla="*/ 3113558 h 3116686"/>
              <a:gd name="connsiteX37" fmla="*/ 2712494 w 7103762"/>
              <a:gd name="connsiteY37" fmla="*/ 2584873 h 3116686"/>
              <a:gd name="connsiteX38" fmla="*/ 959190 w 7103762"/>
              <a:gd name="connsiteY38" fmla="*/ 2092072 h 3116686"/>
              <a:gd name="connsiteX39" fmla="*/ 188301 w 7103762"/>
              <a:gd name="connsiteY39" fmla="*/ 1543676 h 3116686"/>
              <a:gd name="connsiteX40" fmla="*/ 353024 w 7103762"/>
              <a:gd name="connsiteY40" fmla="*/ 803434 h 3116686"/>
              <a:gd name="connsiteX41" fmla="*/ 5187 w 7103762"/>
              <a:gd name="connsiteY41" fmla="*/ 43968 h 3116686"/>
              <a:gd name="connsiteX42" fmla="*/ 13697 w 7103762"/>
              <a:gd name="connsiteY42" fmla="*/ 0 h 3116686"/>
              <a:gd name="connsiteX43" fmla="*/ 4775860 w 7103762"/>
              <a:gd name="connsiteY43" fmla="*/ 0 h 3116686"/>
              <a:gd name="connsiteX44" fmla="*/ 4775860 w 7103762"/>
              <a:gd name="connsiteY44" fmla="*/ 2310091 h 3116686"/>
              <a:gd name="connsiteX45" fmla="*/ 4695554 w 7103762"/>
              <a:gd name="connsiteY45" fmla="*/ 2266513 h 3116686"/>
              <a:gd name="connsiteX46" fmla="*/ 3892805 w 7103762"/>
              <a:gd name="connsiteY46" fmla="*/ 3083650 h 3116686"/>
              <a:gd name="connsiteX47" fmla="*/ 3554271 w 7103762"/>
              <a:gd name="connsiteY47" fmla="*/ 3113558 h 311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103762" h="3116686">
                <a:moveTo>
                  <a:pt x="6517280" y="1274295"/>
                </a:moveTo>
                <a:lnTo>
                  <a:pt x="6517280" y="0"/>
                </a:lnTo>
                <a:lnTo>
                  <a:pt x="7082595" y="0"/>
                </a:lnTo>
                <a:lnTo>
                  <a:pt x="7103762" y="245447"/>
                </a:lnTo>
                <a:cubicBezTo>
                  <a:pt x="7102148" y="335149"/>
                  <a:pt x="7091155" y="425195"/>
                  <a:pt x="7070463" y="513910"/>
                </a:cubicBezTo>
                <a:cubicBezTo>
                  <a:pt x="7001691" y="808759"/>
                  <a:pt x="6833614" y="1057337"/>
                  <a:pt x="6608008" y="1219112"/>
                </a:cubicBezTo>
                <a:close/>
                <a:moveTo>
                  <a:pt x="6146478" y="1429554"/>
                </a:moveTo>
                <a:lnTo>
                  <a:pt x="6130298" y="1429554"/>
                </a:lnTo>
                <a:lnTo>
                  <a:pt x="6130298" y="0"/>
                </a:lnTo>
                <a:lnTo>
                  <a:pt x="6409784" y="0"/>
                </a:lnTo>
                <a:lnTo>
                  <a:pt x="6409784" y="1328707"/>
                </a:lnTo>
                <a:lnTo>
                  <a:pt x="6312343" y="1368986"/>
                </a:lnTo>
                <a:cubicBezTo>
                  <a:pt x="6259353" y="1386157"/>
                  <a:pt x="6204733" y="1399206"/>
                  <a:pt x="6148812" y="1407811"/>
                </a:cubicBezTo>
                <a:close/>
                <a:moveTo>
                  <a:pt x="5797064" y="2190897"/>
                </a:moveTo>
                <a:lnTo>
                  <a:pt x="5797064" y="0"/>
                </a:lnTo>
                <a:lnTo>
                  <a:pt x="6022802" y="0"/>
                </a:lnTo>
                <a:lnTo>
                  <a:pt x="6022802" y="1897395"/>
                </a:lnTo>
                <a:lnTo>
                  <a:pt x="5957635" y="2014398"/>
                </a:lnTo>
                <a:cubicBezTo>
                  <a:pt x="5917147" y="2072214"/>
                  <a:pt x="5870733" y="2125712"/>
                  <a:pt x="5818877" y="2173772"/>
                </a:cubicBezTo>
                <a:close/>
                <a:moveTo>
                  <a:pt x="5463830" y="2380359"/>
                </a:moveTo>
                <a:lnTo>
                  <a:pt x="5463830" y="0"/>
                </a:lnTo>
                <a:lnTo>
                  <a:pt x="5689568" y="0"/>
                </a:lnTo>
                <a:lnTo>
                  <a:pt x="5689568" y="2274093"/>
                </a:lnTo>
                <a:lnTo>
                  <a:pt x="5560032" y="2344819"/>
                </a:lnTo>
                <a:close/>
                <a:moveTo>
                  <a:pt x="5023100" y="2403007"/>
                </a:moveTo>
                <a:lnTo>
                  <a:pt x="5012223" y="2401726"/>
                </a:lnTo>
                <a:lnTo>
                  <a:pt x="4883356" y="2360865"/>
                </a:lnTo>
                <a:lnTo>
                  <a:pt x="4883356" y="0"/>
                </a:lnTo>
                <a:lnTo>
                  <a:pt x="5023100" y="0"/>
                </a:lnTo>
                <a:close/>
                <a:moveTo>
                  <a:pt x="5178656" y="2421314"/>
                </a:moveTo>
                <a:lnTo>
                  <a:pt x="5130597" y="2415659"/>
                </a:lnTo>
                <a:lnTo>
                  <a:pt x="5130597" y="0"/>
                </a:lnTo>
                <a:lnTo>
                  <a:pt x="5356334" y="0"/>
                </a:lnTo>
                <a:lnTo>
                  <a:pt x="5356334" y="2406716"/>
                </a:lnTo>
                <a:lnTo>
                  <a:pt x="5345094" y="2409332"/>
                </a:lnTo>
                <a:cubicBezTo>
                  <a:pt x="5290063" y="2418552"/>
                  <a:pt x="5234358" y="2422563"/>
                  <a:pt x="5178656" y="2421314"/>
                </a:cubicBezTo>
                <a:close/>
                <a:moveTo>
                  <a:pt x="3554271" y="3113558"/>
                </a:moveTo>
                <a:cubicBezTo>
                  <a:pt x="3219314" y="3087328"/>
                  <a:pt x="2905997" y="2897290"/>
                  <a:pt x="2712494" y="2584873"/>
                </a:cubicBezTo>
                <a:cubicBezTo>
                  <a:pt x="2103535" y="2980257"/>
                  <a:pt x="1312611" y="2758017"/>
                  <a:pt x="959190" y="2092072"/>
                </a:cubicBezTo>
                <a:cubicBezTo>
                  <a:pt x="612011" y="2135843"/>
                  <a:pt x="286019" y="1903991"/>
                  <a:pt x="188301" y="1543676"/>
                </a:cubicBezTo>
                <a:cubicBezTo>
                  <a:pt x="117519" y="1282987"/>
                  <a:pt x="180090" y="1001646"/>
                  <a:pt x="353024" y="803434"/>
                </a:cubicBezTo>
                <a:cubicBezTo>
                  <a:pt x="107666" y="647957"/>
                  <a:pt x="-28973" y="349598"/>
                  <a:pt x="5187" y="43968"/>
                </a:cubicBezTo>
                <a:lnTo>
                  <a:pt x="13697" y="0"/>
                </a:lnTo>
                <a:lnTo>
                  <a:pt x="4775860" y="0"/>
                </a:lnTo>
                <a:lnTo>
                  <a:pt x="4775860" y="2310091"/>
                </a:lnTo>
                <a:lnTo>
                  <a:pt x="4695554" y="2266513"/>
                </a:lnTo>
                <a:cubicBezTo>
                  <a:pt x="4581416" y="2673457"/>
                  <a:pt x="4275786" y="2984544"/>
                  <a:pt x="3892805" y="3083650"/>
                </a:cubicBezTo>
                <a:cubicBezTo>
                  <a:pt x="3779980" y="3112843"/>
                  <a:pt x="3665923" y="3122300"/>
                  <a:pt x="3554271" y="31135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544119" y="4464443"/>
            <a:ext cx="4243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有</a:t>
            </a:r>
            <a:r>
              <a:rPr lang="zh-CN" altLang="en-US" sz="5400" dirty="0" smtClean="0">
                <a:solidFill>
                  <a:schemeClr val="bg1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梦想的岁月</a:t>
            </a:r>
            <a:endParaRPr lang="zh-CN" altLang="en-US" sz="5400" dirty="0">
              <a:solidFill>
                <a:schemeClr val="bg1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57346" y="4464443"/>
            <a:ext cx="28905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5400" dirty="0">
                <a:solidFill>
                  <a:prstClr val="white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才叫青春</a:t>
            </a:r>
          </a:p>
        </p:txBody>
      </p:sp>
    </p:spTree>
    <p:extLst>
      <p:ext uri="{BB962C8B-B14F-4D97-AF65-F5344CB8AC3E}">
        <p14:creationId xmlns:p14="http://schemas.microsoft.com/office/powerpoint/2010/main" val="1090288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1698" y="2105561"/>
            <a:ext cx="108286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blipFill>
                  <a:blip r:embed="rId2"/>
                  <a:stretch>
                    <a:fillRect/>
                  </a:stretch>
                </a:blip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翻滚</a:t>
            </a:r>
            <a:r>
              <a:rPr lang="zh-CN" altLang="en-US" sz="16600" dirty="0" smtClean="0">
                <a:blipFill>
                  <a:blip r:embed="rId2"/>
                  <a:stretch>
                    <a:fillRect/>
                  </a:stretch>
                </a:blip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吧梦想</a:t>
            </a:r>
            <a:endParaRPr lang="zh-CN" altLang="en-US" sz="16600" dirty="0">
              <a:blipFill>
                <a:blip r:embed="rId2"/>
                <a:stretch>
                  <a:fillRect/>
                </a:stretch>
              </a:blip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1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1698" y="2105561"/>
            <a:ext cx="108286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blipFill>
                  <a:blip r:embed="rId2"/>
                  <a:stretch>
                    <a:fillRect/>
                  </a:stretch>
                </a:blip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绚烂吧青春</a:t>
            </a:r>
            <a:endParaRPr lang="zh-CN" altLang="en-US" sz="16600" dirty="0">
              <a:blipFill>
                <a:blip r:embed="rId2"/>
                <a:stretch>
                  <a:fillRect/>
                </a:stretch>
              </a:blip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933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Office 主题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 主题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Office 主题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白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白板" id="{E8BB517C-850A-4283-AEE3-CF1505F2A318}" vid="{FD1EF2ED-5EB5-4DBD-BDE7-63680079EFA9}"/>
    </a:ext>
  </a:extLst>
</a:theme>
</file>

<file path=ppt/theme/theme3.xml><?xml version="1.0" encoding="utf-8"?>
<a:theme xmlns:a="http://schemas.openxmlformats.org/drawingml/2006/main" name="1_Blends">
  <a:themeElements>
    <a:clrScheme name="Office 主题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 主题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Office 主题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白板</Template>
  <TotalTime>215</TotalTime>
  <Words>75</Words>
  <Application>Microsoft Office PowerPoint</Application>
  <PresentationFormat>自定义</PresentationFormat>
  <Paragraphs>28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Blends</vt:lpstr>
      <vt:lpstr>白板</vt:lpstr>
      <vt:lpstr>1_Blends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杨夏琼</dc:creator>
  <cp:lastModifiedBy>pc</cp:lastModifiedBy>
  <cp:revision>31</cp:revision>
  <dcterms:created xsi:type="dcterms:W3CDTF">2015-04-20T05:33:51Z</dcterms:created>
  <dcterms:modified xsi:type="dcterms:W3CDTF">2015-07-12T10:41:11Z</dcterms:modified>
</cp:coreProperties>
</file>