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96" r:id="rId2"/>
    <p:sldId id="257" r:id="rId3"/>
    <p:sldId id="258" r:id="rId4"/>
    <p:sldId id="275" r:id="rId5"/>
    <p:sldId id="269" r:id="rId6"/>
    <p:sldId id="271" r:id="rId7"/>
    <p:sldId id="272" r:id="rId8"/>
    <p:sldId id="273" r:id="rId9"/>
    <p:sldId id="276" r:id="rId10"/>
    <p:sldId id="277" r:id="rId11"/>
    <p:sldId id="278" r:id="rId12"/>
    <p:sldId id="279" r:id="rId13"/>
    <p:sldId id="280" r:id="rId14"/>
    <p:sldId id="281" r:id="rId15"/>
    <p:sldId id="282" r:id="rId16"/>
    <p:sldId id="283" r:id="rId17"/>
    <p:sldId id="284" r:id="rId18"/>
    <p:sldId id="289" r:id="rId19"/>
    <p:sldId id="290" r:id="rId20"/>
    <p:sldId id="291" r:id="rId21"/>
    <p:sldId id="292" r:id="rId22"/>
    <p:sldId id="293" r:id="rId23"/>
    <p:sldId id="294" r:id="rId24"/>
    <p:sldId id="29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F1F6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0647" autoAdjust="0"/>
  </p:normalViewPr>
  <p:slideViewPr>
    <p:cSldViewPr snapToGrid="0">
      <p:cViewPr varScale="1">
        <p:scale>
          <a:sx n="86" d="100"/>
          <a:sy n="86" d="100"/>
        </p:scale>
        <p:origin x="100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4ED4FB-10E7-4FD9-B0C9-781689EB045C}" type="datetimeFigureOut">
              <a:rPr lang="zh-CN" altLang="en-US" smtClean="0"/>
              <a:t>2018/1/13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80A484-65DF-4115-9B49-E02A2AA49C4C}" type="slidenum">
              <a:rPr lang="zh-CN" altLang="en-US" smtClean="0"/>
              <a:t>‹#›</a:t>
            </a:fld>
            <a:endParaRPr lang="zh-CN" altLang="en-US"/>
          </a:p>
        </p:txBody>
      </p:sp>
    </p:spTree>
    <p:extLst>
      <p:ext uri="{BB962C8B-B14F-4D97-AF65-F5344CB8AC3E}">
        <p14:creationId xmlns:p14="http://schemas.microsoft.com/office/powerpoint/2010/main" val="1077140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16B1F-C048-4B77-895E-A0BA968F8074}" type="slidenum">
              <a:rPr lang="en-US" smtClean="0"/>
              <a:t>1</a:t>
            </a:fld>
            <a:endParaRPr lang="en-US" dirty="0"/>
          </a:p>
        </p:txBody>
      </p:sp>
    </p:spTree>
    <p:extLst>
      <p:ext uri="{BB962C8B-B14F-4D97-AF65-F5344CB8AC3E}">
        <p14:creationId xmlns:p14="http://schemas.microsoft.com/office/powerpoint/2010/main" val="1528689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24</a:t>
            </a:fld>
            <a:endParaRPr lang="zh-CN" altLang="en-US"/>
          </a:p>
        </p:txBody>
      </p:sp>
    </p:spTree>
    <p:extLst>
      <p:ext uri="{BB962C8B-B14F-4D97-AF65-F5344CB8AC3E}">
        <p14:creationId xmlns:p14="http://schemas.microsoft.com/office/powerpoint/2010/main" val="3163055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5_Blank">
    <p:spTree>
      <p:nvGrpSpPr>
        <p:cNvPr id="1" name=""/>
        <p:cNvGrpSpPr/>
        <p:nvPr/>
      </p:nvGrpSpPr>
      <p:grpSpPr>
        <a:xfrm>
          <a:off x="0" y="0"/>
          <a:ext cx="0" cy="0"/>
          <a:chOff x="0" y="0"/>
          <a:chExt cx="0" cy="0"/>
        </a:xfrm>
      </p:grpSpPr>
    </p:spTree>
  </p:cSld>
  <p:clrMapOvr>
    <a:masterClrMapping/>
  </p:clrMapOvr>
  <p:transition spd="slow" advClick="0" advTm="1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5540C-4820-4F55-81CF-7C6C822E2C63}" type="datetimeFigureOut">
              <a:rPr lang="zh-CN" altLang="en-US" smtClean="0"/>
              <a:t>2018/1/13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dkUpDiag">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F5540C-4820-4F55-81CF-7C6C822E2C63}" type="datetimeFigureOut">
              <a:rPr lang="zh-CN" altLang="en-US" smtClean="0"/>
              <a:t>2018/1/13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AD3CB-EC37-4481-AE29-1322A5E3663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alphaModFix amt="15000"/>
            <a:lum/>
          </a:blip>
          <a:srcRect/>
          <a:stretch>
            <a:fillRect t="-17000" b="-17000"/>
          </a:stretch>
        </a:blipFill>
        <a:effectLst/>
      </p:bgPr>
    </p:bg>
    <p:spTree>
      <p:nvGrpSpPr>
        <p:cNvPr id="1" name=""/>
        <p:cNvGrpSpPr/>
        <p:nvPr/>
      </p:nvGrpSpPr>
      <p:grpSpPr>
        <a:xfrm>
          <a:off x="0" y="0"/>
          <a:ext cx="0" cy="0"/>
          <a:chOff x="0" y="0"/>
          <a:chExt cx="0" cy="0"/>
        </a:xfrm>
      </p:grpSpPr>
      <p:sp>
        <p:nvSpPr>
          <p:cNvPr id="38" name="矩形 37"/>
          <p:cNvSpPr/>
          <p:nvPr/>
        </p:nvSpPr>
        <p:spPr>
          <a:xfrm rot="2700000">
            <a:off x="449379" y="1253031"/>
            <a:ext cx="1162153" cy="116215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rot="2700000">
            <a:off x="455943" y="2898827"/>
            <a:ext cx="1162153" cy="116215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rot="2700000">
            <a:off x="1452860" y="1795403"/>
            <a:ext cx="1725428" cy="1725428"/>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rot="2700000">
            <a:off x="2521215" y="3130904"/>
            <a:ext cx="2101910" cy="2101910"/>
          </a:xfrm>
          <a:prstGeom prst="rect">
            <a:avLst/>
          </a:prstGeom>
          <a:blipFill dpi="0" rotWithShape="0">
            <a:blip r:embed="rId6"/>
            <a:srcRect/>
            <a:stretch>
              <a:fillRect l="-4922" t="649" r="-83752" b="-12197"/>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nvSpPr>
        <p:spPr>
          <a:xfrm rot="2700000">
            <a:off x="1600665" y="3613747"/>
            <a:ext cx="570294" cy="570294"/>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46"/>
          <p:cNvSpPr/>
          <p:nvPr/>
        </p:nvSpPr>
        <p:spPr>
          <a:xfrm rot="2700000">
            <a:off x="926635" y="4135887"/>
            <a:ext cx="1083611" cy="1083611"/>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nvSpPr>
        <p:spPr>
          <a:xfrm rot="2700000">
            <a:off x="3156123" y="999532"/>
            <a:ext cx="1725428" cy="1725428"/>
          </a:xfrm>
          <a:prstGeom prst="rect">
            <a:avLst/>
          </a:prstGeom>
          <a:blipFill dpi="0" rotWithShape="0">
            <a:blip r:embed="rId7"/>
            <a:srcRect/>
            <a:stretch>
              <a:fillRect l="-9274" t="-11800" r="-93228" b="-23200"/>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rot="2700000">
            <a:off x="4357925" y="2383720"/>
            <a:ext cx="1460312" cy="1460312"/>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nvSpPr>
        <p:spPr>
          <a:xfrm rot="2700000">
            <a:off x="4546274" y="4415358"/>
            <a:ext cx="1083611" cy="1083611"/>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p:nvPr/>
        </p:nvSpPr>
        <p:spPr>
          <a:xfrm rot="2700000">
            <a:off x="5354435" y="1501160"/>
            <a:ext cx="1083611" cy="1083611"/>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6" name="文本框 55"/>
          <p:cNvSpPr txBox="1"/>
          <p:nvPr/>
        </p:nvSpPr>
        <p:spPr>
          <a:xfrm>
            <a:off x="1272606" y="2164685"/>
            <a:ext cx="1896673" cy="1015663"/>
          </a:xfrm>
          <a:prstGeom prst="rect">
            <a:avLst/>
          </a:prstGeom>
          <a:noFill/>
        </p:spPr>
        <p:txBody>
          <a:bodyPr wrap="none" rtlCol="0">
            <a:spAutoFit/>
          </a:bodyPr>
          <a:lstStyle/>
          <a:p>
            <a:r>
              <a:rPr lang="en-US" altLang="zh-CN" sz="60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2018</a:t>
            </a:r>
            <a:endParaRPr lang="zh-CN" altLang="en-US" sz="60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57"/>
          <p:cNvSpPr txBox="1"/>
          <p:nvPr/>
        </p:nvSpPr>
        <p:spPr>
          <a:xfrm>
            <a:off x="6005059" y="3383016"/>
            <a:ext cx="5755958" cy="923330"/>
          </a:xfrm>
          <a:prstGeom prst="rect">
            <a:avLst/>
          </a:prstGeom>
          <a:noFill/>
        </p:spPr>
        <p:txBody>
          <a:bodyPr wrap="square" rtlCol="0">
            <a:spAutoFit/>
          </a:bodyPr>
          <a:lstStyle>
            <a:defPPr>
              <a:defRPr lang="zh-CN"/>
            </a:defPPr>
            <a:lvl1pPr algn="ctr">
              <a:defRPr sz="9600" b="1">
                <a:ln w="19050">
                  <a:solidFill>
                    <a:schemeClr val="bg1">
                      <a:lumMod val="95000"/>
                    </a:schemeClr>
                  </a:solidFill>
                </a:ln>
                <a:solidFill>
                  <a:srgbClr val="E1301D"/>
                </a:solidFill>
                <a:effectLst>
                  <a:outerShdw blurRad="38100" dist="38100" dir="2700000" algn="tl">
                    <a:srgbClr val="000000">
                      <a:alpha val="43137"/>
                    </a:srgbClr>
                  </a:outerShdw>
                </a:effectLst>
                <a:latin typeface="Broadway" panose="04040905080B02020502" pitchFamily="82" charset="0"/>
              </a:defRPr>
            </a:lvl1pPr>
          </a:lstStyle>
          <a:p>
            <a:pPr algn="l"/>
            <a:r>
              <a:rPr lang="zh-CN" altLang="en-US" sz="5400" dirty="0">
                <a:ln w="19050">
                  <a:noFill/>
                </a:ln>
                <a:solidFill>
                  <a:srgbClr val="002060"/>
                </a:solidFill>
                <a:effectLst/>
                <a:latin typeface="Arial" panose="020B0604020202020204" pitchFamily="34" charset="0"/>
                <a:ea typeface="微软雅黑" panose="020B0503020204020204" pitchFamily="34" charset="-122"/>
                <a:sym typeface="Arial" panose="020B0604020202020204" pitchFamily="34" charset="0"/>
              </a:rPr>
              <a:t>教师说课</a:t>
            </a:r>
            <a:r>
              <a:rPr lang="en-US" altLang="zh-CN" sz="5400" dirty="0">
                <a:ln w="19050">
                  <a:noFill/>
                </a:ln>
                <a:solidFill>
                  <a:srgbClr val="002060"/>
                </a:solidFill>
                <a:effectLst/>
                <a:latin typeface="Arial" panose="020B0604020202020204" pitchFamily="34" charset="0"/>
                <a:ea typeface="微软雅黑" panose="020B0503020204020204" pitchFamily="34" charset="-122"/>
                <a:sym typeface="Arial" panose="020B0604020202020204" pitchFamily="34" charset="0"/>
              </a:rPr>
              <a:t>PPT</a:t>
            </a:r>
            <a:r>
              <a:rPr lang="zh-CN" altLang="en-US" sz="5400" dirty="0">
                <a:ln w="19050">
                  <a:noFill/>
                </a:ln>
                <a:solidFill>
                  <a:srgbClr val="002060"/>
                </a:solidFill>
                <a:effectLst/>
                <a:latin typeface="Arial" panose="020B0604020202020204" pitchFamily="34" charset="0"/>
                <a:ea typeface="微软雅黑" panose="020B0503020204020204" pitchFamily="34" charset="-122"/>
                <a:sym typeface="Arial" panose="020B0604020202020204" pitchFamily="34" charset="0"/>
              </a:rPr>
              <a:t>模板</a:t>
            </a:r>
          </a:p>
        </p:txBody>
      </p:sp>
      <p:sp>
        <p:nvSpPr>
          <p:cNvPr id="59" name="文本框 58"/>
          <p:cNvSpPr txBox="1"/>
          <p:nvPr/>
        </p:nvSpPr>
        <p:spPr>
          <a:xfrm>
            <a:off x="6357347" y="4415966"/>
            <a:ext cx="4782078" cy="400110"/>
          </a:xfrm>
          <a:prstGeom prst="rect">
            <a:avLst/>
          </a:prstGeom>
          <a:noFill/>
        </p:spPr>
        <p:txBody>
          <a:bodyPr wrap="none" rtlCol="0">
            <a:spAutoFit/>
          </a:bodyPr>
          <a:lstStyle/>
          <a:p>
            <a:r>
              <a:rPr lang="zh-CN" altLang="en-US" sz="2000" dirty="0">
                <a:latin typeface="Arial" panose="020B0604020202020204" pitchFamily="34" charset="0"/>
                <a:ea typeface="微软雅黑" panose="020B0503020204020204" pitchFamily="34" charset="-122"/>
                <a:sym typeface="Arial" panose="020B0604020202020204" pitchFamily="34" charset="0"/>
              </a:rPr>
              <a:t>适合教育</a:t>
            </a:r>
            <a:r>
              <a:rPr lang="en-US" altLang="zh-CN" sz="2000" dirty="0">
                <a:latin typeface="Arial" panose="020B0604020202020204" pitchFamily="34" charset="0"/>
                <a:ea typeface="微软雅黑" panose="020B0503020204020204" pitchFamily="34" charset="-122"/>
                <a:sym typeface="Arial" panose="020B0604020202020204" pitchFamily="34" charset="0"/>
              </a:rPr>
              <a:t>/</a:t>
            </a:r>
            <a:r>
              <a:rPr lang="zh-CN" altLang="en-US" sz="2000" dirty="0">
                <a:latin typeface="Arial" panose="020B0604020202020204" pitchFamily="34" charset="0"/>
                <a:ea typeface="微软雅黑" panose="020B0503020204020204" pitchFamily="34" charset="-122"/>
                <a:sym typeface="Arial" panose="020B0604020202020204" pitchFamily="34" charset="0"/>
              </a:rPr>
              <a:t>培训</a:t>
            </a:r>
            <a:r>
              <a:rPr lang="en-US" altLang="zh-CN" sz="2000" dirty="0">
                <a:latin typeface="Arial" panose="020B0604020202020204" pitchFamily="34" charset="0"/>
                <a:ea typeface="微软雅黑" panose="020B0503020204020204" pitchFamily="34" charset="-122"/>
                <a:sym typeface="Arial" panose="020B0604020202020204" pitchFamily="34" charset="0"/>
              </a:rPr>
              <a:t>/</a:t>
            </a:r>
            <a:r>
              <a:rPr lang="zh-CN" altLang="en-US" sz="2000" dirty="0">
                <a:latin typeface="Arial" panose="020B0604020202020204" pitchFamily="34" charset="0"/>
                <a:ea typeface="微软雅黑" panose="020B0503020204020204" pitchFamily="34" charset="-122"/>
                <a:sym typeface="Arial" panose="020B0604020202020204" pitchFamily="34" charset="0"/>
              </a:rPr>
              <a:t>初中</a:t>
            </a:r>
            <a:r>
              <a:rPr lang="en-US" altLang="zh-CN" sz="2000" dirty="0">
                <a:latin typeface="Arial" panose="020B0604020202020204" pitchFamily="34" charset="0"/>
                <a:ea typeface="微软雅黑" panose="020B0503020204020204" pitchFamily="34" charset="-122"/>
                <a:sym typeface="Arial" panose="020B0604020202020204" pitchFamily="34" charset="0"/>
              </a:rPr>
              <a:t>/</a:t>
            </a:r>
            <a:r>
              <a:rPr lang="zh-CN" altLang="en-US" sz="2000" dirty="0">
                <a:latin typeface="Arial" panose="020B0604020202020204" pitchFamily="34" charset="0"/>
                <a:ea typeface="微软雅黑" panose="020B0503020204020204" pitchFamily="34" charset="-122"/>
                <a:sym typeface="Arial" panose="020B0604020202020204" pitchFamily="34" charset="0"/>
              </a:rPr>
              <a:t>高中</a:t>
            </a:r>
            <a:r>
              <a:rPr lang="en-US" altLang="zh-CN" sz="2000" dirty="0">
                <a:latin typeface="Arial" panose="020B0604020202020204" pitchFamily="34" charset="0"/>
                <a:ea typeface="微软雅黑" panose="020B0503020204020204" pitchFamily="34" charset="-122"/>
                <a:sym typeface="Arial" panose="020B0604020202020204" pitchFamily="34" charset="0"/>
              </a:rPr>
              <a:t>/</a:t>
            </a:r>
            <a:r>
              <a:rPr lang="zh-CN" altLang="en-US" sz="2000" dirty="0">
                <a:latin typeface="Arial" panose="020B0604020202020204" pitchFamily="34" charset="0"/>
                <a:ea typeface="微软雅黑" panose="020B0503020204020204" pitchFamily="34" charset="-122"/>
                <a:sym typeface="Arial" panose="020B0604020202020204" pitchFamily="34" charset="0"/>
              </a:rPr>
              <a:t>大学</a:t>
            </a:r>
            <a:r>
              <a:rPr lang="en-US" altLang="zh-CN" sz="2000" dirty="0">
                <a:latin typeface="Arial" panose="020B0604020202020204" pitchFamily="34" charset="0"/>
                <a:ea typeface="微软雅黑" panose="020B0503020204020204" pitchFamily="34" charset="-122"/>
                <a:sym typeface="Arial" panose="020B0604020202020204" pitchFamily="34" charset="0"/>
              </a:rPr>
              <a:t>/</a:t>
            </a:r>
            <a:r>
              <a:rPr lang="zh-CN" altLang="en-US" sz="2000" dirty="0">
                <a:latin typeface="Arial" panose="020B0604020202020204" pitchFamily="34" charset="0"/>
                <a:ea typeface="微软雅黑" panose="020B0503020204020204" pitchFamily="34" charset="-122"/>
                <a:sym typeface="Arial" panose="020B0604020202020204" pitchFamily="34" charset="0"/>
              </a:rPr>
              <a:t>硕士</a:t>
            </a:r>
            <a:r>
              <a:rPr lang="en-US" altLang="zh-CN" sz="2000" dirty="0">
                <a:latin typeface="Arial" panose="020B0604020202020204" pitchFamily="34" charset="0"/>
                <a:ea typeface="微软雅黑" panose="020B0503020204020204" pitchFamily="34" charset="-122"/>
                <a:sym typeface="Arial" panose="020B0604020202020204" pitchFamily="34" charset="0"/>
              </a:rPr>
              <a:t>/</a:t>
            </a:r>
            <a:r>
              <a:rPr lang="zh-CN" altLang="en-US" sz="2000" dirty="0">
                <a:latin typeface="Arial" panose="020B0604020202020204" pitchFamily="34" charset="0"/>
                <a:ea typeface="微软雅黑" panose="020B0503020204020204" pitchFamily="34" charset="-122"/>
                <a:sym typeface="Arial" panose="020B0604020202020204" pitchFamily="34" charset="0"/>
              </a:rPr>
              <a:t>博士</a:t>
            </a:r>
            <a:r>
              <a:rPr lang="en-US" altLang="zh-CN" sz="2000" dirty="0">
                <a:latin typeface="Arial" panose="020B0604020202020204" pitchFamily="34" charset="0"/>
                <a:ea typeface="微软雅黑" panose="020B0503020204020204" pitchFamily="34" charset="-122"/>
                <a:sym typeface="Arial" panose="020B0604020202020204" pitchFamily="34" charset="0"/>
              </a:rPr>
              <a:t>/</a:t>
            </a:r>
            <a:endParaRPr lang="zh-CN" altLang="en-US" sz="20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12"/>
          <p:cNvGrpSpPr/>
          <p:nvPr/>
        </p:nvGrpSpPr>
        <p:grpSpPr bwMode="auto">
          <a:xfrm>
            <a:off x="9529190" y="6180278"/>
            <a:ext cx="412709" cy="333006"/>
            <a:chOff x="0" y="0"/>
            <a:chExt cx="1088225" cy="869861"/>
          </a:xfrm>
          <a:solidFill>
            <a:srgbClr val="002060"/>
          </a:solidFill>
        </p:grpSpPr>
        <p:sp>
          <p:nvSpPr>
            <p:cNvPr id="6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组合 65"/>
          <p:cNvGrpSpPr/>
          <p:nvPr/>
        </p:nvGrpSpPr>
        <p:grpSpPr bwMode="auto">
          <a:xfrm>
            <a:off x="11538167" y="6180278"/>
            <a:ext cx="329894" cy="333006"/>
            <a:chOff x="0" y="0"/>
            <a:chExt cx="881859" cy="881859"/>
          </a:xfrm>
          <a:solidFill>
            <a:srgbClr val="002060"/>
          </a:solidFill>
        </p:grpSpPr>
        <p:sp>
          <p:nvSpPr>
            <p:cNvPr id="67"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21"/>
          <p:cNvGrpSpPr/>
          <p:nvPr/>
        </p:nvGrpSpPr>
        <p:grpSpPr bwMode="auto">
          <a:xfrm>
            <a:off x="10220706" y="6180278"/>
            <a:ext cx="397959" cy="333006"/>
            <a:chOff x="0" y="0"/>
            <a:chExt cx="961046" cy="796672"/>
          </a:xfrm>
          <a:solidFill>
            <a:srgbClr val="002060"/>
          </a:solidFill>
        </p:grpSpPr>
        <p:sp>
          <p:nvSpPr>
            <p:cNvPr id="70"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Freeform 84"/>
          <p:cNvSpPr>
            <a:spLocks noChangeAspect="1" noEditPoints="1" noChangeArrowheads="1"/>
          </p:cNvSpPr>
          <p:nvPr/>
        </p:nvSpPr>
        <p:spPr bwMode="auto">
          <a:xfrm>
            <a:off x="8916561" y="6180277"/>
            <a:ext cx="333822" cy="333006"/>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solidFill>
            <a:srgbClr val="002060"/>
          </a:solidFill>
          <a:ln>
            <a:noFill/>
          </a:ln>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9"/>
          <p:cNvSpPr>
            <a:spLocks noChangeAspect="1" noEditPoints="1" noChangeArrowheads="1"/>
          </p:cNvSpPr>
          <p:nvPr/>
        </p:nvSpPr>
        <p:spPr bwMode="auto">
          <a:xfrm>
            <a:off x="10897472" y="6180276"/>
            <a:ext cx="361886" cy="333007"/>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solidFill>
            <a:srgbClr val="002060"/>
          </a:solidFill>
          <a:ln>
            <a:noFill/>
          </a:ln>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Bruno Mars - The Lazy Song">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8"/>
          <a:stretch>
            <a:fillRect/>
          </a:stretch>
        </p:blipFill>
        <p:spPr>
          <a:xfrm>
            <a:off x="-1824482" y="707541"/>
            <a:ext cx="609600" cy="609600"/>
          </a:xfrm>
          <a:prstGeom prst="rect">
            <a:avLst/>
          </a:prstGeom>
        </p:spPr>
      </p:pic>
      <p:sp>
        <p:nvSpPr>
          <p:cNvPr id="3" name="矩形 2"/>
          <p:cNvSpPr/>
          <p:nvPr/>
        </p:nvSpPr>
        <p:spPr>
          <a:xfrm>
            <a:off x="7550997" y="4925696"/>
            <a:ext cx="2031325" cy="461665"/>
          </a:xfrm>
          <a:prstGeom prst="rect">
            <a:avLst/>
          </a:prstGeom>
        </p:spPr>
        <p:txBody>
          <a:bodyPr wrap="none">
            <a:spAutoFit/>
          </a:bodyPr>
          <a:lstStyle/>
          <a:p>
            <a:r>
              <a:rPr lang="zh-CN" altLang="en-US" sz="2400" dirty="0">
                <a:latin typeface="Arial" panose="020B0604020202020204" pitchFamily="34" charset="0"/>
                <a:ea typeface="微软雅黑" panose="020B0503020204020204" pitchFamily="34" charset="-122"/>
                <a:sym typeface="Arial" panose="020B0604020202020204" pitchFamily="34" charset="0"/>
              </a:rPr>
              <a:t>汇报人：</a:t>
            </a:r>
            <a:r>
              <a:rPr lang="zh-CN" altLang="en-US" sz="2400">
                <a:latin typeface="Arial" panose="020B0604020202020204" pitchFamily="34" charset="0"/>
                <a:ea typeface="微软雅黑" panose="020B0503020204020204" pitchFamily="34" charset="-122"/>
                <a:sym typeface="Arial" panose="020B0604020202020204" pitchFamily="34" charset="0"/>
              </a:rPr>
              <a:t>野望</a:t>
            </a:r>
            <a:endParaRPr lang="zh-CN" altLang="en-US" sz="24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9" presetClass="entr" presetSubtype="0" decel="100000" fill="hold" grpId="0" nodeType="after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anim calcmode="lin" valueType="num">
                                      <p:cBhvr>
                                        <p:cTn id="12" dur="500" fill="hold"/>
                                        <p:tgtEl>
                                          <p:spTgt spid="38"/>
                                        </p:tgtEl>
                                        <p:attrNameLst>
                                          <p:attrName>style.rotation</p:attrName>
                                        </p:attrNameLst>
                                      </p:cBhvr>
                                      <p:tavLst>
                                        <p:tav tm="0">
                                          <p:val>
                                            <p:fltVal val="360"/>
                                          </p:val>
                                        </p:tav>
                                        <p:tav tm="100000">
                                          <p:val>
                                            <p:fltVal val="0"/>
                                          </p:val>
                                        </p:tav>
                                      </p:tavLst>
                                    </p:anim>
                                    <p:animEffect transition="in" filter="fade">
                                      <p:cBhvr>
                                        <p:cTn id="13" dur="500"/>
                                        <p:tgtEl>
                                          <p:spTgt spid="38"/>
                                        </p:tgtEl>
                                      </p:cBhvr>
                                    </p:animEffect>
                                  </p:childTnLst>
                                </p:cTn>
                              </p:par>
                              <p:par>
                                <p:cTn id="14" presetID="49" presetClass="entr" presetSubtype="0" decel="10000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 calcmode="lin" valueType="num">
                                      <p:cBhvr>
                                        <p:cTn id="18" dur="500" fill="hold"/>
                                        <p:tgtEl>
                                          <p:spTgt spid="43"/>
                                        </p:tgtEl>
                                        <p:attrNameLst>
                                          <p:attrName>style.rotation</p:attrName>
                                        </p:attrNameLst>
                                      </p:cBhvr>
                                      <p:tavLst>
                                        <p:tav tm="0">
                                          <p:val>
                                            <p:fltVal val="360"/>
                                          </p:val>
                                        </p:tav>
                                        <p:tav tm="100000">
                                          <p:val>
                                            <p:fltVal val="0"/>
                                          </p:val>
                                        </p:tav>
                                      </p:tavLst>
                                    </p:anim>
                                    <p:animEffect transition="in" filter="fade">
                                      <p:cBhvr>
                                        <p:cTn id="19" dur="500"/>
                                        <p:tgtEl>
                                          <p:spTgt spid="4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 calcmode="lin" valueType="num">
                                      <p:cBhvr>
                                        <p:cTn id="24" dur="500" fill="hold"/>
                                        <p:tgtEl>
                                          <p:spTgt spid="44"/>
                                        </p:tgtEl>
                                        <p:attrNameLst>
                                          <p:attrName>style.rotation</p:attrName>
                                        </p:attrNameLst>
                                      </p:cBhvr>
                                      <p:tavLst>
                                        <p:tav tm="0">
                                          <p:val>
                                            <p:fltVal val="360"/>
                                          </p:val>
                                        </p:tav>
                                        <p:tav tm="100000">
                                          <p:val>
                                            <p:fltVal val="0"/>
                                          </p:val>
                                        </p:tav>
                                      </p:tavLst>
                                    </p:anim>
                                    <p:animEffect transition="in" filter="fade">
                                      <p:cBhvr>
                                        <p:cTn id="25" dur="500"/>
                                        <p:tgtEl>
                                          <p:spTgt spid="44"/>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style.rotation</p:attrName>
                                        </p:attrNameLst>
                                      </p:cBhvr>
                                      <p:tavLst>
                                        <p:tav tm="0">
                                          <p:val>
                                            <p:fltVal val="360"/>
                                          </p:val>
                                        </p:tav>
                                        <p:tav tm="100000">
                                          <p:val>
                                            <p:fltVal val="0"/>
                                          </p:val>
                                        </p:tav>
                                      </p:tavLst>
                                    </p:anim>
                                    <p:animEffect transition="in" filter="fade">
                                      <p:cBhvr>
                                        <p:cTn id="31" dur="500"/>
                                        <p:tgtEl>
                                          <p:spTgt spid="45"/>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style.rotation</p:attrName>
                                        </p:attrNameLst>
                                      </p:cBhvr>
                                      <p:tavLst>
                                        <p:tav tm="0">
                                          <p:val>
                                            <p:fltVal val="360"/>
                                          </p:val>
                                        </p:tav>
                                        <p:tav tm="100000">
                                          <p:val>
                                            <p:fltVal val="0"/>
                                          </p:val>
                                        </p:tav>
                                      </p:tavLst>
                                    </p:anim>
                                    <p:animEffect transition="in" filter="fade">
                                      <p:cBhvr>
                                        <p:cTn id="37" dur="500"/>
                                        <p:tgtEl>
                                          <p:spTgt spid="4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 calcmode="lin" valueType="num">
                                      <p:cBhvr>
                                        <p:cTn id="42" dur="500" fill="hold"/>
                                        <p:tgtEl>
                                          <p:spTgt spid="47"/>
                                        </p:tgtEl>
                                        <p:attrNameLst>
                                          <p:attrName>style.rotation</p:attrName>
                                        </p:attrNameLst>
                                      </p:cBhvr>
                                      <p:tavLst>
                                        <p:tav tm="0">
                                          <p:val>
                                            <p:fltVal val="360"/>
                                          </p:val>
                                        </p:tav>
                                        <p:tav tm="100000">
                                          <p:val>
                                            <p:fltVal val="0"/>
                                          </p:val>
                                        </p:tav>
                                      </p:tavLst>
                                    </p:anim>
                                    <p:animEffect transition="in" filter="fade">
                                      <p:cBhvr>
                                        <p:cTn id="43" dur="500"/>
                                        <p:tgtEl>
                                          <p:spTgt spid="47"/>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 calcmode="lin" valueType="num">
                                      <p:cBhvr>
                                        <p:cTn id="48" dur="500" fill="hold"/>
                                        <p:tgtEl>
                                          <p:spTgt spid="48"/>
                                        </p:tgtEl>
                                        <p:attrNameLst>
                                          <p:attrName>style.rotation</p:attrName>
                                        </p:attrNameLst>
                                      </p:cBhvr>
                                      <p:tavLst>
                                        <p:tav tm="0">
                                          <p:val>
                                            <p:fltVal val="360"/>
                                          </p:val>
                                        </p:tav>
                                        <p:tav tm="100000">
                                          <p:val>
                                            <p:fltVal val="0"/>
                                          </p:val>
                                        </p:tav>
                                      </p:tavLst>
                                    </p:anim>
                                    <p:animEffect transition="in" filter="fade">
                                      <p:cBhvr>
                                        <p:cTn id="49" dur="500"/>
                                        <p:tgtEl>
                                          <p:spTgt spid="48"/>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 calcmode="lin" valueType="num">
                                      <p:cBhvr>
                                        <p:cTn id="54" dur="500" fill="hold"/>
                                        <p:tgtEl>
                                          <p:spTgt spid="49"/>
                                        </p:tgtEl>
                                        <p:attrNameLst>
                                          <p:attrName>style.rotation</p:attrName>
                                        </p:attrNameLst>
                                      </p:cBhvr>
                                      <p:tavLst>
                                        <p:tav tm="0">
                                          <p:val>
                                            <p:fltVal val="360"/>
                                          </p:val>
                                        </p:tav>
                                        <p:tav tm="100000">
                                          <p:val>
                                            <p:fltVal val="0"/>
                                          </p:val>
                                        </p:tav>
                                      </p:tavLst>
                                    </p:anim>
                                    <p:animEffect transition="in" filter="fade">
                                      <p:cBhvr>
                                        <p:cTn id="55" dur="500"/>
                                        <p:tgtEl>
                                          <p:spTgt spid="49"/>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fltVal val="0"/>
                                          </p:val>
                                        </p:tav>
                                        <p:tav tm="100000">
                                          <p:val>
                                            <p:strVal val="#ppt_h"/>
                                          </p:val>
                                        </p:tav>
                                      </p:tavLst>
                                    </p:anim>
                                    <p:anim calcmode="lin" valueType="num">
                                      <p:cBhvr>
                                        <p:cTn id="60" dur="500" fill="hold"/>
                                        <p:tgtEl>
                                          <p:spTgt spid="50"/>
                                        </p:tgtEl>
                                        <p:attrNameLst>
                                          <p:attrName>style.rotation</p:attrName>
                                        </p:attrNameLst>
                                      </p:cBhvr>
                                      <p:tavLst>
                                        <p:tav tm="0">
                                          <p:val>
                                            <p:fltVal val="360"/>
                                          </p:val>
                                        </p:tav>
                                        <p:tav tm="100000">
                                          <p:val>
                                            <p:fltVal val="0"/>
                                          </p:val>
                                        </p:tav>
                                      </p:tavLst>
                                    </p:anim>
                                    <p:animEffect transition="in" filter="fade">
                                      <p:cBhvr>
                                        <p:cTn id="61" dur="500"/>
                                        <p:tgtEl>
                                          <p:spTgt spid="50"/>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 calcmode="lin" valueType="num">
                                      <p:cBhvr>
                                        <p:cTn id="66" dur="500" fill="hold"/>
                                        <p:tgtEl>
                                          <p:spTgt spid="51"/>
                                        </p:tgtEl>
                                        <p:attrNameLst>
                                          <p:attrName>style.rotation</p:attrName>
                                        </p:attrNameLst>
                                      </p:cBhvr>
                                      <p:tavLst>
                                        <p:tav tm="0">
                                          <p:val>
                                            <p:fltVal val="360"/>
                                          </p:val>
                                        </p:tav>
                                        <p:tav tm="100000">
                                          <p:val>
                                            <p:fltVal val="0"/>
                                          </p:val>
                                        </p:tav>
                                      </p:tavLst>
                                    </p:anim>
                                    <p:animEffect transition="in" filter="fade">
                                      <p:cBhvr>
                                        <p:cTn id="67" dur="500"/>
                                        <p:tgtEl>
                                          <p:spTgt spid="51"/>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childTnLst>
                                </p:cTn>
                              </p:par>
                            </p:childTnLst>
                          </p:cTn>
                        </p:par>
                        <p:par>
                          <p:cTn id="72" fill="hold">
                            <p:stCondLst>
                              <p:cond delay="1000"/>
                            </p:stCondLst>
                            <p:childTnLst>
                              <p:par>
                                <p:cTn id="73" presetID="2" presetClass="entr" presetSubtype="4" fill="hold" grpId="0" nodeType="afterEffect">
                                  <p:stCondLst>
                                    <p:cond delay="0"/>
                                  </p:stCondLst>
                                  <p:iterate type="lt">
                                    <p:tmPct val="10000"/>
                                  </p:iterate>
                                  <p:childTnLst>
                                    <p:set>
                                      <p:cBhvr>
                                        <p:cTn id="74" dur="1" fill="hold">
                                          <p:stCondLst>
                                            <p:cond delay="0"/>
                                          </p:stCondLst>
                                        </p:cTn>
                                        <p:tgtEl>
                                          <p:spTgt spid="58"/>
                                        </p:tgtEl>
                                        <p:attrNameLst>
                                          <p:attrName>style.visibility</p:attrName>
                                        </p:attrNameLst>
                                      </p:cBhvr>
                                      <p:to>
                                        <p:strVal val="visible"/>
                                      </p:to>
                                    </p:set>
                                    <p:anim calcmode="lin" valueType="num">
                                      <p:cBhvr additive="base">
                                        <p:cTn id="75" dur="500" fill="hold"/>
                                        <p:tgtEl>
                                          <p:spTgt spid="58"/>
                                        </p:tgtEl>
                                        <p:attrNameLst>
                                          <p:attrName>ppt_x</p:attrName>
                                        </p:attrNameLst>
                                      </p:cBhvr>
                                      <p:tavLst>
                                        <p:tav tm="0">
                                          <p:val>
                                            <p:strVal val="#ppt_x"/>
                                          </p:val>
                                        </p:tav>
                                        <p:tav tm="100000">
                                          <p:val>
                                            <p:strVal val="#ppt_x"/>
                                          </p:val>
                                        </p:tav>
                                      </p:tavLst>
                                    </p:anim>
                                    <p:anim calcmode="lin" valueType="num">
                                      <p:cBhvr additive="base">
                                        <p:cTn id="76" dur="500" fill="hold"/>
                                        <p:tgtEl>
                                          <p:spTgt spid="58"/>
                                        </p:tgtEl>
                                        <p:attrNameLst>
                                          <p:attrName>ppt_y</p:attrName>
                                        </p:attrNameLst>
                                      </p:cBhvr>
                                      <p:tavLst>
                                        <p:tav tm="0">
                                          <p:val>
                                            <p:strVal val="1+#ppt_h/2"/>
                                          </p:val>
                                        </p:tav>
                                        <p:tav tm="100000">
                                          <p:val>
                                            <p:strVal val="#ppt_y"/>
                                          </p:val>
                                        </p:tav>
                                      </p:tavLst>
                                    </p:anim>
                                  </p:childTnLst>
                                </p:cTn>
                              </p:par>
                            </p:childTnLst>
                          </p:cTn>
                        </p:par>
                        <p:par>
                          <p:cTn id="77" fill="hold">
                            <p:stCondLst>
                              <p:cond delay="1900"/>
                              <p:cond delay="2750"/>
                              <p:cond delay="20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59">
                                            <p:txEl>
                                              <p:pRg st="0" end="0"/>
                                            </p:txEl>
                                          </p:spTgt>
                                        </p:tgtEl>
                                        <p:attrNameLst>
                                          <p:attrName>style.visibility</p:attrName>
                                        </p:attrNameLst>
                                      </p:cBhvr>
                                      <p:to>
                                        <p:strVal val="visible"/>
                                      </p:to>
                                    </p:set>
                                    <p:anim calcmode="lin" valueType="num">
                                      <p:cBhvr>
                                        <p:cTn id="80" dur="500" fill="hold"/>
                                        <p:tgtEl>
                                          <p:spTgt spid="5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59">
                                            <p:txEl>
                                              <p:pRg st="0" end="0"/>
                                            </p:txEl>
                                          </p:spTgt>
                                        </p:tgtEl>
                                        <p:attrNameLst>
                                          <p:attrName>ppt_y</p:attrName>
                                        </p:attrNameLst>
                                      </p:cBhvr>
                                      <p:tavLst>
                                        <p:tav tm="0">
                                          <p:val>
                                            <p:strVal val="#ppt_y"/>
                                          </p:val>
                                        </p:tav>
                                        <p:tav tm="100000">
                                          <p:val>
                                            <p:strVal val="#ppt_y"/>
                                          </p:val>
                                        </p:tav>
                                      </p:tavLst>
                                    </p:anim>
                                    <p:anim calcmode="lin" valueType="num">
                                      <p:cBhvr>
                                        <p:cTn id="82" dur="500" fill="hold"/>
                                        <p:tgtEl>
                                          <p:spTgt spid="5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5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59">
                                            <p:txEl>
                                              <p:pRg st="0" end="0"/>
                                            </p:txEl>
                                          </p:spTgt>
                                        </p:tgtEl>
                                      </p:cBhvr>
                                    </p:animEffect>
                                  </p:childTnLst>
                                </p:cTn>
                              </p:par>
                            </p:childTnLst>
                          </p:cTn>
                        </p:par>
                        <p:par>
                          <p:cTn id="85" fill="hold">
                            <p:stCondLst>
                              <p:cond delay="3500"/>
                              <p:cond delay="4350"/>
                              <p:cond delay="3650"/>
                            </p:stCondLst>
                            <p:childTnLst>
                              <p:par>
                                <p:cTn id="86" presetID="49" presetClass="entr" presetSubtype="0" decel="100000" fill="hold"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p:cTn id="88" dur="500" fill="hold"/>
                                        <p:tgtEl>
                                          <p:spTgt spid="60"/>
                                        </p:tgtEl>
                                        <p:attrNameLst>
                                          <p:attrName>ppt_w</p:attrName>
                                        </p:attrNameLst>
                                      </p:cBhvr>
                                      <p:tavLst>
                                        <p:tav tm="0">
                                          <p:val>
                                            <p:fltVal val="0"/>
                                          </p:val>
                                        </p:tav>
                                        <p:tav tm="100000">
                                          <p:val>
                                            <p:strVal val="#ppt_w"/>
                                          </p:val>
                                        </p:tav>
                                      </p:tavLst>
                                    </p:anim>
                                    <p:anim calcmode="lin" valueType="num">
                                      <p:cBhvr>
                                        <p:cTn id="89" dur="500" fill="hold"/>
                                        <p:tgtEl>
                                          <p:spTgt spid="60"/>
                                        </p:tgtEl>
                                        <p:attrNameLst>
                                          <p:attrName>ppt_h</p:attrName>
                                        </p:attrNameLst>
                                      </p:cBhvr>
                                      <p:tavLst>
                                        <p:tav tm="0">
                                          <p:val>
                                            <p:fltVal val="0"/>
                                          </p:val>
                                        </p:tav>
                                        <p:tav tm="100000">
                                          <p:val>
                                            <p:strVal val="#ppt_h"/>
                                          </p:val>
                                        </p:tav>
                                      </p:tavLst>
                                    </p:anim>
                                    <p:anim calcmode="lin" valueType="num">
                                      <p:cBhvr>
                                        <p:cTn id="90" dur="500" fill="hold"/>
                                        <p:tgtEl>
                                          <p:spTgt spid="60"/>
                                        </p:tgtEl>
                                        <p:attrNameLst>
                                          <p:attrName>style.rotation</p:attrName>
                                        </p:attrNameLst>
                                      </p:cBhvr>
                                      <p:tavLst>
                                        <p:tav tm="0">
                                          <p:val>
                                            <p:fltVal val="360"/>
                                          </p:val>
                                        </p:tav>
                                        <p:tav tm="100000">
                                          <p:val>
                                            <p:fltVal val="0"/>
                                          </p:val>
                                        </p:tav>
                                      </p:tavLst>
                                    </p:anim>
                                    <p:animEffect transition="in" filter="fade">
                                      <p:cBhvr>
                                        <p:cTn id="91" dur="500"/>
                                        <p:tgtEl>
                                          <p:spTgt spid="60"/>
                                        </p:tgtEl>
                                      </p:cBhvr>
                                    </p:animEffect>
                                  </p:childTnLst>
                                </p:cTn>
                              </p:par>
                              <p:par>
                                <p:cTn id="92" presetID="49" presetClass="entr" presetSubtype="0" decel="100000" fill="hold" nodeType="withEffect">
                                  <p:stCondLst>
                                    <p:cond delay="0"/>
                                  </p:stCondLst>
                                  <p:childTnLst>
                                    <p:set>
                                      <p:cBhvr>
                                        <p:cTn id="93" dur="1" fill="hold">
                                          <p:stCondLst>
                                            <p:cond delay="0"/>
                                          </p:stCondLst>
                                        </p:cTn>
                                        <p:tgtEl>
                                          <p:spTgt spid="66"/>
                                        </p:tgtEl>
                                        <p:attrNameLst>
                                          <p:attrName>style.visibility</p:attrName>
                                        </p:attrNameLst>
                                      </p:cBhvr>
                                      <p:to>
                                        <p:strVal val="visible"/>
                                      </p:to>
                                    </p:set>
                                    <p:anim calcmode="lin" valueType="num">
                                      <p:cBhvr>
                                        <p:cTn id="94" dur="500" fill="hold"/>
                                        <p:tgtEl>
                                          <p:spTgt spid="66"/>
                                        </p:tgtEl>
                                        <p:attrNameLst>
                                          <p:attrName>ppt_w</p:attrName>
                                        </p:attrNameLst>
                                      </p:cBhvr>
                                      <p:tavLst>
                                        <p:tav tm="0">
                                          <p:val>
                                            <p:fltVal val="0"/>
                                          </p:val>
                                        </p:tav>
                                        <p:tav tm="100000">
                                          <p:val>
                                            <p:strVal val="#ppt_w"/>
                                          </p:val>
                                        </p:tav>
                                      </p:tavLst>
                                    </p:anim>
                                    <p:anim calcmode="lin" valueType="num">
                                      <p:cBhvr>
                                        <p:cTn id="95" dur="500" fill="hold"/>
                                        <p:tgtEl>
                                          <p:spTgt spid="66"/>
                                        </p:tgtEl>
                                        <p:attrNameLst>
                                          <p:attrName>ppt_h</p:attrName>
                                        </p:attrNameLst>
                                      </p:cBhvr>
                                      <p:tavLst>
                                        <p:tav tm="0">
                                          <p:val>
                                            <p:fltVal val="0"/>
                                          </p:val>
                                        </p:tav>
                                        <p:tav tm="100000">
                                          <p:val>
                                            <p:strVal val="#ppt_h"/>
                                          </p:val>
                                        </p:tav>
                                      </p:tavLst>
                                    </p:anim>
                                    <p:anim calcmode="lin" valueType="num">
                                      <p:cBhvr>
                                        <p:cTn id="96" dur="500" fill="hold"/>
                                        <p:tgtEl>
                                          <p:spTgt spid="66"/>
                                        </p:tgtEl>
                                        <p:attrNameLst>
                                          <p:attrName>style.rotation</p:attrName>
                                        </p:attrNameLst>
                                      </p:cBhvr>
                                      <p:tavLst>
                                        <p:tav tm="0">
                                          <p:val>
                                            <p:fltVal val="360"/>
                                          </p:val>
                                        </p:tav>
                                        <p:tav tm="100000">
                                          <p:val>
                                            <p:fltVal val="0"/>
                                          </p:val>
                                        </p:tav>
                                      </p:tavLst>
                                    </p:anim>
                                    <p:animEffect transition="in" filter="fade">
                                      <p:cBhvr>
                                        <p:cTn id="97" dur="500"/>
                                        <p:tgtEl>
                                          <p:spTgt spid="66"/>
                                        </p:tgtEl>
                                      </p:cBhvr>
                                    </p:animEffect>
                                  </p:childTnLst>
                                </p:cTn>
                              </p:par>
                              <p:par>
                                <p:cTn id="98" presetID="49" presetClass="entr" presetSubtype="0" decel="100000" fill="hold" nodeType="withEffect">
                                  <p:stCondLst>
                                    <p:cond delay="0"/>
                                  </p:stCondLst>
                                  <p:childTnLst>
                                    <p:set>
                                      <p:cBhvr>
                                        <p:cTn id="99" dur="1" fill="hold">
                                          <p:stCondLst>
                                            <p:cond delay="0"/>
                                          </p:stCondLst>
                                        </p:cTn>
                                        <p:tgtEl>
                                          <p:spTgt spid="69"/>
                                        </p:tgtEl>
                                        <p:attrNameLst>
                                          <p:attrName>style.visibility</p:attrName>
                                        </p:attrNameLst>
                                      </p:cBhvr>
                                      <p:to>
                                        <p:strVal val="visible"/>
                                      </p:to>
                                    </p:set>
                                    <p:anim calcmode="lin" valueType="num">
                                      <p:cBhvr>
                                        <p:cTn id="100" dur="500" fill="hold"/>
                                        <p:tgtEl>
                                          <p:spTgt spid="69"/>
                                        </p:tgtEl>
                                        <p:attrNameLst>
                                          <p:attrName>ppt_w</p:attrName>
                                        </p:attrNameLst>
                                      </p:cBhvr>
                                      <p:tavLst>
                                        <p:tav tm="0">
                                          <p:val>
                                            <p:fltVal val="0"/>
                                          </p:val>
                                        </p:tav>
                                        <p:tav tm="100000">
                                          <p:val>
                                            <p:strVal val="#ppt_w"/>
                                          </p:val>
                                        </p:tav>
                                      </p:tavLst>
                                    </p:anim>
                                    <p:anim calcmode="lin" valueType="num">
                                      <p:cBhvr>
                                        <p:cTn id="101" dur="500" fill="hold"/>
                                        <p:tgtEl>
                                          <p:spTgt spid="69"/>
                                        </p:tgtEl>
                                        <p:attrNameLst>
                                          <p:attrName>ppt_h</p:attrName>
                                        </p:attrNameLst>
                                      </p:cBhvr>
                                      <p:tavLst>
                                        <p:tav tm="0">
                                          <p:val>
                                            <p:fltVal val="0"/>
                                          </p:val>
                                        </p:tav>
                                        <p:tav tm="100000">
                                          <p:val>
                                            <p:strVal val="#ppt_h"/>
                                          </p:val>
                                        </p:tav>
                                      </p:tavLst>
                                    </p:anim>
                                    <p:anim calcmode="lin" valueType="num">
                                      <p:cBhvr>
                                        <p:cTn id="102" dur="500" fill="hold"/>
                                        <p:tgtEl>
                                          <p:spTgt spid="69"/>
                                        </p:tgtEl>
                                        <p:attrNameLst>
                                          <p:attrName>style.rotation</p:attrName>
                                        </p:attrNameLst>
                                      </p:cBhvr>
                                      <p:tavLst>
                                        <p:tav tm="0">
                                          <p:val>
                                            <p:fltVal val="360"/>
                                          </p:val>
                                        </p:tav>
                                        <p:tav tm="100000">
                                          <p:val>
                                            <p:fltVal val="0"/>
                                          </p:val>
                                        </p:tav>
                                      </p:tavLst>
                                    </p:anim>
                                    <p:animEffect transition="in" filter="fade">
                                      <p:cBhvr>
                                        <p:cTn id="103" dur="500"/>
                                        <p:tgtEl>
                                          <p:spTgt spid="69"/>
                                        </p:tgtEl>
                                      </p:cBhvr>
                                    </p:animEffect>
                                  </p:childTnLst>
                                </p:cTn>
                              </p:par>
                              <p:par>
                                <p:cTn id="104" presetID="49" presetClass="entr" presetSubtype="0" decel="100000" fill="hold" grpId="0" nodeType="withEffect">
                                  <p:stCondLst>
                                    <p:cond delay="0"/>
                                  </p:stCondLst>
                                  <p:childTnLst>
                                    <p:set>
                                      <p:cBhvr>
                                        <p:cTn id="105" dur="1" fill="hold">
                                          <p:stCondLst>
                                            <p:cond delay="0"/>
                                          </p:stCondLst>
                                        </p:cTn>
                                        <p:tgtEl>
                                          <p:spTgt spid="81"/>
                                        </p:tgtEl>
                                        <p:attrNameLst>
                                          <p:attrName>style.visibility</p:attrName>
                                        </p:attrNameLst>
                                      </p:cBhvr>
                                      <p:to>
                                        <p:strVal val="visible"/>
                                      </p:to>
                                    </p:set>
                                    <p:anim calcmode="lin" valueType="num">
                                      <p:cBhvr>
                                        <p:cTn id="106" dur="500" fill="hold"/>
                                        <p:tgtEl>
                                          <p:spTgt spid="81"/>
                                        </p:tgtEl>
                                        <p:attrNameLst>
                                          <p:attrName>ppt_w</p:attrName>
                                        </p:attrNameLst>
                                      </p:cBhvr>
                                      <p:tavLst>
                                        <p:tav tm="0">
                                          <p:val>
                                            <p:fltVal val="0"/>
                                          </p:val>
                                        </p:tav>
                                        <p:tav tm="100000">
                                          <p:val>
                                            <p:strVal val="#ppt_w"/>
                                          </p:val>
                                        </p:tav>
                                      </p:tavLst>
                                    </p:anim>
                                    <p:anim calcmode="lin" valueType="num">
                                      <p:cBhvr>
                                        <p:cTn id="107" dur="500" fill="hold"/>
                                        <p:tgtEl>
                                          <p:spTgt spid="81"/>
                                        </p:tgtEl>
                                        <p:attrNameLst>
                                          <p:attrName>ppt_h</p:attrName>
                                        </p:attrNameLst>
                                      </p:cBhvr>
                                      <p:tavLst>
                                        <p:tav tm="0">
                                          <p:val>
                                            <p:fltVal val="0"/>
                                          </p:val>
                                        </p:tav>
                                        <p:tav tm="100000">
                                          <p:val>
                                            <p:strVal val="#ppt_h"/>
                                          </p:val>
                                        </p:tav>
                                      </p:tavLst>
                                    </p:anim>
                                    <p:anim calcmode="lin" valueType="num">
                                      <p:cBhvr>
                                        <p:cTn id="108" dur="500" fill="hold"/>
                                        <p:tgtEl>
                                          <p:spTgt spid="81"/>
                                        </p:tgtEl>
                                        <p:attrNameLst>
                                          <p:attrName>style.rotation</p:attrName>
                                        </p:attrNameLst>
                                      </p:cBhvr>
                                      <p:tavLst>
                                        <p:tav tm="0">
                                          <p:val>
                                            <p:fltVal val="360"/>
                                          </p:val>
                                        </p:tav>
                                        <p:tav tm="100000">
                                          <p:val>
                                            <p:fltVal val="0"/>
                                          </p:val>
                                        </p:tav>
                                      </p:tavLst>
                                    </p:anim>
                                    <p:animEffect transition="in" filter="fade">
                                      <p:cBhvr>
                                        <p:cTn id="109" dur="500"/>
                                        <p:tgtEl>
                                          <p:spTgt spid="81"/>
                                        </p:tgtEl>
                                      </p:cBhvr>
                                    </p:animEffect>
                                  </p:childTnLst>
                                </p:cTn>
                              </p:par>
                              <p:par>
                                <p:cTn id="110" presetID="49" presetClass="entr" presetSubtype="0" decel="100000" fill="hold" grpId="0" nodeType="withEffect">
                                  <p:stCondLst>
                                    <p:cond delay="0"/>
                                  </p:stCondLst>
                                  <p:childTnLst>
                                    <p:set>
                                      <p:cBhvr>
                                        <p:cTn id="111" dur="1" fill="hold">
                                          <p:stCondLst>
                                            <p:cond delay="0"/>
                                          </p:stCondLst>
                                        </p:cTn>
                                        <p:tgtEl>
                                          <p:spTgt spid="82"/>
                                        </p:tgtEl>
                                        <p:attrNameLst>
                                          <p:attrName>style.visibility</p:attrName>
                                        </p:attrNameLst>
                                      </p:cBhvr>
                                      <p:to>
                                        <p:strVal val="visible"/>
                                      </p:to>
                                    </p:set>
                                    <p:anim calcmode="lin" valueType="num">
                                      <p:cBhvr>
                                        <p:cTn id="112" dur="500" fill="hold"/>
                                        <p:tgtEl>
                                          <p:spTgt spid="82"/>
                                        </p:tgtEl>
                                        <p:attrNameLst>
                                          <p:attrName>ppt_w</p:attrName>
                                        </p:attrNameLst>
                                      </p:cBhvr>
                                      <p:tavLst>
                                        <p:tav tm="0">
                                          <p:val>
                                            <p:fltVal val="0"/>
                                          </p:val>
                                        </p:tav>
                                        <p:tav tm="100000">
                                          <p:val>
                                            <p:strVal val="#ppt_w"/>
                                          </p:val>
                                        </p:tav>
                                      </p:tavLst>
                                    </p:anim>
                                    <p:anim calcmode="lin" valueType="num">
                                      <p:cBhvr>
                                        <p:cTn id="113" dur="500" fill="hold"/>
                                        <p:tgtEl>
                                          <p:spTgt spid="82"/>
                                        </p:tgtEl>
                                        <p:attrNameLst>
                                          <p:attrName>ppt_h</p:attrName>
                                        </p:attrNameLst>
                                      </p:cBhvr>
                                      <p:tavLst>
                                        <p:tav tm="0">
                                          <p:val>
                                            <p:fltVal val="0"/>
                                          </p:val>
                                        </p:tav>
                                        <p:tav tm="100000">
                                          <p:val>
                                            <p:strVal val="#ppt_h"/>
                                          </p:val>
                                        </p:tav>
                                      </p:tavLst>
                                    </p:anim>
                                    <p:anim calcmode="lin" valueType="num">
                                      <p:cBhvr>
                                        <p:cTn id="114" dur="500" fill="hold"/>
                                        <p:tgtEl>
                                          <p:spTgt spid="82"/>
                                        </p:tgtEl>
                                        <p:attrNameLst>
                                          <p:attrName>style.rotation</p:attrName>
                                        </p:attrNameLst>
                                      </p:cBhvr>
                                      <p:tavLst>
                                        <p:tav tm="0">
                                          <p:val>
                                            <p:fltVal val="360"/>
                                          </p:val>
                                        </p:tav>
                                        <p:tav tm="100000">
                                          <p:val>
                                            <p:fltVal val="0"/>
                                          </p:val>
                                        </p:tav>
                                      </p:tavLst>
                                    </p:anim>
                                    <p:animEffect transition="in" filter="fade">
                                      <p:cBhvr>
                                        <p:cTn id="11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6" repeatCount="indefinite" fill="hold" display="0">
                  <p:stCondLst>
                    <p:cond delay="indefinite"/>
                  </p:stCondLst>
                  <p:endCondLst>
                    <p:cond evt="onStopAudio" delay="0">
                      <p:tgtEl>
                        <p:sldTgt/>
                      </p:tgtEl>
                    </p:cond>
                  </p:endCondLst>
                </p:cTn>
                <p:tgtEl>
                  <p:spTgt spid="2"/>
                </p:tgtEl>
              </p:cMediaNode>
            </p:audio>
          </p:childTnLst>
        </p:cTn>
      </p:par>
    </p:tnLst>
    <p:bldLst>
      <p:bldP spid="38" grpId="0" animBg="1"/>
      <p:bldP spid="43" grpId="0" animBg="1"/>
      <p:bldP spid="44" grpId="0" animBg="1"/>
      <p:bldP spid="45" grpId="0" animBg="1"/>
      <p:bldP spid="46" grpId="0" animBg="1"/>
      <p:bldP spid="47" grpId="0" animBg="1"/>
      <p:bldP spid="48" grpId="0" animBg="1"/>
      <p:bldP spid="49" grpId="0" animBg="1"/>
      <p:bldP spid="50" grpId="0" animBg="1"/>
      <p:bldP spid="51" grpId="0" animBg="1"/>
      <p:bldP spid="56" grpId="0"/>
      <p:bldP spid="58" grpId="0"/>
      <p:bldP spid="59" grpId="0" build="p"/>
      <p:bldP spid="81" grpId="0" animBg="1"/>
      <p:bldP spid="82"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二、请在此处添加标题</a:t>
            </a:r>
          </a:p>
        </p:txBody>
      </p:sp>
      <p:sp>
        <p:nvSpPr>
          <p:cNvPr id="98" name="Rectangle 2"/>
          <p:cNvSpPr/>
          <p:nvPr/>
        </p:nvSpPr>
        <p:spPr>
          <a:xfrm>
            <a:off x="-12195" y="1397000"/>
            <a:ext cx="2503432" cy="21336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9" name="Rectangle 3"/>
          <p:cNvSpPr/>
          <p:nvPr/>
        </p:nvSpPr>
        <p:spPr>
          <a:xfrm>
            <a:off x="-12195" y="3525520"/>
            <a:ext cx="2503432"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4" name="Rectangle 4"/>
          <p:cNvSpPr/>
          <p:nvPr/>
        </p:nvSpPr>
        <p:spPr>
          <a:xfrm>
            <a:off x="2491237" y="1397000"/>
            <a:ext cx="2389636"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5" name="Rectangle 5"/>
          <p:cNvSpPr/>
          <p:nvPr/>
        </p:nvSpPr>
        <p:spPr>
          <a:xfrm>
            <a:off x="2491237" y="3530600"/>
            <a:ext cx="2389636" cy="21336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6" name="Rectangle 6"/>
          <p:cNvSpPr/>
          <p:nvPr/>
        </p:nvSpPr>
        <p:spPr>
          <a:xfrm>
            <a:off x="4880873" y="1397000"/>
            <a:ext cx="2389636" cy="21336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7" name="Rectangle 7"/>
          <p:cNvSpPr/>
          <p:nvPr/>
        </p:nvSpPr>
        <p:spPr>
          <a:xfrm>
            <a:off x="4880873" y="3525520"/>
            <a:ext cx="2389636"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8" name="Rectangle 8"/>
          <p:cNvSpPr/>
          <p:nvPr/>
        </p:nvSpPr>
        <p:spPr>
          <a:xfrm>
            <a:off x="7270509" y="1397000"/>
            <a:ext cx="2389636"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9" name="Rectangle 9"/>
          <p:cNvSpPr/>
          <p:nvPr/>
        </p:nvSpPr>
        <p:spPr>
          <a:xfrm>
            <a:off x="7270509" y="3530600"/>
            <a:ext cx="2389636" cy="2133600"/>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0" name="Rectangle 10"/>
          <p:cNvSpPr/>
          <p:nvPr/>
        </p:nvSpPr>
        <p:spPr>
          <a:xfrm>
            <a:off x="9660145" y="1391920"/>
            <a:ext cx="2554439" cy="2133600"/>
          </a:xfrm>
          <a:prstGeom prst="rect">
            <a:avLst/>
          </a:prstGeom>
          <a:blipFill>
            <a:blip r:embed="rId7"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1" name="Rectangle 11"/>
          <p:cNvSpPr/>
          <p:nvPr/>
        </p:nvSpPr>
        <p:spPr>
          <a:xfrm>
            <a:off x="9660145" y="3520440"/>
            <a:ext cx="2554439"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2" name="Text Box 7"/>
          <p:cNvSpPr txBox="1">
            <a:spLocks noChangeArrowheads="1"/>
          </p:cNvSpPr>
          <p:nvPr/>
        </p:nvSpPr>
        <p:spPr bwMode="auto">
          <a:xfrm>
            <a:off x="738423" y="5880166"/>
            <a:ext cx="10725541" cy="615553"/>
          </a:xfrm>
          <a:prstGeom prst="rect">
            <a:avLst/>
          </a:prstGeom>
          <a:noFill/>
          <a:ln w="9525">
            <a:noFill/>
            <a:miter lim="800000"/>
          </a:ln>
        </p:spPr>
        <p:txBody>
          <a:bodyPr wrap="square" lIns="60960" tIns="30480" rIns="60960" bIns="30480" anchor="ctr">
            <a:spAutoFit/>
          </a:bodyPr>
          <a:lstStyle/>
          <a:p>
            <a:pPr algn="ctr" defTabSz="1450340"/>
            <a:r>
              <a:rPr lang="zh-CN" altLang="en-US" dirty="0">
                <a:latin typeface="Arial" panose="020B0604020202020204" pitchFamily="34" charset="0"/>
                <a:ea typeface="微软雅黑" panose="020B0503020204020204" pitchFamily="34" charset="-122"/>
                <a:cs typeface="Open Sans Semibold"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13" name="Text Box 10"/>
          <p:cNvSpPr txBox="1">
            <a:spLocks noChangeArrowheads="1"/>
          </p:cNvSpPr>
          <p:nvPr/>
        </p:nvSpPr>
        <p:spPr bwMode="auto">
          <a:xfrm>
            <a:off x="5085193" y="386014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添加标题此处添加标题此处添加标题此处添加标题此处添加标题此处添加标题此处添加标题此处添加标题此处添加标题。</a:t>
            </a:r>
          </a:p>
        </p:txBody>
      </p:sp>
      <p:sp>
        <p:nvSpPr>
          <p:cNvPr id="114" name="Text Box 10"/>
          <p:cNvSpPr txBox="1">
            <a:spLocks noChangeArrowheads="1"/>
          </p:cNvSpPr>
          <p:nvPr/>
        </p:nvSpPr>
        <p:spPr bwMode="auto">
          <a:xfrm>
            <a:off x="7443528" y="168927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添加标题此处添加标题此处添加标题此处添加标题此处添加标题此处添加标题此处添加标题此处添加标题此处添加标题。</a:t>
            </a:r>
          </a:p>
        </p:txBody>
      </p:sp>
      <p:sp>
        <p:nvSpPr>
          <p:cNvPr id="115" name="Text Box 10"/>
          <p:cNvSpPr txBox="1">
            <a:spLocks noChangeArrowheads="1"/>
          </p:cNvSpPr>
          <p:nvPr/>
        </p:nvSpPr>
        <p:spPr bwMode="auto">
          <a:xfrm>
            <a:off x="2664256" y="168927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添加标题此处添加标题此处添加标题此处添加标题此处添加标题此处添加标题此处添加标题此处添加标题此处添加标题。</a:t>
            </a:r>
          </a:p>
        </p:txBody>
      </p:sp>
      <p:sp>
        <p:nvSpPr>
          <p:cNvPr id="116" name="Text Box 10"/>
          <p:cNvSpPr txBox="1">
            <a:spLocks noChangeArrowheads="1"/>
          </p:cNvSpPr>
          <p:nvPr/>
        </p:nvSpPr>
        <p:spPr bwMode="auto">
          <a:xfrm>
            <a:off x="9921364" y="381779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添加标题此处添加标题此处添加标题此处添加标题此处添加标题此处添加标题此处添加标题此处添加标题此处添加标题。</a:t>
            </a:r>
          </a:p>
        </p:txBody>
      </p:sp>
      <p:sp>
        <p:nvSpPr>
          <p:cNvPr id="117" name="Text Box 10"/>
          <p:cNvSpPr txBox="1">
            <a:spLocks noChangeArrowheads="1"/>
          </p:cNvSpPr>
          <p:nvPr/>
        </p:nvSpPr>
        <p:spPr bwMode="auto">
          <a:xfrm>
            <a:off x="223521" y="3860149"/>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添加标题此处添加标题此处添加标题此处添加标题此处添加标题此处添加标题此处添加标题此处添加标题此处添加标题。</a:t>
            </a: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4"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250" fill="hold"/>
                                        <p:tgtEl>
                                          <p:spTgt spid="98"/>
                                        </p:tgtEl>
                                        <p:attrNameLst>
                                          <p:attrName>ppt_x</p:attrName>
                                        </p:attrNameLst>
                                      </p:cBhvr>
                                      <p:tavLst>
                                        <p:tav tm="0">
                                          <p:val>
                                            <p:strVal val="#ppt_x"/>
                                          </p:val>
                                        </p:tav>
                                        <p:tav tm="100000">
                                          <p:val>
                                            <p:strVal val="#ppt_x"/>
                                          </p:val>
                                        </p:tav>
                                      </p:tavLst>
                                    </p:anim>
                                    <p:anim calcmode="lin" valueType="num">
                                      <p:cBhvr additive="base">
                                        <p:cTn id="20" dur="250" fill="hold"/>
                                        <p:tgtEl>
                                          <p:spTgt spid="98"/>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2" presetClass="entr" presetSubtype="4" fill="hold" grpId="0" nodeType="after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additive="base">
                                        <p:cTn id="24" dur="250" fill="hold"/>
                                        <p:tgtEl>
                                          <p:spTgt spid="99"/>
                                        </p:tgtEl>
                                        <p:attrNameLst>
                                          <p:attrName>ppt_x</p:attrName>
                                        </p:attrNameLst>
                                      </p:cBhvr>
                                      <p:tavLst>
                                        <p:tav tm="0">
                                          <p:val>
                                            <p:strVal val="#ppt_x"/>
                                          </p:val>
                                        </p:tav>
                                        <p:tav tm="100000">
                                          <p:val>
                                            <p:strVal val="#ppt_x"/>
                                          </p:val>
                                        </p:tav>
                                      </p:tavLst>
                                    </p:anim>
                                    <p:anim calcmode="lin" valueType="num">
                                      <p:cBhvr additive="base">
                                        <p:cTn id="25" dur="250" fill="hold"/>
                                        <p:tgtEl>
                                          <p:spTgt spid="99"/>
                                        </p:tgtEl>
                                        <p:attrNameLst>
                                          <p:attrName>ppt_y</p:attrName>
                                        </p:attrNameLst>
                                      </p:cBhvr>
                                      <p:tavLst>
                                        <p:tav tm="0">
                                          <p:val>
                                            <p:strVal val="1+#ppt_h/2"/>
                                          </p:val>
                                        </p:tav>
                                        <p:tav tm="100000">
                                          <p:val>
                                            <p:strVal val="#ppt_y"/>
                                          </p:val>
                                        </p:tav>
                                      </p:tavLst>
                                    </p:anim>
                                  </p:childTnLst>
                                </p:cTn>
                              </p:par>
                            </p:childTnLst>
                          </p:cTn>
                        </p:par>
                        <p:par>
                          <p:cTn id="26" fill="hold">
                            <p:stCondLst>
                              <p:cond delay="2450"/>
                            </p:stCondLst>
                            <p:childTnLst>
                              <p:par>
                                <p:cTn id="27" presetID="2" presetClass="entr" presetSubtype="4" fill="hold" grpId="0" nodeType="afterEffect">
                                  <p:stCondLst>
                                    <p:cond delay="0"/>
                                  </p:stCondLst>
                                  <p:childTnLst>
                                    <p:set>
                                      <p:cBhvr>
                                        <p:cTn id="28" dur="1" fill="hold">
                                          <p:stCondLst>
                                            <p:cond delay="0"/>
                                          </p:stCondLst>
                                        </p:cTn>
                                        <p:tgtEl>
                                          <p:spTgt spid="117"/>
                                        </p:tgtEl>
                                        <p:attrNameLst>
                                          <p:attrName>style.visibility</p:attrName>
                                        </p:attrNameLst>
                                      </p:cBhvr>
                                      <p:to>
                                        <p:strVal val="visible"/>
                                      </p:to>
                                    </p:set>
                                    <p:anim calcmode="lin" valueType="num">
                                      <p:cBhvr additive="base">
                                        <p:cTn id="29" dur="250" fill="hold"/>
                                        <p:tgtEl>
                                          <p:spTgt spid="117"/>
                                        </p:tgtEl>
                                        <p:attrNameLst>
                                          <p:attrName>ppt_x</p:attrName>
                                        </p:attrNameLst>
                                      </p:cBhvr>
                                      <p:tavLst>
                                        <p:tav tm="0">
                                          <p:val>
                                            <p:strVal val="#ppt_x"/>
                                          </p:val>
                                        </p:tav>
                                        <p:tav tm="100000">
                                          <p:val>
                                            <p:strVal val="#ppt_x"/>
                                          </p:val>
                                        </p:tav>
                                      </p:tavLst>
                                    </p:anim>
                                    <p:anim calcmode="lin" valueType="num">
                                      <p:cBhvr additive="base">
                                        <p:cTn id="30" dur="250" fill="hold"/>
                                        <p:tgtEl>
                                          <p:spTgt spid="117"/>
                                        </p:tgtEl>
                                        <p:attrNameLst>
                                          <p:attrName>ppt_y</p:attrName>
                                        </p:attrNameLst>
                                      </p:cBhvr>
                                      <p:tavLst>
                                        <p:tav tm="0">
                                          <p:val>
                                            <p:strVal val="1+#ppt_h/2"/>
                                          </p:val>
                                        </p:tav>
                                        <p:tav tm="100000">
                                          <p:val>
                                            <p:strVal val="#ppt_y"/>
                                          </p:val>
                                        </p:tav>
                                      </p:tavLst>
                                    </p:anim>
                                  </p:childTnLst>
                                </p:cTn>
                              </p:par>
                            </p:childTnLst>
                          </p:cTn>
                        </p:par>
                        <p:par>
                          <p:cTn id="31" fill="hold">
                            <p:stCondLst>
                              <p:cond delay="2950"/>
                            </p:stCondLst>
                            <p:childTnLst>
                              <p:par>
                                <p:cTn id="32" presetID="2" presetClass="entr" presetSubtype="4" fill="hold" grpId="0" nodeType="afterEffect">
                                  <p:stCondLst>
                                    <p:cond delay="0"/>
                                  </p:stCondLst>
                                  <p:childTnLst>
                                    <p:set>
                                      <p:cBhvr>
                                        <p:cTn id="33" dur="1" fill="hold">
                                          <p:stCondLst>
                                            <p:cond delay="0"/>
                                          </p:stCondLst>
                                        </p:cTn>
                                        <p:tgtEl>
                                          <p:spTgt spid="105"/>
                                        </p:tgtEl>
                                        <p:attrNameLst>
                                          <p:attrName>style.visibility</p:attrName>
                                        </p:attrNameLst>
                                      </p:cBhvr>
                                      <p:to>
                                        <p:strVal val="visible"/>
                                      </p:to>
                                    </p:set>
                                    <p:anim calcmode="lin" valueType="num">
                                      <p:cBhvr additive="base">
                                        <p:cTn id="34" dur="250" fill="hold"/>
                                        <p:tgtEl>
                                          <p:spTgt spid="105"/>
                                        </p:tgtEl>
                                        <p:attrNameLst>
                                          <p:attrName>ppt_x</p:attrName>
                                        </p:attrNameLst>
                                      </p:cBhvr>
                                      <p:tavLst>
                                        <p:tav tm="0">
                                          <p:val>
                                            <p:strVal val="#ppt_x"/>
                                          </p:val>
                                        </p:tav>
                                        <p:tav tm="100000">
                                          <p:val>
                                            <p:strVal val="#ppt_x"/>
                                          </p:val>
                                        </p:tav>
                                      </p:tavLst>
                                    </p:anim>
                                    <p:anim calcmode="lin" valueType="num">
                                      <p:cBhvr additive="base">
                                        <p:cTn id="35" dur="250" fill="hold"/>
                                        <p:tgtEl>
                                          <p:spTgt spid="105"/>
                                        </p:tgtEl>
                                        <p:attrNameLst>
                                          <p:attrName>ppt_y</p:attrName>
                                        </p:attrNameLst>
                                      </p:cBhvr>
                                      <p:tavLst>
                                        <p:tav tm="0">
                                          <p:val>
                                            <p:strVal val="1+#ppt_h/2"/>
                                          </p:val>
                                        </p:tav>
                                        <p:tav tm="100000">
                                          <p:val>
                                            <p:strVal val="#ppt_y"/>
                                          </p:val>
                                        </p:tav>
                                      </p:tavLst>
                                    </p:anim>
                                  </p:childTnLst>
                                </p:cTn>
                              </p:par>
                            </p:childTnLst>
                          </p:cTn>
                        </p:par>
                        <p:par>
                          <p:cTn id="36" fill="hold">
                            <p:stCondLst>
                              <p:cond delay="3450"/>
                            </p:stCondLst>
                            <p:childTnLst>
                              <p:par>
                                <p:cTn id="37" presetID="2" presetClass="entr" presetSubtype="4"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250" fill="hold"/>
                                        <p:tgtEl>
                                          <p:spTgt spid="104"/>
                                        </p:tgtEl>
                                        <p:attrNameLst>
                                          <p:attrName>ppt_x</p:attrName>
                                        </p:attrNameLst>
                                      </p:cBhvr>
                                      <p:tavLst>
                                        <p:tav tm="0">
                                          <p:val>
                                            <p:strVal val="#ppt_x"/>
                                          </p:val>
                                        </p:tav>
                                        <p:tav tm="100000">
                                          <p:val>
                                            <p:strVal val="#ppt_x"/>
                                          </p:val>
                                        </p:tav>
                                      </p:tavLst>
                                    </p:anim>
                                    <p:anim calcmode="lin" valueType="num">
                                      <p:cBhvr additive="base">
                                        <p:cTn id="40" dur="250" fill="hold"/>
                                        <p:tgtEl>
                                          <p:spTgt spid="104"/>
                                        </p:tgtEl>
                                        <p:attrNameLst>
                                          <p:attrName>ppt_y</p:attrName>
                                        </p:attrNameLst>
                                      </p:cBhvr>
                                      <p:tavLst>
                                        <p:tav tm="0">
                                          <p:val>
                                            <p:strVal val="1+#ppt_h/2"/>
                                          </p:val>
                                        </p:tav>
                                        <p:tav tm="100000">
                                          <p:val>
                                            <p:strVal val="#ppt_y"/>
                                          </p:val>
                                        </p:tav>
                                      </p:tavLst>
                                    </p:anim>
                                  </p:childTnLst>
                                </p:cTn>
                              </p:par>
                            </p:childTnLst>
                          </p:cTn>
                        </p:par>
                        <p:par>
                          <p:cTn id="41" fill="hold">
                            <p:stCondLst>
                              <p:cond delay="3950"/>
                            </p:stCondLst>
                            <p:childTnLst>
                              <p:par>
                                <p:cTn id="42" presetID="2" presetClass="entr" presetSubtype="4" fill="hold" grpId="0" nodeType="afterEffect">
                                  <p:stCondLst>
                                    <p:cond delay="0"/>
                                  </p:stCondLst>
                                  <p:childTnLst>
                                    <p:set>
                                      <p:cBhvr>
                                        <p:cTn id="43" dur="1" fill="hold">
                                          <p:stCondLst>
                                            <p:cond delay="0"/>
                                          </p:stCondLst>
                                        </p:cTn>
                                        <p:tgtEl>
                                          <p:spTgt spid="115"/>
                                        </p:tgtEl>
                                        <p:attrNameLst>
                                          <p:attrName>style.visibility</p:attrName>
                                        </p:attrNameLst>
                                      </p:cBhvr>
                                      <p:to>
                                        <p:strVal val="visible"/>
                                      </p:to>
                                    </p:set>
                                    <p:anim calcmode="lin" valueType="num">
                                      <p:cBhvr additive="base">
                                        <p:cTn id="44" dur="250" fill="hold"/>
                                        <p:tgtEl>
                                          <p:spTgt spid="115"/>
                                        </p:tgtEl>
                                        <p:attrNameLst>
                                          <p:attrName>ppt_x</p:attrName>
                                        </p:attrNameLst>
                                      </p:cBhvr>
                                      <p:tavLst>
                                        <p:tav tm="0">
                                          <p:val>
                                            <p:strVal val="#ppt_x"/>
                                          </p:val>
                                        </p:tav>
                                        <p:tav tm="100000">
                                          <p:val>
                                            <p:strVal val="#ppt_x"/>
                                          </p:val>
                                        </p:tav>
                                      </p:tavLst>
                                    </p:anim>
                                    <p:anim calcmode="lin" valueType="num">
                                      <p:cBhvr additive="base">
                                        <p:cTn id="45" dur="250" fill="hold"/>
                                        <p:tgtEl>
                                          <p:spTgt spid="115"/>
                                        </p:tgtEl>
                                        <p:attrNameLst>
                                          <p:attrName>ppt_y</p:attrName>
                                        </p:attrNameLst>
                                      </p:cBhvr>
                                      <p:tavLst>
                                        <p:tav tm="0">
                                          <p:val>
                                            <p:strVal val="1+#ppt_h/2"/>
                                          </p:val>
                                        </p:tav>
                                        <p:tav tm="100000">
                                          <p:val>
                                            <p:strVal val="#ppt_y"/>
                                          </p:val>
                                        </p:tav>
                                      </p:tavLst>
                                    </p:anim>
                                  </p:childTnLst>
                                </p:cTn>
                              </p:par>
                            </p:childTnLst>
                          </p:cTn>
                        </p:par>
                        <p:par>
                          <p:cTn id="46" fill="hold">
                            <p:stCondLst>
                              <p:cond delay="4450"/>
                            </p:stCondLst>
                            <p:childTnLst>
                              <p:par>
                                <p:cTn id="47" presetID="2" presetClass="entr" presetSubtype="4" fill="hold" grpId="0" nodeType="afterEffect">
                                  <p:stCondLst>
                                    <p:cond delay="0"/>
                                  </p:stCondLst>
                                  <p:childTnLst>
                                    <p:set>
                                      <p:cBhvr>
                                        <p:cTn id="48" dur="1" fill="hold">
                                          <p:stCondLst>
                                            <p:cond delay="0"/>
                                          </p:stCondLst>
                                        </p:cTn>
                                        <p:tgtEl>
                                          <p:spTgt spid="106"/>
                                        </p:tgtEl>
                                        <p:attrNameLst>
                                          <p:attrName>style.visibility</p:attrName>
                                        </p:attrNameLst>
                                      </p:cBhvr>
                                      <p:to>
                                        <p:strVal val="visible"/>
                                      </p:to>
                                    </p:set>
                                    <p:anim calcmode="lin" valueType="num">
                                      <p:cBhvr additive="base">
                                        <p:cTn id="49" dur="250" fill="hold"/>
                                        <p:tgtEl>
                                          <p:spTgt spid="106"/>
                                        </p:tgtEl>
                                        <p:attrNameLst>
                                          <p:attrName>ppt_x</p:attrName>
                                        </p:attrNameLst>
                                      </p:cBhvr>
                                      <p:tavLst>
                                        <p:tav tm="0">
                                          <p:val>
                                            <p:strVal val="#ppt_x"/>
                                          </p:val>
                                        </p:tav>
                                        <p:tav tm="100000">
                                          <p:val>
                                            <p:strVal val="#ppt_x"/>
                                          </p:val>
                                        </p:tav>
                                      </p:tavLst>
                                    </p:anim>
                                    <p:anim calcmode="lin" valueType="num">
                                      <p:cBhvr additive="base">
                                        <p:cTn id="50" dur="250" fill="hold"/>
                                        <p:tgtEl>
                                          <p:spTgt spid="106"/>
                                        </p:tgtEl>
                                        <p:attrNameLst>
                                          <p:attrName>ppt_y</p:attrName>
                                        </p:attrNameLst>
                                      </p:cBhvr>
                                      <p:tavLst>
                                        <p:tav tm="0">
                                          <p:val>
                                            <p:strVal val="1+#ppt_h/2"/>
                                          </p:val>
                                        </p:tav>
                                        <p:tav tm="100000">
                                          <p:val>
                                            <p:strVal val="#ppt_y"/>
                                          </p:val>
                                        </p:tav>
                                      </p:tavLst>
                                    </p:anim>
                                  </p:childTnLst>
                                </p:cTn>
                              </p:par>
                            </p:childTnLst>
                          </p:cTn>
                        </p:par>
                        <p:par>
                          <p:cTn id="51" fill="hold">
                            <p:stCondLst>
                              <p:cond delay="4950"/>
                            </p:stCondLst>
                            <p:childTnLst>
                              <p:par>
                                <p:cTn id="52" presetID="2" presetClass="entr" presetSubtype="4" fill="hold" grpId="0" nodeType="afterEffect">
                                  <p:stCondLst>
                                    <p:cond delay="0"/>
                                  </p:stCondLst>
                                  <p:childTnLst>
                                    <p:set>
                                      <p:cBhvr>
                                        <p:cTn id="53" dur="1" fill="hold">
                                          <p:stCondLst>
                                            <p:cond delay="0"/>
                                          </p:stCondLst>
                                        </p:cTn>
                                        <p:tgtEl>
                                          <p:spTgt spid="107"/>
                                        </p:tgtEl>
                                        <p:attrNameLst>
                                          <p:attrName>style.visibility</p:attrName>
                                        </p:attrNameLst>
                                      </p:cBhvr>
                                      <p:to>
                                        <p:strVal val="visible"/>
                                      </p:to>
                                    </p:set>
                                    <p:anim calcmode="lin" valueType="num">
                                      <p:cBhvr additive="base">
                                        <p:cTn id="54" dur="250" fill="hold"/>
                                        <p:tgtEl>
                                          <p:spTgt spid="107"/>
                                        </p:tgtEl>
                                        <p:attrNameLst>
                                          <p:attrName>ppt_x</p:attrName>
                                        </p:attrNameLst>
                                      </p:cBhvr>
                                      <p:tavLst>
                                        <p:tav tm="0">
                                          <p:val>
                                            <p:strVal val="#ppt_x"/>
                                          </p:val>
                                        </p:tav>
                                        <p:tav tm="100000">
                                          <p:val>
                                            <p:strVal val="#ppt_x"/>
                                          </p:val>
                                        </p:tav>
                                      </p:tavLst>
                                    </p:anim>
                                    <p:anim calcmode="lin" valueType="num">
                                      <p:cBhvr additive="base">
                                        <p:cTn id="55" dur="250" fill="hold"/>
                                        <p:tgtEl>
                                          <p:spTgt spid="107"/>
                                        </p:tgtEl>
                                        <p:attrNameLst>
                                          <p:attrName>ppt_y</p:attrName>
                                        </p:attrNameLst>
                                      </p:cBhvr>
                                      <p:tavLst>
                                        <p:tav tm="0">
                                          <p:val>
                                            <p:strVal val="1+#ppt_h/2"/>
                                          </p:val>
                                        </p:tav>
                                        <p:tav tm="100000">
                                          <p:val>
                                            <p:strVal val="#ppt_y"/>
                                          </p:val>
                                        </p:tav>
                                      </p:tavLst>
                                    </p:anim>
                                  </p:childTnLst>
                                </p:cTn>
                              </p:par>
                            </p:childTnLst>
                          </p:cTn>
                        </p:par>
                        <p:par>
                          <p:cTn id="56" fill="hold">
                            <p:stCondLst>
                              <p:cond delay="5450"/>
                            </p:stCondLst>
                            <p:childTnLst>
                              <p:par>
                                <p:cTn id="57" presetID="2" presetClass="entr" presetSubtype="4" fill="hold" grpId="0" nodeType="after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250" fill="hold"/>
                                        <p:tgtEl>
                                          <p:spTgt spid="113"/>
                                        </p:tgtEl>
                                        <p:attrNameLst>
                                          <p:attrName>ppt_x</p:attrName>
                                        </p:attrNameLst>
                                      </p:cBhvr>
                                      <p:tavLst>
                                        <p:tav tm="0">
                                          <p:val>
                                            <p:strVal val="#ppt_x"/>
                                          </p:val>
                                        </p:tav>
                                        <p:tav tm="100000">
                                          <p:val>
                                            <p:strVal val="#ppt_x"/>
                                          </p:val>
                                        </p:tav>
                                      </p:tavLst>
                                    </p:anim>
                                    <p:anim calcmode="lin" valueType="num">
                                      <p:cBhvr additive="base">
                                        <p:cTn id="60" dur="250" fill="hold"/>
                                        <p:tgtEl>
                                          <p:spTgt spid="113"/>
                                        </p:tgtEl>
                                        <p:attrNameLst>
                                          <p:attrName>ppt_y</p:attrName>
                                        </p:attrNameLst>
                                      </p:cBhvr>
                                      <p:tavLst>
                                        <p:tav tm="0">
                                          <p:val>
                                            <p:strVal val="1+#ppt_h/2"/>
                                          </p:val>
                                        </p:tav>
                                        <p:tav tm="100000">
                                          <p:val>
                                            <p:strVal val="#ppt_y"/>
                                          </p:val>
                                        </p:tav>
                                      </p:tavLst>
                                    </p:anim>
                                  </p:childTnLst>
                                </p:cTn>
                              </p:par>
                            </p:childTnLst>
                          </p:cTn>
                        </p:par>
                        <p:par>
                          <p:cTn id="61" fill="hold">
                            <p:stCondLst>
                              <p:cond delay="5950"/>
                            </p:stCondLst>
                            <p:childTnLst>
                              <p:par>
                                <p:cTn id="62" presetID="2" presetClass="entr" presetSubtype="4" fill="hold" grpId="0" nodeType="afterEffect">
                                  <p:stCondLst>
                                    <p:cond delay="0"/>
                                  </p:stCondLst>
                                  <p:childTnLst>
                                    <p:set>
                                      <p:cBhvr>
                                        <p:cTn id="63" dur="1" fill="hold">
                                          <p:stCondLst>
                                            <p:cond delay="0"/>
                                          </p:stCondLst>
                                        </p:cTn>
                                        <p:tgtEl>
                                          <p:spTgt spid="109"/>
                                        </p:tgtEl>
                                        <p:attrNameLst>
                                          <p:attrName>style.visibility</p:attrName>
                                        </p:attrNameLst>
                                      </p:cBhvr>
                                      <p:to>
                                        <p:strVal val="visible"/>
                                      </p:to>
                                    </p:set>
                                    <p:anim calcmode="lin" valueType="num">
                                      <p:cBhvr additive="base">
                                        <p:cTn id="64" dur="250" fill="hold"/>
                                        <p:tgtEl>
                                          <p:spTgt spid="109"/>
                                        </p:tgtEl>
                                        <p:attrNameLst>
                                          <p:attrName>ppt_x</p:attrName>
                                        </p:attrNameLst>
                                      </p:cBhvr>
                                      <p:tavLst>
                                        <p:tav tm="0">
                                          <p:val>
                                            <p:strVal val="#ppt_x"/>
                                          </p:val>
                                        </p:tav>
                                        <p:tav tm="100000">
                                          <p:val>
                                            <p:strVal val="#ppt_x"/>
                                          </p:val>
                                        </p:tav>
                                      </p:tavLst>
                                    </p:anim>
                                    <p:anim calcmode="lin" valueType="num">
                                      <p:cBhvr additive="base">
                                        <p:cTn id="65" dur="250" fill="hold"/>
                                        <p:tgtEl>
                                          <p:spTgt spid="109"/>
                                        </p:tgtEl>
                                        <p:attrNameLst>
                                          <p:attrName>ppt_y</p:attrName>
                                        </p:attrNameLst>
                                      </p:cBhvr>
                                      <p:tavLst>
                                        <p:tav tm="0">
                                          <p:val>
                                            <p:strVal val="1+#ppt_h/2"/>
                                          </p:val>
                                        </p:tav>
                                        <p:tav tm="100000">
                                          <p:val>
                                            <p:strVal val="#ppt_y"/>
                                          </p:val>
                                        </p:tav>
                                      </p:tavLst>
                                    </p:anim>
                                  </p:childTnLst>
                                </p:cTn>
                              </p:par>
                            </p:childTnLst>
                          </p:cTn>
                        </p:par>
                        <p:par>
                          <p:cTn id="66" fill="hold">
                            <p:stCondLst>
                              <p:cond delay="6450"/>
                            </p:stCondLst>
                            <p:childTnLst>
                              <p:par>
                                <p:cTn id="67" presetID="2" presetClass="entr" presetSubtype="4" fill="hold" grpId="0" nodeType="afterEffect">
                                  <p:stCondLst>
                                    <p:cond delay="0"/>
                                  </p:stCondLst>
                                  <p:childTnLst>
                                    <p:set>
                                      <p:cBhvr>
                                        <p:cTn id="68" dur="1" fill="hold">
                                          <p:stCondLst>
                                            <p:cond delay="0"/>
                                          </p:stCondLst>
                                        </p:cTn>
                                        <p:tgtEl>
                                          <p:spTgt spid="108"/>
                                        </p:tgtEl>
                                        <p:attrNameLst>
                                          <p:attrName>style.visibility</p:attrName>
                                        </p:attrNameLst>
                                      </p:cBhvr>
                                      <p:to>
                                        <p:strVal val="visible"/>
                                      </p:to>
                                    </p:set>
                                    <p:anim calcmode="lin" valueType="num">
                                      <p:cBhvr additive="base">
                                        <p:cTn id="69" dur="250" fill="hold"/>
                                        <p:tgtEl>
                                          <p:spTgt spid="108"/>
                                        </p:tgtEl>
                                        <p:attrNameLst>
                                          <p:attrName>ppt_x</p:attrName>
                                        </p:attrNameLst>
                                      </p:cBhvr>
                                      <p:tavLst>
                                        <p:tav tm="0">
                                          <p:val>
                                            <p:strVal val="#ppt_x"/>
                                          </p:val>
                                        </p:tav>
                                        <p:tav tm="100000">
                                          <p:val>
                                            <p:strVal val="#ppt_x"/>
                                          </p:val>
                                        </p:tav>
                                      </p:tavLst>
                                    </p:anim>
                                    <p:anim calcmode="lin" valueType="num">
                                      <p:cBhvr additive="base">
                                        <p:cTn id="70" dur="250" fill="hold"/>
                                        <p:tgtEl>
                                          <p:spTgt spid="108"/>
                                        </p:tgtEl>
                                        <p:attrNameLst>
                                          <p:attrName>ppt_y</p:attrName>
                                        </p:attrNameLst>
                                      </p:cBhvr>
                                      <p:tavLst>
                                        <p:tav tm="0">
                                          <p:val>
                                            <p:strVal val="1+#ppt_h/2"/>
                                          </p:val>
                                        </p:tav>
                                        <p:tav tm="100000">
                                          <p:val>
                                            <p:strVal val="#ppt_y"/>
                                          </p:val>
                                        </p:tav>
                                      </p:tavLst>
                                    </p:anim>
                                  </p:childTnLst>
                                </p:cTn>
                              </p:par>
                            </p:childTnLst>
                          </p:cTn>
                        </p:par>
                        <p:par>
                          <p:cTn id="71" fill="hold">
                            <p:stCondLst>
                              <p:cond delay="6950"/>
                            </p:stCondLst>
                            <p:childTnLst>
                              <p:par>
                                <p:cTn id="72" presetID="2" presetClass="entr" presetSubtype="4" fill="hold" grpId="0" nodeType="after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additive="base">
                                        <p:cTn id="74" dur="250" fill="hold"/>
                                        <p:tgtEl>
                                          <p:spTgt spid="114"/>
                                        </p:tgtEl>
                                        <p:attrNameLst>
                                          <p:attrName>ppt_x</p:attrName>
                                        </p:attrNameLst>
                                      </p:cBhvr>
                                      <p:tavLst>
                                        <p:tav tm="0">
                                          <p:val>
                                            <p:strVal val="#ppt_x"/>
                                          </p:val>
                                        </p:tav>
                                        <p:tav tm="100000">
                                          <p:val>
                                            <p:strVal val="#ppt_x"/>
                                          </p:val>
                                        </p:tav>
                                      </p:tavLst>
                                    </p:anim>
                                    <p:anim calcmode="lin" valueType="num">
                                      <p:cBhvr additive="base">
                                        <p:cTn id="75" dur="250" fill="hold"/>
                                        <p:tgtEl>
                                          <p:spTgt spid="114"/>
                                        </p:tgtEl>
                                        <p:attrNameLst>
                                          <p:attrName>ppt_y</p:attrName>
                                        </p:attrNameLst>
                                      </p:cBhvr>
                                      <p:tavLst>
                                        <p:tav tm="0">
                                          <p:val>
                                            <p:strVal val="1+#ppt_h/2"/>
                                          </p:val>
                                        </p:tav>
                                        <p:tav tm="100000">
                                          <p:val>
                                            <p:strVal val="#ppt_y"/>
                                          </p:val>
                                        </p:tav>
                                      </p:tavLst>
                                    </p:anim>
                                  </p:childTnLst>
                                </p:cTn>
                              </p:par>
                            </p:childTnLst>
                          </p:cTn>
                        </p:par>
                        <p:par>
                          <p:cTn id="76" fill="hold">
                            <p:stCondLst>
                              <p:cond delay="7450"/>
                            </p:stCondLst>
                            <p:childTnLst>
                              <p:par>
                                <p:cTn id="77" presetID="2" presetClass="entr" presetSubtype="4" fill="hold" grpId="0" nodeType="afterEffect">
                                  <p:stCondLst>
                                    <p:cond delay="0"/>
                                  </p:stCondLst>
                                  <p:childTnLst>
                                    <p:set>
                                      <p:cBhvr>
                                        <p:cTn id="78" dur="1" fill="hold">
                                          <p:stCondLst>
                                            <p:cond delay="0"/>
                                          </p:stCondLst>
                                        </p:cTn>
                                        <p:tgtEl>
                                          <p:spTgt spid="110"/>
                                        </p:tgtEl>
                                        <p:attrNameLst>
                                          <p:attrName>style.visibility</p:attrName>
                                        </p:attrNameLst>
                                      </p:cBhvr>
                                      <p:to>
                                        <p:strVal val="visible"/>
                                      </p:to>
                                    </p:set>
                                    <p:anim calcmode="lin" valueType="num">
                                      <p:cBhvr additive="base">
                                        <p:cTn id="79" dur="250" fill="hold"/>
                                        <p:tgtEl>
                                          <p:spTgt spid="110"/>
                                        </p:tgtEl>
                                        <p:attrNameLst>
                                          <p:attrName>ppt_x</p:attrName>
                                        </p:attrNameLst>
                                      </p:cBhvr>
                                      <p:tavLst>
                                        <p:tav tm="0">
                                          <p:val>
                                            <p:strVal val="#ppt_x"/>
                                          </p:val>
                                        </p:tav>
                                        <p:tav tm="100000">
                                          <p:val>
                                            <p:strVal val="#ppt_x"/>
                                          </p:val>
                                        </p:tav>
                                      </p:tavLst>
                                    </p:anim>
                                    <p:anim calcmode="lin" valueType="num">
                                      <p:cBhvr additive="base">
                                        <p:cTn id="80" dur="250" fill="hold"/>
                                        <p:tgtEl>
                                          <p:spTgt spid="110"/>
                                        </p:tgtEl>
                                        <p:attrNameLst>
                                          <p:attrName>ppt_y</p:attrName>
                                        </p:attrNameLst>
                                      </p:cBhvr>
                                      <p:tavLst>
                                        <p:tav tm="0">
                                          <p:val>
                                            <p:strVal val="1+#ppt_h/2"/>
                                          </p:val>
                                        </p:tav>
                                        <p:tav tm="100000">
                                          <p:val>
                                            <p:strVal val="#ppt_y"/>
                                          </p:val>
                                        </p:tav>
                                      </p:tavLst>
                                    </p:anim>
                                  </p:childTnLst>
                                </p:cTn>
                              </p:par>
                            </p:childTnLst>
                          </p:cTn>
                        </p:par>
                        <p:par>
                          <p:cTn id="81" fill="hold">
                            <p:stCondLst>
                              <p:cond delay="7950"/>
                            </p:stCondLst>
                            <p:childTnLst>
                              <p:par>
                                <p:cTn id="82" presetID="2" presetClass="entr" presetSubtype="4" fill="hold" grpId="0" nodeType="afterEffect">
                                  <p:stCondLst>
                                    <p:cond delay="0"/>
                                  </p:stCondLst>
                                  <p:childTnLst>
                                    <p:set>
                                      <p:cBhvr>
                                        <p:cTn id="83" dur="1" fill="hold">
                                          <p:stCondLst>
                                            <p:cond delay="0"/>
                                          </p:stCondLst>
                                        </p:cTn>
                                        <p:tgtEl>
                                          <p:spTgt spid="111"/>
                                        </p:tgtEl>
                                        <p:attrNameLst>
                                          <p:attrName>style.visibility</p:attrName>
                                        </p:attrNameLst>
                                      </p:cBhvr>
                                      <p:to>
                                        <p:strVal val="visible"/>
                                      </p:to>
                                    </p:set>
                                    <p:anim calcmode="lin" valueType="num">
                                      <p:cBhvr additive="base">
                                        <p:cTn id="84" dur="250" fill="hold"/>
                                        <p:tgtEl>
                                          <p:spTgt spid="111"/>
                                        </p:tgtEl>
                                        <p:attrNameLst>
                                          <p:attrName>ppt_x</p:attrName>
                                        </p:attrNameLst>
                                      </p:cBhvr>
                                      <p:tavLst>
                                        <p:tav tm="0">
                                          <p:val>
                                            <p:strVal val="#ppt_x"/>
                                          </p:val>
                                        </p:tav>
                                        <p:tav tm="100000">
                                          <p:val>
                                            <p:strVal val="#ppt_x"/>
                                          </p:val>
                                        </p:tav>
                                      </p:tavLst>
                                    </p:anim>
                                    <p:anim calcmode="lin" valueType="num">
                                      <p:cBhvr additive="base">
                                        <p:cTn id="85" dur="250" fill="hold"/>
                                        <p:tgtEl>
                                          <p:spTgt spid="111"/>
                                        </p:tgtEl>
                                        <p:attrNameLst>
                                          <p:attrName>ppt_y</p:attrName>
                                        </p:attrNameLst>
                                      </p:cBhvr>
                                      <p:tavLst>
                                        <p:tav tm="0">
                                          <p:val>
                                            <p:strVal val="1+#ppt_h/2"/>
                                          </p:val>
                                        </p:tav>
                                        <p:tav tm="100000">
                                          <p:val>
                                            <p:strVal val="#ppt_y"/>
                                          </p:val>
                                        </p:tav>
                                      </p:tavLst>
                                    </p:anim>
                                  </p:childTnLst>
                                </p:cTn>
                              </p:par>
                            </p:childTnLst>
                          </p:cTn>
                        </p:par>
                        <p:par>
                          <p:cTn id="86" fill="hold">
                            <p:stCondLst>
                              <p:cond delay="8450"/>
                            </p:stCondLst>
                            <p:childTnLst>
                              <p:par>
                                <p:cTn id="87" presetID="2" presetClass="entr" presetSubtype="4" fill="hold" grpId="0" nodeType="afterEffect">
                                  <p:stCondLst>
                                    <p:cond delay="0"/>
                                  </p:stCondLst>
                                  <p:childTnLst>
                                    <p:set>
                                      <p:cBhvr>
                                        <p:cTn id="88" dur="1" fill="hold">
                                          <p:stCondLst>
                                            <p:cond delay="0"/>
                                          </p:stCondLst>
                                        </p:cTn>
                                        <p:tgtEl>
                                          <p:spTgt spid="116"/>
                                        </p:tgtEl>
                                        <p:attrNameLst>
                                          <p:attrName>style.visibility</p:attrName>
                                        </p:attrNameLst>
                                      </p:cBhvr>
                                      <p:to>
                                        <p:strVal val="visible"/>
                                      </p:to>
                                    </p:set>
                                    <p:anim calcmode="lin" valueType="num">
                                      <p:cBhvr additive="base">
                                        <p:cTn id="89" dur="250" fill="hold"/>
                                        <p:tgtEl>
                                          <p:spTgt spid="116"/>
                                        </p:tgtEl>
                                        <p:attrNameLst>
                                          <p:attrName>ppt_x</p:attrName>
                                        </p:attrNameLst>
                                      </p:cBhvr>
                                      <p:tavLst>
                                        <p:tav tm="0">
                                          <p:val>
                                            <p:strVal val="#ppt_x"/>
                                          </p:val>
                                        </p:tav>
                                        <p:tav tm="100000">
                                          <p:val>
                                            <p:strVal val="#ppt_x"/>
                                          </p:val>
                                        </p:tav>
                                      </p:tavLst>
                                    </p:anim>
                                    <p:anim calcmode="lin" valueType="num">
                                      <p:cBhvr additive="base">
                                        <p:cTn id="90" dur="250" fill="hold"/>
                                        <p:tgtEl>
                                          <p:spTgt spid="116"/>
                                        </p:tgtEl>
                                        <p:attrNameLst>
                                          <p:attrName>ppt_y</p:attrName>
                                        </p:attrNameLst>
                                      </p:cBhvr>
                                      <p:tavLst>
                                        <p:tav tm="0">
                                          <p:val>
                                            <p:strVal val="1+#ppt_h/2"/>
                                          </p:val>
                                        </p:tav>
                                        <p:tav tm="100000">
                                          <p:val>
                                            <p:strVal val="#ppt_y"/>
                                          </p:val>
                                        </p:tav>
                                      </p:tavLst>
                                    </p:anim>
                                  </p:childTnLst>
                                </p:cTn>
                              </p:par>
                            </p:childTnLst>
                          </p:cTn>
                        </p:par>
                        <p:par>
                          <p:cTn id="91" fill="hold">
                            <p:stCondLst>
                              <p:cond delay="8950"/>
                            </p:stCondLst>
                            <p:childTnLst>
                              <p:par>
                                <p:cTn id="92" presetID="2" presetClass="entr" presetSubtype="4" fill="hold" grpId="0"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additive="base">
                                        <p:cTn id="94" dur="250" fill="hold"/>
                                        <p:tgtEl>
                                          <p:spTgt spid="112"/>
                                        </p:tgtEl>
                                        <p:attrNameLst>
                                          <p:attrName>ppt_x</p:attrName>
                                        </p:attrNameLst>
                                      </p:cBhvr>
                                      <p:tavLst>
                                        <p:tav tm="0">
                                          <p:val>
                                            <p:strVal val="#ppt_x"/>
                                          </p:val>
                                        </p:tav>
                                        <p:tav tm="100000">
                                          <p:val>
                                            <p:strVal val="#ppt_x"/>
                                          </p:val>
                                        </p:tav>
                                      </p:tavLst>
                                    </p:anim>
                                    <p:anim calcmode="lin" valueType="num">
                                      <p:cBhvr additive="base">
                                        <p:cTn id="95" dur="250" fill="hold"/>
                                        <p:tgtEl>
                                          <p:spTgt spid="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8" grpId="0" animBg="1"/>
      <p:bldP spid="99"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二、请在此处添加标题</a:t>
            </a:r>
          </a:p>
        </p:txBody>
      </p:sp>
      <p:sp>
        <p:nvSpPr>
          <p:cNvPr id="62" name="Text Box 7"/>
          <p:cNvSpPr txBox="1">
            <a:spLocks noChangeArrowheads="1"/>
          </p:cNvSpPr>
          <p:nvPr/>
        </p:nvSpPr>
        <p:spPr bwMode="auto">
          <a:xfrm>
            <a:off x="738423" y="1173282"/>
            <a:ext cx="10725541" cy="677108"/>
          </a:xfrm>
          <a:prstGeom prst="rect">
            <a:avLst/>
          </a:prstGeom>
          <a:noFill/>
          <a:ln w="9525">
            <a:noFill/>
            <a:miter lim="800000"/>
          </a:ln>
        </p:spPr>
        <p:txBody>
          <a:bodyPr wrap="square" lIns="60960" tIns="30480" rIns="60960" bIns="30480" anchor="ctr">
            <a:spAutoFit/>
          </a:bodyPr>
          <a:lstStyle/>
          <a:p>
            <a:pPr algn="ctr" defTabSz="1450340"/>
            <a:r>
              <a:rPr lang="zh-CN" altLang="en-US" sz="2000" dirty="0">
                <a:latin typeface="Arial" panose="020B0604020202020204" pitchFamily="34" charset="0"/>
                <a:ea typeface="微软雅黑" panose="020B0503020204020204" pitchFamily="34" charset="-122"/>
                <a:cs typeface="Open Sans Semibold"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grpSp>
        <p:nvGrpSpPr>
          <p:cNvPr id="2" name="组合 1"/>
          <p:cNvGrpSpPr/>
          <p:nvPr/>
        </p:nvGrpSpPr>
        <p:grpSpPr>
          <a:xfrm>
            <a:off x="681011" y="2064155"/>
            <a:ext cx="3382988" cy="4186148"/>
            <a:chOff x="681011" y="2064155"/>
            <a:chExt cx="3382988" cy="4186148"/>
          </a:xfrm>
        </p:grpSpPr>
        <p:pic>
          <p:nvPicPr>
            <p:cNvPr id="63"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a:fillRect/>
            </a:stretch>
          </p:blipFill>
          <p:spPr>
            <a:xfrm>
              <a:off x="681011" y="2064155"/>
              <a:ext cx="3382988" cy="4186148"/>
            </a:xfrm>
            <a:prstGeom prst="rect">
              <a:avLst/>
            </a:prstGeom>
          </p:spPr>
        </p:pic>
        <p:sp>
          <p:nvSpPr>
            <p:cNvPr id="64" name="Rectangle 4"/>
            <p:cNvSpPr/>
            <p:nvPr/>
          </p:nvSpPr>
          <p:spPr>
            <a:xfrm>
              <a:off x="1178093" y="2537205"/>
              <a:ext cx="2392924" cy="3131784"/>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Text Box 10"/>
          <p:cNvSpPr txBox="1">
            <a:spLocks noChangeArrowheads="1"/>
          </p:cNvSpPr>
          <p:nvPr/>
        </p:nvSpPr>
        <p:spPr bwMode="auto">
          <a:xfrm>
            <a:off x="4428067" y="3409215"/>
            <a:ext cx="2133600"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a:t>
            </a:r>
          </a:p>
        </p:txBody>
      </p:sp>
      <p:grpSp>
        <p:nvGrpSpPr>
          <p:cNvPr id="50" name="组合 49"/>
          <p:cNvGrpSpPr/>
          <p:nvPr/>
        </p:nvGrpSpPr>
        <p:grpSpPr>
          <a:xfrm>
            <a:off x="9657661" y="2133366"/>
            <a:ext cx="1106281" cy="1106281"/>
            <a:chOff x="9657661" y="2133366"/>
            <a:chExt cx="1106281" cy="1106281"/>
          </a:xfrm>
        </p:grpSpPr>
        <p:sp>
          <p:nvSpPr>
            <p:cNvPr id="70" name="Oval 13"/>
            <p:cNvSpPr/>
            <p:nvPr/>
          </p:nvSpPr>
          <p:spPr>
            <a:xfrm>
              <a:off x="9657661" y="2133366"/>
              <a:ext cx="1106281" cy="1106281"/>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75" name="Group 22"/>
            <p:cNvGrpSpPr/>
            <p:nvPr/>
          </p:nvGrpSpPr>
          <p:grpSpPr>
            <a:xfrm>
              <a:off x="9939867" y="2387777"/>
              <a:ext cx="541867" cy="465667"/>
              <a:chOff x="4627563" y="793750"/>
              <a:chExt cx="406400" cy="349250"/>
            </a:xfrm>
            <a:solidFill>
              <a:srgbClr val="002060"/>
            </a:solidFill>
          </p:grpSpPr>
          <p:sp>
            <p:nvSpPr>
              <p:cNvPr id="76" name="Freeform 94"/>
              <p:cNvSpPr/>
              <p:nvPr/>
            </p:nvSpPr>
            <p:spPr bwMode="auto">
              <a:xfrm>
                <a:off x="4741863" y="793750"/>
                <a:ext cx="292100" cy="320675"/>
              </a:xfrm>
              <a:custGeom>
                <a:avLst/>
                <a:gdLst>
                  <a:gd name="T0" fmla="*/ 109 w 111"/>
                  <a:gd name="T1" fmla="*/ 42 h 122"/>
                  <a:gd name="T2" fmla="*/ 22 w 111"/>
                  <a:gd name="T3" fmla="*/ 0 h 122"/>
                  <a:gd name="T4" fmla="*/ 19 w 111"/>
                  <a:gd name="T5" fmla="*/ 1 h 122"/>
                  <a:gd name="T6" fmla="*/ 0 w 111"/>
                  <a:gd name="T7" fmla="*/ 41 h 122"/>
                  <a:gd name="T8" fmla="*/ 11 w 111"/>
                  <a:gd name="T9" fmla="*/ 41 h 122"/>
                  <a:gd name="T10" fmla="*/ 25 w 111"/>
                  <a:gd name="T11" fmla="*/ 12 h 122"/>
                  <a:gd name="T12" fmla="*/ 100 w 111"/>
                  <a:gd name="T13" fmla="*/ 48 h 122"/>
                  <a:gd name="T14" fmla="*/ 77 w 111"/>
                  <a:gd name="T15" fmla="*/ 97 h 122"/>
                  <a:gd name="T16" fmla="*/ 63 w 111"/>
                  <a:gd name="T17" fmla="*/ 91 h 122"/>
                  <a:gd name="T18" fmla="*/ 63 w 111"/>
                  <a:gd name="T19" fmla="*/ 117 h 122"/>
                  <a:gd name="T20" fmla="*/ 71 w 111"/>
                  <a:gd name="T21" fmla="*/ 121 h 122"/>
                  <a:gd name="T22" fmla="*/ 74 w 111"/>
                  <a:gd name="T23" fmla="*/ 120 h 122"/>
                  <a:gd name="T24" fmla="*/ 110 w 111"/>
                  <a:gd name="T25" fmla="*/ 45 h 122"/>
                  <a:gd name="T26" fmla="*/ 109 w 111"/>
                  <a:gd name="T27"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22">
                    <a:moveTo>
                      <a:pt x="109" y="42"/>
                    </a:moveTo>
                    <a:cubicBezTo>
                      <a:pt x="22" y="0"/>
                      <a:pt x="22" y="0"/>
                      <a:pt x="22" y="0"/>
                    </a:cubicBezTo>
                    <a:cubicBezTo>
                      <a:pt x="21" y="0"/>
                      <a:pt x="20" y="0"/>
                      <a:pt x="19" y="1"/>
                    </a:cubicBezTo>
                    <a:cubicBezTo>
                      <a:pt x="0" y="41"/>
                      <a:pt x="0" y="41"/>
                      <a:pt x="0" y="41"/>
                    </a:cubicBezTo>
                    <a:cubicBezTo>
                      <a:pt x="11" y="41"/>
                      <a:pt x="11" y="41"/>
                      <a:pt x="11" y="41"/>
                    </a:cubicBezTo>
                    <a:cubicBezTo>
                      <a:pt x="25" y="12"/>
                      <a:pt x="25" y="12"/>
                      <a:pt x="25" y="12"/>
                    </a:cubicBezTo>
                    <a:cubicBezTo>
                      <a:pt x="100" y="48"/>
                      <a:pt x="100" y="48"/>
                      <a:pt x="100" y="48"/>
                    </a:cubicBezTo>
                    <a:cubicBezTo>
                      <a:pt x="77" y="97"/>
                      <a:pt x="77" y="97"/>
                      <a:pt x="77" y="97"/>
                    </a:cubicBezTo>
                    <a:cubicBezTo>
                      <a:pt x="63" y="91"/>
                      <a:pt x="63" y="91"/>
                      <a:pt x="63" y="91"/>
                    </a:cubicBezTo>
                    <a:cubicBezTo>
                      <a:pt x="63" y="117"/>
                      <a:pt x="63" y="117"/>
                      <a:pt x="63" y="117"/>
                    </a:cubicBezTo>
                    <a:cubicBezTo>
                      <a:pt x="71" y="121"/>
                      <a:pt x="71" y="121"/>
                      <a:pt x="71" y="121"/>
                    </a:cubicBezTo>
                    <a:cubicBezTo>
                      <a:pt x="72" y="122"/>
                      <a:pt x="74" y="121"/>
                      <a:pt x="74" y="120"/>
                    </a:cubicBezTo>
                    <a:cubicBezTo>
                      <a:pt x="110" y="45"/>
                      <a:pt x="110" y="45"/>
                      <a:pt x="110" y="45"/>
                    </a:cubicBezTo>
                    <a:cubicBezTo>
                      <a:pt x="111" y="44"/>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95"/>
              <p:cNvSpPr>
                <a:spLocks noEditPoints="1"/>
              </p:cNvSpPr>
              <p:nvPr/>
            </p:nvSpPr>
            <p:spPr bwMode="auto">
              <a:xfrm>
                <a:off x="4627563" y="914400"/>
                <a:ext cx="263525" cy="228600"/>
              </a:xfrm>
              <a:custGeom>
                <a:avLst/>
                <a:gdLst>
                  <a:gd name="T0" fmla="*/ 99 w 101"/>
                  <a:gd name="T1" fmla="*/ 0 h 87"/>
                  <a:gd name="T2" fmla="*/ 2 w 101"/>
                  <a:gd name="T3" fmla="*/ 0 h 87"/>
                  <a:gd name="T4" fmla="*/ 0 w 101"/>
                  <a:gd name="T5" fmla="*/ 2 h 87"/>
                  <a:gd name="T6" fmla="*/ 0 w 101"/>
                  <a:gd name="T7" fmla="*/ 85 h 87"/>
                  <a:gd name="T8" fmla="*/ 2 w 101"/>
                  <a:gd name="T9" fmla="*/ 87 h 87"/>
                  <a:gd name="T10" fmla="*/ 99 w 101"/>
                  <a:gd name="T11" fmla="*/ 87 h 87"/>
                  <a:gd name="T12" fmla="*/ 101 w 101"/>
                  <a:gd name="T13" fmla="*/ 85 h 87"/>
                  <a:gd name="T14" fmla="*/ 101 w 101"/>
                  <a:gd name="T15" fmla="*/ 2 h 87"/>
                  <a:gd name="T16" fmla="*/ 99 w 101"/>
                  <a:gd name="T17" fmla="*/ 0 h 87"/>
                  <a:gd name="T18" fmla="*/ 94 w 101"/>
                  <a:gd name="T19" fmla="*/ 64 h 87"/>
                  <a:gd name="T20" fmla="*/ 10 w 101"/>
                  <a:gd name="T21" fmla="*/ 64 h 87"/>
                  <a:gd name="T22" fmla="*/ 10 w 101"/>
                  <a:gd name="T23" fmla="*/ 9 h 87"/>
                  <a:gd name="T24" fmla="*/ 94 w 101"/>
                  <a:gd name="T25" fmla="*/ 9 h 87"/>
                  <a:gd name="T26" fmla="*/ 94 w 101"/>
                  <a:gd name="T27" fmla="*/ 6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87">
                    <a:moveTo>
                      <a:pt x="99" y="0"/>
                    </a:moveTo>
                    <a:cubicBezTo>
                      <a:pt x="2" y="0"/>
                      <a:pt x="2" y="0"/>
                      <a:pt x="2" y="0"/>
                    </a:cubicBezTo>
                    <a:cubicBezTo>
                      <a:pt x="1" y="0"/>
                      <a:pt x="0" y="1"/>
                      <a:pt x="0" y="2"/>
                    </a:cubicBezTo>
                    <a:cubicBezTo>
                      <a:pt x="0" y="85"/>
                      <a:pt x="0" y="85"/>
                      <a:pt x="0" y="85"/>
                    </a:cubicBezTo>
                    <a:cubicBezTo>
                      <a:pt x="0" y="86"/>
                      <a:pt x="1" y="87"/>
                      <a:pt x="2" y="87"/>
                    </a:cubicBezTo>
                    <a:cubicBezTo>
                      <a:pt x="99" y="87"/>
                      <a:pt x="99" y="87"/>
                      <a:pt x="99" y="87"/>
                    </a:cubicBezTo>
                    <a:cubicBezTo>
                      <a:pt x="100" y="87"/>
                      <a:pt x="101" y="86"/>
                      <a:pt x="101" y="85"/>
                    </a:cubicBezTo>
                    <a:cubicBezTo>
                      <a:pt x="101" y="2"/>
                      <a:pt x="101" y="2"/>
                      <a:pt x="101" y="2"/>
                    </a:cubicBezTo>
                    <a:cubicBezTo>
                      <a:pt x="101" y="1"/>
                      <a:pt x="100" y="0"/>
                      <a:pt x="99" y="0"/>
                    </a:cubicBezTo>
                    <a:close/>
                    <a:moveTo>
                      <a:pt x="94" y="64"/>
                    </a:moveTo>
                    <a:cubicBezTo>
                      <a:pt x="10" y="64"/>
                      <a:pt x="10" y="64"/>
                      <a:pt x="10" y="64"/>
                    </a:cubicBezTo>
                    <a:cubicBezTo>
                      <a:pt x="10" y="9"/>
                      <a:pt x="10" y="9"/>
                      <a:pt x="10" y="9"/>
                    </a:cubicBezTo>
                    <a:cubicBezTo>
                      <a:pt x="94" y="9"/>
                      <a:pt x="94" y="9"/>
                      <a:pt x="94" y="9"/>
                    </a:cubicBezTo>
                    <a:lnTo>
                      <a:pt x="94"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9" name="组合 48"/>
          <p:cNvGrpSpPr/>
          <p:nvPr/>
        </p:nvGrpSpPr>
        <p:grpSpPr>
          <a:xfrm>
            <a:off x="7320861" y="2133366"/>
            <a:ext cx="1106281" cy="1106281"/>
            <a:chOff x="7320861" y="2133366"/>
            <a:chExt cx="1106281" cy="1106281"/>
          </a:xfrm>
        </p:grpSpPr>
        <p:sp>
          <p:nvSpPr>
            <p:cNvPr id="68" name="Oval 10"/>
            <p:cNvSpPr/>
            <p:nvPr/>
          </p:nvSpPr>
          <p:spPr>
            <a:xfrm>
              <a:off x="7320861" y="2133366"/>
              <a:ext cx="1106281" cy="1106281"/>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78" name="Group 25"/>
            <p:cNvGrpSpPr/>
            <p:nvPr/>
          </p:nvGrpSpPr>
          <p:grpSpPr>
            <a:xfrm>
              <a:off x="7662224" y="2474729"/>
              <a:ext cx="423552" cy="423552"/>
              <a:chOff x="2522538" y="2613025"/>
              <a:chExt cx="288925" cy="288925"/>
            </a:xfrm>
            <a:solidFill>
              <a:srgbClr val="002060"/>
            </a:solidFill>
          </p:grpSpPr>
          <p:sp>
            <p:nvSpPr>
              <p:cNvPr id="79" name="Freeform 104"/>
              <p:cNvSpPr>
                <a:spLocks noEditPoints="1"/>
              </p:cNvSpPr>
              <p:nvPr/>
            </p:nvSpPr>
            <p:spPr bwMode="auto">
              <a:xfrm>
                <a:off x="2679700" y="2613025"/>
                <a:ext cx="131763" cy="128588"/>
              </a:xfrm>
              <a:custGeom>
                <a:avLst/>
                <a:gdLst>
                  <a:gd name="T0" fmla="*/ 0 w 83"/>
                  <a:gd name="T1" fmla="*/ 0 h 81"/>
                  <a:gd name="T2" fmla="*/ 0 w 83"/>
                  <a:gd name="T3" fmla="*/ 81 h 81"/>
                  <a:gd name="T4" fmla="*/ 83 w 83"/>
                  <a:gd name="T5" fmla="*/ 81 h 81"/>
                  <a:gd name="T6" fmla="*/ 83 w 83"/>
                  <a:gd name="T7" fmla="*/ 0 h 81"/>
                  <a:gd name="T8" fmla="*/ 0 w 83"/>
                  <a:gd name="T9" fmla="*/ 0 h 81"/>
                  <a:gd name="T10" fmla="*/ 75 w 83"/>
                  <a:gd name="T11" fmla="*/ 50 h 81"/>
                  <a:gd name="T12" fmla="*/ 52 w 83"/>
                  <a:gd name="T13" fmla="*/ 50 h 81"/>
                  <a:gd name="T14" fmla="*/ 52 w 83"/>
                  <a:gd name="T15" fmla="*/ 73 h 81"/>
                  <a:gd name="T16" fmla="*/ 32 w 83"/>
                  <a:gd name="T17" fmla="*/ 73 h 81"/>
                  <a:gd name="T18" fmla="*/ 32 w 83"/>
                  <a:gd name="T19" fmla="*/ 50 h 81"/>
                  <a:gd name="T20" fmla="*/ 9 w 83"/>
                  <a:gd name="T21" fmla="*/ 50 h 81"/>
                  <a:gd name="T22" fmla="*/ 9 w 83"/>
                  <a:gd name="T23" fmla="*/ 30 h 81"/>
                  <a:gd name="T24" fmla="*/ 32 w 83"/>
                  <a:gd name="T25" fmla="*/ 30 h 81"/>
                  <a:gd name="T26" fmla="*/ 32 w 83"/>
                  <a:gd name="T27" fmla="*/ 7 h 81"/>
                  <a:gd name="T28" fmla="*/ 52 w 83"/>
                  <a:gd name="T29" fmla="*/ 7 h 81"/>
                  <a:gd name="T30" fmla="*/ 52 w 83"/>
                  <a:gd name="T31" fmla="*/ 30 h 81"/>
                  <a:gd name="T32" fmla="*/ 75 w 83"/>
                  <a:gd name="T33" fmla="*/ 30 h 81"/>
                  <a:gd name="T34" fmla="*/ 75 w 83"/>
                  <a:gd name="T3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81">
                    <a:moveTo>
                      <a:pt x="0" y="0"/>
                    </a:moveTo>
                    <a:lnTo>
                      <a:pt x="0" y="81"/>
                    </a:lnTo>
                    <a:lnTo>
                      <a:pt x="83" y="81"/>
                    </a:lnTo>
                    <a:lnTo>
                      <a:pt x="83" y="0"/>
                    </a:lnTo>
                    <a:lnTo>
                      <a:pt x="0" y="0"/>
                    </a:lnTo>
                    <a:close/>
                    <a:moveTo>
                      <a:pt x="75" y="50"/>
                    </a:moveTo>
                    <a:lnTo>
                      <a:pt x="52" y="50"/>
                    </a:lnTo>
                    <a:lnTo>
                      <a:pt x="52" y="73"/>
                    </a:lnTo>
                    <a:lnTo>
                      <a:pt x="32" y="73"/>
                    </a:lnTo>
                    <a:lnTo>
                      <a:pt x="32" y="50"/>
                    </a:lnTo>
                    <a:lnTo>
                      <a:pt x="9" y="50"/>
                    </a:lnTo>
                    <a:lnTo>
                      <a:pt x="9" y="30"/>
                    </a:lnTo>
                    <a:lnTo>
                      <a:pt x="32" y="30"/>
                    </a:lnTo>
                    <a:lnTo>
                      <a:pt x="32" y="7"/>
                    </a:lnTo>
                    <a:lnTo>
                      <a:pt x="52" y="7"/>
                    </a:lnTo>
                    <a:lnTo>
                      <a:pt x="52" y="30"/>
                    </a:lnTo>
                    <a:lnTo>
                      <a:pt x="75" y="3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05"/>
              <p:cNvSpPr>
                <a:spLocks noEditPoints="1"/>
              </p:cNvSpPr>
              <p:nvPr/>
            </p:nvSpPr>
            <p:spPr bwMode="auto">
              <a:xfrm>
                <a:off x="2522538" y="2613025"/>
                <a:ext cx="131763" cy="128588"/>
              </a:xfrm>
              <a:custGeom>
                <a:avLst/>
                <a:gdLst>
                  <a:gd name="T0" fmla="*/ 0 w 83"/>
                  <a:gd name="T1" fmla="*/ 81 h 81"/>
                  <a:gd name="T2" fmla="*/ 83 w 83"/>
                  <a:gd name="T3" fmla="*/ 81 h 81"/>
                  <a:gd name="T4" fmla="*/ 83 w 83"/>
                  <a:gd name="T5" fmla="*/ 0 h 81"/>
                  <a:gd name="T6" fmla="*/ 0 w 83"/>
                  <a:gd name="T7" fmla="*/ 0 h 81"/>
                  <a:gd name="T8" fmla="*/ 0 w 83"/>
                  <a:gd name="T9" fmla="*/ 81 h 81"/>
                  <a:gd name="T10" fmla="*/ 19 w 83"/>
                  <a:gd name="T11" fmla="*/ 30 h 81"/>
                  <a:gd name="T12" fmla="*/ 70 w 83"/>
                  <a:gd name="T13" fmla="*/ 30 h 81"/>
                  <a:gd name="T14" fmla="*/ 70 w 83"/>
                  <a:gd name="T15" fmla="*/ 50 h 81"/>
                  <a:gd name="T16" fmla="*/ 19 w 83"/>
                  <a:gd name="T17" fmla="*/ 50 h 81"/>
                  <a:gd name="T18" fmla="*/ 19 w 83"/>
                  <a:gd name="T19"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1">
                    <a:moveTo>
                      <a:pt x="0" y="81"/>
                    </a:moveTo>
                    <a:lnTo>
                      <a:pt x="83" y="81"/>
                    </a:lnTo>
                    <a:lnTo>
                      <a:pt x="83" y="0"/>
                    </a:lnTo>
                    <a:lnTo>
                      <a:pt x="0" y="0"/>
                    </a:lnTo>
                    <a:lnTo>
                      <a:pt x="0" y="81"/>
                    </a:lnTo>
                    <a:close/>
                    <a:moveTo>
                      <a:pt x="19" y="30"/>
                    </a:moveTo>
                    <a:lnTo>
                      <a:pt x="70" y="30"/>
                    </a:lnTo>
                    <a:lnTo>
                      <a:pt x="70" y="50"/>
                    </a:lnTo>
                    <a:lnTo>
                      <a:pt x="19" y="50"/>
                    </a:lnTo>
                    <a:lnTo>
                      <a:pt x="1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106"/>
              <p:cNvSpPr>
                <a:spLocks noEditPoints="1"/>
              </p:cNvSpPr>
              <p:nvPr/>
            </p:nvSpPr>
            <p:spPr bwMode="auto">
              <a:xfrm>
                <a:off x="2679700" y="2765425"/>
                <a:ext cx="131763" cy="136525"/>
              </a:xfrm>
              <a:custGeom>
                <a:avLst/>
                <a:gdLst>
                  <a:gd name="T0" fmla="*/ 0 w 83"/>
                  <a:gd name="T1" fmla="*/ 86 h 86"/>
                  <a:gd name="T2" fmla="*/ 83 w 83"/>
                  <a:gd name="T3" fmla="*/ 86 h 86"/>
                  <a:gd name="T4" fmla="*/ 83 w 83"/>
                  <a:gd name="T5" fmla="*/ 0 h 86"/>
                  <a:gd name="T6" fmla="*/ 0 w 83"/>
                  <a:gd name="T7" fmla="*/ 0 h 86"/>
                  <a:gd name="T8" fmla="*/ 0 w 83"/>
                  <a:gd name="T9" fmla="*/ 86 h 86"/>
                  <a:gd name="T10" fmla="*/ 17 w 83"/>
                  <a:gd name="T11" fmla="*/ 18 h 86"/>
                  <a:gd name="T12" fmla="*/ 66 w 83"/>
                  <a:gd name="T13" fmla="*/ 18 h 86"/>
                  <a:gd name="T14" fmla="*/ 66 w 83"/>
                  <a:gd name="T15" fmla="*/ 38 h 86"/>
                  <a:gd name="T16" fmla="*/ 17 w 83"/>
                  <a:gd name="T17" fmla="*/ 38 h 86"/>
                  <a:gd name="T18" fmla="*/ 17 w 83"/>
                  <a:gd name="T19" fmla="*/ 18 h 86"/>
                  <a:gd name="T20" fmla="*/ 17 w 83"/>
                  <a:gd name="T21" fmla="*/ 51 h 86"/>
                  <a:gd name="T22" fmla="*/ 66 w 83"/>
                  <a:gd name="T23" fmla="*/ 51 h 86"/>
                  <a:gd name="T24" fmla="*/ 66 w 83"/>
                  <a:gd name="T25" fmla="*/ 71 h 86"/>
                  <a:gd name="T26" fmla="*/ 17 w 83"/>
                  <a:gd name="T27" fmla="*/ 71 h 86"/>
                  <a:gd name="T28" fmla="*/ 17 w 83"/>
                  <a:gd name="T2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86">
                    <a:moveTo>
                      <a:pt x="0" y="86"/>
                    </a:moveTo>
                    <a:lnTo>
                      <a:pt x="83" y="86"/>
                    </a:lnTo>
                    <a:lnTo>
                      <a:pt x="83" y="0"/>
                    </a:lnTo>
                    <a:lnTo>
                      <a:pt x="0" y="0"/>
                    </a:lnTo>
                    <a:lnTo>
                      <a:pt x="0" y="86"/>
                    </a:lnTo>
                    <a:close/>
                    <a:moveTo>
                      <a:pt x="17" y="18"/>
                    </a:moveTo>
                    <a:lnTo>
                      <a:pt x="66" y="18"/>
                    </a:lnTo>
                    <a:lnTo>
                      <a:pt x="66" y="38"/>
                    </a:lnTo>
                    <a:lnTo>
                      <a:pt x="17" y="38"/>
                    </a:lnTo>
                    <a:lnTo>
                      <a:pt x="17" y="18"/>
                    </a:lnTo>
                    <a:close/>
                    <a:moveTo>
                      <a:pt x="17" y="51"/>
                    </a:moveTo>
                    <a:lnTo>
                      <a:pt x="66" y="51"/>
                    </a:lnTo>
                    <a:lnTo>
                      <a:pt x="66" y="71"/>
                    </a:lnTo>
                    <a:lnTo>
                      <a:pt x="17" y="71"/>
                    </a:lnTo>
                    <a:lnTo>
                      <a:pt x="1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107"/>
              <p:cNvSpPr>
                <a:spLocks noEditPoints="1"/>
              </p:cNvSpPr>
              <p:nvPr/>
            </p:nvSpPr>
            <p:spPr bwMode="auto">
              <a:xfrm>
                <a:off x="2522538" y="2765425"/>
                <a:ext cx="131763" cy="136525"/>
              </a:xfrm>
              <a:custGeom>
                <a:avLst/>
                <a:gdLst>
                  <a:gd name="T0" fmla="*/ 0 w 50"/>
                  <a:gd name="T1" fmla="*/ 52 h 52"/>
                  <a:gd name="T2" fmla="*/ 50 w 50"/>
                  <a:gd name="T3" fmla="*/ 52 h 52"/>
                  <a:gd name="T4" fmla="*/ 50 w 50"/>
                  <a:gd name="T5" fmla="*/ 0 h 52"/>
                  <a:gd name="T6" fmla="*/ 0 w 50"/>
                  <a:gd name="T7" fmla="*/ 0 h 52"/>
                  <a:gd name="T8" fmla="*/ 0 w 50"/>
                  <a:gd name="T9" fmla="*/ 52 h 52"/>
                  <a:gd name="T10" fmla="*/ 7 w 50"/>
                  <a:gd name="T11" fmla="*/ 15 h 52"/>
                  <a:gd name="T12" fmla="*/ 14 w 50"/>
                  <a:gd name="T13" fmla="*/ 8 h 52"/>
                  <a:gd name="T14" fmla="*/ 25 w 50"/>
                  <a:gd name="T15" fmla="*/ 19 h 52"/>
                  <a:gd name="T16" fmla="*/ 36 w 50"/>
                  <a:gd name="T17" fmla="*/ 8 h 52"/>
                  <a:gd name="T18" fmla="*/ 43 w 50"/>
                  <a:gd name="T19" fmla="*/ 15 h 52"/>
                  <a:gd name="T20" fmla="*/ 32 w 50"/>
                  <a:gd name="T21" fmla="*/ 26 h 52"/>
                  <a:gd name="T22" fmla="*/ 43 w 50"/>
                  <a:gd name="T23" fmla="*/ 37 h 52"/>
                  <a:gd name="T24" fmla="*/ 36 w 50"/>
                  <a:gd name="T25" fmla="*/ 44 h 52"/>
                  <a:gd name="T26" fmla="*/ 25 w 50"/>
                  <a:gd name="T27" fmla="*/ 33 h 52"/>
                  <a:gd name="T28" fmla="*/ 14 w 50"/>
                  <a:gd name="T29" fmla="*/ 44 h 52"/>
                  <a:gd name="T30" fmla="*/ 7 w 50"/>
                  <a:gd name="T31" fmla="*/ 37 h 52"/>
                  <a:gd name="T32" fmla="*/ 18 w 50"/>
                  <a:gd name="T33" fmla="*/ 26 h 52"/>
                  <a:gd name="T34" fmla="*/ 7 w 50"/>
                  <a:gd name="T35"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52">
                    <a:moveTo>
                      <a:pt x="0" y="52"/>
                    </a:moveTo>
                    <a:cubicBezTo>
                      <a:pt x="50" y="52"/>
                      <a:pt x="50" y="52"/>
                      <a:pt x="50" y="52"/>
                    </a:cubicBezTo>
                    <a:cubicBezTo>
                      <a:pt x="50" y="0"/>
                      <a:pt x="50" y="0"/>
                      <a:pt x="50" y="0"/>
                    </a:cubicBezTo>
                    <a:cubicBezTo>
                      <a:pt x="0" y="0"/>
                      <a:pt x="0" y="0"/>
                      <a:pt x="0" y="0"/>
                    </a:cubicBezTo>
                    <a:lnTo>
                      <a:pt x="0" y="52"/>
                    </a:lnTo>
                    <a:close/>
                    <a:moveTo>
                      <a:pt x="7" y="15"/>
                    </a:moveTo>
                    <a:cubicBezTo>
                      <a:pt x="14" y="8"/>
                      <a:pt x="14" y="8"/>
                      <a:pt x="14" y="8"/>
                    </a:cubicBezTo>
                    <a:cubicBezTo>
                      <a:pt x="14" y="8"/>
                      <a:pt x="24" y="19"/>
                      <a:pt x="25" y="19"/>
                    </a:cubicBezTo>
                    <a:cubicBezTo>
                      <a:pt x="26" y="19"/>
                      <a:pt x="36" y="8"/>
                      <a:pt x="36" y="8"/>
                    </a:cubicBezTo>
                    <a:cubicBezTo>
                      <a:pt x="43" y="15"/>
                      <a:pt x="43" y="15"/>
                      <a:pt x="43" y="15"/>
                    </a:cubicBezTo>
                    <a:cubicBezTo>
                      <a:pt x="43" y="15"/>
                      <a:pt x="32" y="25"/>
                      <a:pt x="32" y="26"/>
                    </a:cubicBezTo>
                    <a:cubicBezTo>
                      <a:pt x="32" y="27"/>
                      <a:pt x="43" y="37"/>
                      <a:pt x="43" y="37"/>
                    </a:cubicBezTo>
                    <a:cubicBezTo>
                      <a:pt x="36" y="44"/>
                      <a:pt x="36" y="44"/>
                      <a:pt x="36" y="44"/>
                    </a:cubicBezTo>
                    <a:cubicBezTo>
                      <a:pt x="36" y="44"/>
                      <a:pt x="26" y="33"/>
                      <a:pt x="25" y="33"/>
                    </a:cubicBezTo>
                    <a:cubicBezTo>
                      <a:pt x="24" y="33"/>
                      <a:pt x="14" y="44"/>
                      <a:pt x="14" y="44"/>
                    </a:cubicBezTo>
                    <a:cubicBezTo>
                      <a:pt x="7" y="37"/>
                      <a:pt x="7" y="37"/>
                      <a:pt x="7" y="37"/>
                    </a:cubicBezTo>
                    <a:cubicBezTo>
                      <a:pt x="7" y="37"/>
                      <a:pt x="18" y="27"/>
                      <a:pt x="18" y="26"/>
                    </a:cubicBezTo>
                    <a:cubicBezTo>
                      <a:pt x="18" y="25"/>
                      <a:pt x="7" y="15"/>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8" name="组合 47"/>
          <p:cNvGrpSpPr/>
          <p:nvPr/>
        </p:nvGrpSpPr>
        <p:grpSpPr>
          <a:xfrm>
            <a:off x="4984061" y="2108201"/>
            <a:ext cx="1106281" cy="1106281"/>
            <a:chOff x="4984061" y="2108201"/>
            <a:chExt cx="1106281" cy="1106281"/>
          </a:xfrm>
        </p:grpSpPr>
        <p:sp>
          <p:nvSpPr>
            <p:cNvPr id="66" name="Oval 7"/>
            <p:cNvSpPr/>
            <p:nvPr/>
          </p:nvSpPr>
          <p:spPr>
            <a:xfrm>
              <a:off x="4984061" y="2108201"/>
              <a:ext cx="1106281" cy="1106281"/>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83" name="Group 30"/>
            <p:cNvGrpSpPr/>
            <p:nvPr/>
          </p:nvGrpSpPr>
          <p:grpSpPr>
            <a:xfrm>
              <a:off x="5276851" y="2438578"/>
              <a:ext cx="520700" cy="444501"/>
              <a:chOff x="3440113" y="1050925"/>
              <a:chExt cx="390525" cy="333376"/>
            </a:xfrm>
            <a:solidFill>
              <a:srgbClr val="002060"/>
            </a:solidFill>
          </p:grpSpPr>
          <p:sp>
            <p:nvSpPr>
              <p:cNvPr id="84"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5"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35" name="Text Box 10"/>
          <p:cNvSpPr txBox="1">
            <a:spLocks noChangeArrowheads="1"/>
          </p:cNvSpPr>
          <p:nvPr/>
        </p:nvSpPr>
        <p:spPr bwMode="auto">
          <a:xfrm>
            <a:off x="6807201" y="3433177"/>
            <a:ext cx="2133600"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a:t>
            </a:r>
          </a:p>
        </p:txBody>
      </p:sp>
      <p:sp>
        <p:nvSpPr>
          <p:cNvPr id="136" name="Text Box 10"/>
          <p:cNvSpPr txBox="1">
            <a:spLocks noChangeArrowheads="1"/>
          </p:cNvSpPr>
          <p:nvPr/>
        </p:nvSpPr>
        <p:spPr bwMode="auto">
          <a:xfrm>
            <a:off x="9144001" y="3433177"/>
            <a:ext cx="2133600"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a:t>
            </a:r>
          </a:p>
        </p:txBody>
      </p:sp>
      <p:grpSp>
        <p:nvGrpSpPr>
          <p:cNvPr id="51" name="组合 50"/>
          <p:cNvGrpSpPr/>
          <p:nvPr/>
        </p:nvGrpSpPr>
        <p:grpSpPr>
          <a:xfrm>
            <a:off x="4368801" y="4764791"/>
            <a:ext cx="3414919" cy="1335740"/>
            <a:chOff x="4368801" y="4749801"/>
            <a:chExt cx="3414919" cy="1335740"/>
          </a:xfrm>
        </p:grpSpPr>
        <p:sp>
          <p:nvSpPr>
            <p:cNvPr id="73" name="Rectangle 20"/>
            <p:cNvSpPr/>
            <p:nvPr/>
          </p:nvSpPr>
          <p:spPr>
            <a:xfrm>
              <a:off x="4368801" y="4749801"/>
              <a:ext cx="3414919" cy="133574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46"/>
            <p:cNvSpPr/>
            <p:nvPr/>
          </p:nvSpPr>
          <p:spPr>
            <a:xfrm>
              <a:off x="4428067" y="4879062"/>
              <a:ext cx="3234157" cy="1077218"/>
            </a:xfrm>
            <a:prstGeom prst="rect">
              <a:avLst/>
            </a:prstGeom>
          </p:spPr>
          <p:txBody>
            <a:bodyPr wrap="square">
              <a:spAutoFit/>
            </a:bodyPr>
            <a:lstStyle/>
            <a:p>
              <a:pPr defTabSz="1450340"/>
              <a:r>
                <a:rPr lang="zh-CN" altLang="en-US" sz="1600" dirty="0">
                  <a:solidFill>
                    <a:schemeClr val="bg1"/>
                  </a:solidFill>
                  <a:latin typeface="Arial" panose="020B0604020202020204" pitchFamily="34" charset="0"/>
                  <a:ea typeface="微软雅黑" panose="020B0503020204020204" pitchFamily="34" charset="-122"/>
                  <a:cs typeface="Open Sans Semibold"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grpSp>
      <p:grpSp>
        <p:nvGrpSpPr>
          <p:cNvPr id="52" name="组合 51"/>
          <p:cNvGrpSpPr/>
          <p:nvPr/>
        </p:nvGrpSpPr>
        <p:grpSpPr>
          <a:xfrm>
            <a:off x="7924801" y="4764791"/>
            <a:ext cx="3414919" cy="1335740"/>
            <a:chOff x="7924801" y="4749801"/>
            <a:chExt cx="3414919" cy="1335740"/>
          </a:xfrm>
        </p:grpSpPr>
        <p:sp>
          <p:nvSpPr>
            <p:cNvPr id="71" name="Rectangle 18"/>
            <p:cNvSpPr/>
            <p:nvPr/>
          </p:nvSpPr>
          <p:spPr>
            <a:xfrm>
              <a:off x="7924801" y="4749801"/>
              <a:ext cx="3414919" cy="133574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37" name="矩形 136"/>
            <p:cNvSpPr/>
            <p:nvPr/>
          </p:nvSpPr>
          <p:spPr>
            <a:xfrm>
              <a:off x="8015181" y="4879062"/>
              <a:ext cx="3234157" cy="1077218"/>
            </a:xfrm>
            <a:prstGeom prst="rect">
              <a:avLst/>
            </a:prstGeom>
          </p:spPr>
          <p:txBody>
            <a:bodyPr wrap="square">
              <a:spAutoFit/>
            </a:bodyPr>
            <a:lstStyle/>
            <a:p>
              <a:pPr defTabSz="1450340"/>
              <a:r>
                <a:rPr lang="zh-CN" altLang="en-US" sz="1600" dirty="0">
                  <a:solidFill>
                    <a:schemeClr val="bg1"/>
                  </a:solidFill>
                  <a:latin typeface="Arial" panose="020B0604020202020204" pitchFamily="34" charset="0"/>
                  <a:ea typeface="微软雅黑" panose="020B0503020204020204" pitchFamily="34" charset="-122"/>
                  <a:cs typeface="Open Sans Semibold"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grpSp>
    </p:spTree>
  </p:cSld>
  <p:clrMapOvr>
    <a:masterClrMapping/>
  </p:clrMapOvr>
  <p:transition spd="slow" advClick="0" advTm="10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2" presetClass="entr" presetSubtype="2" fill="hold" nodeType="afterEffect" p14:presetBounceEnd="40000">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14:bounceEnd="40000">
                                          <p:cBhvr additive="base">
                                            <p:cTn id="25" dur="500" fill="hold"/>
                                            <p:tgtEl>
                                              <p:spTgt spid="48"/>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14:bounceEnd="40000">
                                          <p:cBhvr additive="base">
                                            <p:cTn id="29" dur="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14:bounceEnd="40000">
                                          <p:cBhvr additive="base">
                                            <p:cTn id="33" dur="500" fill="hold"/>
                                            <p:tgtEl>
                                              <p:spTgt spid="50"/>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50"/>
                                            </p:tgtEl>
                                            <p:attrNameLst>
                                              <p:attrName>ppt_y</p:attrName>
                                            </p:attrNameLst>
                                          </p:cBhvr>
                                          <p:tavLst>
                                            <p:tav tm="0">
                                              <p:val>
                                                <p:strVal val="#ppt_y"/>
                                              </p:val>
                                            </p:tav>
                                            <p:tav tm="100000">
                                              <p:val>
                                                <p:strVal val="#ppt_y"/>
                                              </p:val>
                                            </p:tav>
                                          </p:tavLst>
                                        </p:anim>
                                      </p:childTnLst>
                                    </p:cTn>
                                  </p:par>
                                </p:childTnLst>
                              </p:cTn>
                            </p:par>
                            <p:par>
                              <p:cTn id="35" fill="hold">
                                <p:stCondLst>
                                  <p:cond delay="2450"/>
                                </p:stCondLst>
                                <p:childTnLst>
                                  <p:par>
                                    <p:cTn id="36" presetID="42"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anim calcmode="lin" valueType="num">
                                          <p:cBhvr>
                                            <p:cTn id="39" dur="500" fill="hold"/>
                                            <p:tgtEl>
                                              <p:spTgt spid="65"/>
                                            </p:tgtEl>
                                            <p:attrNameLst>
                                              <p:attrName>ppt_x</p:attrName>
                                            </p:attrNameLst>
                                          </p:cBhvr>
                                          <p:tavLst>
                                            <p:tav tm="0">
                                              <p:val>
                                                <p:strVal val="#ppt_x"/>
                                              </p:val>
                                            </p:tav>
                                            <p:tav tm="100000">
                                              <p:val>
                                                <p:strVal val="#ppt_x"/>
                                              </p:val>
                                            </p:tav>
                                          </p:tavLst>
                                        </p:anim>
                                        <p:anim calcmode="lin" valueType="num">
                                          <p:cBhvr>
                                            <p:cTn id="40" dur="500" fill="hold"/>
                                            <p:tgtEl>
                                              <p:spTgt spid="6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135"/>
                                            </p:tgtEl>
                                            <p:attrNameLst>
                                              <p:attrName>style.visibility</p:attrName>
                                            </p:attrNameLst>
                                          </p:cBhvr>
                                          <p:to>
                                            <p:strVal val="visible"/>
                                          </p:to>
                                        </p:set>
                                        <p:animEffect transition="in" filter="fade">
                                          <p:cBhvr>
                                            <p:cTn id="43" dur="500"/>
                                            <p:tgtEl>
                                              <p:spTgt spid="135"/>
                                            </p:tgtEl>
                                          </p:cBhvr>
                                        </p:animEffect>
                                        <p:anim calcmode="lin" valueType="num">
                                          <p:cBhvr>
                                            <p:cTn id="44" dur="500" fill="hold"/>
                                            <p:tgtEl>
                                              <p:spTgt spid="135"/>
                                            </p:tgtEl>
                                            <p:attrNameLst>
                                              <p:attrName>ppt_x</p:attrName>
                                            </p:attrNameLst>
                                          </p:cBhvr>
                                          <p:tavLst>
                                            <p:tav tm="0">
                                              <p:val>
                                                <p:strVal val="#ppt_x"/>
                                              </p:val>
                                            </p:tav>
                                            <p:tav tm="100000">
                                              <p:val>
                                                <p:strVal val="#ppt_x"/>
                                              </p:val>
                                            </p:tav>
                                          </p:tavLst>
                                        </p:anim>
                                        <p:anim calcmode="lin" valueType="num">
                                          <p:cBhvr>
                                            <p:cTn id="45" dur="500" fill="hold"/>
                                            <p:tgtEl>
                                              <p:spTgt spid="13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36"/>
                                            </p:tgtEl>
                                            <p:attrNameLst>
                                              <p:attrName>style.visibility</p:attrName>
                                            </p:attrNameLst>
                                          </p:cBhvr>
                                          <p:to>
                                            <p:strVal val="visible"/>
                                          </p:to>
                                        </p:set>
                                        <p:animEffect transition="in" filter="fade">
                                          <p:cBhvr>
                                            <p:cTn id="48" dur="500"/>
                                            <p:tgtEl>
                                              <p:spTgt spid="136"/>
                                            </p:tgtEl>
                                          </p:cBhvr>
                                        </p:animEffect>
                                        <p:anim calcmode="lin" valueType="num">
                                          <p:cBhvr>
                                            <p:cTn id="49" dur="500" fill="hold"/>
                                            <p:tgtEl>
                                              <p:spTgt spid="136"/>
                                            </p:tgtEl>
                                            <p:attrNameLst>
                                              <p:attrName>ppt_x</p:attrName>
                                            </p:attrNameLst>
                                          </p:cBhvr>
                                          <p:tavLst>
                                            <p:tav tm="0">
                                              <p:val>
                                                <p:strVal val="#ppt_x"/>
                                              </p:val>
                                            </p:tav>
                                            <p:tav tm="100000">
                                              <p:val>
                                                <p:strVal val="#ppt_x"/>
                                              </p:val>
                                            </p:tav>
                                          </p:tavLst>
                                        </p:anim>
                                        <p:anim calcmode="lin" valueType="num">
                                          <p:cBhvr>
                                            <p:cTn id="50" dur="500" fill="hold"/>
                                            <p:tgtEl>
                                              <p:spTgt spid="136"/>
                                            </p:tgtEl>
                                            <p:attrNameLst>
                                              <p:attrName>ppt_y</p:attrName>
                                            </p:attrNameLst>
                                          </p:cBhvr>
                                          <p:tavLst>
                                            <p:tav tm="0">
                                              <p:val>
                                                <p:strVal val="#ppt_y+.1"/>
                                              </p:val>
                                            </p:tav>
                                            <p:tav tm="100000">
                                              <p:val>
                                                <p:strVal val="#ppt_y"/>
                                              </p:val>
                                            </p:tav>
                                          </p:tavLst>
                                        </p:anim>
                                      </p:childTnLst>
                                    </p:cTn>
                                  </p:par>
                                </p:childTnLst>
                              </p:cTn>
                            </p:par>
                            <p:par>
                              <p:cTn id="51" fill="hold">
                                <p:stCondLst>
                                  <p:cond delay="2950"/>
                                </p:stCondLst>
                                <p:childTnLst>
                                  <p:par>
                                    <p:cTn id="52" presetID="10" presetClass="entr" presetSubtype="0"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par>
                              <p:cTn id="58" fill="hold">
                                <p:stCondLst>
                                  <p:cond delay="3450"/>
                                </p:stCondLst>
                                <p:childTnLst>
                                  <p:par>
                                    <p:cTn id="59" presetID="53" presetClass="entr" presetSubtype="16" fill="hold" grpId="0" nodeType="afterEffect">
                                      <p:stCondLst>
                                        <p:cond delay="0"/>
                                      </p:stCondLst>
                                      <p:iterate type="lt">
                                        <p:tmPct val="5000"/>
                                      </p:iterate>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fltVal val="0"/>
                                              </p:val>
                                            </p:tav>
                                            <p:tav tm="100000">
                                              <p:val>
                                                <p:strVal val="#ppt_w"/>
                                              </p:val>
                                            </p:tav>
                                          </p:tavLst>
                                        </p:anim>
                                        <p:anim calcmode="lin" valueType="num">
                                          <p:cBhvr>
                                            <p:cTn id="62" dur="500" fill="hold"/>
                                            <p:tgtEl>
                                              <p:spTgt spid="62"/>
                                            </p:tgtEl>
                                            <p:attrNameLst>
                                              <p:attrName>ppt_h</p:attrName>
                                            </p:attrNameLst>
                                          </p:cBhvr>
                                          <p:tavLst>
                                            <p:tav tm="0">
                                              <p:val>
                                                <p:fltVal val="0"/>
                                              </p:val>
                                            </p:tav>
                                            <p:tav tm="100000">
                                              <p:val>
                                                <p:strVal val="#ppt_h"/>
                                              </p:val>
                                            </p:tav>
                                          </p:tavLst>
                                        </p:anim>
                                        <p:animEffect transition="in" filter="fade">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2" grpId="0"/>
          <p:bldP spid="65" grpId="0"/>
          <p:bldP spid="135" grpId="0"/>
          <p:bldP spid="1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2" presetClass="entr" presetSubtype="2"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1+#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1+#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childTnLst>
                              </p:cTn>
                            </p:par>
                            <p:par>
                              <p:cTn id="35" fill="hold">
                                <p:stCondLst>
                                  <p:cond delay="2450"/>
                                </p:stCondLst>
                                <p:childTnLst>
                                  <p:par>
                                    <p:cTn id="36" presetID="42"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anim calcmode="lin" valueType="num">
                                          <p:cBhvr>
                                            <p:cTn id="39" dur="500" fill="hold"/>
                                            <p:tgtEl>
                                              <p:spTgt spid="65"/>
                                            </p:tgtEl>
                                            <p:attrNameLst>
                                              <p:attrName>ppt_x</p:attrName>
                                            </p:attrNameLst>
                                          </p:cBhvr>
                                          <p:tavLst>
                                            <p:tav tm="0">
                                              <p:val>
                                                <p:strVal val="#ppt_x"/>
                                              </p:val>
                                            </p:tav>
                                            <p:tav tm="100000">
                                              <p:val>
                                                <p:strVal val="#ppt_x"/>
                                              </p:val>
                                            </p:tav>
                                          </p:tavLst>
                                        </p:anim>
                                        <p:anim calcmode="lin" valueType="num">
                                          <p:cBhvr>
                                            <p:cTn id="40" dur="500" fill="hold"/>
                                            <p:tgtEl>
                                              <p:spTgt spid="6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135"/>
                                            </p:tgtEl>
                                            <p:attrNameLst>
                                              <p:attrName>style.visibility</p:attrName>
                                            </p:attrNameLst>
                                          </p:cBhvr>
                                          <p:to>
                                            <p:strVal val="visible"/>
                                          </p:to>
                                        </p:set>
                                        <p:animEffect transition="in" filter="fade">
                                          <p:cBhvr>
                                            <p:cTn id="43" dur="500"/>
                                            <p:tgtEl>
                                              <p:spTgt spid="135"/>
                                            </p:tgtEl>
                                          </p:cBhvr>
                                        </p:animEffect>
                                        <p:anim calcmode="lin" valueType="num">
                                          <p:cBhvr>
                                            <p:cTn id="44" dur="500" fill="hold"/>
                                            <p:tgtEl>
                                              <p:spTgt spid="135"/>
                                            </p:tgtEl>
                                            <p:attrNameLst>
                                              <p:attrName>ppt_x</p:attrName>
                                            </p:attrNameLst>
                                          </p:cBhvr>
                                          <p:tavLst>
                                            <p:tav tm="0">
                                              <p:val>
                                                <p:strVal val="#ppt_x"/>
                                              </p:val>
                                            </p:tav>
                                            <p:tav tm="100000">
                                              <p:val>
                                                <p:strVal val="#ppt_x"/>
                                              </p:val>
                                            </p:tav>
                                          </p:tavLst>
                                        </p:anim>
                                        <p:anim calcmode="lin" valueType="num">
                                          <p:cBhvr>
                                            <p:cTn id="45" dur="500" fill="hold"/>
                                            <p:tgtEl>
                                              <p:spTgt spid="13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36"/>
                                            </p:tgtEl>
                                            <p:attrNameLst>
                                              <p:attrName>style.visibility</p:attrName>
                                            </p:attrNameLst>
                                          </p:cBhvr>
                                          <p:to>
                                            <p:strVal val="visible"/>
                                          </p:to>
                                        </p:set>
                                        <p:animEffect transition="in" filter="fade">
                                          <p:cBhvr>
                                            <p:cTn id="48" dur="500"/>
                                            <p:tgtEl>
                                              <p:spTgt spid="136"/>
                                            </p:tgtEl>
                                          </p:cBhvr>
                                        </p:animEffect>
                                        <p:anim calcmode="lin" valueType="num">
                                          <p:cBhvr>
                                            <p:cTn id="49" dur="500" fill="hold"/>
                                            <p:tgtEl>
                                              <p:spTgt spid="136"/>
                                            </p:tgtEl>
                                            <p:attrNameLst>
                                              <p:attrName>ppt_x</p:attrName>
                                            </p:attrNameLst>
                                          </p:cBhvr>
                                          <p:tavLst>
                                            <p:tav tm="0">
                                              <p:val>
                                                <p:strVal val="#ppt_x"/>
                                              </p:val>
                                            </p:tav>
                                            <p:tav tm="100000">
                                              <p:val>
                                                <p:strVal val="#ppt_x"/>
                                              </p:val>
                                            </p:tav>
                                          </p:tavLst>
                                        </p:anim>
                                        <p:anim calcmode="lin" valueType="num">
                                          <p:cBhvr>
                                            <p:cTn id="50" dur="500" fill="hold"/>
                                            <p:tgtEl>
                                              <p:spTgt spid="136"/>
                                            </p:tgtEl>
                                            <p:attrNameLst>
                                              <p:attrName>ppt_y</p:attrName>
                                            </p:attrNameLst>
                                          </p:cBhvr>
                                          <p:tavLst>
                                            <p:tav tm="0">
                                              <p:val>
                                                <p:strVal val="#ppt_y+.1"/>
                                              </p:val>
                                            </p:tav>
                                            <p:tav tm="100000">
                                              <p:val>
                                                <p:strVal val="#ppt_y"/>
                                              </p:val>
                                            </p:tav>
                                          </p:tavLst>
                                        </p:anim>
                                      </p:childTnLst>
                                    </p:cTn>
                                  </p:par>
                                </p:childTnLst>
                              </p:cTn>
                            </p:par>
                            <p:par>
                              <p:cTn id="51" fill="hold">
                                <p:stCondLst>
                                  <p:cond delay="2950"/>
                                </p:stCondLst>
                                <p:childTnLst>
                                  <p:par>
                                    <p:cTn id="52" presetID="10" presetClass="entr" presetSubtype="0"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par>
                              <p:cTn id="58" fill="hold">
                                <p:stCondLst>
                                  <p:cond delay="3450"/>
                                </p:stCondLst>
                                <p:childTnLst>
                                  <p:par>
                                    <p:cTn id="59" presetID="53" presetClass="entr" presetSubtype="16" fill="hold" grpId="0" nodeType="afterEffect">
                                      <p:stCondLst>
                                        <p:cond delay="0"/>
                                      </p:stCondLst>
                                      <p:iterate type="lt">
                                        <p:tmPct val="5000"/>
                                      </p:iterate>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fltVal val="0"/>
                                              </p:val>
                                            </p:tav>
                                            <p:tav tm="100000">
                                              <p:val>
                                                <p:strVal val="#ppt_w"/>
                                              </p:val>
                                            </p:tav>
                                          </p:tavLst>
                                        </p:anim>
                                        <p:anim calcmode="lin" valueType="num">
                                          <p:cBhvr>
                                            <p:cTn id="62" dur="500" fill="hold"/>
                                            <p:tgtEl>
                                              <p:spTgt spid="62"/>
                                            </p:tgtEl>
                                            <p:attrNameLst>
                                              <p:attrName>ppt_h</p:attrName>
                                            </p:attrNameLst>
                                          </p:cBhvr>
                                          <p:tavLst>
                                            <p:tav tm="0">
                                              <p:val>
                                                <p:fltVal val="0"/>
                                              </p:val>
                                            </p:tav>
                                            <p:tav tm="100000">
                                              <p:val>
                                                <p:strVal val="#ppt_h"/>
                                              </p:val>
                                            </p:tav>
                                          </p:tavLst>
                                        </p:anim>
                                        <p:animEffect transition="in" filter="fade">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2" grpId="0"/>
          <p:bldP spid="65" grpId="0"/>
          <p:bldP spid="135" grpId="0"/>
          <p:bldP spid="13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二、请在此处添加标题</a:t>
            </a:r>
          </a:p>
        </p:txBody>
      </p:sp>
      <p:cxnSp>
        <p:nvCxnSpPr>
          <p:cNvPr id="90" name="Straight Arrow Connector 6"/>
          <p:cNvCxnSpPr/>
          <p:nvPr/>
        </p:nvCxnSpPr>
        <p:spPr>
          <a:xfrm flipV="1">
            <a:off x="6424048" y="1397000"/>
            <a:ext cx="0" cy="5461000"/>
          </a:xfrm>
          <a:prstGeom prst="straightConnector1">
            <a:avLst/>
          </a:prstGeom>
          <a:ln w="28575">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91" name="Oval 7"/>
          <p:cNvSpPr/>
          <p:nvPr/>
        </p:nvSpPr>
        <p:spPr>
          <a:xfrm>
            <a:off x="6269053" y="2103008"/>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2" name="Oval 8"/>
          <p:cNvSpPr/>
          <p:nvPr/>
        </p:nvSpPr>
        <p:spPr>
          <a:xfrm>
            <a:off x="6269053" y="3012213"/>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3" name="Oval 9"/>
          <p:cNvSpPr/>
          <p:nvPr/>
        </p:nvSpPr>
        <p:spPr>
          <a:xfrm>
            <a:off x="6269053" y="3913914"/>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4" name="Oval 10"/>
          <p:cNvSpPr/>
          <p:nvPr/>
        </p:nvSpPr>
        <p:spPr>
          <a:xfrm>
            <a:off x="6269053" y="4846208"/>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5" name="Oval 11"/>
          <p:cNvSpPr/>
          <p:nvPr/>
        </p:nvSpPr>
        <p:spPr>
          <a:xfrm>
            <a:off x="6269053" y="5760608"/>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96" name="Group 12"/>
          <p:cNvGrpSpPr/>
          <p:nvPr/>
        </p:nvGrpSpPr>
        <p:grpSpPr>
          <a:xfrm>
            <a:off x="8256539" y="1803400"/>
            <a:ext cx="650165" cy="662997"/>
            <a:chOff x="7160655" y="2178006"/>
            <a:chExt cx="379359" cy="386846"/>
          </a:xfrm>
          <a:solidFill>
            <a:srgbClr val="4BACC6"/>
          </a:solidFill>
        </p:grpSpPr>
        <p:sp>
          <p:nvSpPr>
            <p:cNvPr id="97"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Freeform 62"/>
          <p:cNvSpPr>
            <a:spLocks noEditPoints="1"/>
          </p:cNvSpPr>
          <p:nvPr/>
        </p:nvSpPr>
        <p:spPr bwMode="auto">
          <a:xfrm>
            <a:off x="4851846" y="2819400"/>
            <a:ext cx="479189" cy="645576"/>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1" name="Group 17"/>
          <p:cNvGrpSpPr/>
          <p:nvPr/>
        </p:nvGrpSpPr>
        <p:grpSpPr>
          <a:xfrm>
            <a:off x="3202062" y="1397000"/>
            <a:ext cx="689521" cy="607043"/>
            <a:chOff x="6040049" y="4182118"/>
            <a:chExt cx="521619" cy="459224"/>
          </a:xfrm>
          <a:solidFill>
            <a:srgbClr val="45C1A4"/>
          </a:solidFill>
        </p:grpSpPr>
        <p:sp>
          <p:nvSpPr>
            <p:cNvPr id="102"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7" name="Group 23"/>
          <p:cNvGrpSpPr/>
          <p:nvPr/>
        </p:nvGrpSpPr>
        <p:grpSpPr>
          <a:xfrm>
            <a:off x="3393413" y="4851401"/>
            <a:ext cx="719543" cy="448097"/>
            <a:chOff x="2942785" y="3296116"/>
            <a:chExt cx="416796" cy="259561"/>
          </a:xfrm>
          <a:solidFill>
            <a:srgbClr val="45C1A4"/>
          </a:solidFill>
        </p:grpSpPr>
        <p:sp>
          <p:nvSpPr>
            <p:cNvPr id="108"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Rectangle 96"/>
            <p:cNvSpPr>
              <a:spLocks noChangeArrowheads="1"/>
            </p:cNvSpPr>
            <p:nvPr/>
          </p:nvSpPr>
          <p:spPr bwMode="auto">
            <a:xfrm>
              <a:off x="3000187" y="3351023"/>
              <a:ext cx="79865" cy="144755"/>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Rectangle 97"/>
            <p:cNvSpPr>
              <a:spLocks noChangeArrowheads="1"/>
            </p:cNvSpPr>
            <p:nvPr/>
          </p:nvSpPr>
          <p:spPr bwMode="auto">
            <a:xfrm>
              <a:off x="3092532" y="3351023"/>
              <a:ext cx="77370" cy="144755"/>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1" name="Group 27"/>
          <p:cNvGrpSpPr/>
          <p:nvPr/>
        </p:nvGrpSpPr>
        <p:grpSpPr>
          <a:xfrm>
            <a:off x="8278580" y="4181527"/>
            <a:ext cx="572291" cy="568527"/>
            <a:chOff x="6853673" y="3715407"/>
            <a:chExt cx="379359" cy="376864"/>
          </a:xfrm>
          <a:solidFill>
            <a:srgbClr val="4BACC6"/>
          </a:solidFill>
        </p:grpSpPr>
        <p:sp>
          <p:nvSpPr>
            <p:cNvPr id="112"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Rectangle 151"/>
            <p:cNvSpPr>
              <a:spLocks noChangeArrowheads="1"/>
            </p:cNvSpPr>
            <p:nvPr/>
          </p:nvSpPr>
          <p:spPr bwMode="auto">
            <a:xfrm>
              <a:off x="6998429" y="3987447"/>
              <a:ext cx="22463" cy="4242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Rectangle 152"/>
            <p:cNvSpPr>
              <a:spLocks noChangeArrowheads="1"/>
            </p:cNvSpPr>
            <p:nvPr/>
          </p:nvSpPr>
          <p:spPr bwMode="auto">
            <a:xfrm>
              <a:off x="7033370" y="3987447"/>
              <a:ext cx="19966" cy="4242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Rectangle 153"/>
            <p:cNvSpPr>
              <a:spLocks noChangeArrowheads="1"/>
            </p:cNvSpPr>
            <p:nvPr/>
          </p:nvSpPr>
          <p:spPr bwMode="auto">
            <a:xfrm>
              <a:off x="7068311" y="3987447"/>
              <a:ext cx="19966" cy="4242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Rectangle 159"/>
            <p:cNvSpPr>
              <a:spLocks noChangeArrowheads="1"/>
            </p:cNvSpPr>
            <p:nvPr/>
          </p:nvSpPr>
          <p:spPr bwMode="auto">
            <a:xfrm>
              <a:off x="7040858" y="3750348"/>
              <a:ext cx="7488" cy="2246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Rectangle 166"/>
            <p:cNvSpPr>
              <a:spLocks noChangeArrowheads="1"/>
            </p:cNvSpPr>
            <p:nvPr/>
          </p:nvSpPr>
          <p:spPr bwMode="auto">
            <a:xfrm>
              <a:off x="6893606" y="3890112"/>
              <a:ext cx="24958" cy="7488"/>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Rectangle 167"/>
            <p:cNvSpPr>
              <a:spLocks noChangeArrowheads="1"/>
            </p:cNvSpPr>
            <p:nvPr/>
          </p:nvSpPr>
          <p:spPr bwMode="auto">
            <a:xfrm>
              <a:off x="7170638" y="3892607"/>
              <a:ext cx="27454" cy="7488"/>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30" name="Elbow Connector 2"/>
          <p:cNvCxnSpPr>
            <a:stCxn id="91" idx="2"/>
          </p:cNvCxnSpPr>
          <p:nvPr/>
        </p:nvCxnSpPr>
        <p:spPr>
          <a:xfrm rot="10800000" flipV="1">
            <a:off x="1062015" y="2258004"/>
            <a:ext cx="5207039" cy="363377"/>
          </a:xfrm>
          <a:prstGeom prst="bentConnector3">
            <a:avLst>
              <a:gd name="adj1" fmla="val 40732"/>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1" name="Elbow Connector 58"/>
          <p:cNvCxnSpPr>
            <a:stCxn id="92" idx="6"/>
          </p:cNvCxnSpPr>
          <p:nvPr/>
        </p:nvCxnSpPr>
        <p:spPr>
          <a:xfrm>
            <a:off x="6579045" y="3167210"/>
            <a:ext cx="4800155" cy="377501"/>
          </a:xfrm>
          <a:prstGeom prst="bentConnector3">
            <a:avLst>
              <a:gd name="adj1" fmla="val 31215"/>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2" name="Elbow Connector 61"/>
          <p:cNvCxnSpPr>
            <a:stCxn id="93" idx="2"/>
          </p:cNvCxnSpPr>
          <p:nvPr/>
        </p:nvCxnSpPr>
        <p:spPr>
          <a:xfrm rot="10800000" flipV="1">
            <a:off x="2470487" y="4068910"/>
            <a:ext cx="3798567" cy="319695"/>
          </a:xfrm>
          <a:prstGeom prst="bentConnector3">
            <a:avLst>
              <a:gd name="adj1" fmla="val 17904"/>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3" name="Elbow Connector 65"/>
          <p:cNvCxnSpPr>
            <a:stCxn id="94" idx="6"/>
          </p:cNvCxnSpPr>
          <p:nvPr/>
        </p:nvCxnSpPr>
        <p:spPr>
          <a:xfrm>
            <a:off x="6579046" y="5001205"/>
            <a:ext cx="4787677" cy="813327"/>
          </a:xfrm>
          <a:prstGeom prst="bentConnector3">
            <a:avLst>
              <a:gd name="adj1" fmla="val 31962"/>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4" name="Elbow Connector 68"/>
          <p:cNvCxnSpPr>
            <a:stCxn id="95" idx="2"/>
          </p:cNvCxnSpPr>
          <p:nvPr/>
        </p:nvCxnSpPr>
        <p:spPr>
          <a:xfrm rot="10800000" flipV="1">
            <a:off x="1062015" y="5915603"/>
            <a:ext cx="5207039" cy="358196"/>
          </a:xfrm>
          <a:prstGeom prst="bentConnector3">
            <a:avLst>
              <a:gd name="adj1" fmla="val 37073"/>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8" name="TextBox 13"/>
          <p:cNvSpPr txBox="1">
            <a:spLocks noChangeArrowheads="1"/>
          </p:cNvSpPr>
          <p:nvPr/>
        </p:nvSpPr>
        <p:spPr bwMode="auto">
          <a:xfrm>
            <a:off x="1524090" y="1631396"/>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TextBox 13"/>
          <p:cNvSpPr txBox="1">
            <a:spLocks noChangeArrowheads="1"/>
          </p:cNvSpPr>
          <p:nvPr/>
        </p:nvSpPr>
        <p:spPr bwMode="auto">
          <a:xfrm>
            <a:off x="1062014" y="2074061"/>
            <a:ext cx="23336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0" name="TextBox 13"/>
          <p:cNvSpPr txBox="1">
            <a:spLocks noChangeArrowheads="1"/>
          </p:cNvSpPr>
          <p:nvPr/>
        </p:nvSpPr>
        <p:spPr bwMode="auto">
          <a:xfrm>
            <a:off x="9090631" y="1966764"/>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TextBox 13"/>
          <p:cNvSpPr txBox="1">
            <a:spLocks noChangeArrowheads="1"/>
          </p:cNvSpPr>
          <p:nvPr/>
        </p:nvSpPr>
        <p:spPr bwMode="auto">
          <a:xfrm>
            <a:off x="8735141" y="2541234"/>
            <a:ext cx="279905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2" name="TextBox 13"/>
          <p:cNvSpPr txBox="1">
            <a:spLocks noChangeArrowheads="1"/>
          </p:cNvSpPr>
          <p:nvPr/>
        </p:nvSpPr>
        <p:spPr bwMode="auto">
          <a:xfrm>
            <a:off x="3323237" y="3176688"/>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TextBox 13"/>
          <p:cNvSpPr txBox="1">
            <a:spLocks noChangeArrowheads="1"/>
          </p:cNvSpPr>
          <p:nvPr/>
        </p:nvSpPr>
        <p:spPr bwMode="auto">
          <a:xfrm>
            <a:off x="1725252" y="3682036"/>
            <a:ext cx="37190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4" name="TextBox 13"/>
          <p:cNvSpPr txBox="1">
            <a:spLocks noChangeArrowheads="1"/>
          </p:cNvSpPr>
          <p:nvPr/>
        </p:nvSpPr>
        <p:spPr bwMode="auto">
          <a:xfrm>
            <a:off x="9024816" y="4385085"/>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TextBox 13"/>
          <p:cNvSpPr txBox="1">
            <a:spLocks noChangeArrowheads="1"/>
          </p:cNvSpPr>
          <p:nvPr/>
        </p:nvSpPr>
        <p:spPr bwMode="auto">
          <a:xfrm>
            <a:off x="8696505" y="4901085"/>
            <a:ext cx="279905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6" name="TextBox 13"/>
          <p:cNvSpPr txBox="1">
            <a:spLocks noChangeArrowheads="1"/>
          </p:cNvSpPr>
          <p:nvPr/>
        </p:nvSpPr>
        <p:spPr bwMode="auto">
          <a:xfrm>
            <a:off x="1838178" y="493610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TextBox 13"/>
          <p:cNvSpPr txBox="1">
            <a:spLocks noChangeArrowheads="1"/>
          </p:cNvSpPr>
          <p:nvPr/>
        </p:nvSpPr>
        <p:spPr bwMode="auto">
          <a:xfrm>
            <a:off x="1092075" y="5532198"/>
            <a:ext cx="31247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4"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down)">
                                      <p:cBhvr>
                                        <p:cTn id="19" dur="500"/>
                                        <p:tgtEl>
                                          <p:spTgt spid="90"/>
                                        </p:tgtEl>
                                      </p:cBhvr>
                                    </p:animEffect>
                                  </p:childTnLst>
                                </p:cTn>
                              </p:par>
                            </p:childTnLst>
                          </p:cTn>
                        </p:par>
                        <p:par>
                          <p:cTn id="20" fill="hold">
                            <p:stCondLst>
                              <p:cond delay="1950"/>
                            </p:stCondLst>
                            <p:childTnLst>
                              <p:par>
                                <p:cTn id="21" presetID="53" presetClass="entr" presetSubtype="16"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p:cTn id="23" dur="350" fill="hold"/>
                                        <p:tgtEl>
                                          <p:spTgt spid="91"/>
                                        </p:tgtEl>
                                        <p:attrNameLst>
                                          <p:attrName>ppt_w</p:attrName>
                                        </p:attrNameLst>
                                      </p:cBhvr>
                                      <p:tavLst>
                                        <p:tav tm="0">
                                          <p:val>
                                            <p:fltVal val="0"/>
                                          </p:val>
                                        </p:tav>
                                        <p:tav tm="100000">
                                          <p:val>
                                            <p:strVal val="#ppt_w"/>
                                          </p:val>
                                        </p:tav>
                                      </p:tavLst>
                                    </p:anim>
                                    <p:anim calcmode="lin" valueType="num">
                                      <p:cBhvr>
                                        <p:cTn id="24" dur="350" fill="hold"/>
                                        <p:tgtEl>
                                          <p:spTgt spid="91"/>
                                        </p:tgtEl>
                                        <p:attrNameLst>
                                          <p:attrName>ppt_h</p:attrName>
                                        </p:attrNameLst>
                                      </p:cBhvr>
                                      <p:tavLst>
                                        <p:tav tm="0">
                                          <p:val>
                                            <p:fltVal val="0"/>
                                          </p:val>
                                        </p:tav>
                                        <p:tav tm="100000">
                                          <p:val>
                                            <p:strVal val="#ppt_h"/>
                                          </p:val>
                                        </p:tav>
                                      </p:tavLst>
                                    </p:anim>
                                    <p:animEffect transition="in" filter="fade">
                                      <p:cBhvr>
                                        <p:cTn id="25" dur="350"/>
                                        <p:tgtEl>
                                          <p:spTgt spid="91"/>
                                        </p:tgtEl>
                                      </p:cBhvr>
                                    </p:animEffect>
                                  </p:childTnLst>
                                </p:cTn>
                              </p:par>
                            </p:childTnLst>
                          </p:cTn>
                        </p:par>
                        <p:par>
                          <p:cTn id="26" fill="hold">
                            <p:stCondLst>
                              <p:cond delay="2450"/>
                            </p:stCondLst>
                            <p:childTnLst>
                              <p:par>
                                <p:cTn id="27" presetID="22" presetClass="entr" presetSubtype="2" fill="hold" nodeType="afterEffect">
                                  <p:stCondLst>
                                    <p:cond delay="0"/>
                                  </p:stCondLst>
                                  <p:childTnLst>
                                    <p:set>
                                      <p:cBhvr>
                                        <p:cTn id="28" dur="1" fill="hold">
                                          <p:stCondLst>
                                            <p:cond delay="0"/>
                                          </p:stCondLst>
                                        </p:cTn>
                                        <p:tgtEl>
                                          <p:spTgt spid="130"/>
                                        </p:tgtEl>
                                        <p:attrNameLst>
                                          <p:attrName>style.visibility</p:attrName>
                                        </p:attrNameLst>
                                      </p:cBhvr>
                                      <p:to>
                                        <p:strVal val="visible"/>
                                      </p:to>
                                    </p:set>
                                    <p:animEffect transition="in" filter="wipe(right)">
                                      <p:cBhvr>
                                        <p:cTn id="29" dur="500"/>
                                        <p:tgtEl>
                                          <p:spTgt spid="130"/>
                                        </p:tgtEl>
                                      </p:cBhvr>
                                    </p:animEffect>
                                  </p:childTnLst>
                                </p:cTn>
                              </p:par>
                              <p:par>
                                <p:cTn id="30" presetID="10" presetClass="entr" presetSubtype="0" fill="hold"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childTnLst>
                                </p:cTn>
                              </p:par>
                            </p:childTnLst>
                          </p:cTn>
                        </p:par>
                        <p:par>
                          <p:cTn id="33" fill="hold">
                            <p:stCondLst>
                              <p:cond delay="2950"/>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138"/>
                                        </p:tgtEl>
                                        <p:attrNameLst>
                                          <p:attrName>style.visibility</p:attrName>
                                        </p:attrNameLst>
                                      </p:cBhvr>
                                      <p:to>
                                        <p:strVal val="visible"/>
                                      </p:to>
                                    </p:set>
                                    <p:animEffect transition="in" filter="fade">
                                      <p:cBhvr>
                                        <p:cTn id="36" dur="500"/>
                                        <p:tgtEl>
                                          <p:spTgt spid="138"/>
                                        </p:tgtEl>
                                      </p:cBhvr>
                                    </p:animEffect>
                                    <p:anim calcmode="lin" valueType="num">
                                      <p:cBhvr>
                                        <p:cTn id="37" dur="500" fill="hold"/>
                                        <p:tgtEl>
                                          <p:spTgt spid="138"/>
                                        </p:tgtEl>
                                        <p:attrNameLst>
                                          <p:attrName>ppt_x</p:attrName>
                                        </p:attrNameLst>
                                      </p:cBhvr>
                                      <p:tavLst>
                                        <p:tav tm="0">
                                          <p:val>
                                            <p:strVal val="#ppt_x"/>
                                          </p:val>
                                        </p:tav>
                                        <p:tav tm="100000">
                                          <p:val>
                                            <p:strVal val="#ppt_x"/>
                                          </p:val>
                                        </p:tav>
                                      </p:tavLst>
                                    </p:anim>
                                    <p:anim calcmode="lin" valueType="num">
                                      <p:cBhvr>
                                        <p:cTn id="38" dur="500" fill="hold"/>
                                        <p:tgtEl>
                                          <p:spTgt spid="138"/>
                                        </p:tgtEl>
                                        <p:attrNameLst>
                                          <p:attrName>ppt_y</p:attrName>
                                        </p:attrNameLst>
                                      </p:cBhvr>
                                      <p:tavLst>
                                        <p:tav tm="0">
                                          <p:val>
                                            <p:strVal val="#ppt_y+.1"/>
                                          </p:val>
                                        </p:tav>
                                        <p:tav tm="100000">
                                          <p:val>
                                            <p:strVal val="#ppt_y"/>
                                          </p:val>
                                        </p:tav>
                                      </p:tavLst>
                                    </p:anim>
                                  </p:childTnLst>
                                </p:cTn>
                              </p:par>
                            </p:childTnLst>
                          </p:cTn>
                        </p:par>
                        <p:par>
                          <p:cTn id="39" fill="hold">
                            <p:stCondLst>
                              <p:cond delay="3549"/>
                            </p:stCondLst>
                            <p:childTnLst>
                              <p:par>
                                <p:cTn id="40" presetID="42" presetClass="entr" presetSubtype="0" fill="hold" grpId="0" nodeType="afterEffect">
                                  <p:stCondLst>
                                    <p:cond delay="0"/>
                                  </p:stCondLst>
                                  <p:childTnLst>
                                    <p:set>
                                      <p:cBhvr>
                                        <p:cTn id="41" dur="1" fill="hold">
                                          <p:stCondLst>
                                            <p:cond delay="0"/>
                                          </p:stCondLst>
                                        </p:cTn>
                                        <p:tgtEl>
                                          <p:spTgt spid="139"/>
                                        </p:tgtEl>
                                        <p:attrNameLst>
                                          <p:attrName>style.visibility</p:attrName>
                                        </p:attrNameLst>
                                      </p:cBhvr>
                                      <p:to>
                                        <p:strVal val="visible"/>
                                      </p:to>
                                    </p:set>
                                    <p:animEffect transition="in" filter="fade">
                                      <p:cBhvr>
                                        <p:cTn id="42" dur="500"/>
                                        <p:tgtEl>
                                          <p:spTgt spid="139"/>
                                        </p:tgtEl>
                                      </p:cBhvr>
                                    </p:animEffect>
                                    <p:anim calcmode="lin" valueType="num">
                                      <p:cBhvr>
                                        <p:cTn id="43" dur="500" fill="hold"/>
                                        <p:tgtEl>
                                          <p:spTgt spid="139"/>
                                        </p:tgtEl>
                                        <p:attrNameLst>
                                          <p:attrName>ppt_x</p:attrName>
                                        </p:attrNameLst>
                                      </p:cBhvr>
                                      <p:tavLst>
                                        <p:tav tm="0">
                                          <p:val>
                                            <p:strVal val="#ppt_x"/>
                                          </p:val>
                                        </p:tav>
                                        <p:tav tm="100000">
                                          <p:val>
                                            <p:strVal val="#ppt_x"/>
                                          </p:val>
                                        </p:tav>
                                      </p:tavLst>
                                    </p:anim>
                                    <p:anim calcmode="lin" valueType="num">
                                      <p:cBhvr>
                                        <p:cTn id="44" dur="500" fill="hold"/>
                                        <p:tgtEl>
                                          <p:spTgt spid="139"/>
                                        </p:tgtEl>
                                        <p:attrNameLst>
                                          <p:attrName>ppt_y</p:attrName>
                                        </p:attrNameLst>
                                      </p:cBhvr>
                                      <p:tavLst>
                                        <p:tav tm="0">
                                          <p:val>
                                            <p:strVal val="#ppt_y+.1"/>
                                          </p:val>
                                        </p:tav>
                                        <p:tav tm="100000">
                                          <p:val>
                                            <p:strVal val="#ppt_y"/>
                                          </p:val>
                                        </p:tav>
                                      </p:tavLst>
                                    </p:anim>
                                  </p:childTnLst>
                                </p:cTn>
                              </p:par>
                            </p:childTnLst>
                          </p:cTn>
                        </p:par>
                        <p:par>
                          <p:cTn id="45" fill="hold">
                            <p:stCondLst>
                              <p:cond delay="4049"/>
                            </p:stCondLst>
                            <p:childTnLst>
                              <p:par>
                                <p:cTn id="46" presetID="53" presetClass="entr" presetSubtype="16" fill="hold" grpId="0" nodeType="afterEffect">
                                  <p:stCondLst>
                                    <p:cond delay="0"/>
                                  </p:stCondLst>
                                  <p:childTnLst>
                                    <p:set>
                                      <p:cBhvr>
                                        <p:cTn id="47" dur="1" fill="hold">
                                          <p:stCondLst>
                                            <p:cond delay="0"/>
                                          </p:stCondLst>
                                        </p:cTn>
                                        <p:tgtEl>
                                          <p:spTgt spid="92"/>
                                        </p:tgtEl>
                                        <p:attrNameLst>
                                          <p:attrName>style.visibility</p:attrName>
                                        </p:attrNameLst>
                                      </p:cBhvr>
                                      <p:to>
                                        <p:strVal val="visible"/>
                                      </p:to>
                                    </p:set>
                                    <p:anim calcmode="lin" valueType="num">
                                      <p:cBhvr>
                                        <p:cTn id="48" dur="350" fill="hold"/>
                                        <p:tgtEl>
                                          <p:spTgt spid="92"/>
                                        </p:tgtEl>
                                        <p:attrNameLst>
                                          <p:attrName>ppt_w</p:attrName>
                                        </p:attrNameLst>
                                      </p:cBhvr>
                                      <p:tavLst>
                                        <p:tav tm="0">
                                          <p:val>
                                            <p:fltVal val="0"/>
                                          </p:val>
                                        </p:tav>
                                        <p:tav tm="100000">
                                          <p:val>
                                            <p:strVal val="#ppt_w"/>
                                          </p:val>
                                        </p:tav>
                                      </p:tavLst>
                                    </p:anim>
                                    <p:anim calcmode="lin" valueType="num">
                                      <p:cBhvr>
                                        <p:cTn id="49" dur="350" fill="hold"/>
                                        <p:tgtEl>
                                          <p:spTgt spid="92"/>
                                        </p:tgtEl>
                                        <p:attrNameLst>
                                          <p:attrName>ppt_h</p:attrName>
                                        </p:attrNameLst>
                                      </p:cBhvr>
                                      <p:tavLst>
                                        <p:tav tm="0">
                                          <p:val>
                                            <p:fltVal val="0"/>
                                          </p:val>
                                        </p:tav>
                                        <p:tav tm="100000">
                                          <p:val>
                                            <p:strVal val="#ppt_h"/>
                                          </p:val>
                                        </p:tav>
                                      </p:tavLst>
                                    </p:anim>
                                    <p:animEffect transition="in" filter="fade">
                                      <p:cBhvr>
                                        <p:cTn id="50" dur="350"/>
                                        <p:tgtEl>
                                          <p:spTgt spid="92"/>
                                        </p:tgtEl>
                                      </p:cBhvr>
                                    </p:animEffect>
                                  </p:childTnLst>
                                </p:cTn>
                              </p:par>
                            </p:childTnLst>
                          </p:cTn>
                        </p:par>
                        <p:par>
                          <p:cTn id="51" fill="hold">
                            <p:stCondLst>
                              <p:cond delay="4549"/>
                            </p:stCondLst>
                            <p:childTnLst>
                              <p:par>
                                <p:cTn id="52" presetID="22" presetClass="entr" presetSubtype="8" fill="hold" nodeType="after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wipe(left)">
                                      <p:cBhvr>
                                        <p:cTn id="54" dur="500"/>
                                        <p:tgtEl>
                                          <p:spTgt spid="131"/>
                                        </p:tgtEl>
                                      </p:cBhvr>
                                    </p:animEffect>
                                  </p:childTnLst>
                                </p:cTn>
                              </p:par>
                              <p:par>
                                <p:cTn id="55" presetID="10" presetClass="entr" presetSubtype="0" fill="hold" nodeType="with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p:stCondLst>
                              <p:cond delay="5049"/>
                            </p:stCondLst>
                            <p:childTnLst>
                              <p:par>
                                <p:cTn id="59" presetID="42" presetClass="entr" presetSubtype="0" fill="hold" grpId="0" nodeType="afterEffect">
                                  <p:stCondLst>
                                    <p:cond delay="0"/>
                                  </p:stCondLst>
                                  <p:iterate type="lt">
                                    <p:tmPct val="10000"/>
                                  </p:iterate>
                                  <p:childTnLst>
                                    <p:set>
                                      <p:cBhvr>
                                        <p:cTn id="60" dur="1" fill="hold">
                                          <p:stCondLst>
                                            <p:cond delay="0"/>
                                          </p:stCondLst>
                                        </p:cTn>
                                        <p:tgtEl>
                                          <p:spTgt spid="140"/>
                                        </p:tgtEl>
                                        <p:attrNameLst>
                                          <p:attrName>style.visibility</p:attrName>
                                        </p:attrNameLst>
                                      </p:cBhvr>
                                      <p:to>
                                        <p:strVal val="visible"/>
                                      </p:to>
                                    </p:set>
                                    <p:animEffect transition="in" filter="fade">
                                      <p:cBhvr>
                                        <p:cTn id="61" dur="500"/>
                                        <p:tgtEl>
                                          <p:spTgt spid="140"/>
                                        </p:tgtEl>
                                      </p:cBhvr>
                                    </p:animEffect>
                                    <p:anim calcmode="lin" valueType="num">
                                      <p:cBhvr>
                                        <p:cTn id="62" dur="500" fill="hold"/>
                                        <p:tgtEl>
                                          <p:spTgt spid="140"/>
                                        </p:tgtEl>
                                        <p:attrNameLst>
                                          <p:attrName>ppt_x</p:attrName>
                                        </p:attrNameLst>
                                      </p:cBhvr>
                                      <p:tavLst>
                                        <p:tav tm="0">
                                          <p:val>
                                            <p:strVal val="#ppt_x"/>
                                          </p:val>
                                        </p:tav>
                                        <p:tav tm="100000">
                                          <p:val>
                                            <p:strVal val="#ppt_x"/>
                                          </p:val>
                                        </p:tav>
                                      </p:tavLst>
                                    </p:anim>
                                    <p:anim calcmode="lin" valueType="num">
                                      <p:cBhvr>
                                        <p:cTn id="63" dur="500" fill="hold"/>
                                        <p:tgtEl>
                                          <p:spTgt spid="140"/>
                                        </p:tgtEl>
                                        <p:attrNameLst>
                                          <p:attrName>ppt_y</p:attrName>
                                        </p:attrNameLst>
                                      </p:cBhvr>
                                      <p:tavLst>
                                        <p:tav tm="0">
                                          <p:val>
                                            <p:strVal val="#ppt_y+.1"/>
                                          </p:val>
                                        </p:tav>
                                        <p:tav tm="100000">
                                          <p:val>
                                            <p:strVal val="#ppt_y"/>
                                          </p:val>
                                        </p:tav>
                                      </p:tavLst>
                                    </p:anim>
                                  </p:childTnLst>
                                </p:cTn>
                              </p:par>
                            </p:childTnLst>
                          </p:cTn>
                        </p:par>
                        <p:par>
                          <p:cTn id="64" fill="hold">
                            <p:stCondLst>
                              <p:cond delay="5649"/>
                            </p:stCondLst>
                            <p:childTnLst>
                              <p:par>
                                <p:cTn id="65" presetID="42" presetClass="entr" presetSubtype="0"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childTnLst>
                          </p:cTn>
                        </p:par>
                        <p:par>
                          <p:cTn id="70" fill="hold">
                            <p:stCondLst>
                              <p:cond delay="6149"/>
                            </p:stCondLst>
                            <p:childTnLst>
                              <p:par>
                                <p:cTn id="71" presetID="53" presetClass="entr" presetSubtype="16"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 calcmode="lin" valueType="num">
                                      <p:cBhvr>
                                        <p:cTn id="73" dur="350" fill="hold"/>
                                        <p:tgtEl>
                                          <p:spTgt spid="93"/>
                                        </p:tgtEl>
                                        <p:attrNameLst>
                                          <p:attrName>ppt_w</p:attrName>
                                        </p:attrNameLst>
                                      </p:cBhvr>
                                      <p:tavLst>
                                        <p:tav tm="0">
                                          <p:val>
                                            <p:fltVal val="0"/>
                                          </p:val>
                                        </p:tav>
                                        <p:tav tm="100000">
                                          <p:val>
                                            <p:strVal val="#ppt_w"/>
                                          </p:val>
                                        </p:tav>
                                      </p:tavLst>
                                    </p:anim>
                                    <p:anim calcmode="lin" valueType="num">
                                      <p:cBhvr>
                                        <p:cTn id="74" dur="350" fill="hold"/>
                                        <p:tgtEl>
                                          <p:spTgt spid="93"/>
                                        </p:tgtEl>
                                        <p:attrNameLst>
                                          <p:attrName>ppt_h</p:attrName>
                                        </p:attrNameLst>
                                      </p:cBhvr>
                                      <p:tavLst>
                                        <p:tav tm="0">
                                          <p:val>
                                            <p:fltVal val="0"/>
                                          </p:val>
                                        </p:tav>
                                        <p:tav tm="100000">
                                          <p:val>
                                            <p:strVal val="#ppt_h"/>
                                          </p:val>
                                        </p:tav>
                                      </p:tavLst>
                                    </p:anim>
                                    <p:animEffect transition="in" filter="fade">
                                      <p:cBhvr>
                                        <p:cTn id="75" dur="350"/>
                                        <p:tgtEl>
                                          <p:spTgt spid="93"/>
                                        </p:tgtEl>
                                      </p:cBhvr>
                                    </p:animEffect>
                                  </p:childTnLst>
                                </p:cTn>
                              </p:par>
                            </p:childTnLst>
                          </p:cTn>
                        </p:par>
                        <p:par>
                          <p:cTn id="76" fill="hold">
                            <p:stCondLst>
                              <p:cond delay="6649"/>
                            </p:stCondLst>
                            <p:childTnLst>
                              <p:par>
                                <p:cTn id="77" presetID="22" presetClass="entr" presetSubtype="2" fill="hold" nodeType="afterEffect">
                                  <p:stCondLst>
                                    <p:cond delay="0"/>
                                  </p:stCondLst>
                                  <p:childTnLst>
                                    <p:set>
                                      <p:cBhvr>
                                        <p:cTn id="78" dur="1" fill="hold">
                                          <p:stCondLst>
                                            <p:cond delay="0"/>
                                          </p:stCondLst>
                                        </p:cTn>
                                        <p:tgtEl>
                                          <p:spTgt spid="132"/>
                                        </p:tgtEl>
                                        <p:attrNameLst>
                                          <p:attrName>style.visibility</p:attrName>
                                        </p:attrNameLst>
                                      </p:cBhvr>
                                      <p:to>
                                        <p:strVal val="visible"/>
                                      </p:to>
                                    </p:set>
                                    <p:animEffect transition="in" filter="wipe(right)">
                                      <p:cBhvr>
                                        <p:cTn id="79" dur="500"/>
                                        <p:tgtEl>
                                          <p:spTgt spid="13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fade">
                                      <p:cBhvr>
                                        <p:cTn id="82" dur="500"/>
                                        <p:tgtEl>
                                          <p:spTgt spid="100"/>
                                        </p:tgtEl>
                                      </p:cBhvr>
                                    </p:animEffect>
                                  </p:childTnLst>
                                </p:cTn>
                              </p:par>
                            </p:childTnLst>
                          </p:cTn>
                        </p:par>
                        <p:par>
                          <p:cTn id="83" fill="hold">
                            <p:stCondLst>
                              <p:cond delay="7149"/>
                            </p:stCondLst>
                            <p:childTnLst>
                              <p:par>
                                <p:cTn id="84" presetID="42" presetClass="entr" presetSubtype="0" fill="hold" grpId="0" nodeType="afterEffect">
                                  <p:stCondLst>
                                    <p:cond delay="0"/>
                                  </p:stCondLst>
                                  <p:iterate type="lt">
                                    <p:tmPct val="10000"/>
                                  </p:iterate>
                                  <p:childTnLst>
                                    <p:set>
                                      <p:cBhvr>
                                        <p:cTn id="85" dur="1" fill="hold">
                                          <p:stCondLst>
                                            <p:cond delay="0"/>
                                          </p:stCondLst>
                                        </p:cTn>
                                        <p:tgtEl>
                                          <p:spTgt spid="142"/>
                                        </p:tgtEl>
                                        <p:attrNameLst>
                                          <p:attrName>style.visibility</p:attrName>
                                        </p:attrNameLst>
                                      </p:cBhvr>
                                      <p:to>
                                        <p:strVal val="visible"/>
                                      </p:to>
                                    </p:set>
                                    <p:animEffect transition="in" filter="fade">
                                      <p:cBhvr>
                                        <p:cTn id="86" dur="500"/>
                                        <p:tgtEl>
                                          <p:spTgt spid="142"/>
                                        </p:tgtEl>
                                      </p:cBhvr>
                                    </p:animEffect>
                                    <p:anim calcmode="lin" valueType="num">
                                      <p:cBhvr>
                                        <p:cTn id="87" dur="500" fill="hold"/>
                                        <p:tgtEl>
                                          <p:spTgt spid="142"/>
                                        </p:tgtEl>
                                        <p:attrNameLst>
                                          <p:attrName>ppt_x</p:attrName>
                                        </p:attrNameLst>
                                      </p:cBhvr>
                                      <p:tavLst>
                                        <p:tav tm="0">
                                          <p:val>
                                            <p:strVal val="#ppt_x"/>
                                          </p:val>
                                        </p:tav>
                                        <p:tav tm="100000">
                                          <p:val>
                                            <p:strVal val="#ppt_x"/>
                                          </p:val>
                                        </p:tav>
                                      </p:tavLst>
                                    </p:anim>
                                    <p:anim calcmode="lin" valueType="num">
                                      <p:cBhvr>
                                        <p:cTn id="88" dur="500" fill="hold"/>
                                        <p:tgtEl>
                                          <p:spTgt spid="142"/>
                                        </p:tgtEl>
                                        <p:attrNameLst>
                                          <p:attrName>ppt_y</p:attrName>
                                        </p:attrNameLst>
                                      </p:cBhvr>
                                      <p:tavLst>
                                        <p:tav tm="0">
                                          <p:val>
                                            <p:strVal val="#ppt_y+.1"/>
                                          </p:val>
                                        </p:tav>
                                        <p:tav tm="100000">
                                          <p:val>
                                            <p:strVal val="#ppt_y"/>
                                          </p:val>
                                        </p:tav>
                                      </p:tavLst>
                                    </p:anim>
                                  </p:childTnLst>
                                </p:cTn>
                              </p:par>
                            </p:childTnLst>
                          </p:cTn>
                        </p:par>
                        <p:par>
                          <p:cTn id="89" fill="hold">
                            <p:stCondLst>
                              <p:cond delay="7749"/>
                            </p:stCondLst>
                            <p:childTnLst>
                              <p:par>
                                <p:cTn id="90" presetID="42" presetClass="entr" presetSubtype="0" fill="hold" grpId="0" nodeType="afterEffect">
                                  <p:stCondLst>
                                    <p:cond delay="0"/>
                                  </p:stCondLst>
                                  <p:childTnLst>
                                    <p:set>
                                      <p:cBhvr>
                                        <p:cTn id="91" dur="1" fill="hold">
                                          <p:stCondLst>
                                            <p:cond delay="0"/>
                                          </p:stCondLst>
                                        </p:cTn>
                                        <p:tgtEl>
                                          <p:spTgt spid="143"/>
                                        </p:tgtEl>
                                        <p:attrNameLst>
                                          <p:attrName>style.visibility</p:attrName>
                                        </p:attrNameLst>
                                      </p:cBhvr>
                                      <p:to>
                                        <p:strVal val="visible"/>
                                      </p:to>
                                    </p:set>
                                    <p:animEffect transition="in" filter="fade">
                                      <p:cBhvr>
                                        <p:cTn id="92" dur="500"/>
                                        <p:tgtEl>
                                          <p:spTgt spid="143"/>
                                        </p:tgtEl>
                                      </p:cBhvr>
                                    </p:animEffect>
                                    <p:anim calcmode="lin" valueType="num">
                                      <p:cBhvr>
                                        <p:cTn id="93" dur="500" fill="hold"/>
                                        <p:tgtEl>
                                          <p:spTgt spid="143"/>
                                        </p:tgtEl>
                                        <p:attrNameLst>
                                          <p:attrName>ppt_x</p:attrName>
                                        </p:attrNameLst>
                                      </p:cBhvr>
                                      <p:tavLst>
                                        <p:tav tm="0">
                                          <p:val>
                                            <p:strVal val="#ppt_x"/>
                                          </p:val>
                                        </p:tav>
                                        <p:tav tm="100000">
                                          <p:val>
                                            <p:strVal val="#ppt_x"/>
                                          </p:val>
                                        </p:tav>
                                      </p:tavLst>
                                    </p:anim>
                                    <p:anim calcmode="lin" valueType="num">
                                      <p:cBhvr>
                                        <p:cTn id="94" dur="500" fill="hold"/>
                                        <p:tgtEl>
                                          <p:spTgt spid="143"/>
                                        </p:tgtEl>
                                        <p:attrNameLst>
                                          <p:attrName>ppt_y</p:attrName>
                                        </p:attrNameLst>
                                      </p:cBhvr>
                                      <p:tavLst>
                                        <p:tav tm="0">
                                          <p:val>
                                            <p:strVal val="#ppt_y+.1"/>
                                          </p:val>
                                        </p:tav>
                                        <p:tav tm="100000">
                                          <p:val>
                                            <p:strVal val="#ppt_y"/>
                                          </p:val>
                                        </p:tav>
                                      </p:tavLst>
                                    </p:anim>
                                  </p:childTnLst>
                                </p:cTn>
                              </p:par>
                            </p:childTnLst>
                          </p:cTn>
                        </p:par>
                        <p:par>
                          <p:cTn id="95" fill="hold">
                            <p:stCondLst>
                              <p:cond delay="8249"/>
                            </p:stCondLst>
                            <p:childTnLst>
                              <p:par>
                                <p:cTn id="96" presetID="53" presetClass="entr" presetSubtype="16" fill="hold" grpId="0" nodeType="after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350" fill="hold"/>
                                        <p:tgtEl>
                                          <p:spTgt spid="94"/>
                                        </p:tgtEl>
                                        <p:attrNameLst>
                                          <p:attrName>ppt_w</p:attrName>
                                        </p:attrNameLst>
                                      </p:cBhvr>
                                      <p:tavLst>
                                        <p:tav tm="0">
                                          <p:val>
                                            <p:fltVal val="0"/>
                                          </p:val>
                                        </p:tav>
                                        <p:tav tm="100000">
                                          <p:val>
                                            <p:strVal val="#ppt_w"/>
                                          </p:val>
                                        </p:tav>
                                      </p:tavLst>
                                    </p:anim>
                                    <p:anim calcmode="lin" valueType="num">
                                      <p:cBhvr>
                                        <p:cTn id="99" dur="350" fill="hold"/>
                                        <p:tgtEl>
                                          <p:spTgt spid="94"/>
                                        </p:tgtEl>
                                        <p:attrNameLst>
                                          <p:attrName>ppt_h</p:attrName>
                                        </p:attrNameLst>
                                      </p:cBhvr>
                                      <p:tavLst>
                                        <p:tav tm="0">
                                          <p:val>
                                            <p:fltVal val="0"/>
                                          </p:val>
                                        </p:tav>
                                        <p:tav tm="100000">
                                          <p:val>
                                            <p:strVal val="#ppt_h"/>
                                          </p:val>
                                        </p:tav>
                                      </p:tavLst>
                                    </p:anim>
                                    <p:animEffect transition="in" filter="fade">
                                      <p:cBhvr>
                                        <p:cTn id="100" dur="350"/>
                                        <p:tgtEl>
                                          <p:spTgt spid="94"/>
                                        </p:tgtEl>
                                      </p:cBhvr>
                                    </p:animEffect>
                                  </p:childTnLst>
                                </p:cTn>
                              </p:par>
                            </p:childTnLst>
                          </p:cTn>
                        </p:par>
                        <p:par>
                          <p:cTn id="101" fill="hold">
                            <p:stCondLst>
                              <p:cond delay="8749"/>
                            </p:stCondLst>
                            <p:childTnLst>
                              <p:par>
                                <p:cTn id="102" presetID="22" presetClass="entr" presetSubtype="8" fill="hold" nodeType="afterEffect">
                                  <p:stCondLst>
                                    <p:cond delay="0"/>
                                  </p:stCondLst>
                                  <p:childTnLst>
                                    <p:set>
                                      <p:cBhvr>
                                        <p:cTn id="103" dur="1" fill="hold">
                                          <p:stCondLst>
                                            <p:cond delay="0"/>
                                          </p:stCondLst>
                                        </p:cTn>
                                        <p:tgtEl>
                                          <p:spTgt spid="133"/>
                                        </p:tgtEl>
                                        <p:attrNameLst>
                                          <p:attrName>style.visibility</p:attrName>
                                        </p:attrNameLst>
                                      </p:cBhvr>
                                      <p:to>
                                        <p:strVal val="visible"/>
                                      </p:to>
                                    </p:set>
                                    <p:animEffect transition="in" filter="wipe(left)">
                                      <p:cBhvr>
                                        <p:cTn id="104" dur="500"/>
                                        <p:tgtEl>
                                          <p:spTgt spid="133"/>
                                        </p:tgtEl>
                                      </p:cBhvr>
                                    </p:animEffect>
                                  </p:childTnLst>
                                </p:cTn>
                              </p:par>
                              <p:par>
                                <p:cTn id="105" presetID="10" presetClass="entr" presetSubtype="0" fill="hold" nodeType="withEffect">
                                  <p:stCondLst>
                                    <p:cond delay="0"/>
                                  </p:stCondLst>
                                  <p:childTnLst>
                                    <p:set>
                                      <p:cBhvr>
                                        <p:cTn id="106" dur="1" fill="hold">
                                          <p:stCondLst>
                                            <p:cond delay="0"/>
                                          </p:stCondLst>
                                        </p:cTn>
                                        <p:tgtEl>
                                          <p:spTgt spid="111"/>
                                        </p:tgtEl>
                                        <p:attrNameLst>
                                          <p:attrName>style.visibility</p:attrName>
                                        </p:attrNameLst>
                                      </p:cBhvr>
                                      <p:to>
                                        <p:strVal val="visible"/>
                                      </p:to>
                                    </p:set>
                                    <p:animEffect transition="in" filter="fade">
                                      <p:cBhvr>
                                        <p:cTn id="107" dur="500"/>
                                        <p:tgtEl>
                                          <p:spTgt spid="111"/>
                                        </p:tgtEl>
                                      </p:cBhvr>
                                    </p:animEffect>
                                  </p:childTnLst>
                                </p:cTn>
                              </p:par>
                            </p:childTnLst>
                          </p:cTn>
                        </p:par>
                        <p:par>
                          <p:cTn id="108" fill="hold">
                            <p:stCondLst>
                              <p:cond delay="9249"/>
                            </p:stCondLst>
                            <p:childTnLst>
                              <p:par>
                                <p:cTn id="109" presetID="42" presetClass="entr" presetSubtype="0" fill="hold" grpId="0" nodeType="afterEffect">
                                  <p:stCondLst>
                                    <p:cond delay="0"/>
                                  </p:stCondLst>
                                  <p:iterate type="lt">
                                    <p:tmPct val="10000"/>
                                  </p:iterate>
                                  <p:childTnLst>
                                    <p:set>
                                      <p:cBhvr>
                                        <p:cTn id="110" dur="1" fill="hold">
                                          <p:stCondLst>
                                            <p:cond delay="0"/>
                                          </p:stCondLst>
                                        </p:cTn>
                                        <p:tgtEl>
                                          <p:spTgt spid="144"/>
                                        </p:tgtEl>
                                        <p:attrNameLst>
                                          <p:attrName>style.visibility</p:attrName>
                                        </p:attrNameLst>
                                      </p:cBhvr>
                                      <p:to>
                                        <p:strVal val="visible"/>
                                      </p:to>
                                    </p:set>
                                    <p:animEffect transition="in" filter="fade">
                                      <p:cBhvr>
                                        <p:cTn id="111" dur="500"/>
                                        <p:tgtEl>
                                          <p:spTgt spid="144"/>
                                        </p:tgtEl>
                                      </p:cBhvr>
                                    </p:animEffect>
                                    <p:anim calcmode="lin" valueType="num">
                                      <p:cBhvr>
                                        <p:cTn id="112" dur="500" fill="hold"/>
                                        <p:tgtEl>
                                          <p:spTgt spid="144"/>
                                        </p:tgtEl>
                                        <p:attrNameLst>
                                          <p:attrName>ppt_x</p:attrName>
                                        </p:attrNameLst>
                                      </p:cBhvr>
                                      <p:tavLst>
                                        <p:tav tm="0">
                                          <p:val>
                                            <p:strVal val="#ppt_x"/>
                                          </p:val>
                                        </p:tav>
                                        <p:tav tm="100000">
                                          <p:val>
                                            <p:strVal val="#ppt_x"/>
                                          </p:val>
                                        </p:tav>
                                      </p:tavLst>
                                    </p:anim>
                                    <p:anim calcmode="lin" valueType="num">
                                      <p:cBhvr>
                                        <p:cTn id="113" dur="500" fill="hold"/>
                                        <p:tgtEl>
                                          <p:spTgt spid="144"/>
                                        </p:tgtEl>
                                        <p:attrNameLst>
                                          <p:attrName>ppt_y</p:attrName>
                                        </p:attrNameLst>
                                      </p:cBhvr>
                                      <p:tavLst>
                                        <p:tav tm="0">
                                          <p:val>
                                            <p:strVal val="#ppt_y+.1"/>
                                          </p:val>
                                        </p:tav>
                                        <p:tav tm="100000">
                                          <p:val>
                                            <p:strVal val="#ppt_y"/>
                                          </p:val>
                                        </p:tav>
                                      </p:tavLst>
                                    </p:anim>
                                  </p:childTnLst>
                                </p:cTn>
                              </p:par>
                            </p:childTnLst>
                          </p:cTn>
                        </p:par>
                        <p:par>
                          <p:cTn id="114" fill="hold">
                            <p:stCondLst>
                              <p:cond delay="9849"/>
                            </p:stCondLst>
                            <p:childTnLst>
                              <p:par>
                                <p:cTn id="115" presetID="42" presetClass="entr" presetSubtype="0" fill="hold" grpId="0" nodeType="afterEffect">
                                  <p:stCondLst>
                                    <p:cond delay="0"/>
                                  </p:stCondLst>
                                  <p:childTnLst>
                                    <p:set>
                                      <p:cBhvr>
                                        <p:cTn id="116" dur="1" fill="hold">
                                          <p:stCondLst>
                                            <p:cond delay="0"/>
                                          </p:stCondLst>
                                        </p:cTn>
                                        <p:tgtEl>
                                          <p:spTgt spid="145"/>
                                        </p:tgtEl>
                                        <p:attrNameLst>
                                          <p:attrName>style.visibility</p:attrName>
                                        </p:attrNameLst>
                                      </p:cBhvr>
                                      <p:to>
                                        <p:strVal val="visible"/>
                                      </p:to>
                                    </p:set>
                                    <p:animEffect transition="in" filter="fade">
                                      <p:cBhvr>
                                        <p:cTn id="117" dur="500"/>
                                        <p:tgtEl>
                                          <p:spTgt spid="145"/>
                                        </p:tgtEl>
                                      </p:cBhvr>
                                    </p:animEffect>
                                    <p:anim calcmode="lin" valueType="num">
                                      <p:cBhvr>
                                        <p:cTn id="118" dur="500" fill="hold"/>
                                        <p:tgtEl>
                                          <p:spTgt spid="145"/>
                                        </p:tgtEl>
                                        <p:attrNameLst>
                                          <p:attrName>ppt_x</p:attrName>
                                        </p:attrNameLst>
                                      </p:cBhvr>
                                      <p:tavLst>
                                        <p:tav tm="0">
                                          <p:val>
                                            <p:strVal val="#ppt_x"/>
                                          </p:val>
                                        </p:tav>
                                        <p:tav tm="100000">
                                          <p:val>
                                            <p:strVal val="#ppt_x"/>
                                          </p:val>
                                        </p:tav>
                                      </p:tavLst>
                                    </p:anim>
                                    <p:anim calcmode="lin" valueType="num">
                                      <p:cBhvr>
                                        <p:cTn id="119" dur="500" fill="hold"/>
                                        <p:tgtEl>
                                          <p:spTgt spid="145"/>
                                        </p:tgtEl>
                                        <p:attrNameLst>
                                          <p:attrName>ppt_y</p:attrName>
                                        </p:attrNameLst>
                                      </p:cBhvr>
                                      <p:tavLst>
                                        <p:tav tm="0">
                                          <p:val>
                                            <p:strVal val="#ppt_y+.1"/>
                                          </p:val>
                                        </p:tav>
                                        <p:tav tm="100000">
                                          <p:val>
                                            <p:strVal val="#ppt_y"/>
                                          </p:val>
                                        </p:tav>
                                      </p:tavLst>
                                    </p:anim>
                                  </p:childTnLst>
                                </p:cTn>
                              </p:par>
                            </p:childTnLst>
                          </p:cTn>
                        </p:par>
                        <p:par>
                          <p:cTn id="120" fill="hold">
                            <p:stCondLst>
                              <p:cond delay="10349"/>
                            </p:stCondLst>
                            <p:childTnLst>
                              <p:par>
                                <p:cTn id="121" presetID="53" presetClass="entr" presetSubtype="16" fill="hold" grpId="0" nodeType="afterEffect">
                                  <p:stCondLst>
                                    <p:cond delay="0"/>
                                  </p:stCondLst>
                                  <p:childTnLst>
                                    <p:set>
                                      <p:cBhvr>
                                        <p:cTn id="122" dur="1" fill="hold">
                                          <p:stCondLst>
                                            <p:cond delay="0"/>
                                          </p:stCondLst>
                                        </p:cTn>
                                        <p:tgtEl>
                                          <p:spTgt spid="95"/>
                                        </p:tgtEl>
                                        <p:attrNameLst>
                                          <p:attrName>style.visibility</p:attrName>
                                        </p:attrNameLst>
                                      </p:cBhvr>
                                      <p:to>
                                        <p:strVal val="visible"/>
                                      </p:to>
                                    </p:set>
                                    <p:anim calcmode="lin" valueType="num">
                                      <p:cBhvr>
                                        <p:cTn id="123" dur="350" fill="hold"/>
                                        <p:tgtEl>
                                          <p:spTgt spid="95"/>
                                        </p:tgtEl>
                                        <p:attrNameLst>
                                          <p:attrName>ppt_w</p:attrName>
                                        </p:attrNameLst>
                                      </p:cBhvr>
                                      <p:tavLst>
                                        <p:tav tm="0">
                                          <p:val>
                                            <p:fltVal val="0"/>
                                          </p:val>
                                        </p:tav>
                                        <p:tav tm="100000">
                                          <p:val>
                                            <p:strVal val="#ppt_w"/>
                                          </p:val>
                                        </p:tav>
                                      </p:tavLst>
                                    </p:anim>
                                    <p:anim calcmode="lin" valueType="num">
                                      <p:cBhvr>
                                        <p:cTn id="124" dur="350" fill="hold"/>
                                        <p:tgtEl>
                                          <p:spTgt spid="95"/>
                                        </p:tgtEl>
                                        <p:attrNameLst>
                                          <p:attrName>ppt_h</p:attrName>
                                        </p:attrNameLst>
                                      </p:cBhvr>
                                      <p:tavLst>
                                        <p:tav tm="0">
                                          <p:val>
                                            <p:fltVal val="0"/>
                                          </p:val>
                                        </p:tav>
                                        <p:tav tm="100000">
                                          <p:val>
                                            <p:strVal val="#ppt_h"/>
                                          </p:val>
                                        </p:tav>
                                      </p:tavLst>
                                    </p:anim>
                                    <p:animEffect transition="in" filter="fade">
                                      <p:cBhvr>
                                        <p:cTn id="125" dur="350"/>
                                        <p:tgtEl>
                                          <p:spTgt spid="95"/>
                                        </p:tgtEl>
                                      </p:cBhvr>
                                    </p:animEffect>
                                  </p:childTnLst>
                                </p:cTn>
                              </p:par>
                            </p:childTnLst>
                          </p:cTn>
                        </p:par>
                        <p:par>
                          <p:cTn id="126" fill="hold">
                            <p:stCondLst>
                              <p:cond delay="10849"/>
                            </p:stCondLst>
                            <p:childTnLst>
                              <p:par>
                                <p:cTn id="127" presetID="22" presetClass="entr" presetSubtype="2" fill="hold" nodeType="afterEffect">
                                  <p:stCondLst>
                                    <p:cond delay="0"/>
                                  </p:stCondLst>
                                  <p:childTnLst>
                                    <p:set>
                                      <p:cBhvr>
                                        <p:cTn id="128" dur="1" fill="hold">
                                          <p:stCondLst>
                                            <p:cond delay="0"/>
                                          </p:stCondLst>
                                        </p:cTn>
                                        <p:tgtEl>
                                          <p:spTgt spid="134"/>
                                        </p:tgtEl>
                                        <p:attrNameLst>
                                          <p:attrName>style.visibility</p:attrName>
                                        </p:attrNameLst>
                                      </p:cBhvr>
                                      <p:to>
                                        <p:strVal val="visible"/>
                                      </p:to>
                                    </p:set>
                                    <p:animEffect transition="in" filter="wipe(right)">
                                      <p:cBhvr>
                                        <p:cTn id="129" dur="500"/>
                                        <p:tgtEl>
                                          <p:spTgt spid="134"/>
                                        </p:tgtEl>
                                      </p:cBhvr>
                                    </p:animEffect>
                                  </p:childTnLst>
                                </p:cTn>
                              </p:par>
                              <p:par>
                                <p:cTn id="130" presetID="10" presetClass="entr" presetSubtype="0" fill="hold" nodeType="withEffect">
                                  <p:stCondLst>
                                    <p:cond delay="0"/>
                                  </p:stCondLst>
                                  <p:childTnLst>
                                    <p:set>
                                      <p:cBhvr>
                                        <p:cTn id="131" dur="1" fill="hold">
                                          <p:stCondLst>
                                            <p:cond delay="0"/>
                                          </p:stCondLst>
                                        </p:cTn>
                                        <p:tgtEl>
                                          <p:spTgt spid="107"/>
                                        </p:tgtEl>
                                        <p:attrNameLst>
                                          <p:attrName>style.visibility</p:attrName>
                                        </p:attrNameLst>
                                      </p:cBhvr>
                                      <p:to>
                                        <p:strVal val="visible"/>
                                      </p:to>
                                    </p:set>
                                    <p:animEffect transition="in" filter="fade">
                                      <p:cBhvr>
                                        <p:cTn id="132" dur="500"/>
                                        <p:tgtEl>
                                          <p:spTgt spid="107"/>
                                        </p:tgtEl>
                                      </p:cBhvr>
                                    </p:animEffect>
                                  </p:childTnLst>
                                </p:cTn>
                              </p:par>
                            </p:childTnLst>
                          </p:cTn>
                        </p:par>
                        <p:par>
                          <p:cTn id="133" fill="hold">
                            <p:stCondLst>
                              <p:cond delay="11349"/>
                            </p:stCondLst>
                            <p:childTnLst>
                              <p:par>
                                <p:cTn id="134" presetID="42" presetClass="entr" presetSubtype="0" fill="hold" grpId="0" nodeType="afterEffect">
                                  <p:stCondLst>
                                    <p:cond delay="0"/>
                                  </p:stCondLst>
                                  <p:iterate type="lt">
                                    <p:tmPct val="10000"/>
                                  </p:iterate>
                                  <p:childTnLst>
                                    <p:set>
                                      <p:cBhvr>
                                        <p:cTn id="135" dur="1" fill="hold">
                                          <p:stCondLst>
                                            <p:cond delay="0"/>
                                          </p:stCondLst>
                                        </p:cTn>
                                        <p:tgtEl>
                                          <p:spTgt spid="146"/>
                                        </p:tgtEl>
                                        <p:attrNameLst>
                                          <p:attrName>style.visibility</p:attrName>
                                        </p:attrNameLst>
                                      </p:cBhvr>
                                      <p:to>
                                        <p:strVal val="visible"/>
                                      </p:to>
                                    </p:set>
                                    <p:animEffect transition="in" filter="fade">
                                      <p:cBhvr>
                                        <p:cTn id="136" dur="500"/>
                                        <p:tgtEl>
                                          <p:spTgt spid="146"/>
                                        </p:tgtEl>
                                      </p:cBhvr>
                                    </p:animEffect>
                                    <p:anim calcmode="lin" valueType="num">
                                      <p:cBhvr>
                                        <p:cTn id="137" dur="500" fill="hold"/>
                                        <p:tgtEl>
                                          <p:spTgt spid="146"/>
                                        </p:tgtEl>
                                        <p:attrNameLst>
                                          <p:attrName>ppt_x</p:attrName>
                                        </p:attrNameLst>
                                      </p:cBhvr>
                                      <p:tavLst>
                                        <p:tav tm="0">
                                          <p:val>
                                            <p:strVal val="#ppt_x"/>
                                          </p:val>
                                        </p:tav>
                                        <p:tav tm="100000">
                                          <p:val>
                                            <p:strVal val="#ppt_x"/>
                                          </p:val>
                                        </p:tav>
                                      </p:tavLst>
                                    </p:anim>
                                    <p:anim calcmode="lin" valueType="num">
                                      <p:cBhvr>
                                        <p:cTn id="138" dur="500" fill="hold"/>
                                        <p:tgtEl>
                                          <p:spTgt spid="146"/>
                                        </p:tgtEl>
                                        <p:attrNameLst>
                                          <p:attrName>ppt_y</p:attrName>
                                        </p:attrNameLst>
                                      </p:cBhvr>
                                      <p:tavLst>
                                        <p:tav tm="0">
                                          <p:val>
                                            <p:strVal val="#ppt_y+.1"/>
                                          </p:val>
                                        </p:tav>
                                        <p:tav tm="100000">
                                          <p:val>
                                            <p:strVal val="#ppt_y"/>
                                          </p:val>
                                        </p:tav>
                                      </p:tavLst>
                                    </p:anim>
                                  </p:childTnLst>
                                </p:cTn>
                              </p:par>
                            </p:childTnLst>
                          </p:cTn>
                        </p:par>
                        <p:par>
                          <p:cTn id="139" fill="hold">
                            <p:stCondLst>
                              <p:cond delay="11949"/>
                            </p:stCondLst>
                            <p:childTnLst>
                              <p:par>
                                <p:cTn id="140" presetID="42" presetClass="entr" presetSubtype="0" fill="hold" grpId="0" nodeType="afterEffect">
                                  <p:stCondLst>
                                    <p:cond delay="0"/>
                                  </p:stCondLst>
                                  <p:childTnLst>
                                    <p:set>
                                      <p:cBhvr>
                                        <p:cTn id="141" dur="1" fill="hold">
                                          <p:stCondLst>
                                            <p:cond delay="0"/>
                                          </p:stCondLst>
                                        </p:cTn>
                                        <p:tgtEl>
                                          <p:spTgt spid="147"/>
                                        </p:tgtEl>
                                        <p:attrNameLst>
                                          <p:attrName>style.visibility</p:attrName>
                                        </p:attrNameLst>
                                      </p:cBhvr>
                                      <p:to>
                                        <p:strVal val="visible"/>
                                      </p:to>
                                    </p:set>
                                    <p:animEffect transition="in" filter="fade">
                                      <p:cBhvr>
                                        <p:cTn id="142" dur="500"/>
                                        <p:tgtEl>
                                          <p:spTgt spid="147"/>
                                        </p:tgtEl>
                                      </p:cBhvr>
                                    </p:animEffect>
                                    <p:anim calcmode="lin" valueType="num">
                                      <p:cBhvr>
                                        <p:cTn id="143" dur="500" fill="hold"/>
                                        <p:tgtEl>
                                          <p:spTgt spid="147"/>
                                        </p:tgtEl>
                                        <p:attrNameLst>
                                          <p:attrName>ppt_x</p:attrName>
                                        </p:attrNameLst>
                                      </p:cBhvr>
                                      <p:tavLst>
                                        <p:tav tm="0">
                                          <p:val>
                                            <p:strVal val="#ppt_x"/>
                                          </p:val>
                                        </p:tav>
                                        <p:tav tm="100000">
                                          <p:val>
                                            <p:strVal val="#ppt_x"/>
                                          </p:val>
                                        </p:tav>
                                      </p:tavLst>
                                    </p:anim>
                                    <p:anim calcmode="lin" valueType="num">
                                      <p:cBhvr>
                                        <p:cTn id="144" dur="5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1" grpId="0" animBg="1"/>
      <p:bldP spid="92" grpId="0" animBg="1"/>
      <p:bldP spid="93" grpId="0" animBg="1"/>
      <p:bldP spid="94" grpId="0" animBg="1"/>
      <p:bldP spid="95" grpId="0" animBg="1"/>
      <p:bldP spid="100" grpId="0" animBg="1"/>
      <p:bldP spid="138" grpId="0"/>
      <p:bldP spid="139" grpId="0"/>
      <p:bldP spid="140" grpId="0"/>
      <p:bldP spid="141" grpId="0"/>
      <p:bldP spid="142" grpId="0"/>
      <p:bldP spid="143" grpId="0"/>
      <p:bldP spid="144" grpId="0"/>
      <p:bldP spid="145" grpId="0"/>
      <p:bldP spid="146" grpId="0"/>
      <p:bldP spid="14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二、请在此处添加标题</a:t>
            </a:r>
          </a:p>
        </p:txBody>
      </p:sp>
      <p:sp>
        <p:nvSpPr>
          <p:cNvPr id="135" name="Rectangle 38"/>
          <p:cNvSpPr/>
          <p:nvPr/>
        </p:nvSpPr>
        <p:spPr>
          <a:xfrm>
            <a:off x="609600" y="3835400"/>
            <a:ext cx="5080000" cy="9144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cxnSp>
        <p:nvCxnSpPr>
          <p:cNvPr id="136" name="Straight Connector 2"/>
          <p:cNvCxnSpPr/>
          <p:nvPr/>
        </p:nvCxnSpPr>
        <p:spPr>
          <a:xfrm>
            <a:off x="6101193" y="1498600"/>
            <a:ext cx="0" cy="47752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7" name="Text Box 10"/>
          <p:cNvSpPr txBox="1">
            <a:spLocks noChangeArrowheads="1"/>
          </p:cNvSpPr>
          <p:nvPr/>
        </p:nvSpPr>
        <p:spPr bwMode="auto">
          <a:xfrm>
            <a:off x="508000"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Text Box 10"/>
          <p:cNvSpPr txBox="1">
            <a:spLocks noChangeArrowheads="1"/>
          </p:cNvSpPr>
          <p:nvPr/>
        </p:nvSpPr>
        <p:spPr bwMode="auto">
          <a:xfrm>
            <a:off x="3372425"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51" name="Group 7"/>
          <p:cNvGrpSpPr/>
          <p:nvPr/>
        </p:nvGrpSpPr>
        <p:grpSpPr>
          <a:xfrm flipH="1">
            <a:off x="1828800" y="3987809"/>
            <a:ext cx="236752" cy="615911"/>
            <a:chOff x="7858105" y="406909"/>
            <a:chExt cx="211138" cy="549275"/>
          </a:xfrm>
          <a:solidFill>
            <a:schemeClr val="bg1"/>
          </a:solidFill>
        </p:grpSpPr>
        <p:sp>
          <p:nvSpPr>
            <p:cNvPr id="152"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3"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4" name="Group 10"/>
          <p:cNvGrpSpPr/>
          <p:nvPr/>
        </p:nvGrpSpPr>
        <p:grpSpPr>
          <a:xfrm flipH="1">
            <a:off x="3767279" y="3987809"/>
            <a:ext cx="236752" cy="615911"/>
            <a:chOff x="7858105" y="406909"/>
            <a:chExt cx="211138" cy="549275"/>
          </a:xfrm>
          <a:solidFill>
            <a:schemeClr val="accent5">
              <a:lumMod val="60000"/>
              <a:lumOff val="40000"/>
            </a:schemeClr>
          </a:solidFill>
        </p:grpSpPr>
        <p:sp>
          <p:nvSpPr>
            <p:cNvPr id="155"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6"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7" name="Group 13"/>
          <p:cNvGrpSpPr/>
          <p:nvPr/>
        </p:nvGrpSpPr>
        <p:grpSpPr>
          <a:xfrm flipH="1">
            <a:off x="2608820" y="3987809"/>
            <a:ext cx="236752" cy="615911"/>
            <a:chOff x="7858105" y="406909"/>
            <a:chExt cx="211138" cy="549275"/>
          </a:xfrm>
          <a:solidFill>
            <a:schemeClr val="bg1"/>
          </a:solidFill>
        </p:grpSpPr>
        <p:sp>
          <p:nvSpPr>
            <p:cNvPr id="158"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9"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0" name="Group 16"/>
          <p:cNvGrpSpPr/>
          <p:nvPr/>
        </p:nvGrpSpPr>
        <p:grpSpPr>
          <a:xfrm flipH="1">
            <a:off x="3373393" y="3987809"/>
            <a:ext cx="236752" cy="615911"/>
            <a:chOff x="7858105" y="406909"/>
            <a:chExt cx="211138" cy="549275"/>
          </a:xfrm>
          <a:solidFill>
            <a:schemeClr val="bg1"/>
          </a:solidFill>
        </p:grpSpPr>
        <p:sp>
          <p:nvSpPr>
            <p:cNvPr id="161"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62"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3" name="Group 19"/>
          <p:cNvGrpSpPr/>
          <p:nvPr/>
        </p:nvGrpSpPr>
        <p:grpSpPr>
          <a:xfrm flipH="1">
            <a:off x="2989167" y="3987809"/>
            <a:ext cx="236752" cy="615911"/>
            <a:chOff x="7858105" y="406909"/>
            <a:chExt cx="211138" cy="549275"/>
          </a:xfrm>
          <a:solidFill>
            <a:schemeClr val="bg1"/>
          </a:solidFill>
        </p:grpSpPr>
        <p:sp>
          <p:nvSpPr>
            <p:cNvPr id="164"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65"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6" name="Group 22"/>
          <p:cNvGrpSpPr/>
          <p:nvPr/>
        </p:nvGrpSpPr>
        <p:grpSpPr>
          <a:xfrm flipH="1">
            <a:off x="2222689" y="3987809"/>
            <a:ext cx="236752" cy="615911"/>
            <a:chOff x="7858105" y="406909"/>
            <a:chExt cx="211138" cy="549275"/>
          </a:xfrm>
          <a:solidFill>
            <a:schemeClr val="bg1"/>
          </a:solidFill>
        </p:grpSpPr>
        <p:sp>
          <p:nvSpPr>
            <p:cNvPr id="167"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68"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9" name="Group 25"/>
          <p:cNvGrpSpPr/>
          <p:nvPr/>
        </p:nvGrpSpPr>
        <p:grpSpPr>
          <a:xfrm flipH="1">
            <a:off x="4150301" y="3989605"/>
            <a:ext cx="236752" cy="615911"/>
            <a:chOff x="7858105" y="406909"/>
            <a:chExt cx="211138" cy="549275"/>
          </a:xfrm>
          <a:solidFill>
            <a:schemeClr val="accent5">
              <a:lumMod val="60000"/>
              <a:lumOff val="40000"/>
            </a:schemeClr>
          </a:solidFill>
        </p:grpSpPr>
        <p:sp>
          <p:nvSpPr>
            <p:cNvPr id="170"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71"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2" name="Group 28"/>
          <p:cNvGrpSpPr/>
          <p:nvPr/>
        </p:nvGrpSpPr>
        <p:grpSpPr>
          <a:xfrm flipH="1">
            <a:off x="4930317" y="3989605"/>
            <a:ext cx="236752" cy="615911"/>
            <a:chOff x="7858105" y="406909"/>
            <a:chExt cx="211138" cy="549275"/>
          </a:xfrm>
          <a:solidFill>
            <a:schemeClr val="accent5">
              <a:lumMod val="60000"/>
              <a:lumOff val="40000"/>
            </a:schemeClr>
          </a:solidFill>
        </p:grpSpPr>
        <p:sp>
          <p:nvSpPr>
            <p:cNvPr id="173"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74"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5" name="Group 31"/>
          <p:cNvGrpSpPr/>
          <p:nvPr/>
        </p:nvGrpSpPr>
        <p:grpSpPr>
          <a:xfrm flipH="1">
            <a:off x="5310664" y="3989605"/>
            <a:ext cx="236752" cy="615911"/>
            <a:chOff x="7858105" y="406909"/>
            <a:chExt cx="211138" cy="549275"/>
          </a:xfrm>
          <a:solidFill>
            <a:schemeClr val="accent5">
              <a:lumMod val="60000"/>
              <a:lumOff val="40000"/>
            </a:schemeClr>
          </a:solidFill>
        </p:grpSpPr>
        <p:sp>
          <p:nvSpPr>
            <p:cNvPr id="176"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77"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8" name="Group 34"/>
          <p:cNvGrpSpPr/>
          <p:nvPr/>
        </p:nvGrpSpPr>
        <p:grpSpPr>
          <a:xfrm flipH="1">
            <a:off x="4544187" y="3989605"/>
            <a:ext cx="236752" cy="615911"/>
            <a:chOff x="7858105" y="406909"/>
            <a:chExt cx="211138" cy="549275"/>
          </a:xfrm>
          <a:solidFill>
            <a:schemeClr val="accent5">
              <a:lumMod val="60000"/>
              <a:lumOff val="40000"/>
            </a:schemeClr>
          </a:solidFill>
        </p:grpSpPr>
        <p:sp>
          <p:nvSpPr>
            <p:cNvPr id="179"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0"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81" name="Text Box 10"/>
          <p:cNvSpPr txBox="1">
            <a:spLocks noChangeArrowheads="1"/>
          </p:cNvSpPr>
          <p:nvPr/>
        </p:nvSpPr>
        <p:spPr bwMode="auto">
          <a:xfrm>
            <a:off x="711200" y="4038601"/>
            <a:ext cx="1016000" cy="553998"/>
          </a:xfrm>
          <a:prstGeom prst="rect">
            <a:avLst/>
          </a:prstGeom>
          <a:noFill/>
          <a:ln w="9525">
            <a:noFill/>
            <a:miter lim="800000"/>
          </a:ln>
        </p:spPr>
        <p:txBody>
          <a:bodyPr wrap="square" lIns="60960" tIns="30480" rIns="60960" bIns="30480">
            <a:spAutoFit/>
          </a:bodyPr>
          <a:lstStyle/>
          <a:p>
            <a:pPr algn="ctr" defTabSz="1450340"/>
            <a:r>
              <a:rPr lang="en-US" sz="3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50%</a:t>
            </a:r>
            <a:endParaRPr lang="en-US" sz="2135"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82" name="Rectangle 40"/>
          <p:cNvSpPr/>
          <p:nvPr/>
        </p:nvSpPr>
        <p:spPr>
          <a:xfrm>
            <a:off x="6604000" y="3835400"/>
            <a:ext cx="5080000" cy="9144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3" name="Text Box 10"/>
          <p:cNvSpPr txBox="1">
            <a:spLocks noChangeArrowheads="1"/>
          </p:cNvSpPr>
          <p:nvPr/>
        </p:nvSpPr>
        <p:spPr bwMode="auto">
          <a:xfrm>
            <a:off x="6502400"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84" name="Text Box 10"/>
          <p:cNvSpPr txBox="1">
            <a:spLocks noChangeArrowheads="1"/>
          </p:cNvSpPr>
          <p:nvPr/>
        </p:nvSpPr>
        <p:spPr bwMode="auto">
          <a:xfrm>
            <a:off x="9342006"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85" name="Group 43"/>
          <p:cNvGrpSpPr/>
          <p:nvPr/>
        </p:nvGrpSpPr>
        <p:grpSpPr>
          <a:xfrm flipH="1">
            <a:off x="7823200" y="3987809"/>
            <a:ext cx="236752" cy="615911"/>
            <a:chOff x="7858105" y="406909"/>
            <a:chExt cx="211138" cy="549275"/>
          </a:xfrm>
          <a:solidFill>
            <a:schemeClr val="bg1"/>
          </a:solidFill>
        </p:grpSpPr>
        <p:sp>
          <p:nvSpPr>
            <p:cNvPr id="186"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7"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8" name="Group 46"/>
          <p:cNvGrpSpPr/>
          <p:nvPr/>
        </p:nvGrpSpPr>
        <p:grpSpPr>
          <a:xfrm flipH="1">
            <a:off x="9761679" y="3987809"/>
            <a:ext cx="236752" cy="615911"/>
            <a:chOff x="7858105" y="406909"/>
            <a:chExt cx="211138" cy="549275"/>
          </a:xfrm>
          <a:solidFill>
            <a:schemeClr val="bg1"/>
          </a:solidFill>
        </p:grpSpPr>
        <p:sp>
          <p:nvSpPr>
            <p:cNvPr id="189"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90"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1" name="Group 49"/>
          <p:cNvGrpSpPr/>
          <p:nvPr/>
        </p:nvGrpSpPr>
        <p:grpSpPr>
          <a:xfrm flipH="1">
            <a:off x="8603220" y="3987809"/>
            <a:ext cx="236752" cy="615911"/>
            <a:chOff x="7858105" y="406909"/>
            <a:chExt cx="211138" cy="549275"/>
          </a:xfrm>
          <a:solidFill>
            <a:schemeClr val="bg1"/>
          </a:solidFill>
        </p:grpSpPr>
        <p:sp>
          <p:nvSpPr>
            <p:cNvPr id="192"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93"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4" name="Group 52"/>
          <p:cNvGrpSpPr/>
          <p:nvPr/>
        </p:nvGrpSpPr>
        <p:grpSpPr>
          <a:xfrm flipH="1">
            <a:off x="9367793" y="3987809"/>
            <a:ext cx="236752" cy="615911"/>
            <a:chOff x="7858105" y="406909"/>
            <a:chExt cx="211138" cy="549275"/>
          </a:xfrm>
          <a:solidFill>
            <a:schemeClr val="bg1"/>
          </a:solidFill>
        </p:grpSpPr>
        <p:sp>
          <p:nvSpPr>
            <p:cNvPr id="195"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96"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7" name="Group 55"/>
          <p:cNvGrpSpPr/>
          <p:nvPr/>
        </p:nvGrpSpPr>
        <p:grpSpPr>
          <a:xfrm flipH="1">
            <a:off x="8983567" y="3987809"/>
            <a:ext cx="236752" cy="615911"/>
            <a:chOff x="7858105" y="406909"/>
            <a:chExt cx="211138" cy="549275"/>
          </a:xfrm>
          <a:solidFill>
            <a:schemeClr val="bg1"/>
          </a:solidFill>
        </p:grpSpPr>
        <p:sp>
          <p:nvSpPr>
            <p:cNvPr id="198"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99"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0" name="Group 58"/>
          <p:cNvGrpSpPr/>
          <p:nvPr/>
        </p:nvGrpSpPr>
        <p:grpSpPr>
          <a:xfrm flipH="1">
            <a:off x="8217089" y="3987809"/>
            <a:ext cx="236752" cy="615911"/>
            <a:chOff x="7858105" y="406909"/>
            <a:chExt cx="211138" cy="549275"/>
          </a:xfrm>
          <a:solidFill>
            <a:schemeClr val="bg1"/>
          </a:solidFill>
        </p:grpSpPr>
        <p:sp>
          <p:nvSpPr>
            <p:cNvPr id="201"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02"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3" name="Group 61"/>
          <p:cNvGrpSpPr/>
          <p:nvPr/>
        </p:nvGrpSpPr>
        <p:grpSpPr>
          <a:xfrm flipH="1">
            <a:off x="10144701" y="3989605"/>
            <a:ext cx="236752" cy="615911"/>
            <a:chOff x="7858105" y="406909"/>
            <a:chExt cx="211138" cy="549275"/>
          </a:xfrm>
          <a:solidFill>
            <a:schemeClr val="bg1"/>
          </a:solidFill>
        </p:grpSpPr>
        <p:sp>
          <p:nvSpPr>
            <p:cNvPr id="204"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05"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6" name="Group 64"/>
          <p:cNvGrpSpPr/>
          <p:nvPr/>
        </p:nvGrpSpPr>
        <p:grpSpPr>
          <a:xfrm flipH="1">
            <a:off x="10924717" y="3989605"/>
            <a:ext cx="236752" cy="615911"/>
            <a:chOff x="7858105" y="406909"/>
            <a:chExt cx="211138" cy="549275"/>
          </a:xfrm>
          <a:solidFill>
            <a:schemeClr val="tx2">
              <a:lumMod val="60000"/>
              <a:lumOff val="40000"/>
            </a:schemeClr>
          </a:solidFill>
        </p:grpSpPr>
        <p:sp>
          <p:nvSpPr>
            <p:cNvPr id="207"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08"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9" name="Group 67"/>
          <p:cNvGrpSpPr/>
          <p:nvPr/>
        </p:nvGrpSpPr>
        <p:grpSpPr>
          <a:xfrm flipH="1">
            <a:off x="11305064" y="3989605"/>
            <a:ext cx="236752" cy="615911"/>
            <a:chOff x="7858105" y="406909"/>
            <a:chExt cx="211138" cy="549275"/>
          </a:xfrm>
          <a:solidFill>
            <a:schemeClr val="tx2">
              <a:lumMod val="60000"/>
              <a:lumOff val="40000"/>
            </a:schemeClr>
          </a:solidFill>
        </p:grpSpPr>
        <p:sp>
          <p:nvSpPr>
            <p:cNvPr id="210"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11"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2" name="Group 70"/>
          <p:cNvGrpSpPr/>
          <p:nvPr/>
        </p:nvGrpSpPr>
        <p:grpSpPr>
          <a:xfrm flipH="1">
            <a:off x="10538587" y="3989605"/>
            <a:ext cx="236752" cy="615911"/>
            <a:chOff x="7858105" y="406909"/>
            <a:chExt cx="211138" cy="549275"/>
          </a:xfrm>
          <a:solidFill>
            <a:schemeClr val="bg1"/>
          </a:solidFill>
        </p:grpSpPr>
        <p:sp>
          <p:nvSpPr>
            <p:cNvPr id="213"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14"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215" name="Text Box 10"/>
          <p:cNvSpPr txBox="1">
            <a:spLocks noChangeArrowheads="1"/>
          </p:cNvSpPr>
          <p:nvPr/>
        </p:nvSpPr>
        <p:spPr bwMode="auto">
          <a:xfrm>
            <a:off x="6705600" y="4038601"/>
            <a:ext cx="1016000" cy="553998"/>
          </a:xfrm>
          <a:prstGeom prst="rect">
            <a:avLst/>
          </a:prstGeom>
          <a:noFill/>
          <a:ln w="9525">
            <a:noFill/>
            <a:miter lim="800000"/>
          </a:ln>
        </p:spPr>
        <p:txBody>
          <a:bodyPr wrap="square" lIns="60960" tIns="30480" rIns="60960" bIns="30480">
            <a:spAutoFit/>
          </a:bodyPr>
          <a:lstStyle/>
          <a:p>
            <a:pPr algn="ctr" defTabSz="1450340"/>
            <a:r>
              <a:rPr lang="en-US" sz="3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80%</a:t>
            </a:r>
            <a:endParaRPr lang="en-US" sz="2135"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 name="组合 1"/>
          <p:cNvGrpSpPr/>
          <p:nvPr/>
        </p:nvGrpSpPr>
        <p:grpSpPr>
          <a:xfrm>
            <a:off x="1219200" y="1346200"/>
            <a:ext cx="3789123" cy="2286000"/>
            <a:chOff x="1219200" y="1346200"/>
            <a:chExt cx="3789123" cy="2286000"/>
          </a:xfrm>
        </p:grpSpPr>
        <p:pic>
          <p:nvPicPr>
            <p:cNvPr id="148"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1219200" y="1346200"/>
              <a:ext cx="3789123" cy="2286000"/>
            </a:xfrm>
            <a:prstGeom prst="rect">
              <a:avLst/>
            </a:prstGeom>
          </p:spPr>
        </p:pic>
        <p:sp>
          <p:nvSpPr>
            <p:cNvPr id="216" name="Rectangle 74"/>
            <p:cNvSpPr/>
            <p:nvPr/>
          </p:nvSpPr>
          <p:spPr>
            <a:xfrm>
              <a:off x="1761703" y="1629552"/>
              <a:ext cx="2633472" cy="1633728"/>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7808571" y="1323635"/>
            <a:ext cx="2656229" cy="2410165"/>
            <a:chOff x="7808571" y="1323635"/>
            <a:chExt cx="2656229" cy="2410165"/>
          </a:xfrm>
        </p:grpSpPr>
        <p:pic>
          <p:nvPicPr>
            <p:cNvPr id="150"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22134" t="10550" r="21733" b="13050"/>
            <a:stretch>
              <a:fillRect/>
            </a:stretch>
          </p:blipFill>
          <p:spPr>
            <a:xfrm>
              <a:off x="7808571" y="1323635"/>
              <a:ext cx="2656229" cy="2410165"/>
            </a:xfrm>
            <a:prstGeom prst="rect">
              <a:avLst/>
            </a:prstGeom>
          </p:spPr>
        </p:pic>
        <p:sp>
          <p:nvSpPr>
            <p:cNvPr id="217" name="Rectangle 75"/>
            <p:cNvSpPr/>
            <p:nvPr/>
          </p:nvSpPr>
          <p:spPr>
            <a:xfrm>
              <a:off x="7979229" y="1592072"/>
              <a:ext cx="2292096" cy="1430528"/>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950"/>
                            </p:stCondLst>
                            <p:childTnLst>
                              <p:par>
                                <p:cTn id="23" presetID="16" presetClass="entr" presetSubtype="37" fill="hold" grpId="0" nodeType="afterEffect">
                                  <p:stCondLst>
                                    <p:cond delay="0"/>
                                  </p:stCondLst>
                                  <p:childTnLst>
                                    <p:set>
                                      <p:cBhvr>
                                        <p:cTn id="24" dur="1" fill="hold">
                                          <p:stCondLst>
                                            <p:cond delay="0"/>
                                          </p:stCondLst>
                                        </p:cTn>
                                        <p:tgtEl>
                                          <p:spTgt spid="135"/>
                                        </p:tgtEl>
                                        <p:attrNameLst>
                                          <p:attrName>style.visibility</p:attrName>
                                        </p:attrNameLst>
                                      </p:cBhvr>
                                      <p:to>
                                        <p:strVal val="visible"/>
                                      </p:to>
                                    </p:set>
                                    <p:animEffect transition="in" filter="barn(outVertical)">
                                      <p:cBhvr>
                                        <p:cTn id="25" dur="500"/>
                                        <p:tgtEl>
                                          <p:spTgt spid="135"/>
                                        </p:tgtEl>
                                      </p:cBhvr>
                                    </p:animEffect>
                                  </p:childTnLst>
                                </p:cTn>
                              </p:par>
                            </p:childTnLst>
                          </p:cTn>
                        </p:par>
                        <p:par>
                          <p:cTn id="26" fill="hold">
                            <p:stCondLst>
                              <p:cond delay="2450"/>
                            </p:stCondLst>
                            <p:childTnLst>
                              <p:par>
                                <p:cTn id="27" presetID="10" presetClass="entr" presetSubtype="0" fill="hold" grpId="0" nodeType="afterEffect">
                                  <p:stCondLst>
                                    <p:cond delay="0"/>
                                  </p:stCondLst>
                                  <p:childTnLst>
                                    <p:set>
                                      <p:cBhvr>
                                        <p:cTn id="28" dur="1" fill="hold">
                                          <p:stCondLst>
                                            <p:cond delay="0"/>
                                          </p:stCondLst>
                                        </p:cTn>
                                        <p:tgtEl>
                                          <p:spTgt spid="181"/>
                                        </p:tgtEl>
                                        <p:attrNameLst>
                                          <p:attrName>style.visibility</p:attrName>
                                        </p:attrNameLst>
                                      </p:cBhvr>
                                      <p:to>
                                        <p:strVal val="visible"/>
                                      </p:to>
                                    </p:set>
                                    <p:animEffect transition="in" filter="fade">
                                      <p:cBhvr>
                                        <p:cTn id="29" dur="500"/>
                                        <p:tgtEl>
                                          <p:spTgt spid="181"/>
                                        </p:tgtEl>
                                      </p:cBhvr>
                                    </p:animEffect>
                                  </p:childTnLst>
                                </p:cTn>
                              </p:par>
                            </p:childTnLst>
                          </p:cTn>
                        </p:par>
                        <p:par>
                          <p:cTn id="30" fill="hold">
                            <p:stCondLst>
                              <p:cond delay="2950"/>
                            </p:stCondLst>
                            <p:childTnLst>
                              <p:par>
                                <p:cTn id="31" presetID="42" presetClass="entr" presetSubtype="0" fill="hold" nodeType="afterEffect">
                                  <p:stCondLst>
                                    <p:cond delay="0"/>
                                  </p:stCondLst>
                                  <p:childTnLst>
                                    <p:set>
                                      <p:cBhvr>
                                        <p:cTn id="32" dur="1" fill="hold">
                                          <p:stCondLst>
                                            <p:cond delay="0"/>
                                          </p:stCondLst>
                                        </p:cTn>
                                        <p:tgtEl>
                                          <p:spTgt spid="151"/>
                                        </p:tgtEl>
                                        <p:attrNameLst>
                                          <p:attrName>style.visibility</p:attrName>
                                        </p:attrNameLst>
                                      </p:cBhvr>
                                      <p:to>
                                        <p:strVal val="visible"/>
                                      </p:to>
                                    </p:set>
                                    <p:animEffect transition="in" filter="fade">
                                      <p:cBhvr>
                                        <p:cTn id="33" dur="500"/>
                                        <p:tgtEl>
                                          <p:spTgt spid="151"/>
                                        </p:tgtEl>
                                      </p:cBhvr>
                                    </p:animEffect>
                                    <p:anim calcmode="lin" valueType="num">
                                      <p:cBhvr>
                                        <p:cTn id="34" dur="500" fill="hold"/>
                                        <p:tgtEl>
                                          <p:spTgt spid="151"/>
                                        </p:tgtEl>
                                        <p:attrNameLst>
                                          <p:attrName>ppt_x</p:attrName>
                                        </p:attrNameLst>
                                      </p:cBhvr>
                                      <p:tavLst>
                                        <p:tav tm="0">
                                          <p:val>
                                            <p:strVal val="#ppt_x"/>
                                          </p:val>
                                        </p:tav>
                                        <p:tav tm="100000">
                                          <p:val>
                                            <p:strVal val="#ppt_x"/>
                                          </p:val>
                                        </p:tav>
                                      </p:tavLst>
                                    </p:anim>
                                    <p:anim calcmode="lin" valueType="num">
                                      <p:cBhvr>
                                        <p:cTn id="35" dur="500" fill="hold"/>
                                        <p:tgtEl>
                                          <p:spTgt spid="15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50"/>
                                  </p:stCondLst>
                                  <p:childTnLst>
                                    <p:set>
                                      <p:cBhvr>
                                        <p:cTn id="37" dur="1" fill="hold">
                                          <p:stCondLst>
                                            <p:cond delay="0"/>
                                          </p:stCondLst>
                                        </p:cTn>
                                        <p:tgtEl>
                                          <p:spTgt spid="166"/>
                                        </p:tgtEl>
                                        <p:attrNameLst>
                                          <p:attrName>style.visibility</p:attrName>
                                        </p:attrNameLst>
                                      </p:cBhvr>
                                      <p:to>
                                        <p:strVal val="visible"/>
                                      </p:to>
                                    </p:set>
                                    <p:animEffect transition="in" filter="fade">
                                      <p:cBhvr>
                                        <p:cTn id="38" dur="500"/>
                                        <p:tgtEl>
                                          <p:spTgt spid="166"/>
                                        </p:tgtEl>
                                      </p:cBhvr>
                                    </p:animEffect>
                                    <p:anim calcmode="lin" valueType="num">
                                      <p:cBhvr>
                                        <p:cTn id="39" dur="500" fill="hold"/>
                                        <p:tgtEl>
                                          <p:spTgt spid="166"/>
                                        </p:tgtEl>
                                        <p:attrNameLst>
                                          <p:attrName>ppt_x</p:attrName>
                                        </p:attrNameLst>
                                      </p:cBhvr>
                                      <p:tavLst>
                                        <p:tav tm="0">
                                          <p:val>
                                            <p:strVal val="#ppt_x"/>
                                          </p:val>
                                        </p:tav>
                                        <p:tav tm="100000">
                                          <p:val>
                                            <p:strVal val="#ppt_x"/>
                                          </p:val>
                                        </p:tav>
                                      </p:tavLst>
                                    </p:anim>
                                    <p:anim calcmode="lin" valueType="num">
                                      <p:cBhvr>
                                        <p:cTn id="40" dur="500" fill="hold"/>
                                        <p:tgtEl>
                                          <p:spTgt spid="16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300"/>
                                  </p:stCondLst>
                                  <p:childTnLst>
                                    <p:set>
                                      <p:cBhvr>
                                        <p:cTn id="42" dur="1" fill="hold">
                                          <p:stCondLst>
                                            <p:cond delay="0"/>
                                          </p:stCondLst>
                                        </p:cTn>
                                        <p:tgtEl>
                                          <p:spTgt spid="157"/>
                                        </p:tgtEl>
                                        <p:attrNameLst>
                                          <p:attrName>style.visibility</p:attrName>
                                        </p:attrNameLst>
                                      </p:cBhvr>
                                      <p:to>
                                        <p:strVal val="visible"/>
                                      </p:to>
                                    </p:set>
                                    <p:animEffect transition="in" filter="fade">
                                      <p:cBhvr>
                                        <p:cTn id="43" dur="500"/>
                                        <p:tgtEl>
                                          <p:spTgt spid="157"/>
                                        </p:tgtEl>
                                      </p:cBhvr>
                                    </p:animEffect>
                                    <p:anim calcmode="lin" valueType="num">
                                      <p:cBhvr>
                                        <p:cTn id="44" dur="500" fill="hold"/>
                                        <p:tgtEl>
                                          <p:spTgt spid="157"/>
                                        </p:tgtEl>
                                        <p:attrNameLst>
                                          <p:attrName>ppt_x</p:attrName>
                                        </p:attrNameLst>
                                      </p:cBhvr>
                                      <p:tavLst>
                                        <p:tav tm="0">
                                          <p:val>
                                            <p:strVal val="#ppt_x"/>
                                          </p:val>
                                        </p:tav>
                                        <p:tav tm="100000">
                                          <p:val>
                                            <p:strVal val="#ppt_x"/>
                                          </p:val>
                                        </p:tav>
                                      </p:tavLst>
                                    </p:anim>
                                    <p:anim calcmode="lin" valueType="num">
                                      <p:cBhvr>
                                        <p:cTn id="45" dur="500" fill="hold"/>
                                        <p:tgtEl>
                                          <p:spTgt spid="15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50"/>
                                  </p:stCondLst>
                                  <p:childTnLst>
                                    <p:set>
                                      <p:cBhvr>
                                        <p:cTn id="47" dur="1" fill="hold">
                                          <p:stCondLst>
                                            <p:cond delay="0"/>
                                          </p:stCondLst>
                                        </p:cTn>
                                        <p:tgtEl>
                                          <p:spTgt spid="163"/>
                                        </p:tgtEl>
                                        <p:attrNameLst>
                                          <p:attrName>style.visibility</p:attrName>
                                        </p:attrNameLst>
                                      </p:cBhvr>
                                      <p:to>
                                        <p:strVal val="visible"/>
                                      </p:to>
                                    </p:set>
                                    <p:animEffect transition="in" filter="fade">
                                      <p:cBhvr>
                                        <p:cTn id="48" dur="500"/>
                                        <p:tgtEl>
                                          <p:spTgt spid="163"/>
                                        </p:tgtEl>
                                      </p:cBhvr>
                                    </p:animEffect>
                                    <p:anim calcmode="lin" valueType="num">
                                      <p:cBhvr>
                                        <p:cTn id="49" dur="500" fill="hold"/>
                                        <p:tgtEl>
                                          <p:spTgt spid="163"/>
                                        </p:tgtEl>
                                        <p:attrNameLst>
                                          <p:attrName>ppt_x</p:attrName>
                                        </p:attrNameLst>
                                      </p:cBhvr>
                                      <p:tavLst>
                                        <p:tav tm="0">
                                          <p:val>
                                            <p:strVal val="#ppt_x"/>
                                          </p:val>
                                        </p:tav>
                                        <p:tav tm="100000">
                                          <p:val>
                                            <p:strVal val="#ppt_x"/>
                                          </p:val>
                                        </p:tav>
                                      </p:tavLst>
                                    </p:anim>
                                    <p:anim calcmode="lin" valueType="num">
                                      <p:cBhvr>
                                        <p:cTn id="50" dur="500" fill="hold"/>
                                        <p:tgtEl>
                                          <p:spTgt spid="16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600"/>
                                  </p:stCondLst>
                                  <p:childTnLst>
                                    <p:set>
                                      <p:cBhvr>
                                        <p:cTn id="52" dur="1" fill="hold">
                                          <p:stCondLst>
                                            <p:cond delay="0"/>
                                          </p:stCondLst>
                                        </p:cTn>
                                        <p:tgtEl>
                                          <p:spTgt spid="160"/>
                                        </p:tgtEl>
                                        <p:attrNameLst>
                                          <p:attrName>style.visibility</p:attrName>
                                        </p:attrNameLst>
                                      </p:cBhvr>
                                      <p:to>
                                        <p:strVal val="visible"/>
                                      </p:to>
                                    </p:set>
                                    <p:animEffect transition="in" filter="fade">
                                      <p:cBhvr>
                                        <p:cTn id="53" dur="500"/>
                                        <p:tgtEl>
                                          <p:spTgt spid="160"/>
                                        </p:tgtEl>
                                      </p:cBhvr>
                                    </p:animEffect>
                                    <p:anim calcmode="lin" valueType="num">
                                      <p:cBhvr>
                                        <p:cTn id="54" dur="500" fill="hold"/>
                                        <p:tgtEl>
                                          <p:spTgt spid="160"/>
                                        </p:tgtEl>
                                        <p:attrNameLst>
                                          <p:attrName>ppt_x</p:attrName>
                                        </p:attrNameLst>
                                      </p:cBhvr>
                                      <p:tavLst>
                                        <p:tav tm="0">
                                          <p:val>
                                            <p:strVal val="#ppt_x"/>
                                          </p:val>
                                        </p:tav>
                                        <p:tav tm="100000">
                                          <p:val>
                                            <p:strVal val="#ppt_x"/>
                                          </p:val>
                                        </p:tav>
                                      </p:tavLst>
                                    </p:anim>
                                    <p:anim calcmode="lin" valueType="num">
                                      <p:cBhvr>
                                        <p:cTn id="55" dur="500" fill="hold"/>
                                        <p:tgtEl>
                                          <p:spTgt spid="160"/>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750"/>
                                  </p:stCondLst>
                                  <p:childTnLst>
                                    <p:set>
                                      <p:cBhvr>
                                        <p:cTn id="57" dur="1" fill="hold">
                                          <p:stCondLst>
                                            <p:cond delay="0"/>
                                          </p:stCondLst>
                                        </p:cTn>
                                        <p:tgtEl>
                                          <p:spTgt spid="154"/>
                                        </p:tgtEl>
                                        <p:attrNameLst>
                                          <p:attrName>style.visibility</p:attrName>
                                        </p:attrNameLst>
                                      </p:cBhvr>
                                      <p:to>
                                        <p:strVal val="visible"/>
                                      </p:to>
                                    </p:set>
                                    <p:animEffect transition="in" filter="fade">
                                      <p:cBhvr>
                                        <p:cTn id="58" dur="500"/>
                                        <p:tgtEl>
                                          <p:spTgt spid="154"/>
                                        </p:tgtEl>
                                      </p:cBhvr>
                                    </p:animEffect>
                                    <p:anim calcmode="lin" valueType="num">
                                      <p:cBhvr>
                                        <p:cTn id="59" dur="500" fill="hold"/>
                                        <p:tgtEl>
                                          <p:spTgt spid="154"/>
                                        </p:tgtEl>
                                        <p:attrNameLst>
                                          <p:attrName>ppt_x</p:attrName>
                                        </p:attrNameLst>
                                      </p:cBhvr>
                                      <p:tavLst>
                                        <p:tav tm="0">
                                          <p:val>
                                            <p:strVal val="#ppt_x"/>
                                          </p:val>
                                        </p:tav>
                                        <p:tav tm="100000">
                                          <p:val>
                                            <p:strVal val="#ppt_x"/>
                                          </p:val>
                                        </p:tav>
                                      </p:tavLst>
                                    </p:anim>
                                    <p:anim calcmode="lin" valueType="num">
                                      <p:cBhvr>
                                        <p:cTn id="60" dur="500" fill="hold"/>
                                        <p:tgtEl>
                                          <p:spTgt spid="154"/>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900"/>
                                  </p:stCondLst>
                                  <p:childTnLst>
                                    <p:set>
                                      <p:cBhvr>
                                        <p:cTn id="62" dur="1" fill="hold">
                                          <p:stCondLst>
                                            <p:cond delay="0"/>
                                          </p:stCondLst>
                                        </p:cTn>
                                        <p:tgtEl>
                                          <p:spTgt spid="169"/>
                                        </p:tgtEl>
                                        <p:attrNameLst>
                                          <p:attrName>style.visibility</p:attrName>
                                        </p:attrNameLst>
                                      </p:cBhvr>
                                      <p:to>
                                        <p:strVal val="visible"/>
                                      </p:to>
                                    </p:set>
                                    <p:animEffect transition="in" filter="fade">
                                      <p:cBhvr>
                                        <p:cTn id="63" dur="500"/>
                                        <p:tgtEl>
                                          <p:spTgt spid="169"/>
                                        </p:tgtEl>
                                      </p:cBhvr>
                                    </p:animEffect>
                                    <p:anim calcmode="lin" valueType="num">
                                      <p:cBhvr>
                                        <p:cTn id="64" dur="500" fill="hold"/>
                                        <p:tgtEl>
                                          <p:spTgt spid="169"/>
                                        </p:tgtEl>
                                        <p:attrNameLst>
                                          <p:attrName>ppt_x</p:attrName>
                                        </p:attrNameLst>
                                      </p:cBhvr>
                                      <p:tavLst>
                                        <p:tav tm="0">
                                          <p:val>
                                            <p:strVal val="#ppt_x"/>
                                          </p:val>
                                        </p:tav>
                                        <p:tav tm="100000">
                                          <p:val>
                                            <p:strVal val="#ppt_x"/>
                                          </p:val>
                                        </p:tav>
                                      </p:tavLst>
                                    </p:anim>
                                    <p:anim calcmode="lin" valueType="num">
                                      <p:cBhvr>
                                        <p:cTn id="65" dur="500" fill="hold"/>
                                        <p:tgtEl>
                                          <p:spTgt spid="16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1050"/>
                                  </p:stCondLst>
                                  <p:childTnLst>
                                    <p:set>
                                      <p:cBhvr>
                                        <p:cTn id="67" dur="1" fill="hold">
                                          <p:stCondLst>
                                            <p:cond delay="0"/>
                                          </p:stCondLst>
                                        </p:cTn>
                                        <p:tgtEl>
                                          <p:spTgt spid="178"/>
                                        </p:tgtEl>
                                        <p:attrNameLst>
                                          <p:attrName>style.visibility</p:attrName>
                                        </p:attrNameLst>
                                      </p:cBhvr>
                                      <p:to>
                                        <p:strVal val="visible"/>
                                      </p:to>
                                    </p:set>
                                    <p:animEffect transition="in" filter="fade">
                                      <p:cBhvr>
                                        <p:cTn id="68" dur="500"/>
                                        <p:tgtEl>
                                          <p:spTgt spid="178"/>
                                        </p:tgtEl>
                                      </p:cBhvr>
                                    </p:animEffect>
                                    <p:anim calcmode="lin" valueType="num">
                                      <p:cBhvr>
                                        <p:cTn id="69" dur="500" fill="hold"/>
                                        <p:tgtEl>
                                          <p:spTgt spid="178"/>
                                        </p:tgtEl>
                                        <p:attrNameLst>
                                          <p:attrName>ppt_x</p:attrName>
                                        </p:attrNameLst>
                                      </p:cBhvr>
                                      <p:tavLst>
                                        <p:tav tm="0">
                                          <p:val>
                                            <p:strVal val="#ppt_x"/>
                                          </p:val>
                                        </p:tav>
                                        <p:tav tm="100000">
                                          <p:val>
                                            <p:strVal val="#ppt_x"/>
                                          </p:val>
                                        </p:tav>
                                      </p:tavLst>
                                    </p:anim>
                                    <p:anim calcmode="lin" valueType="num">
                                      <p:cBhvr>
                                        <p:cTn id="70" dur="500" fill="hold"/>
                                        <p:tgtEl>
                                          <p:spTgt spid="178"/>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200"/>
                                  </p:stCondLst>
                                  <p:childTnLst>
                                    <p:set>
                                      <p:cBhvr>
                                        <p:cTn id="72" dur="1" fill="hold">
                                          <p:stCondLst>
                                            <p:cond delay="0"/>
                                          </p:stCondLst>
                                        </p:cTn>
                                        <p:tgtEl>
                                          <p:spTgt spid="172"/>
                                        </p:tgtEl>
                                        <p:attrNameLst>
                                          <p:attrName>style.visibility</p:attrName>
                                        </p:attrNameLst>
                                      </p:cBhvr>
                                      <p:to>
                                        <p:strVal val="visible"/>
                                      </p:to>
                                    </p:set>
                                    <p:animEffect transition="in" filter="fade">
                                      <p:cBhvr>
                                        <p:cTn id="73" dur="500"/>
                                        <p:tgtEl>
                                          <p:spTgt spid="172"/>
                                        </p:tgtEl>
                                      </p:cBhvr>
                                    </p:animEffect>
                                    <p:anim calcmode="lin" valueType="num">
                                      <p:cBhvr>
                                        <p:cTn id="74" dur="500" fill="hold"/>
                                        <p:tgtEl>
                                          <p:spTgt spid="172"/>
                                        </p:tgtEl>
                                        <p:attrNameLst>
                                          <p:attrName>ppt_x</p:attrName>
                                        </p:attrNameLst>
                                      </p:cBhvr>
                                      <p:tavLst>
                                        <p:tav tm="0">
                                          <p:val>
                                            <p:strVal val="#ppt_x"/>
                                          </p:val>
                                        </p:tav>
                                        <p:tav tm="100000">
                                          <p:val>
                                            <p:strVal val="#ppt_x"/>
                                          </p:val>
                                        </p:tav>
                                      </p:tavLst>
                                    </p:anim>
                                    <p:anim calcmode="lin" valueType="num">
                                      <p:cBhvr>
                                        <p:cTn id="75" dur="500" fill="hold"/>
                                        <p:tgtEl>
                                          <p:spTgt spid="172"/>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1350"/>
                                  </p:stCondLst>
                                  <p:childTnLst>
                                    <p:set>
                                      <p:cBhvr>
                                        <p:cTn id="77" dur="1" fill="hold">
                                          <p:stCondLst>
                                            <p:cond delay="0"/>
                                          </p:stCondLst>
                                        </p:cTn>
                                        <p:tgtEl>
                                          <p:spTgt spid="175"/>
                                        </p:tgtEl>
                                        <p:attrNameLst>
                                          <p:attrName>style.visibility</p:attrName>
                                        </p:attrNameLst>
                                      </p:cBhvr>
                                      <p:to>
                                        <p:strVal val="visible"/>
                                      </p:to>
                                    </p:set>
                                    <p:animEffect transition="in" filter="fade">
                                      <p:cBhvr>
                                        <p:cTn id="78" dur="500"/>
                                        <p:tgtEl>
                                          <p:spTgt spid="175"/>
                                        </p:tgtEl>
                                      </p:cBhvr>
                                    </p:animEffect>
                                    <p:anim calcmode="lin" valueType="num">
                                      <p:cBhvr>
                                        <p:cTn id="79" dur="500" fill="hold"/>
                                        <p:tgtEl>
                                          <p:spTgt spid="175"/>
                                        </p:tgtEl>
                                        <p:attrNameLst>
                                          <p:attrName>ppt_x</p:attrName>
                                        </p:attrNameLst>
                                      </p:cBhvr>
                                      <p:tavLst>
                                        <p:tav tm="0">
                                          <p:val>
                                            <p:strVal val="#ppt_x"/>
                                          </p:val>
                                        </p:tav>
                                        <p:tav tm="100000">
                                          <p:val>
                                            <p:strVal val="#ppt_x"/>
                                          </p:val>
                                        </p:tav>
                                      </p:tavLst>
                                    </p:anim>
                                    <p:anim calcmode="lin" valueType="num">
                                      <p:cBhvr>
                                        <p:cTn id="80" dur="500" fill="hold"/>
                                        <p:tgtEl>
                                          <p:spTgt spid="175"/>
                                        </p:tgtEl>
                                        <p:attrNameLst>
                                          <p:attrName>ppt_y</p:attrName>
                                        </p:attrNameLst>
                                      </p:cBhvr>
                                      <p:tavLst>
                                        <p:tav tm="0">
                                          <p:val>
                                            <p:strVal val="#ppt_y+.1"/>
                                          </p:val>
                                        </p:tav>
                                        <p:tav tm="100000">
                                          <p:val>
                                            <p:strVal val="#ppt_y"/>
                                          </p:val>
                                        </p:tav>
                                      </p:tavLst>
                                    </p:anim>
                                  </p:childTnLst>
                                </p:cTn>
                              </p:par>
                            </p:childTnLst>
                          </p:cTn>
                        </p:par>
                        <p:par>
                          <p:cTn id="81" fill="hold">
                            <p:stCondLst>
                              <p:cond delay="3450"/>
                            </p:stCondLst>
                            <p:childTnLst>
                              <p:par>
                                <p:cTn id="82" presetID="37" presetClass="entr" presetSubtype="0" fill="hold" grpId="0" nodeType="afterEffect">
                                  <p:stCondLst>
                                    <p:cond delay="0"/>
                                  </p:stCondLst>
                                  <p:childTnLst>
                                    <p:set>
                                      <p:cBhvr>
                                        <p:cTn id="83" dur="1" fill="hold">
                                          <p:stCondLst>
                                            <p:cond delay="0"/>
                                          </p:stCondLst>
                                        </p:cTn>
                                        <p:tgtEl>
                                          <p:spTgt spid="137"/>
                                        </p:tgtEl>
                                        <p:attrNameLst>
                                          <p:attrName>style.visibility</p:attrName>
                                        </p:attrNameLst>
                                      </p:cBhvr>
                                      <p:to>
                                        <p:strVal val="visible"/>
                                      </p:to>
                                    </p:set>
                                    <p:animEffect transition="in" filter="fade">
                                      <p:cBhvr>
                                        <p:cTn id="84" dur="500"/>
                                        <p:tgtEl>
                                          <p:spTgt spid="137"/>
                                        </p:tgtEl>
                                      </p:cBhvr>
                                    </p:animEffect>
                                    <p:anim calcmode="lin" valueType="num">
                                      <p:cBhvr>
                                        <p:cTn id="85" dur="500" fill="hold"/>
                                        <p:tgtEl>
                                          <p:spTgt spid="137"/>
                                        </p:tgtEl>
                                        <p:attrNameLst>
                                          <p:attrName>ppt_x</p:attrName>
                                        </p:attrNameLst>
                                      </p:cBhvr>
                                      <p:tavLst>
                                        <p:tav tm="0">
                                          <p:val>
                                            <p:strVal val="#ppt_x"/>
                                          </p:val>
                                        </p:tav>
                                        <p:tav tm="100000">
                                          <p:val>
                                            <p:strVal val="#ppt_x"/>
                                          </p:val>
                                        </p:tav>
                                      </p:tavLst>
                                    </p:anim>
                                    <p:anim calcmode="lin" valueType="num">
                                      <p:cBhvr>
                                        <p:cTn id="86" dur="450" decel="100000" fill="hold"/>
                                        <p:tgtEl>
                                          <p:spTgt spid="13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37"/>
                                        </p:tgtEl>
                                        <p:attrNameLst>
                                          <p:attrName>ppt_y</p:attrName>
                                        </p:attrNameLst>
                                      </p:cBhvr>
                                      <p:tavLst>
                                        <p:tav tm="0">
                                          <p:val>
                                            <p:strVal val="#ppt_y-.03"/>
                                          </p:val>
                                        </p:tav>
                                        <p:tav tm="100000">
                                          <p:val>
                                            <p:strVal val="#ppt_y"/>
                                          </p:val>
                                        </p:tav>
                                      </p:tavLst>
                                    </p:anim>
                                  </p:childTnLst>
                                </p:cTn>
                              </p:par>
                              <p:par>
                                <p:cTn id="88" presetID="37" presetClass="entr" presetSubtype="0" fill="hold" grpId="0" nodeType="withEffect">
                                  <p:stCondLst>
                                    <p:cond delay="250"/>
                                  </p:stCondLst>
                                  <p:childTnLst>
                                    <p:set>
                                      <p:cBhvr>
                                        <p:cTn id="89" dur="1" fill="hold">
                                          <p:stCondLst>
                                            <p:cond delay="0"/>
                                          </p:stCondLst>
                                        </p:cTn>
                                        <p:tgtEl>
                                          <p:spTgt spid="149"/>
                                        </p:tgtEl>
                                        <p:attrNameLst>
                                          <p:attrName>style.visibility</p:attrName>
                                        </p:attrNameLst>
                                      </p:cBhvr>
                                      <p:to>
                                        <p:strVal val="visible"/>
                                      </p:to>
                                    </p:set>
                                    <p:animEffect transition="in" filter="fade">
                                      <p:cBhvr>
                                        <p:cTn id="90" dur="500"/>
                                        <p:tgtEl>
                                          <p:spTgt spid="149"/>
                                        </p:tgtEl>
                                      </p:cBhvr>
                                    </p:animEffect>
                                    <p:anim calcmode="lin" valueType="num">
                                      <p:cBhvr>
                                        <p:cTn id="91" dur="500" fill="hold"/>
                                        <p:tgtEl>
                                          <p:spTgt spid="149"/>
                                        </p:tgtEl>
                                        <p:attrNameLst>
                                          <p:attrName>ppt_x</p:attrName>
                                        </p:attrNameLst>
                                      </p:cBhvr>
                                      <p:tavLst>
                                        <p:tav tm="0">
                                          <p:val>
                                            <p:strVal val="#ppt_x"/>
                                          </p:val>
                                        </p:tav>
                                        <p:tav tm="100000">
                                          <p:val>
                                            <p:strVal val="#ppt_x"/>
                                          </p:val>
                                        </p:tav>
                                      </p:tavLst>
                                    </p:anim>
                                    <p:anim calcmode="lin" valueType="num">
                                      <p:cBhvr>
                                        <p:cTn id="92" dur="450" decel="100000" fill="hold"/>
                                        <p:tgtEl>
                                          <p:spTgt spid="149"/>
                                        </p:tgtEl>
                                        <p:attrNameLst>
                                          <p:attrName>ppt_y</p:attrName>
                                        </p:attrNameLst>
                                      </p:cBhvr>
                                      <p:tavLst>
                                        <p:tav tm="0">
                                          <p:val>
                                            <p:strVal val="#ppt_y+1"/>
                                          </p:val>
                                        </p:tav>
                                        <p:tav tm="100000">
                                          <p:val>
                                            <p:strVal val="#ppt_y-.03"/>
                                          </p:val>
                                        </p:tav>
                                      </p:tavLst>
                                    </p:anim>
                                    <p:anim calcmode="lin" valueType="num">
                                      <p:cBhvr>
                                        <p:cTn id="93" dur="50" accel="100000" fill="hold">
                                          <p:stCondLst>
                                            <p:cond delay="450"/>
                                          </p:stCondLst>
                                        </p:cTn>
                                        <p:tgtEl>
                                          <p:spTgt spid="149"/>
                                        </p:tgtEl>
                                        <p:attrNameLst>
                                          <p:attrName>ppt_y</p:attrName>
                                        </p:attrNameLst>
                                      </p:cBhvr>
                                      <p:tavLst>
                                        <p:tav tm="0">
                                          <p:val>
                                            <p:strVal val="#ppt_y-.03"/>
                                          </p:val>
                                        </p:tav>
                                        <p:tav tm="100000">
                                          <p:val>
                                            <p:strVal val="#ppt_y"/>
                                          </p:val>
                                        </p:tav>
                                      </p:tavLst>
                                    </p:anim>
                                  </p:childTnLst>
                                </p:cTn>
                              </p:par>
                            </p:childTnLst>
                          </p:cTn>
                        </p:par>
                        <p:par>
                          <p:cTn id="94" fill="hold">
                            <p:stCondLst>
                              <p:cond delay="3950"/>
                            </p:stCondLst>
                            <p:childTnLst>
                              <p:par>
                                <p:cTn id="95" presetID="16" presetClass="entr" presetSubtype="42" fill="hold" nodeType="afterEffect">
                                  <p:stCondLst>
                                    <p:cond delay="0"/>
                                  </p:stCondLst>
                                  <p:childTnLst>
                                    <p:set>
                                      <p:cBhvr>
                                        <p:cTn id="96" dur="1" fill="hold">
                                          <p:stCondLst>
                                            <p:cond delay="0"/>
                                          </p:stCondLst>
                                        </p:cTn>
                                        <p:tgtEl>
                                          <p:spTgt spid="136"/>
                                        </p:tgtEl>
                                        <p:attrNameLst>
                                          <p:attrName>style.visibility</p:attrName>
                                        </p:attrNameLst>
                                      </p:cBhvr>
                                      <p:to>
                                        <p:strVal val="visible"/>
                                      </p:to>
                                    </p:set>
                                    <p:animEffect transition="in" filter="barn(outHorizontal)">
                                      <p:cBhvr>
                                        <p:cTn id="97" dur="500"/>
                                        <p:tgtEl>
                                          <p:spTgt spid="136"/>
                                        </p:tgtEl>
                                      </p:cBhvr>
                                    </p:animEffect>
                                  </p:childTnLst>
                                </p:cTn>
                              </p:par>
                            </p:childTnLst>
                          </p:cTn>
                        </p:par>
                        <p:par>
                          <p:cTn id="98" fill="hold">
                            <p:stCondLst>
                              <p:cond delay="4450"/>
                            </p:stCondLst>
                            <p:childTnLst>
                              <p:par>
                                <p:cTn id="99" presetID="53" presetClass="entr" presetSubtype="16" fill="hold" nodeType="after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p:cTn id="101" dur="500" fill="hold"/>
                                        <p:tgtEl>
                                          <p:spTgt spid="47"/>
                                        </p:tgtEl>
                                        <p:attrNameLst>
                                          <p:attrName>ppt_w</p:attrName>
                                        </p:attrNameLst>
                                      </p:cBhvr>
                                      <p:tavLst>
                                        <p:tav tm="0">
                                          <p:val>
                                            <p:fltVal val="0"/>
                                          </p:val>
                                        </p:tav>
                                        <p:tav tm="100000">
                                          <p:val>
                                            <p:strVal val="#ppt_w"/>
                                          </p:val>
                                        </p:tav>
                                      </p:tavLst>
                                    </p:anim>
                                    <p:anim calcmode="lin" valueType="num">
                                      <p:cBhvr>
                                        <p:cTn id="102" dur="500" fill="hold"/>
                                        <p:tgtEl>
                                          <p:spTgt spid="47"/>
                                        </p:tgtEl>
                                        <p:attrNameLst>
                                          <p:attrName>ppt_h</p:attrName>
                                        </p:attrNameLst>
                                      </p:cBhvr>
                                      <p:tavLst>
                                        <p:tav tm="0">
                                          <p:val>
                                            <p:fltVal val="0"/>
                                          </p:val>
                                        </p:tav>
                                        <p:tav tm="100000">
                                          <p:val>
                                            <p:strVal val="#ppt_h"/>
                                          </p:val>
                                        </p:tav>
                                      </p:tavLst>
                                    </p:anim>
                                    <p:animEffect transition="in" filter="fade">
                                      <p:cBhvr>
                                        <p:cTn id="103" dur="500"/>
                                        <p:tgtEl>
                                          <p:spTgt spid="47"/>
                                        </p:tgtEl>
                                      </p:cBhvr>
                                    </p:animEffect>
                                  </p:childTnLst>
                                </p:cTn>
                              </p:par>
                            </p:childTnLst>
                          </p:cTn>
                        </p:par>
                        <p:par>
                          <p:cTn id="104" fill="hold">
                            <p:stCondLst>
                              <p:cond delay="4950"/>
                            </p:stCondLst>
                            <p:childTnLst>
                              <p:par>
                                <p:cTn id="105" presetID="16" presetClass="entr" presetSubtype="37" fill="hold" grpId="0" nodeType="afterEffect">
                                  <p:stCondLst>
                                    <p:cond delay="0"/>
                                  </p:stCondLst>
                                  <p:childTnLst>
                                    <p:set>
                                      <p:cBhvr>
                                        <p:cTn id="106" dur="1" fill="hold">
                                          <p:stCondLst>
                                            <p:cond delay="0"/>
                                          </p:stCondLst>
                                        </p:cTn>
                                        <p:tgtEl>
                                          <p:spTgt spid="182"/>
                                        </p:tgtEl>
                                        <p:attrNameLst>
                                          <p:attrName>style.visibility</p:attrName>
                                        </p:attrNameLst>
                                      </p:cBhvr>
                                      <p:to>
                                        <p:strVal val="visible"/>
                                      </p:to>
                                    </p:set>
                                    <p:animEffect transition="in" filter="barn(outVertical)">
                                      <p:cBhvr>
                                        <p:cTn id="107" dur="500"/>
                                        <p:tgtEl>
                                          <p:spTgt spid="182"/>
                                        </p:tgtEl>
                                      </p:cBhvr>
                                    </p:animEffect>
                                  </p:childTnLst>
                                </p:cTn>
                              </p:par>
                            </p:childTnLst>
                          </p:cTn>
                        </p:par>
                        <p:par>
                          <p:cTn id="108" fill="hold">
                            <p:stCondLst>
                              <p:cond delay="5450"/>
                            </p:stCondLst>
                            <p:childTnLst>
                              <p:par>
                                <p:cTn id="109" presetID="10" presetClass="entr" presetSubtype="0" fill="hold" grpId="0" nodeType="afterEffect">
                                  <p:stCondLst>
                                    <p:cond delay="0"/>
                                  </p:stCondLst>
                                  <p:childTnLst>
                                    <p:set>
                                      <p:cBhvr>
                                        <p:cTn id="110" dur="1" fill="hold">
                                          <p:stCondLst>
                                            <p:cond delay="0"/>
                                          </p:stCondLst>
                                        </p:cTn>
                                        <p:tgtEl>
                                          <p:spTgt spid="215"/>
                                        </p:tgtEl>
                                        <p:attrNameLst>
                                          <p:attrName>style.visibility</p:attrName>
                                        </p:attrNameLst>
                                      </p:cBhvr>
                                      <p:to>
                                        <p:strVal val="visible"/>
                                      </p:to>
                                    </p:set>
                                    <p:animEffect transition="in" filter="fade">
                                      <p:cBhvr>
                                        <p:cTn id="111" dur="500"/>
                                        <p:tgtEl>
                                          <p:spTgt spid="215"/>
                                        </p:tgtEl>
                                      </p:cBhvr>
                                    </p:animEffect>
                                  </p:childTnLst>
                                </p:cTn>
                              </p:par>
                            </p:childTnLst>
                          </p:cTn>
                        </p:par>
                        <p:par>
                          <p:cTn id="112" fill="hold">
                            <p:stCondLst>
                              <p:cond delay="5950"/>
                            </p:stCondLst>
                            <p:childTnLst>
                              <p:par>
                                <p:cTn id="113" presetID="42" presetClass="entr" presetSubtype="0" fill="hold" nodeType="afterEffect">
                                  <p:stCondLst>
                                    <p:cond delay="0"/>
                                  </p:stCondLst>
                                  <p:childTnLst>
                                    <p:set>
                                      <p:cBhvr>
                                        <p:cTn id="114" dur="1" fill="hold">
                                          <p:stCondLst>
                                            <p:cond delay="0"/>
                                          </p:stCondLst>
                                        </p:cTn>
                                        <p:tgtEl>
                                          <p:spTgt spid="185"/>
                                        </p:tgtEl>
                                        <p:attrNameLst>
                                          <p:attrName>style.visibility</p:attrName>
                                        </p:attrNameLst>
                                      </p:cBhvr>
                                      <p:to>
                                        <p:strVal val="visible"/>
                                      </p:to>
                                    </p:set>
                                    <p:animEffect transition="in" filter="fade">
                                      <p:cBhvr>
                                        <p:cTn id="115" dur="500"/>
                                        <p:tgtEl>
                                          <p:spTgt spid="185"/>
                                        </p:tgtEl>
                                      </p:cBhvr>
                                    </p:animEffect>
                                    <p:anim calcmode="lin" valueType="num">
                                      <p:cBhvr>
                                        <p:cTn id="116" dur="500" fill="hold"/>
                                        <p:tgtEl>
                                          <p:spTgt spid="185"/>
                                        </p:tgtEl>
                                        <p:attrNameLst>
                                          <p:attrName>ppt_x</p:attrName>
                                        </p:attrNameLst>
                                      </p:cBhvr>
                                      <p:tavLst>
                                        <p:tav tm="0">
                                          <p:val>
                                            <p:strVal val="#ppt_x"/>
                                          </p:val>
                                        </p:tav>
                                        <p:tav tm="100000">
                                          <p:val>
                                            <p:strVal val="#ppt_x"/>
                                          </p:val>
                                        </p:tav>
                                      </p:tavLst>
                                    </p:anim>
                                    <p:anim calcmode="lin" valueType="num">
                                      <p:cBhvr>
                                        <p:cTn id="117" dur="500" fill="hold"/>
                                        <p:tgtEl>
                                          <p:spTgt spid="185"/>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150"/>
                                  </p:stCondLst>
                                  <p:childTnLst>
                                    <p:set>
                                      <p:cBhvr>
                                        <p:cTn id="119" dur="1" fill="hold">
                                          <p:stCondLst>
                                            <p:cond delay="0"/>
                                          </p:stCondLst>
                                        </p:cTn>
                                        <p:tgtEl>
                                          <p:spTgt spid="200"/>
                                        </p:tgtEl>
                                        <p:attrNameLst>
                                          <p:attrName>style.visibility</p:attrName>
                                        </p:attrNameLst>
                                      </p:cBhvr>
                                      <p:to>
                                        <p:strVal val="visible"/>
                                      </p:to>
                                    </p:set>
                                    <p:animEffect transition="in" filter="fade">
                                      <p:cBhvr>
                                        <p:cTn id="120" dur="500"/>
                                        <p:tgtEl>
                                          <p:spTgt spid="200"/>
                                        </p:tgtEl>
                                      </p:cBhvr>
                                    </p:animEffect>
                                    <p:anim calcmode="lin" valueType="num">
                                      <p:cBhvr>
                                        <p:cTn id="121" dur="500" fill="hold"/>
                                        <p:tgtEl>
                                          <p:spTgt spid="200"/>
                                        </p:tgtEl>
                                        <p:attrNameLst>
                                          <p:attrName>ppt_x</p:attrName>
                                        </p:attrNameLst>
                                      </p:cBhvr>
                                      <p:tavLst>
                                        <p:tav tm="0">
                                          <p:val>
                                            <p:strVal val="#ppt_x"/>
                                          </p:val>
                                        </p:tav>
                                        <p:tav tm="100000">
                                          <p:val>
                                            <p:strVal val="#ppt_x"/>
                                          </p:val>
                                        </p:tav>
                                      </p:tavLst>
                                    </p:anim>
                                    <p:anim calcmode="lin" valueType="num">
                                      <p:cBhvr>
                                        <p:cTn id="122" dur="500" fill="hold"/>
                                        <p:tgtEl>
                                          <p:spTgt spid="200"/>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300"/>
                                  </p:stCondLst>
                                  <p:childTnLst>
                                    <p:set>
                                      <p:cBhvr>
                                        <p:cTn id="124" dur="1" fill="hold">
                                          <p:stCondLst>
                                            <p:cond delay="0"/>
                                          </p:stCondLst>
                                        </p:cTn>
                                        <p:tgtEl>
                                          <p:spTgt spid="191"/>
                                        </p:tgtEl>
                                        <p:attrNameLst>
                                          <p:attrName>style.visibility</p:attrName>
                                        </p:attrNameLst>
                                      </p:cBhvr>
                                      <p:to>
                                        <p:strVal val="visible"/>
                                      </p:to>
                                    </p:set>
                                    <p:animEffect transition="in" filter="fade">
                                      <p:cBhvr>
                                        <p:cTn id="125" dur="500"/>
                                        <p:tgtEl>
                                          <p:spTgt spid="191"/>
                                        </p:tgtEl>
                                      </p:cBhvr>
                                    </p:animEffect>
                                    <p:anim calcmode="lin" valueType="num">
                                      <p:cBhvr>
                                        <p:cTn id="126" dur="500" fill="hold"/>
                                        <p:tgtEl>
                                          <p:spTgt spid="191"/>
                                        </p:tgtEl>
                                        <p:attrNameLst>
                                          <p:attrName>ppt_x</p:attrName>
                                        </p:attrNameLst>
                                      </p:cBhvr>
                                      <p:tavLst>
                                        <p:tav tm="0">
                                          <p:val>
                                            <p:strVal val="#ppt_x"/>
                                          </p:val>
                                        </p:tav>
                                        <p:tav tm="100000">
                                          <p:val>
                                            <p:strVal val="#ppt_x"/>
                                          </p:val>
                                        </p:tav>
                                      </p:tavLst>
                                    </p:anim>
                                    <p:anim calcmode="lin" valueType="num">
                                      <p:cBhvr>
                                        <p:cTn id="127" dur="500" fill="hold"/>
                                        <p:tgtEl>
                                          <p:spTgt spid="191"/>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450"/>
                                  </p:stCondLst>
                                  <p:childTnLst>
                                    <p:set>
                                      <p:cBhvr>
                                        <p:cTn id="129" dur="1" fill="hold">
                                          <p:stCondLst>
                                            <p:cond delay="0"/>
                                          </p:stCondLst>
                                        </p:cTn>
                                        <p:tgtEl>
                                          <p:spTgt spid="197"/>
                                        </p:tgtEl>
                                        <p:attrNameLst>
                                          <p:attrName>style.visibility</p:attrName>
                                        </p:attrNameLst>
                                      </p:cBhvr>
                                      <p:to>
                                        <p:strVal val="visible"/>
                                      </p:to>
                                    </p:set>
                                    <p:animEffect transition="in" filter="fade">
                                      <p:cBhvr>
                                        <p:cTn id="130" dur="500"/>
                                        <p:tgtEl>
                                          <p:spTgt spid="197"/>
                                        </p:tgtEl>
                                      </p:cBhvr>
                                    </p:animEffect>
                                    <p:anim calcmode="lin" valueType="num">
                                      <p:cBhvr>
                                        <p:cTn id="131" dur="500" fill="hold"/>
                                        <p:tgtEl>
                                          <p:spTgt spid="197"/>
                                        </p:tgtEl>
                                        <p:attrNameLst>
                                          <p:attrName>ppt_x</p:attrName>
                                        </p:attrNameLst>
                                      </p:cBhvr>
                                      <p:tavLst>
                                        <p:tav tm="0">
                                          <p:val>
                                            <p:strVal val="#ppt_x"/>
                                          </p:val>
                                        </p:tav>
                                        <p:tav tm="100000">
                                          <p:val>
                                            <p:strVal val="#ppt_x"/>
                                          </p:val>
                                        </p:tav>
                                      </p:tavLst>
                                    </p:anim>
                                    <p:anim calcmode="lin" valueType="num">
                                      <p:cBhvr>
                                        <p:cTn id="132" dur="500" fill="hold"/>
                                        <p:tgtEl>
                                          <p:spTgt spid="197"/>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600"/>
                                  </p:stCondLst>
                                  <p:childTnLst>
                                    <p:set>
                                      <p:cBhvr>
                                        <p:cTn id="134" dur="1" fill="hold">
                                          <p:stCondLst>
                                            <p:cond delay="0"/>
                                          </p:stCondLst>
                                        </p:cTn>
                                        <p:tgtEl>
                                          <p:spTgt spid="194"/>
                                        </p:tgtEl>
                                        <p:attrNameLst>
                                          <p:attrName>style.visibility</p:attrName>
                                        </p:attrNameLst>
                                      </p:cBhvr>
                                      <p:to>
                                        <p:strVal val="visible"/>
                                      </p:to>
                                    </p:set>
                                    <p:animEffect transition="in" filter="fade">
                                      <p:cBhvr>
                                        <p:cTn id="135" dur="500"/>
                                        <p:tgtEl>
                                          <p:spTgt spid="194"/>
                                        </p:tgtEl>
                                      </p:cBhvr>
                                    </p:animEffect>
                                    <p:anim calcmode="lin" valueType="num">
                                      <p:cBhvr>
                                        <p:cTn id="136" dur="500" fill="hold"/>
                                        <p:tgtEl>
                                          <p:spTgt spid="194"/>
                                        </p:tgtEl>
                                        <p:attrNameLst>
                                          <p:attrName>ppt_x</p:attrName>
                                        </p:attrNameLst>
                                      </p:cBhvr>
                                      <p:tavLst>
                                        <p:tav tm="0">
                                          <p:val>
                                            <p:strVal val="#ppt_x"/>
                                          </p:val>
                                        </p:tav>
                                        <p:tav tm="100000">
                                          <p:val>
                                            <p:strVal val="#ppt_x"/>
                                          </p:val>
                                        </p:tav>
                                      </p:tavLst>
                                    </p:anim>
                                    <p:anim calcmode="lin" valueType="num">
                                      <p:cBhvr>
                                        <p:cTn id="137" dur="500" fill="hold"/>
                                        <p:tgtEl>
                                          <p:spTgt spid="194"/>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750"/>
                                  </p:stCondLst>
                                  <p:childTnLst>
                                    <p:set>
                                      <p:cBhvr>
                                        <p:cTn id="139" dur="1" fill="hold">
                                          <p:stCondLst>
                                            <p:cond delay="0"/>
                                          </p:stCondLst>
                                        </p:cTn>
                                        <p:tgtEl>
                                          <p:spTgt spid="188"/>
                                        </p:tgtEl>
                                        <p:attrNameLst>
                                          <p:attrName>style.visibility</p:attrName>
                                        </p:attrNameLst>
                                      </p:cBhvr>
                                      <p:to>
                                        <p:strVal val="visible"/>
                                      </p:to>
                                    </p:set>
                                    <p:animEffect transition="in" filter="fade">
                                      <p:cBhvr>
                                        <p:cTn id="140" dur="500"/>
                                        <p:tgtEl>
                                          <p:spTgt spid="188"/>
                                        </p:tgtEl>
                                      </p:cBhvr>
                                    </p:animEffect>
                                    <p:anim calcmode="lin" valueType="num">
                                      <p:cBhvr>
                                        <p:cTn id="141" dur="500" fill="hold"/>
                                        <p:tgtEl>
                                          <p:spTgt spid="188"/>
                                        </p:tgtEl>
                                        <p:attrNameLst>
                                          <p:attrName>ppt_x</p:attrName>
                                        </p:attrNameLst>
                                      </p:cBhvr>
                                      <p:tavLst>
                                        <p:tav tm="0">
                                          <p:val>
                                            <p:strVal val="#ppt_x"/>
                                          </p:val>
                                        </p:tav>
                                        <p:tav tm="100000">
                                          <p:val>
                                            <p:strVal val="#ppt_x"/>
                                          </p:val>
                                        </p:tav>
                                      </p:tavLst>
                                    </p:anim>
                                    <p:anim calcmode="lin" valueType="num">
                                      <p:cBhvr>
                                        <p:cTn id="142" dur="500" fill="hold"/>
                                        <p:tgtEl>
                                          <p:spTgt spid="188"/>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900"/>
                                  </p:stCondLst>
                                  <p:childTnLst>
                                    <p:set>
                                      <p:cBhvr>
                                        <p:cTn id="144" dur="1" fill="hold">
                                          <p:stCondLst>
                                            <p:cond delay="0"/>
                                          </p:stCondLst>
                                        </p:cTn>
                                        <p:tgtEl>
                                          <p:spTgt spid="203"/>
                                        </p:tgtEl>
                                        <p:attrNameLst>
                                          <p:attrName>style.visibility</p:attrName>
                                        </p:attrNameLst>
                                      </p:cBhvr>
                                      <p:to>
                                        <p:strVal val="visible"/>
                                      </p:to>
                                    </p:set>
                                    <p:animEffect transition="in" filter="fade">
                                      <p:cBhvr>
                                        <p:cTn id="145" dur="500"/>
                                        <p:tgtEl>
                                          <p:spTgt spid="203"/>
                                        </p:tgtEl>
                                      </p:cBhvr>
                                    </p:animEffect>
                                    <p:anim calcmode="lin" valueType="num">
                                      <p:cBhvr>
                                        <p:cTn id="146" dur="500" fill="hold"/>
                                        <p:tgtEl>
                                          <p:spTgt spid="203"/>
                                        </p:tgtEl>
                                        <p:attrNameLst>
                                          <p:attrName>ppt_x</p:attrName>
                                        </p:attrNameLst>
                                      </p:cBhvr>
                                      <p:tavLst>
                                        <p:tav tm="0">
                                          <p:val>
                                            <p:strVal val="#ppt_x"/>
                                          </p:val>
                                        </p:tav>
                                        <p:tav tm="100000">
                                          <p:val>
                                            <p:strVal val="#ppt_x"/>
                                          </p:val>
                                        </p:tav>
                                      </p:tavLst>
                                    </p:anim>
                                    <p:anim calcmode="lin" valueType="num">
                                      <p:cBhvr>
                                        <p:cTn id="147" dur="500" fill="hold"/>
                                        <p:tgtEl>
                                          <p:spTgt spid="203"/>
                                        </p:tgtEl>
                                        <p:attrNameLst>
                                          <p:attrName>ppt_y</p:attrName>
                                        </p:attrNameLst>
                                      </p:cBhvr>
                                      <p:tavLst>
                                        <p:tav tm="0">
                                          <p:val>
                                            <p:strVal val="#ppt_y+.1"/>
                                          </p:val>
                                        </p:tav>
                                        <p:tav tm="100000">
                                          <p:val>
                                            <p:strVal val="#ppt_y"/>
                                          </p:val>
                                        </p:tav>
                                      </p:tavLst>
                                    </p:anim>
                                  </p:childTnLst>
                                </p:cTn>
                              </p:par>
                              <p:par>
                                <p:cTn id="148" presetID="42" presetClass="entr" presetSubtype="0" fill="hold" nodeType="withEffect">
                                  <p:stCondLst>
                                    <p:cond delay="1050"/>
                                  </p:stCondLst>
                                  <p:childTnLst>
                                    <p:set>
                                      <p:cBhvr>
                                        <p:cTn id="149" dur="1" fill="hold">
                                          <p:stCondLst>
                                            <p:cond delay="0"/>
                                          </p:stCondLst>
                                        </p:cTn>
                                        <p:tgtEl>
                                          <p:spTgt spid="212"/>
                                        </p:tgtEl>
                                        <p:attrNameLst>
                                          <p:attrName>style.visibility</p:attrName>
                                        </p:attrNameLst>
                                      </p:cBhvr>
                                      <p:to>
                                        <p:strVal val="visible"/>
                                      </p:to>
                                    </p:set>
                                    <p:animEffect transition="in" filter="fade">
                                      <p:cBhvr>
                                        <p:cTn id="150" dur="500"/>
                                        <p:tgtEl>
                                          <p:spTgt spid="212"/>
                                        </p:tgtEl>
                                      </p:cBhvr>
                                    </p:animEffect>
                                    <p:anim calcmode="lin" valueType="num">
                                      <p:cBhvr>
                                        <p:cTn id="151" dur="500" fill="hold"/>
                                        <p:tgtEl>
                                          <p:spTgt spid="212"/>
                                        </p:tgtEl>
                                        <p:attrNameLst>
                                          <p:attrName>ppt_x</p:attrName>
                                        </p:attrNameLst>
                                      </p:cBhvr>
                                      <p:tavLst>
                                        <p:tav tm="0">
                                          <p:val>
                                            <p:strVal val="#ppt_x"/>
                                          </p:val>
                                        </p:tav>
                                        <p:tav tm="100000">
                                          <p:val>
                                            <p:strVal val="#ppt_x"/>
                                          </p:val>
                                        </p:tav>
                                      </p:tavLst>
                                    </p:anim>
                                    <p:anim calcmode="lin" valueType="num">
                                      <p:cBhvr>
                                        <p:cTn id="152" dur="500" fill="hold"/>
                                        <p:tgtEl>
                                          <p:spTgt spid="212"/>
                                        </p:tgtEl>
                                        <p:attrNameLst>
                                          <p:attrName>ppt_y</p:attrName>
                                        </p:attrNameLst>
                                      </p:cBhvr>
                                      <p:tavLst>
                                        <p:tav tm="0">
                                          <p:val>
                                            <p:strVal val="#ppt_y+.1"/>
                                          </p:val>
                                        </p:tav>
                                        <p:tav tm="100000">
                                          <p:val>
                                            <p:strVal val="#ppt_y"/>
                                          </p:val>
                                        </p:tav>
                                      </p:tavLst>
                                    </p:anim>
                                  </p:childTnLst>
                                </p:cTn>
                              </p:par>
                              <p:par>
                                <p:cTn id="153" presetID="42" presetClass="entr" presetSubtype="0" fill="hold" nodeType="withEffect">
                                  <p:stCondLst>
                                    <p:cond delay="1200"/>
                                  </p:stCondLst>
                                  <p:childTnLst>
                                    <p:set>
                                      <p:cBhvr>
                                        <p:cTn id="154" dur="1" fill="hold">
                                          <p:stCondLst>
                                            <p:cond delay="0"/>
                                          </p:stCondLst>
                                        </p:cTn>
                                        <p:tgtEl>
                                          <p:spTgt spid="206"/>
                                        </p:tgtEl>
                                        <p:attrNameLst>
                                          <p:attrName>style.visibility</p:attrName>
                                        </p:attrNameLst>
                                      </p:cBhvr>
                                      <p:to>
                                        <p:strVal val="visible"/>
                                      </p:to>
                                    </p:set>
                                    <p:animEffect transition="in" filter="fade">
                                      <p:cBhvr>
                                        <p:cTn id="155" dur="500"/>
                                        <p:tgtEl>
                                          <p:spTgt spid="206"/>
                                        </p:tgtEl>
                                      </p:cBhvr>
                                    </p:animEffect>
                                    <p:anim calcmode="lin" valueType="num">
                                      <p:cBhvr>
                                        <p:cTn id="156" dur="500" fill="hold"/>
                                        <p:tgtEl>
                                          <p:spTgt spid="206"/>
                                        </p:tgtEl>
                                        <p:attrNameLst>
                                          <p:attrName>ppt_x</p:attrName>
                                        </p:attrNameLst>
                                      </p:cBhvr>
                                      <p:tavLst>
                                        <p:tav tm="0">
                                          <p:val>
                                            <p:strVal val="#ppt_x"/>
                                          </p:val>
                                        </p:tav>
                                        <p:tav tm="100000">
                                          <p:val>
                                            <p:strVal val="#ppt_x"/>
                                          </p:val>
                                        </p:tav>
                                      </p:tavLst>
                                    </p:anim>
                                    <p:anim calcmode="lin" valueType="num">
                                      <p:cBhvr>
                                        <p:cTn id="157" dur="500" fill="hold"/>
                                        <p:tgtEl>
                                          <p:spTgt spid="206"/>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350"/>
                                  </p:stCondLst>
                                  <p:childTnLst>
                                    <p:set>
                                      <p:cBhvr>
                                        <p:cTn id="159" dur="1" fill="hold">
                                          <p:stCondLst>
                                            <p:cond delay="0"/>
                                          </p:stCondLst>
                                        </p:cTn>
                                        <p:tgtEl>
                                          <p:spTgt spid="209"/>
                                        </p:tgtEl>
                                        <p:attrNameLst>
                                          <p:attrName>style.visibility</p:attrName>
                                        </p:attrNameLst>
                                      </p:cBhvr>
                                      <p:to>
                                        <p:strVal val="visible"/>
                                      </p:to>
                                    </p:set>
                                    <p:animEffect transition="in" filter="fade">
                                      <p:cBhvr>
                                        <p:cTn id="160" dur="500"/>
                                        <p:tgtEl>
                                          <p:spTgt spid="209"/>
                                        </p:tgtEl>
                                      </p:cBhvr>
                                    </p:animEffect>
                                    <p:anim calcmode="lin" valueType="num">
                                      <p:cBhvr>
                                        <p:cTn id="161" dur="500" fill="hold"/>
                                        <p:tgtEl>
                                          <p:spTgt spid="209"/>
                                        </p:tgtEl>
                                        <p:attrNameLst>
                                          <p:attrName>ppt_x</p:attrName>
                                        </p:attrNameLst>
                                      </p:cBhvr>
                                      <p:tavLst>
                                        <p:tav tm="0">
                                          <p:val>
                                            <p:strVal val="#ppt_x"/>
                                          </p:val>
                                        </p:tav>
                                        <p:tav tm="100000">
                                          <p:val>
                                            <p:strVal val="#ppt_x"/>
                                          </p:val>
                                        </p:tav>
                                      </p:tavLst>
                                    </p:anim>
                                    <p:anim calcmode="lin" valueType="num">
                                      <p:cBhvr>
                                        <p:cTn id="162" dur="500" fill="hold"/>
                                        <p:tgtEl>
                                          <p:spTgt spid="209"/>
                                        </p:tgtEl>
                                        <p:attrNameLst>
                                          <p:attrName>ppt_y</p:attrName>
                                        </p:attrNameLst>
                                      </p:cBhvr>
                                      <p:tavLst>
                                        <p:tav tm="0">
                                          <p:val>
                                            <p:strVal val="#ppt_y+.1"/>
                                          </p:val>
                                        </p:tav>
                                        <p:tav tm="100000">
                                          <p:val>
                                            <p:strVal val="#ppt_y"/>
                                          </p:val>
                                        </p:tav>
                                      </p:tavLst>
                                    </p:anim>
                                  </p:childTnLst>
                                </p:cTn>
                              </p:par>
                            </p:childTnLst>
                          </p:cTn>
                        </p:par>
                        <p:par>
                          <p:cTn id="163" fill="hold">
                            <p:stCondLst>
                              <p:cond delay="6450"/>
                            </p:stCondLst>
                            <p:childTnLst>
                              <p:par>
                                <p:cTn id="164" presetID="37" presetClass="entr" presetSubtype="0" fill="hold" grpId="0" nodeType="afterEffect">
                                  <p:stCondLst>
                                    <p:cond delay="0"/>
                                  </p:stCondLst>
                                  <p:childTnLst>
                                    <p:set>
                                      <p:cBhvr>
                                        <p:cTn id="165" dur="1" fill="hold">
                                          <p:stCondLst>
                                            <p:cond delay="0"/>
                                          </p:stCondLst>
                                        </p:cTn>
                                        <p:tgtEl>
                                          <p:spTgt spid="183"/>
                                        </p:tgtEl>
                                        <p:attrNameLst>
                                          <p:attrName>style.visibility</p:attrName>
                                        </p:attrNameLst>
                                      </p:cBhvr>
                                      <p:to>
                                        <p:strVal val="visible"/>
                                      </p:to>
                                    </p:set>
                                    <p:animEffect transition="in" filter="fade">
                                      <p:cBhvr>
                                        <p:cTn id="166" dur="500"/>
                                        <p:tgtEl>
                                          <p:spTgt spid="183"/>
                                        </p:tgtEl>
                                      </p:cBhvr>
                                    </p:animEffect>
                                    <p:anim calcmode="lin" valueType="num">
                                      <p:cBhvr>
                                        <p:cTn id="167" dur="500" fill="hold"/>
                                        <p:tgtEl>
                                          <p:spTgt spid="183"/>
                                        </p:tgtEl>
                                        <p:attrNameLst>
                                          <p:attrName>ppt_x</p:attrName>
                                        </p:attrNameLst>
                                      </p:cBhvr>
                                      <p:tavLst>
                                        <p:tav tm="0">
                                          <p:val>
                                            <p:strVal val="#ppt_x"/>
                                          </p:val>
                                        </p:tav>
                                        <p:tav tm="100000">
                                          <p:val>
                                            <p:strVal val="#ppt_x"/>
                                          </p:val>
                                        </p:tav>
                                      </p:tavLst>
                                    </p:anim>
                                    <p:anim calcmode="lin" valueType="num">
                                      <p:cBhvr>
                                        <p:cTn id="168" dur="450" decel="100000" fill="hold"/>
                                        <p:tgtEl>
                                          <p:spTgt spid="183"/>
                                        </p:tgtEl>
                                        <p:attrNameLst>
                                          <p:attrName>ppt_y</p:attrName>
                                        </p:attrNameLst>
                                      </p:cBhvr>
                                      <p:tavLst>
                                        <p:tav tm="0">
                                          <p:val>
                                            <p:strVal val="#ppt_y+1"/>
                                          </p:val>
                                        </p:tav>
                                        <p:tav tm="100000">
                                          <p:val>
                                            <p:strVal val="#ppt_y-.03"/>
                                          </p:val>
                                        </p:tav>
                                      </p:tavLst>
                                    </p:anim>
                                    <p:anim calcmode="lin" valueType="num">
                                      <p:cBhvr>
                                        <p:cTn id="169" dur="50" accel="100000" fill="hold">
                                          <p:stCondLst>
                                            <p:cond delay="450"/>
                                          </p:stCondLst>
                                        </p:cTn>
                                        <p:tgtEl>
                                          <p:spTgt spid="183"/>
                                        </p:tgtEl>
                                        <p:attrNameLst>
                                          <p:attrName>ppt_y</p:attrName>
                                        </p:attrNameLst>
                                      </p:cBhvr>
                                      <p:tavLst>
                                        <p:tav tm="0">
                                          <p:val>
                                            <p:strVal val="#ppt_y-.03"/>
                                          </p:val>
                                        </p:tav>
                                        <p:tav tm="100000">
                                          <p:val>
                                            <p:strVal val="#ppt_y"/>
                                          </p:val>
                                        </p:tav>
                                      </p:tavLst>
                                    </p:anim>
                                  </p:childTnLst>
                                </p:cTn>
                              </p:par>
                              <p:par>
                                <p:cTn id="170" presetID="37" presetClass="entr" presetSubtype="0" fill="hold" grpId="0" nodeType="withEffect">
                                  <p:stCondLst>
                                    <p:cond delay="250"/>
                                  </p:stCondLst>
                                  <p:childTnLst>
                                    <p:set>
                                      <p:cBhvr>
                                        <p:cTn id="171" dur="1" fill="hold">
                                          <p:stCondLst>
                                            <p:cond delay="0"/>
                                          </p:stCondLst>
                                        </p:cTn>
                                        <p:tgtEl>
                                          <p:spTgt spid="184"/>
                                        </p:tgtEl>
                                        <p:attrNameLst>
                                          <p:attrName>style.visibility</p:attrName>
                                        </p:attrNameLst>
                                      </p:cBhvr>
                                      <p:to>
                                        <p:strVal val="visible"/>
                                      </p:to>
                                    </p:set>
                                    <p:animEffect transition="in" filter="fade">
                                      <p:cBhvr>
                                        <p:cTn id="172" dur="500"/>
                                        <p:tgtEl>
                                          <p:spTgt spid="184"/>
                                        </p:tgtEl>
                                      </p:cBhvr>
                                    </p:animEffect>
                                    <p:anim calcmode="lin" valueType="num">
                                      <p:cBhvr>
                                        <p:cTn id="173" dur="500" fill="hold"/>
                                        <p:tgtEl>
                                          <p:spTgt spid="184"/>
                                        </p:tgtEl>
                                        <p:attrNameLst>
                                          <p:attrName>ppt_x</p:attrName>
                                        </p:attrNameLst>
                                      </p:cBhvr>
                                      <p:tavLst>
                                        <p:tav tm="0">
                                          <p:val>
                                            <p:strVal val="#ppt_x"/>
                                          </p:val>
                                        </p:tav>
                                        <p:tav tm="100000">
                                          <p:val>
                                            <p:strVal val="#ppt_x"/>
                                          </p:val>
                                        </p:tav>
                                      </p:tavLst>
                                    </p:anim>
                                    <p:anim calcmode="lin" valueType="num">
                                      <p:cBhvr>
                                        <p:cTn id="174" dur="450" decel="100000" fill="hold"/>
                                        <p:tgtEl>
                                          <p:spTgt spid="184"/>
                                        </p:tgtEl>
                                        <p:attrNameLst>
                                          <p:attrName>ppt_y</p:attrName>
                                        </p:attrNameLst>
                                      </p:cBhvr>
                                      <p:tavLst>
                                        <p:tav tm="0">
                                          <p:val>
                                            <p:strVal val="#ppt_y+1"/>
                                          </p:val>
                                        </p:tav>
                                        <p:tav tm="100000">
                                          <p:val>
                                            <p:strVal val="#ppt_y-.03"/>
                                          </p:val>
                                        </p:tav>
                                      </p:tavLst>
                                    </p:anim>
                                    <p:anim calcmode="lin" valueType="num">
                                      <p:cBhvr>
                                        <p:cTn id="175" dur="50" accel="100000" fill="hold">
                                          <p:stCondLst>
                                            <p:cond delay="450"/>
                                          </p:stCondLst>
                                        </p:cTn>
                                        <p:tgtEl>
                                          <p:spTgt spid="18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35" grpId="0" animBg="1"/>
      <p:bldP spid="137" grpId="0"/>
      <p:bldP spid="149" grpId="0"/>
      <p:bldP spid="181" grpId="0"/>
      <p:bldP spid="182" grpId="0" animBg="1"/>
      <p:bldP spid="183" grpId="0"/>
      <p:bldP spid="184" grpId="0"/>
      <p:bldP spid="21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PART 03</a:t>
            </a:r>
            <a:endParaRPr lang="en-US" altLang="zh-CN"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三、请在此处添加标题</a:t>
            </a:r>
          </a:p>
        </p:txBody>
      </p:sp>
      <p:sp>
        <p:nvSpPr>
          <p:cNvPr id="47" name="Rectangle 2"/>
          <p:cNvSpPr/>
          <p:nvPr/>
        </p:nvSpPr>
        <p:spPr>
          <a:xfrm>
            <a:off x="6400800" y="1381051"/>
            <a:ext cx="5132837" cy="4892749"/>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3"/>
          <p:cNvSpPr/>
          <p:nvPr/>
        </p:nvSpPr>
        <p:spPr>
          <a:xfrm>
            <a:off x="706008" y="1381051"/>
            <a:ext cx="5288393" cy="174314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67" name="组合 66"/>
          <p:cNvGrpSpPr/>
          <p:nvPr/>
        </p:nvGrpSpPr>
        <p:grpSpPr>
          <a:xfrm>
            <a:off x="714476" y="5547544"/>
            <a:ext cx="722113" cy="726256"/>
            <a:chOff x="714476" y="5547544"/>
            <a:chExt cx="722113" cy="726256"/>
          </a:xfrm>
        </p:grpSpPr>
        <p:sp>
          <p:nvSpPr>
            <p:cNvPr id="54" name="Oval 13"/>
            <p:cNvSpPr/>
            <p:nvPr/>
          </p:nvSpPr>
          <p:spPr>
            <a:xfrm>
              <a:off x="714476" y="5547544"/>
              <a:ext cx="722113" cy="72625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34"/>
            <p:cNvSpPr/>
            <p:nvPr/>
          </p:nvSpPr>
          <p:spPr bwMode="auto">
            <a:xfrm>
              <a:off x="861404" y="5721389"/>
              <a:ext cx="428257" cy="378569"/>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a:off x="691766" y="3429000"/>
            <a:ext cx="722113" cy="726256"/>
            <a:chOff x="691766" y="3429000"/>
            <a:chExt cx="722113" cy="726256"/>
          </a:xfrm>
        </p:grpSpPr>
        <p:sp>
          <p:nvSpPr>
            <p:cNvPr id="50" name="Oval 5"/>
            <p:cNvSpPr/>
            <p:nvPr/>
          </p:nvSpPr>
          <p:spPr>
            <a:xfrm>
              <a:off x="691766" y="3429000"/>
              <a:ext cx="722113" cy="72625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57" name="Group 16"/>
            <p:cNvGrpSpPr/>
            <p:nvPr/>
          </p:nvGrpSpPr>
          <p:grpSpPr>
            <a:xfrm>
              <a:off x="843176" y="3585810"/>
              <a:ext cx="419291" cy="412636"/>
              <a:chOff x="1587575" y="2265358"/>
              <a:chExt cx="314468" cy="309477"/>
            </a:xfrm>
            <a:solidFill>
              <a:schemeClr val="bg1"/>
            </a:solidFill>
          </p:grpSpPr>
          <p:sp>
            <p:nvSpPr>
              <p:cNvPr id="5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6" name="组合 65"/>
          <p:cNvGrpSpPr/>
          <p:nvPr/>
        </p:nvGrpSpPr>
        <p:grpSpPr>
          <a:xfrm>
            <a:off x="714476" y="4500429"/>
            <a:ext cx="722113" cy="726256"/>
            <a:chOff x="714476" y="4500429"/>
            <a:chExt cx="722113" cy="726256"/>
          </a:xfrm>
        </p:grpSpPr>
        <p:sp>
          <p:nvSpPr>
            <p:cNvPr id="52" name="Oval 11"/>
            <p:cNvSpPr/>
            <p:nvPr/>
          </p:nvSpPr>
          <p:spPr>
            <a:xfrm>
              <a:off x="714476" y="4500429"/>
              <a:ext cx="722113" cy="72625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60" name="Group 19"/>
            <p:cNvGrpSpPr/>
            <p:nvPr/>
          </p:nvGrpSpPr>
          <p:grpSpPr>
            <a:xfrm>
              <a:off x="889837" y="4677613"/>
              <a:ext cx="371391" cy="422619"/>
              <a:chOff x="2927811" y="2108124"/>
              <a:chExt cx="361887" cy="411804"/>
            </a:xfrm>
            <a:solidFill>
              <a:schemeClr val="bg1"/>
            </a:solidFill>
          </p:grpSpPr>
          <p:sp>
            <p:nvSpPr>
              <p:cNvPr id="61"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70"/>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71"/>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8" name="文本框 67"/>
          <p:cNvSpPr txBox="1"/>
          <p:nvPr/>
        </p:nvSpPr>
        <p:spPr>
          <a:xfrm>
            <a:off x="982045" y="1966158"/>
            <a:ext cx="4746465" cy="978729"/>
          </a:xfrm>
          <a:prstGeom prst="rect">
            <a:avLst/>
          </a:prstGeom>
          <a:noFill/>
        </p:spPr>
        <p:txBody>
          <a:bodyPr wrap="square" lIns="0" rIns="0" rtlCol="0">
            <a:spAutoFit/>
          </a:bodyPr>
          <a:lstStyle/>
          <a:p>
            <a:pPr algn="just">
              <a:lnSpc>
                <a:spcPct val="120000"/>
              </a:lnSpc>
              <a:spcAft>
                <a:spcPts val="60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69" name="文本框 68"/>
          <p:cNvSpPr txBox="1"/>
          <p:nvPr/>
        </p:nvSpPr>
        <p:spPr>
          <a:xfrm>
            <a:off x="982045" y="1566048"/>
            <a:ext cx="2322752" cy="400110"/>
          </a:xfrm>
          <a:prstGeom prst="rect">
            <a:avLst/>
          </a:prstGeom>
          <a:noFill/>
        </p:spPr>
        <p:txBody>
          <a:bodyPr wrap="none" lIns="0" rIns="0" rtlCol="0">
            <a:spAutoFit/>
          </a:bodyPr>
          <a:lstStyle/>
          <a:p>
            <a:pPr algn="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70" name="TextBox 13"/>
          <p:cNvSpPr txBox="1">
            <a:spLocks noChangeArrowheads="1"/>
          </p:cNvSpPr>
          <p:nvPr/>
        </p:nvSpPr>
        <p:spPr bwMode="auto">
          <a:xfrm>
            <a:off x="1595269" y="3444133"/>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13"/>
          <p:cNvSpPr txBox="1">
            <a:spLocks noChangeArrowheads="1"/>
          </p:cNvSpPr>
          <p:nvPr/>
        </p:nvSpPr>
        <p:spPr bwMode="auto">
          <a:xfrm>
            <a:off x="1595916" y="3780582"/>
            <a:ext cx="44838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3"/>
          <p:cNvSpPr txBox="1">
            <a:spLocks noChangeArrowheads="1"/>
          </p:cNvSpPr>
          <p:nvPr/>
        </p:nvSpPr>
        <p:spPr bwMode="auto">
          <a:xfrm>
            <a:off x="1595269" y="4500429"/>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a:spLocks noChangeArrowheads="1"/>
          </p:cNvSpPr>
          <p:nvPr/>
        </p:nvSpPr>
        <p:spPr bwMode="auto">
          <a:xfrm>
            <a:off x="1595916" y="4836878"/>
            <a:ext cx="44838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13"/>
          <p:cNvSpPr txBox="1">
            <a:spLocks noChangeArrowheads="1"/>
          </p:cNvSpPr>
          <p:nvPr/>
        </p:nvSpPr>
        <p:spPr bwMode="auto">
          <a:xfrm>
            <a:off x="1595269" y="5556725"/>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13"/>
          <p:cNvSpPr txBox="1">
            <a:spLocks noChangeArrowheads="1"/>
          </p:cNvSpPr>
          <p:nvPr/>
        </p:nvSpPr>
        <p:spPr bwMode="auto">
          <a:xfrm>
            <a:off x="1595916" y="5893174"/>
            <a:ext cx="44838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10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4" fill="hold" grpId="0" nodeType="afterEffect" p14:presetBounceEnd="40000">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22" presetClass="entr" presetSubtype="2"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500"/>
                                            <p:tgtEl>
                                              <p:spTgt spid="48"/>
                                            </p:tgtEl>
                                          </p:cBhvr>
                                        </p:animEffect>
                                      </p:childTnLst>
                                    </p:cTn>
                                  </p:par>
                                </p:childTnLst>
                              </p:cTn>
                            </p:par>
                            <p:par>
                              <p:cTn id="25" fill="hold">
                                <p:stCondLst>
                                  <p:cond delay="2450"/>
                                </p:stCondLst>
                                <p:childTnLst>
                                  <p:par>
                                    <p:cTn id="26" presetID="2" presetClass="entr" presetSubtype="8" accel="26600" fill="hold" grpId="0" nodeType="afterEffect" p14:presetBounceEnd="26000">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14:bounceEnd="26000">
                                          <p:cBhvr additive="base">
                                            <p:cTn id="28" dur="400" fill="hold"/>
                                            <p:tgtEl>
                                              <p:spTgt spid="69"/>
                                            </p:tgtEl>
                                            <p:attrNameLst>
                                              <p:attrName>ppt_x</p:attrName>
                                            </p:attrNameLst>
                                          </p:cBhvr>
                                          <p:tavLst>
                                            <p:tav tm="0">
                                              <p:val>
                                                <p:strVal val="0-#ppt_w/2"/>
                                              </p:val>
                                            </p:tav>
                                            <p:tav tm="100000">
                                              <p:val>
                                                <p:strVal val="#ppt_x"/>
                                              </p:val>
                                            </p:tav>
                                          </p:tavLst>
                                        </p:anim>
                                        <p:anim calcmode="lin" valueType="num" p14:bounceEnd="26000">
                                          <p:cBhvr additive="base">
                                            <p:cTn id="29" dur="400" fill="hold"/>
                                            <p:tgtEl>
                                              <p:spTgt spid="69"/>
                                            </p:tgtEl>
                                            <p:attrNameLst>
                                              <p:attrName>ppt_y</p:attrName>
                                            </p:attrNameLst>
                                          </p:cBhvr>
                                          <p:tavLst>
                                            <p:tav tm="0">
                                              <p:val>
                                                <p:strVal val="#ppt_y"/>
                                              </p:val>
                                            </p:tav>
                                            <p:tav tm="100000">
                                              <p:val>
                                                <p:strVal val="#ppt_y"/>
                                              </p:val>
                                            </p:tav>
                                          </p:tavLst>
                                        </p:anim>
                                      </p:childTnLst>
                                    </p:cTn>
                                  </p:par>
                                  <p:par>
                                    <p:cTn id="30" presetID="2" presetClass="entr" presetSubtype="8" accel="26600" fill="hold" grpId="0" nodeType="withEffect" p14:presetBounceEnd="26000">
                                      <p:stCondLst>
                                        <p:cond delay="100"/>
                                      </p:stCondLst>
                                      <p:childTnLst>
                                        <p:set>
                                          <p:cBhvr>
                                            <p:cTn id="31" dur="1" fill="hold">
                                              <p:stCondLst>
                                                <p:cond delay="0"/>
                                              </p:stCondLst>
                                            </p:cTn>
                                            <p:tgtEl>
                                              <p:spTgt spid="68"/>
                                            </p:tgtEl>
                                            <p:attrNameLst>
                                              <p:attrName>style.visibility</p:attrName>
                                            </p:attrNameLst>
                                          </p:cBhvr>
                                          <p:to>
                                            <p:strVal val="visible"/>
                                          </p:to>
                                        </p:set>
                                        <p:anim calcmode="lin" valueType="num" p14:bounceEnd="26000">
                                          <p:cBhvr additive="base">
                                            <p:cTn id="32" dur="400" fill="hold"/>
                                            <p:tgtEl>
                                              <p:spTgt spid="68"/>
                                            </p:tgtEl>
                                            <p:attrNameLst>
                                              <p:attrName>ppt_x</p:attrName>
                                            </p:attrNameLst>
                                          </p:cBhvr>
                                          <p:tavLst>
                                            <p:tav tm="0">
                                              <p:val>
                                                <p:strVal val="0-#ppt_w/2"/>
                                              </p:val>
                                            </p:tav>
                                            <p:tav tm="100000">
                                              <p:val>
                                                <p:strVal val="#ppt_x"/>
                                              </p:val>
                                            </p:tav>
                                          </p:tavLst>
                                        </p:anim>
                                        <p:anim calcmode="lin" valueType="num" p14:bounceEnd="26000">
                                          <p:cBhvr additive="base">
                                            <p:cTn id="33" dur="400" fill="hold"/>
                                            <p:tgtEl>
                                              <p:spTgt spid="68"/>
                                            </p:tgtEl>
                                            <p:attrNameLst>
                                              <p:attrName>ppt_y</p:attrName>
                                            </p:attrNameLst>
                                          </p:cBhvr>
                                          <p:tavLst>
                                            <p:tav tm="0">
                                              <p:val>
                                                <p:strVal val="#ppt_y"/>
                                              </p:val>
                                            </p:tav>
                                            <p:tav tm="100000">
                                              <p:val>
                                                <p:strVal val="#ppt_y"/>
                                              </p:val>
                                            </p:tav>
                                          </p:tavLst>
                                        </p:anim>
                                      </p:childTnLst>
                                    </p:cTn>
                                  </p:par>
                                </p:childTnLst>
                              </p:cTn>
                            </p:par>
                            <p:par>
                              <p:cTn id="34" fill="hold">
                                <p:stCondLst>
                                  <p:cond delay="2950"/>
                                </p:stCondLst>
                                <p:childTnLst>
                                  <p:par>
                                    <p:cTn id="35" presetID="31" presetClass="entr" presetSubtype="0" fill="hold" nodeType="after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ppt_w</p:attrName>
                                            </p:attrNameLst>
                                          </p:cBhvr>
                                          <p:tavLst>
                                            <p:tav tm="0">
                                              <p:val>
                                                <p:fltVal val="0"/>
                                              </p:val>
                                            </p:tav>
                                            <p:tav tm="100000">
                                              <p:val>
                                                <p:strVal val="#ppt_w"/>
                                              </p:val>
                                            </p:tav>
                                          </p:tavLst>
                                        </p:anim>
                                        <p:anim calcmode="lin" valueType="num">
                                          <p:cBhvr>
                                            <p:cTn id="38" dur="500" fill="hold"/>
                                            <p:tgtEl>
                                              <p:spTgt spid="65"/>
                                            </p:tgtEl>
                                            <p:attrNameLst>
                                              <p:attrName>ppt_h</p:attrName>
                                            </p:attrNameLst>
                                          </p:cBhvr>
                                          <p:tavLst>
                                            <p:tav tm="0">
                                              <p:val>
                                                <p:fltVal val="0"/>
                                              </p:val>
                                            </p:tav>
                                            <p:tav tm="100000">
                                              <p:val>
                                                <p:strVal val="#ppt_h"/>
                                              </p:val>
                                            </p:tav>
                                          </p:tavLst>
                                        </p:anim>
                                        <p:anim calcmode="lin" valueType="num">
                                          <p:cBhvr>
                                            <p:cTn id="39" dur="500" fill="hold"/>
                                            <p:tgtEl>
                                              <p:spTgt spid="65"/>
                                            </p:tgtEl>
                                            <p:attrNameLst>
                                              <p:attrName>style.rotation</p:attrName>
                                            </p:attrNameLst>
                                          </p:cBhvr>
                                          <p:tavLst>
                                            <p:tav tm="0">
                                              <p:val>
                                                <p:fltVal val="90"/>
                                              </p:val>
                                            </p:tav>
                                            <p:tav tm="100000">
                                              <p:val>
                                                <p:fltVal val="0"/>
                                              </p:val>
                                            </p:tav>
                                          </p:tavLst>
                                        </p:anim>
                                        <p:animEffect transition="in" filter="fade">
                                          <p:cBhvr>
                                            <p:cTn id="40" dur="500"/>
                                            <p:tgtEl>
                                              <p:spTgt spid="65"/>
                                            </p:tgtEl>
                                          </p:cBhvr>
                                        </p:animEffect>
                                      </p:childTnLst>
                                    </p:cTn>
                                  </p:par>
                                </p:childTnLst>
                              </p:cTn>
                            </p:par>
                            <p:par>
                              <p:cTn id="41" fill="hold">
                                <p:stCondLst>
                                  <p:cond delay="3450"/>
                                </p:stCondLst>
                                <p:childTnLst>
                                  <p:par>
                                    <p:cTn id="42" presetID="42" presetClass="entr" presetSubtype="0" fill="hold" grpId="0" nodeType="afterEffect">
                                      <p:stCondLst>
                                        <p:cond delay="0"/>
                                      </p:stCondLst>
                                      <p:iterate type="lt">
                                        <p:tmPct val="10000"/>
                                      </p:iterate>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anim calcmode="lin" valueType="num">
                                          <p:cBhvr>
                                            <p:cTn id="45" dur="500" fill="hold"/>
                                            <p:tgtEl>
                                              <p:spTgt spid="70"/>
                                            </p:tgtEl>
                                            <p:attrNameLst>
                                              <p:attrName>ppt_x</p:attrName>
                                            </p:attrNameLst>
                                          </p:cBhvr>
                                          <p:tavLst>
                                            <p:tav tm="0">
                                              <p:val>
                                                <p:strVal val="#ppt_x"/>
                                              </p:val>
                                            </p:tav>
                                            <p:tav tm="100000">
                                              <p:val>
                                                <p:strVal val="#ppt_x"/>
                                              </p:val>
                                            </p:tav>
                                          </p:tavLst>
                                        </p:anim>
                                        <p:anim calcmode="lin" valueType="num">
                                          <p:cBhvr>
                                            <p:cTn id="46" dur="500" fill="hold"/>
                                            <p:tgtEl>
                                              <p:spTgt spid="70"/>
                                            </p:tgtEl>
                                            <p:attrNameLst>
                                              <p:attrName>ppt_y</p:attrName>
                                            </p:attrNameLst>
                                          </p:cBhvr>
                                          <p:tavLst>
                                            <p:tav tm="0">
                                              <p:val>
                                                <p:strVal val="#ppt_y+.1"/>
                                              </p:val>
                                            </p:tav>
                                            <p:tav tm="100000">
                                              <p:val>
                                                <p:strVal val="#ppt_y"/>
                                              </p:val>
                                            </p:tav>
                                          </p:tavLst>
                                        </p:anim>
                                      </p:childTnLst>
                                    </p:cTn>
                                  </p:par>
                                </p:childTnLst>
                              </p:cTn>
                            </p:par>
                            <p:par>
                              <p:cTn id="47" fill="hold">
                                <p:stCondLst>
                                  <p:cond delay="4199"/>
                                </p:stCondLst>
                                <p:childTnLst>
                                  <p:par>
                                    <p:cTn id="48" presetID="42"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anim calcmode="lin" valueType="num">
                                          <p:cBhvr>
                                            <p:cTn id="51" dur="500" fill="hold"/>
                                            <p:tgtEl>
                                              <p:spTgt spid="71"/>
                                            </p:tgtEl>
                                            <p:attrNameLst>
                                              <p:attrName>ppt_x</p:attrName>
                                            </p:attrNameLst>
                                          </p:cBhvr>
                                          <p:tavLst>
                                            <p:tav tm="0">
                                              <p:val>
                                                <p:strVal val="#ppt_x"/>
                                              </p:val>
                                            </p:tav>
                                            <p:tav tm="100000">
                                              <p:val>
                                                <p:strVal val="#ppt_x"/>
                                              </p:val>
                                            </p:tav>
                                          </p:tavLst>
                                        </p:anim>
                                        <p:anim calcmode="lin" valueType="num">
                                          <p:cBhvr>
                                            <p:cTn id="52" dur="500" fill="hold"/>
                                            <p:tgtEl>
                                              <p:spTgt spid="71"/>
                                            </p:tgtEl>
                                            <p:attrNameLst>
                                              <p:attrName>ppt_y</p:attrName>
                                            </p:attrNameLst>
                                          </p:cBhvr>
                                          <p:tavLst>
                                            <p:tav tm="0">
                                              <p:val>
                                                <p:strVal val="#ppt_y+.1"/>
                                              </p:val>
                                            </p:tav>
                                            <p:tav tm="100000">
                                              <p:val>
                                                <p:strVal val="#ppt_y"/>
                                              </p:val>
                                            </p:tav>
                                          </p:tavLst>
                                        </p:anim>
                                      </p:childTnLst>
                                    </p:cTn>
                                  </p:par>
                                </p:childTnLst>
                              </p:cTn>
                            </p:par>
                            <p:par>
                              <p:cTn id="53" fill="hold">
                                <p:stCondLst>
                                  <p:cond delay="4699"/>
                                </p:stCondLst>
                                <p:childTnLst>
                                  <p:par>
                                    <p:cTn id="54" presetID="31" presetClass="entr" presetSubtype="0" fill="hold" nodeType="after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 calcmode="lin" valueType="num">
                                          <p:cBhvr>
                                            <p:cTn id="58" dur="500" fill="hold"/>
                                            <p:tgtEl>
                                              <p:spTgt spid="66"/>
                                            </p:tgtEl>
                                            <p:attrNameLst>
                                              <p:attrName>style.rotation</p:attrName>
                                            </p:attrNameLst>
                                          </p:cBhvr>
                                          <p:tavLst>
                                            <p:tav tm="0">
                                              <p:val>
                                                <p:fltVal val="90"/>
                                              </p:val>
                                            </p:tav>
                                            <p:tav tm="100000">
                                              <p:val>
                                                <p:fltVal val="0"/>
                                              </p:val>
                                            </p:tav>
                                          </p:tavLst>
                                        </p:anim>
                                        <p:animEffect transition="in" filter="fade">
                                          <p:cBhvr>
                                            <p:cTn id="59" dur="500"/>
                                            <p:tgtEl>
                                              <p:spTgt spid="66"/>
                                            </p:tgtEl>
                                          </p:cBhvr>
                                        </p:animEffect>
                                      </p:childTnLst>
                                    </p:cTn>
                                  </p:par>
                                </p:childTnLst>
                              </p:cTn>
                            </p:par>
                            <p:par>
                              <p:cTn id="60" fill="hold">
                                <p:stCondLst>
                                  <p:cond delay="5199"/>
                                </p:stCondLst>
                                <p:childTnLst>
                                  <p:par>
                                    <p:cTn id="61" presetID="42" presetClass="entr" presetSubtype="0" fill="hold" grpId="0" nodeType="afterEffect">
                                      <p:stCondLst>
                                        <p:cond delay="0"/>
                                      </p:stCondLst>
                                      <p:iterate type="lt">
                                        <p:tmPct val="10000"/>
                                      </p:iterate>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anim calcmode="lin" valueType="num">
                                          <p:cBhvr>
                                            <p:cTn id="64" dur="500" fill="hold"/>
                                            <p:tgtEl>
                                              <p:spTgt spid="72"/>
                                            </p:tgtEl>
                                            <p:attrNameLst>
                                              <p:attrName>ppt_x</p:attrName>
                                            </p:attrNameLst>
                                          </p:cBhvr>
                                          <p:tavLst>
                                            <p:tav tm="0">
                                              <p:val>
                                                <p:strVal val="#ppt_x"/>
                                              </p:val>
                                            </p:tav>
                                            <p:tav tm="100000">
                                              <p:val>
                                                <p:strVal val="#ppt_x"/>
                                              </p:val>
                                            </p:tav>
                                          </p:tavLst>
                                        </p:anim>
                                        <p:anim calcmode="lin" valueType="num">
                                          <p:cBhvr>
                                            <p:cTn id="65" dur="500" fill="hold"/>
                                            <p:tgtEl>
                                              <p:spTgt spid="72"/>
                                            </p:tgtEl>
                                            <p:attrNameLst>
                                              <p:attrName>ppt_y</p:attrName>
                                            </p:attrNameLst>
                                          </p:cBhvr>
                                          <p:tavLst>
                                            <p:tav tm="0">
                                              <p:val>
                                                <p:strVal val="#ppt_y+.1"/>
                                              </p:val>
                                            </p:tav>
                                            <p:tav tm="100000">
                                              <p:val>
                                                <p:strVal val="#ppt_y"/>
                                              </p:val>
                                            </p:tav>
                                          </p:tavLst>
                                        </p:anim>
                                      </p:childTnLst>
                                    </p:cTn>
                                  </p:par>
                                </p:childTnLst>
                              </p:cTn>
                            </p:par>
                            <p:par>
                              <p:cTn id="66" fill="hold">
                                <p:stCondLst>
                                  <p:cond delay="5949"/>
                                </p:stCondLst>
                                <p:childTnLst>
                                  <p:par>
                                    <p:cTn id="67" presetID="42" presetClass="entr" presetSubtype="0" fill="hold" grpId="0" nodeType="after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500"/>
                                            <p:tgtEl>
                                              <p:spTgt spid="73"/>
                                            </p:tgtEl>
                                          </p:cBhvr>
                                        </p:animEffect>
                                        <p:anim calcmode="lin" valueType="num">
                                          <p:cBhvr>
                                            <p:cTn id="70" dur="500" fill="hold"/>
                                            <p:tgtEl>
                                              <p:spTgt spid="73"/>
                                            </p:tgtEl>
                                            <p:attrNameLst>
                                              <p:attrName>ppt_x</p:attrName>
                                            </p:attrNameLst>
                                          </p:cBhvr>
                                          <p:tavLst>
                                            <p:tav tm="0">
                                              <p:val>
                                                <p:strVal val="#ppt_x"/>
                                              </p:val>
                                            </p:tav>
                                            <p:tav tm="100000">
                                              <p:val>
                                                <p:strVal val="#ppt_x"/>
                                              </p:val>
                                            </p:tav>
                                          </p:tavLst>
                                        </p:anim>
                                        <p:anim calcmode="lin" valueType="num">
                                          <p:cBhvr>
                                            <p:cTn id="71" dur="500" fill="hold"/>
                                            <p:tgtEl>
                                              <p:spTgt spid="73"/>
                                            </p:tgtEl>
                                            <p:attrNameLst>
                                              <p:attrName>ppt_y</p:attrName>
                                            </p:attrNameLst>
                                          </p:cBhvr>
                                          <p:tavLst>
                                            <p:tav tm="0">
                                              <p:val>
                                                <p:strVal val="#ppt_y+.1"/>
                                              </p:val>
                                            </p:tav>
                                            <p:tav tm="100000">
                                              <p:val>
                                                <p:strVal val="#ppt_y"/>
                                              </p:val>
                                            </p:tav>
                                          </p:tavLst>
                                        </p:anim>
                                      </p:childTnLst>
                                    </p:cTn>
                                  </p:par>
                                </p:childTnLst>
                              </p:cTn>
                            </p:par>
                            <p:par>
                              <p:cTn id="72" fill="hold">
                                <p:stCondLst>
                                  <p:cond delay="6449"/>
                                </p:stCondLst>
                                <p:childTnLst>
                                  <p:par>
                                    <p:cTn id="73" presetID="31" presetClass="entr" presetSubtype="0" fill="hold" nodeType="afterEffect">
                                      <p:stCondLst>
                                        <p:cond delay="0"/>
                                      </p:stCondLst>
                                      <p:childTnLst>
                                        <p:set>
                                          <p:cBhvr>
                                            <p:cTn id="74" dur="1" fill="hold">
                                              <p:stCondLst>
                                                <p:cond delay="0"/>
                                              </p:stCondLst>
                                            </p:cTn>
                                            <p:tgtEl>
                                              <p:spTgt spid="67"/>
                                            </p:tgtEl>
                                            <p:attrNameLst>
                                              <p:attrName>style.visibility</p:attrName>
                                            </p:attrNameLst>
                                          </p:cBhvr>
                                          <p:to>
                                            <p:strVal val="visible"/>
                                          </p:to>
                                        </p:set>
                                        <p:anim calcmode="lin" valueType="num">
                                          <p:cBhvr>
                                            <p:cTn id="75" dur="500" fill="hold"/>
                                            <p:tgtEl>
                                              <p:spTgt spid="67"/>
                                            </p:tgtEl>
                                            <p:attrNameLst>
                                              <p:attrName>ppt_w</p:attrName>
                                            </p:attrNameLst>
                                          </p:cBhvr>
                                          <p:tavLst>
                                            <p:tav tm="0">
                                              <p:val>
                                                <p:fltVal val="0"/>
                                              </p:val>
                                            </p:tav>
                                            <p:tav tm="100000">
                                              <p:val>
                                                <p:strVal val="#ppt_w"/>
                                              </p:val>
                                            </p:tav>
                                          </p:tavLst>
                                        </p:anim>
                                        <p:anim calcmode="lin" valueType="num">
                                          <p:cBhvr>
                                            <p:cTn id="76" dur="500" fill="hold"/>
                                            <p:tgtEl>
                                              <p:spTgt spid="67"/>
                                            </p:tgtEl>
                                            <p:attrNameLst>
                                              <p:attrName>ppt_h</p:attrName>
                                            </p:attrNameLst>
                                          </p:cBhvr>
                                          <p:tavLst>
                                            <p:tav tm="0">
                                              <p:val>
                                                <p:fltVal val="0"/>
                                              </p:val>
                                            </p:tav>
                                            <p:tav tm="100000">
                                              <p:val>
                                                <p:strVal val="#ppt_h"/>
                                              </p:val>
                                            </p:tav>
                                          </p:tavLst>
                                        </p:anim>
                                        <p:anim calcmode="lin" valueType="num">
                                          <p:cBhvr>
                                            <p:cTn id="77" dur="500" fill="hold"/>
                                            <p:tgtEl>
                                              <p:spTgt spid="67"/>
                                            </p:tgtEl>
                                            <p:attrNameLst>
                                              <p:attrName>style.rotation</p:attrName>
                                            </p:attrNameLst>
                                          </p:cBhvr>
                                          <p:tavLst>
                                            <p:tav tm="0">
                                              <p:val>
                                                <p:fltVal val="90"/>
                                              </p:val>
                                            </p:tav>
                                            <p:tav tm="100000">
                                              <p:val>
                                                <p:fltVal val="0"/>
                                              </p:val>
                                            </p:tav>
                                          </p:tavLst>
                                        </p:anim>
                                        <p:animEffect transition="in" filter="fade">
                                          <p:cBhvr>
                                            <p:cTn id="78" dur="500"/>
                                            <p:tgtEl>
                                              <p:spTgt spid="67"/>
                                            </p:tgtEl>
                                          </p:cBhvr>
                                        </p:animEffect>
                                      </p:childTnLst>
                                    </p:cTn>
                                  </p:par>
                                </p:childTnLst>
                              </p:cTn>
                            </p:par>
                            <p:par>
                              <p:cTn id="79" fill="hold">
                                <p:stCondLst>
                                  <p:cond delay="6949"/>
                                </p:stCondLst>
                                <p:childTnLst>
                                  <p:par>
                                    <p:cTn id="80" presetID="42" presetClass="entr" presetSubtype="0" fill="hold" grpId="0" nodeType="afterEffect">
                                      <p:stCondLst>
                                        <p:cond delay="0"/>
                                      </p:stCondLst>
                                      <p:iterate type="lt">
                                        <p:tmPct val="10000"/>
                                      </p:iterate>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anim calcmode="lin" valueType="num">
                                          <p:cBhvr>
                                            <p:cTn id="83" dur="500" fill="hold"/>
                                            <p:tgtEl>
                                              <p:spTgt spid="74"/>
                                            </p:tgtEl>
                                            <p:attrNameLst>
                                              <p:attrName>ppt_x</p:attrName>
                                            </p:attrNameLst>
                                          </p:cBhvr>
                                          <p:tavLst>
                                            <p:tav tm="0">
                                              <p:val>
                                                <p:strVal val="#ppt_x"/>
                                              </p:val>
                                            </p:tav>
                                            <p:tav tm="100000">
                                              <p:val>
                                                <p:strVal val="#ppt_x"/>
                                              </p:val>
                                            </p:tav>
                                          </p:tavLst>
                                        </p:anim>
                                        <p:anim calcmode="lin" valueType="num">
                                          <p:cBhvr>
                                            <p:cTn id="84" dur="500" fill="hold"/>
                                            <p:tgtEl>
                                              <p:spTgt spid="74"/>
                                            </p:tgtEl>
                                            <p:attrNameLst>
                                              <p:attrName>ppt_y</p:attrName>
                                            </p:attrNameLst>
                                          </p:cBhvr>
                                          <p:tavLst>
                                            <p:tav tm="0">
                                              <p:val>
                                                <p:strVal val="#ppt_y+.1"/>
                                              </p:val>
                                            </p:tav>
                                            <p:tav tm="100000">
                                              <p:val>
                                                <p:strVal val="#ppt_y"/>
                                              </p:val>
                                            </p:tav>
                                          </p:tavLst>
                                        </p:anim>
                                      </p:childTnLst>
                                    </p:cTn>
                                  </p:par>
                                </p:childTnLst>
                              </p:cTn>
                            </p:par>
                            <p:par>
                              <p:cTn id="85" fill="hold">
                                <p:stCondLst>
                                  <p:cond delay="7699"/>
                                </p:stCondLst>
                                <p:childTnLst>
                                  <p:par>
                                    <p:cTn id="86" presetID="42" presetClass="entr" presetSubtype="0" fill="hold" grpId="0" nodeType="after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500"/>
                                            <p:tgtEl>
                                              <p:spTgt spid="75"/>
                                            </p:tgtEl>
                                          </p:cBhvr>
                                        </p:animEffect>
                                        <p:anim calcmode="lin" valueType="num">
                                          <p:cBhvr>
                                            <p:cTn id="89" dur="500" fill="hold"/>
                                            <p:tgtEl>
                                              <p:spTgt spid="75"/>
                                            </p:tgtEl>
                                            <p:attrNameLst>
                                              <p:attrName>ppt_x</p:attrName>
                                            </p:attrNameLst>
                                          </p:cBhvr>
                                          <p:tavLst>
                                            <p:tav tm="0">
                                              <p:val>
                                                <p:strVal val="#ppt_x"/>
                                              </p:val>
                                            </p:tav>
                                            <p:tav tm="100000">
                                              <p:val>
                                                <p:strVal val="#ppt_x"/>
                                              </p:val>
                                            </p:tav>
                                          </p:tavLst>
                                        </p:anim>
                                        <p:anim calcmode="lin" valueType="num">
                                          <p:cBhvr>
                                            <p:cTn id="90"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48" grpId="0" animBg="1"/>
          <p:bldP spid="68" grpId="0"/>
          <p:bldP spid="69" grpId="0"/>
          <p:bldP spid="70" grpId="0"/>
          <p:bldP spid="71" grpId="0"/>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4"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22" presetClass="entr" presetSubtype="2"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500"/>
                                            <p:tgtEl>
                                              <p:spTgt spid="48"/>
                                            </p:tgtEl>
                                          </p:cBhvr>
                                        </p:animEffect>
                                      </p:childTnLst>
                                    </p:cTn>
                                  </p:par>
                                </p:childTnLst>
                              </p:cTn>
                            </p:par>
                            <p:par>
                              <p:cTn id="25" fill="hold">
                                <p:stCondLst>
                                  <p:cond delay="2450"/>
                                </p:stCondLst>
                                <p:childTnLst>
                                  <p:par>
                                    <p:cTn id="26" presetID="2" presetClass="entr" presetSubtype="8" accel="266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400" fill="hold"/>
                                            <p:tgtEl>
                                              <p:spTgt spid="69"/>
                                            </p:tgtEl>
                                            <p:attrNameLst>
                                              <p:attrName>ppt_x</p:attrName>
                                            </p:attrNameLst>
                                          </p:cBhvr>
                                          <p:tavLst>
                                            <p:tav tm="0">
                                              <p:val>
                                                <p:strVal val="0-#ppt_w/2"/>
                                              </p:val>
                                            </p:tav>
                                            <p:tav tm="100000">
                                              <p:val>
                                                <p:strVal val="#ppt_x"/>
                                              </p:val>
                                            </p:tav>
                                          </p:tavLst>
                                        </p:anim>
                                        <p:anim calcmode="lin" valueType="num">
                                          <p:cBhvr additive="base">
                                            <p:cTn id="29" dur="400" fill="hold"/>
                                            <p:tgtEl>
                                              <p:spTgt spid="69"/>
                                            </p:tgtEl>
                                            <p:attrNameLst>
                                              <p:attrName>ppt_y</p:attrName>
                                            </p:attrNameLst>
                                          </p:cBhvr>
                                          <p:tavLst>
                                            <p:tav tm="0">
                                              <p:val>
                                                <p:strVal val="#ppt_y"/>
                                              </p:val>
                                            </p:tav>
                                            <p:tav tm="100000">
                                              <p:val>
                                                <p:strVal val="#ppt_y"/>
                                              </p:val>
                                            </p:tav>
                                          </p:tavLst>
                                        </p:anim>
                                      </p:childTnLst>
                                    </p:cTn>
                                  </p:par>
                                  <p:par>
                                    <p:cTn id="30" presetID="2" presetClass="entr" presetSubtype="8" accel="26600" fill="hold" grpId="0" nodeType="withEffect">
                                      <p:stCondLst>
                                        <p:cond delay="1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400" fill="hold"/>
                                            <p:tgtEl>
                                              <p:spTgt spid="68"/>
                                            </p:tgtEl>
                                            <p:attrNameLst>
                                              <p:attrName>ppt_x</p:attrName>
                                            </p:attrNameLst>
                                          </p:cBhvr>
                                          <p:tavLst>
                                            <p:tav tm="0">
                                              <p:val>
                                                <p:strVal val="0-#ppt_w/2"/>
                                              </p:val>
                                            </p:tav>
                                            <p:tav tm="100000">
                                              <p:val>
                                                <p:strVal val="#ppt_x"/>
                                              </p:val>
                                            </p:tav>
                                          </p:tavLst>
                                        </p:anim>
                                        <p:anim calcmode="lin" valueType="num">
                                          <p:cBhvr additive="base">
                                            <p:cTn id="33" dur="400" fill="hold"/>
                                            <p:tgtEl>
                                              <p:spTgt spid="68"/>
                                            </p:tgtEl>
                                            <p:attrNameLst>
                                              <p:attrName>ppt_y</p:attrName>
                                            </p:attrNameLst>
                                          </p:cBhvr>
                                          <p:tavLst>
                                            <p:tav tm="0">
                                              <p:val>
                                                <p:strVal val="#ppt_y"/>
                                              </p:val>
                                            </p:tav>
                                            <p:tav tm="100000">
                                              <p:val>
                                                <p:strVal val="#ppt_y"/>
                                              </p:val>
                                            </p:tav>
                                          </p:tavLst>
                                        </p:anim>
                                      </p:childTnLst>
                                    </p:cTn>
                                  </p:par>
                                </p:childTnLst>
                              </p:cTn>
                            </p:par>
                            <p:par>
                              <p:cTn id="34" fill="hold">
                                <p:stCondLst>
                                  <p:cond delay="2950"/>
                                </p:stCondLst>
                                <p:childTnLst>
                                  <p:par>
                                    <p:cTn id="35" presetID="31" presetClass="entr" presetSubtype="0" fill="hold" nodeType="after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ppt_w</p:attrName>
                                            </p:attrNameLst>
                                          </p:cBhvr>
                                          <p:tavLst>
                                            <p:tav tm="0">
                                              <p:val>
                                                <p:fltVal val="0"/>
                                              </p:val>
                                            </p:tav>
                                            <p:tav tm="100000">
                                              <p:val>
                                                <p:strVal val="#ppt_w"/>
                                              </p:val>
                                            </p:tav>
                                          </p:tavLst>
                                        </p:anim>
                                        <p:anim calcmode="lin" valueType="num">
                                          <p:cBhvr>
                                            <p:cTn id="38" dur="500" fill="hold"/>
                                            <p:tgtEl>
                                              <p:spTgt spid="65"/>
                                            </p:tgtEl>
                                            <p:attrNameLst>
                                              <p:attrName>ppt_h</p:attrName>
                                            </p:attrNameLst>
                                          </p:cBhvr>
                                          <p:tavLst>
                                            <p:tav tm="0">
                                              <p:val>
                                                <p:fltVal val="0"/>
                                              </p:val>
                                            </p:tav>
                                            <p:tav tm="100000">
                                              <p:val>
                                                <p:strVal val="#ppt_h"/>
                                              </p:val>
                                            </p:tav>
                                          </p:tavLst>
                                        </p:anim>
                                        <p:anim calcmode="lin" valueType="num">
                                          <p:cBhvr>
                                            <p:cTn id="39" dur="500" fill="hold"/>
                                            <p:tgtEl>
                                              <p:spTgt spid="65"/>
                                            </p:tgtEl>
                                            <p:attrNameLst>
                                              <p:attrName>style.rotation</p:attrName>
                                            </p:attrNameLst>
                                          </p:cBhvr>
                                          <p:tavLst>
                                            <p:tav tm="0">
                                              <p:val>
                                                <p:fltVal val="90"/>
                                              </p:val>
                                            </p:tav>
                                            <p:tav tm="100000">
                                              <p:val>
                                                <p:fltVal val="0"/>
                                              </p:val>
                                            </p:tav>
                                          </p:tavLst>
                                        </p:anim>
                                        <p:animEffect transition="in" filter="fade">
                                          <p:cBhvr>
                                            <p:cTn id="40" dur="500"/>
                                            <p:tgtEl>
                                              <p:spTgt spid="65"/>
                                            </p:tgtEl>
                                          </p:cBhvr>
                                        </p:animEffect>
                                      </p:childTnLst>
                                    </p:cTn>
                                  </p:par>
                                </p:childTnLst>
                              </p:cTn>
                            </p:par>
                            <p:par>
                              <p:cTn id="41" fill="hold">
                                <p:stCondLst>
                                  <p:cond delay="3450"/>
                                </p:stCondLst>
                                <p:childTnLst>
                                  <p:par>
                                    <p:cTn id="42" presetID="42" presetClass="entr" presetSubtype="0" fill="hold" grpId="0" nodeType="afterEffect">
                                      <p:stCondLst>
                                        <p:cond delay="0"/>
                                      </p:stCondLst>
                                      <p:iterate type="lt">
                                        <p:tmPct val="10000"/>
                                      </p:iterate>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anim calcmode="lin" valueType="num">
                                          <p:cBhvr>
                                            <p:cTn id="45" dur="500" fill="hold"/>
                                            <p:tgtEl>
                                              <p:spTgt spid="70"/>
                                            </p:tgtEl>
                                            <p:attrNameLst>
                                              <p:attrName>ppt_x</p:attrName>
                                            </p:attrNameLst>
                                          </p:cBhvr>
                                          <p:tavLst>
                                            <p:tav tm="0">
                                              <p:val>
                                                <p:strVal val="#ppt_x"/>
                                              </p:val>
                                            </p:tav>
                                            <p:tav tm="100000">
                                              <p:val>
                                                <p:strVal val="#ppt_x"/>
                                              </p:val>
                                            </p:tav>
                                          </p:tavLst>
                                        </p:anim>
                                        <p:anim calcmode="lin" valueType="num">
                                          <p:cBhvr>
                                            <p:cTn id="46" dur="500" fill="hold"/>
                                            <p:tgtEl>
                                              <p:spTgt spid="70"/>
                                            </p:tgtEl>
                                            <p:attrNameLst>
                                              <p:attrName>ppt_y</p:attrName>
                                            </p:attrNameLst>
                                          </p:cBhvr>
                                          <p:tavLst>
                                            <p:tav tm="0">
                                              <p:val>
                                                <p:strVal val="#ppt_y+.1"/>
                                              </p:val>
                                            </p:tav>
                                            <p:tav tm="100000">
                                              <p:val>
                                                <p:strVal val="#ppt_y"/>
                                              </p:val>
                                            </p:tav>
                                          </p:tavLst>
                                        </p:anim>
                                      </p:childTnLst>
                                    </p:cTn>
                                  </p:par>
                                </p:childTnLst>
                              </p:cTn>
                            </p:par>
                            <p:par>
                              <p:cTn id="47" fill="hold">
                                <p:stCondLst>
                                  <p:cond delay="4199"/>
                                </p:stCondLst>
                                <p:childTnLst>
                                  <p:par>
                                    <p:cTn id="48" presetID="42"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anim calcmode="lin" valueType="num">
                                          <p:cBhvr>
                                            <p:cTn id="51" dur="500" fill="hold"/>
                                            <p:tgtEl>
                                              <p:spTgt spid="71"/>
                                            </p:tgtEl>
                                            <p:attrNameLst>
                                              <p:attrName>ppt_x</p:attrName>
                                            </p:attrNameLst>
                                          </p:cBhvr>
                                          <p:tavLst>
                                            <p:tav tm="0">
                                              <p:val>
                                                <p:strVal val="#ppt_x"/>
                                              </p:val>
                                            </p:tav>
                                            <p:tav tm="100000">
                                              <p:val>
                                                <p:strVal val="#ppt_x"/>
                                              </p:val>
                                            </p:tav>
                                          </p:tavLst>
                                        </p:anim>
                                        <p:anim calcmode="lin" valueType="num">
                                          <p:cBhvr>
                                            <p:cTn id="52" dur="500" fill="hold"/>
                                            <p:tgtEl>
                                              <p:spTgt spid="71"/>
                                            </p:tgtEl>
                                            <p:attrNameLst>
                                              <p:attrName>ppt_y</p:attrName>
                                            </p:attrNameLst>
                                          </p:cBhvr>
                                          <p:tavLst>
                                            <p:tav tm="0">
                                              <p:val>
                                                <p:strVal val="#ppt_y+.1"/>
                                              </p:val>
                                            </p:tav>
                                            <p:tav tm="100000">
                                              <p:val>
                                                <p:strVal val="#ppt_y"/>
                                              </p:val>
                                            </p:tav>
                                          </p:tavLst>
                                        </p:anim>
                                      </p:childTnLst>
                                    </p:cTn>
                                  </p:par>
                                </p:childTnLst>
                              </p:cTn>
                            </p:par>
                            <p:par>
                              <p:cTn id="53" fill="hold">
                                <p:stCondLst>
                                  <p:cond delay="4699"/>
                                </p:stCondLst>
                                <p:childTnLst>
                                  <p:par>
                                    <p:cTn id="54" presetID="31" presetClass="entr" presetSubtype="0" fill="hold" nodeType="after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 calcmode="lin" valueType="num">
                                          <p:cBhvr>
                                            <p:cTn id="58" dur="500" fill="hold"/>
                                            <p:tgtEl>
                                              <p:spTgt spid="66"/>
                                            </p:tgtEl>
                                            <p:attrNameLst>
                                              <p:attrName>style.rotation</p:attrName>
                                            </p:attrNameLst>
                                          </p:cBhvr>
                                          <p:tavLst>
                                            <p:tav tm="0">
                                              <p:val>
                                                <p:fltVal val="90"/>
                                              </p:val>
                                            </p:tav>
                                            <p:tav tm="100000">
                                              <p:val>
                                                <p:fltVal val="0"/>
                                              </p:val>
                                            </p:tav>
                                          </p:tavLst>
                                        </p:anim>
                                        <p:animEffect transition="in" filter="fade">
                                          <p:cBhvr>
                                            <p:cTn id="59" dur="500"/>
                                            <p:tgtEl>
                                              <p:spTgt spid="66"/>
                                            </p:tgtEl>
                                          </p:cBhvr>
                                        </p:animEffect>
                                      </p:childTnLst>
                                    </p:cTn>
                                  </p:par>
                                </p:childTnLst>
                              </p:cTn>
                            </p:par>
                            <p:par>
                              <p:cTn id="60" fill="hold">
                                <p:stCondLst>
                                  <p:cond delay="5199"/>
                                </p:stCondLst>
                                <p:childTnLst>
                                  <p:par>
                                    <p:cTn id="61" presetID="42" presetClass="entr" presetSubtype="0" fill="hold" grpId="0" nodeType="afterEffect">
                                      <p:stCondLst>
                                        <p:cond delay="0"/>
                                      </p:stCondLst>
                                      <p:iterate type="lt">
                                        <p:tmPct val="10000"/>
                                      </p:iterate>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anim calcmode="lin" valueType="num">
                                          <p:cBhvr>
                                            <p:cTn id="64" dur="500" fill="hold"/>
                                            <p:tgtEl>
                                              <p:spTgt spid="72"/>
                                            </p:tgtEl>
                                            <p:attrNameLst>
                                              <p:attrName>ppt_x</p:attrName>
                                            </p:attrNameLst>
                                          </p:cBhvr>
                                          <p:tavLst>
                                            <p:tav tm="0">
                                              <p:val>
                                                <p:strVal val="#ppt_x"/>
                                              </p:val>
                                            </p:tav>
                                            <p:tav tm="100000">
                                              <p:val>
                                                <p:strVal val="#ppt_x"/>
                                              </p:val>
                                            </p:tav>
                                          </p:tavLst>
                                        </p:anim>
                                        <p:anim calcmode="lin" valueType="num">
                                          <p:cBhvr>
                                            <p:cTn id="65" dur="500" fill="hold"/>
                                            <p:tgtEl>
                                              <p:spTgt spid="72"/>
                                            </p:tgtEl>
                                            <p:attrNameLst>
                                              <p:attrName>ppt_y</p:attrName>
                                            </p:attrNameLst>
                                          </p:cBhvr>
                                          <p:tavLst>
                                            <p:tav tm="0">
                                              <p:val>
                                                <p:strVal val="#ppt_y+.1"/>
                                              </p:val>
                                            </p:tav>
                                            <p:tav tm="100000">
                                              <p:val>
                                                <p:strVal val="#ppt_y"/>
                                              </p:val>
                                            </p:tav>
                                          </p:tavLst>
                                        </p:anim>
                                      </p:childTnLst>
                                    </p:cTn>
                                  </p:par>
                                </p:childTnLst>
                              </p:cTn>
                            </p:par>
                            <p:par>
                              <p:cTn id="66" fill="hold">
                                <p:stCondLst>
                                  <p:cond delay="5949"/>
                                </p:stCondLst>
                                <p:childTnLst>
                                  <p:par>
                                    <p:cTn id="67" presetID="42" presetClass="entr" presetSubtype="0" fill="hold" grpId="0" nodeType="after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500"/>
                                            <p:tgtEl>
                                              <p:spTgt spid="73"/>
                                            </p:tgtEl>
                                          </p:cBhvr>
                                        </p:animEffect>
                                        <p:anim calcmode="lin" valueType="num">
                                          <p:cBhvr>
                                            <p:cTn id="70" dur="500" fill="hold"/>
                                            <p:tgtEl>
                                              <p:spTgt spid="73"/>
                                            </p:tgtEl>
                                            <p:attrNameLst>
                                              <p:attrName>ppt_x</p:attrName>
                                            </p:attrNameLst>
                                          </p:cBhvr>
                                          <p:tavLst>
                                            <p:tav tm="0">
                                              <p:val>
                                                <p:strVal val="#ppt_x"/>
                                              </p:val>
                                            </p:tav>
                                            <p:tav tm="100000">
                                              <p:val>
                                                <p:strVal val="#ppt_x"/>
                                              </p:val>
                                            </p:tav>
                                          </p:tavLst>
                                        </p:anim>
                                        <p:anim calcmode="lin" valueType="num">
                                          <p:cBhvr>
                                            <p:cTn id="71" dur="500" fill="hold"/>
                                            <p:tgtEl>
                                              <p:spTgt spid="73"/>
                                            </p:tgtEl>
                                            <p:attrNameLst>
                                              <p:attrName>ppt_y</p:attrName>
                                            </p:attrNameLst>
                                          </p:cBhvr>
                                          <p:tavLst>
                                            <p:tav tm="0">
                                              <p:val>
                                                <p:strVal val="#ppt_y+.1"/>
                                              </p:val>
                                            </p:tav>
                                            <p:tav tm="100000">
                                              <p:val>
                                                <p:strVal val="#ppt_y"/>
                                              </p:val>
                                            </p:tav>
                                          </p:tavLst>
                                        </p:anim>
                                      </p:childTnLst>
                                    </p:cTn>
                                  </p:par>
                                </p:childTnLst>
                              </p:cTn>
                            </p:par>
                            <p:par>
                              <p:cTn id="72" fill="hold">
                                <p:stCondLst>
                                  <p:cond delay="6449"/>
                                </p:stCondLst>
                                <p:childTnLst>
                                  <p:par>
                                    <p:cTn id="73" presetID="31" presetClass="entr" presetSubtype="0" fill="hold" nodeType="afterEffect">
                                      <p:stCondLst>
                                        <p:cond delay="0"/>
                                      </p:stCondLst>
                                      <p:childTnLst>
                                        <p:set>
                                          <p:cBhvr>
                                            <p:cTn id="74" dur="1" fill="hold">
                                              <p:stCondLst>
                                                <p:cond delay="0"/>
                                              </p:stCondLst>
                                            </p:cTn>
                                            <p:tgtEl>
                                              <p:spTgt spid="67"/>
                                            </p:tgtEl>
                                            <p:attrNameLst>
                                              <p:attrName>style.visibility</p:attrName>
                                            </p:attrNameLst>
                                          </p:cBhvr>
                                          <p:to>
                                            <p:strVal val="visible"/>
                                          </p:to>
                                        </p:set>
                                        <p:anim calcmode="lin" valueType="num">
                                          <p:cBhvr>
                                            <p:cTn id="75" dur="500" fill="hold"/>
                                            <p:tgtEl>
                                              <p:spTgt spid="67"/>
                                            </p:tgtEl>
                                            <p:attrNameLst>
                                              <p:attrName>ppt_w</p:attrName>
                                            </p:attrNameLst>
                                          </p:cBhvr>
                                          <p:tavLst>
                                            <p:tav tm="0">
                                              <p:val>
                                                <p:fltVal val="0"/>
                                              </p:val>
                                            </p:tav>
                                            <p:tav tm="100000">
                                              <p:val>
                                                <p:strVal val="#ppt_w"/>
                                              </p:val>
                                            </p:tav>
                                          </p:tavLst>
                                        </p:anim>
                                        <p:anim calcmode="lin" valueType="num">
                                          <p:cBhvr>
                                            <p:cTn id="76" dur="500" fill="hold"/>
                                            <p:tgtEl>
                                              <p:spTgt spid="67"/>
                                            </p:tgtEl>
                                            <p:attrNameLst>
                                              <p:attrName>ppt_h</p:attrName>
                                            </p:attrNameLst>
                                          </p:cBhvr>
                                          <p:tavLst>
                                            <p:tav tm="0">
                                              <p:val>
                                                <p:fltVal val="0"/>
                                              </p:val>
                                            </p:tav>
                                            <p:tav tm="100000">
                                              <p:val>
                                                <p:strVal val="#ppt_h"/>
                                              </p:val>
                                            </p:tav>
                                          </p:tavLst>
                                        </p:anim>
                                        <p:anim calcmode="lin" valueType="num">
                                          <p:cBhvr>
                                            <p:cTn id="77" dur="500" fill="hold"/>
                                            <p:tgtEl>
                                              <p:spTgt spid="67"/>
                                            </p:tgtEl>
                                            <p:attrNameLst>
                                              <p:attrName>style.rotation</p:attrName>
                                            </p:attrNameLst>
                                          </p:cBhvr>
                                          <p:tavLst>
                                            <p:tav tm="0">
                                              <p:val>
                                                <p:fltVal val="90"/>
                                              </p:val>
                                            </p:tav>
                                            <p:tav tm="100000">
                                              <p:val>
                                                <p:fltVal val="0"/>
                                              </p:val>
                                            </p:tav>
                                          </p:tavLst>
                                        </p:anim>
                                        <p:animEffect transition="in" filter="fade">
                                          <p:cBhvr>
                                            <p:cTn id="78" dur="500"/>
                                            <p:tgtEl>
                                              <p:spTgt spid="67"/>
                                            </p:tgtEl>
                                          </p:cBhvr>
                                        </p:animEffect>
                                      </p:childTnLst>
                                    </p:cTn>
                                  </p:par>
                                </p:childTnLst>
                              </p:cTn>
                            </p:par>
                            <p:par>
                              <p:cTn id="79" fill="hold">
                                <p:stCondLst>
                                  <p:cond delay="6949"/>
                                </p:stCondLst>
                                <p:childTnLst>
                                  <p:par>
                                    <p:cTn id="80" presetID="42" presetClass="entr" presetSubtype="0" fill="hold" grpId="0" nodeType="afterEffect">
                                      <p:stCondLst>
                                        <p:cond delay="0"/>
                                      </p:stCondLst>
                                      <p:iterate type="lt">
                                        <p:tmPct val="10000"/>
                                      </p:iterate>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anim calcmode="lin" valueType="num">
                                          <p:cBhvr>
                                            <p:cTn id="83" dur="500" fill="hold"/>
                                            <p:tgtEl>
                                              <p:spTgt spid="74"/>
                                            </p:tgtEl>
                                            <p:attrNameLst>
                                              <p:attrName>ppt_x</p:attrName>
                                            </p:attrNameLst>
                                          </p:cBhvr>
                                          <p:tavLst>
                                            <p:tav tm="0">
                                              <p:val>
                                                <p:strVal val="#ppt_x"/>
                                              </p:val>
                                            </p:tav>
                                            <p:tav tm="100000">
                                              <p:val>
                                                <p:strVal val="#ppt_x"/>
                                              </p:val>
                                            </p:tav>
                                          </p:tavLst>
                                        </p:anim>
                                        <p:anim calcmode="lin" valueType="num">
                                          <p:cBhvr>
                                            <p:cTn id="84" dur="500" fill="hold"/>
                                            <p:tgtEl>
                                              <p:spTgt spid="74"/>
                                            </p:tgtEl>
                                            <p:attrNameLst>
                                              <p:attrName>ppt_y</p:attrName>
                                            </p:attrNameLst>
                                          </p:cBhvr>
                                          <p:tavLst>
                                            <p:tav tm="0">
                                              <p:val>
                                                <p:strVal val="#ppt_y+.1"/>
                                              </p:val>
                                            </p:tav>
                                            <p:tav tm="100000">
                                              <p:val>
                                                <p:strVal val="#ppt_y"/>
                                              </p:val>
                                            </p:tav>
                                          </p:tavLst>
                                        </p:anim>
                                      </p:childTnLst>
                                    </p:cTn>
                                  </p:par>
                                </p:childTnLst>
                              </p:cTn>
                            </p:par>
                            <p:par>
                              <p:cTn id="85" fill="hold">
                                <p:stCondLst>
                                  <p:cond delay="7699"/>
                                </p:stCondLst>
                                <p:childTnLst>
                                  <p:par>
                                    <p:cTn id="86" presetID="42" presetClass="entr" presetSubtype="0" fill="hold" grpId="0" nodeType="after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500"/>
                                            <p:tgtEl>
                                              <p:spTgt spid="75"/>
                                            </p:tgtEl>
                                          </p:cBhvr>
                                        </p:animEffect>
                                        <p:anim calcmode="lin" valueType="num">
                                          <p:cBhvr>
                                            <p:cTn id="89" dur="500" fill="hold"/>
                                            <p:tgtEl>
                                              <p:spTgt spid="75"/>
                                            </p:tgtEl>
                                            <p:attrNameLst>
                                              <p:attrName>ppt_x</p:attrName>
                                            </p:attrNameLst>
                                          </p:cBhvr>
                                          <p:tavLst>
                                            <p:tav tm="0">
                                              <p:val>
                                                <p:strVal val="#ppt_x"/>
                                              </p:val>
                                            </p:tav>
                                            <p:tav tm="100000">
                                              <p:val>
                                                <p:strVal val="#ppt_x"/>
                                              </p:val>
                                            </p:tav>
                                          </p:tavLst>
                                        </p:anim>
                                        <p:anim calcmode="lin" valueType="num">
                                          <p:cBhvr>
                                            <p:cTn id="90"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48" grpId="0" animBg="1"/>
          <p:bldP spid="68" grpId="0"/>
          <p:bldP spid="69" grpId="0"/>
          <p:bldP spid="70" grpId="0"/>
          <p:bldP spid="71" grpId="0"/>
          <p:bldP spid="72" grpId="0"/>
          <p:bldP spid="73" grpId="0"/>
          <p:bldP spid="74" grpId="0"/>
          <p:bldP spid="7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三、请在此处添加标题</a:t>
            </a:r>
          </a:p>
        </p:txBody>
      </p:sp>
      <p:sp>
        <p:nvSpPr>
          <p:cNvPr id="76" name="Rectangle 7"/>
          <p:cNvSpPr/>
          <p:nvPr/>
        </p:nvSpPr>
        <p:spPr>
          <a:xfrm>
            <a:off x="841375" y="4675188"/>
            <a:ext cx="2519363" cy="1439862"/>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Rectangle 8"/>
          <p:cNvSpPr/>
          <p:nvPr/>
        </p:nvSpPr>
        <p:spPr>
          <a:xfrm>
            <a:off x="3455988" y="4670425"/>
            <a:ext cx="2519362" cy="144462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Rectangle 9"/>
          <p:cNvSpPr/>
          <p:nvPr/>
        </p:nvSpPr>
        <p:spPr>
          <a:xfrm>
            <a:off x="6083300" y="4675188"/>
            <a:ext cx="2520950" cy="1439862"/>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Rectangle 10"/>
          <p:cNvSpPr/>
          <p:nvPr/>
        </p:nvSpPr>
        <p:spPr>
          <a:xfrm>
            <a:off x="8712200" y="4675188"/>
            <a:ext cx="2519363" cy="1439862"/>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Rectangle 11"/>
          <p:cNvSpPr>
            <a:spLocks noChangeAspect="1"/>
          </p:cNvSpPr>
          <p:nvPr/>
        </p:nvSpPr>
        <p:spPr>
          <a:xfrm>
            <a:off x="841375" y="1427163"/>
            <a:ext cx="10390188" cy="3167062"/>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Rectangle 12"/>
          <p:cNvSpPr>
            <a:spLocks noChangeAspect="1"/>
          </p:cNvSpPr>
          <p:nvPr/>
        </p:nvSpPr>
        <p:spPr>
          <a:xfrm>
            <a:off x="841375" y="3995738"/>
            <a:ext cx="10390188" cy="598487"/>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13"/>
          <p:cNvSpPr txBox="1"/>
          <p:nvPr/>
        </p:nvSpPr>
        <p:spPr>
          <a:xfrm>
            <a:off x="1048544" y="4053794"/>
            <a:ext cx="9975850" cy="513405"/>
          </a:xfrm>
          <a:prstGeom prst="rect">
            <a:avLst/>
          </a:prstGeom>
          <a:noFill/>
        </p:spPr>
        <p:txBody>
          <a:bodyPr rIns="144000" bIns="36000" spcCol="360000">
            <a:spAutoFit/>
          </a:bodyPr>
          <a:lstStyle/>
          <a:p>
            <a:pPr algn="ctr">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anim calcmode="lin" valueType="num">
                                      <p:cBhvr>
                                        <p:cTn id="20" dur="500" fill="hold"/>
                                        <p:tgtEl>
                                          <p:spTgt spid="80"/>
                                        </p:tgtEl>
                                        <p:attrNameLst>
                                          <p:attrName>ppt_x</p:attrName>
                                        </p:attrNameLst>
                                      </p:cBhvr>
                                      <p:tavLst>
                                        <p:tav tm="0">
                                          <p:val>
                                            <p:strVal val="#ppt_x"/>
                                          </p:val>
                                        </p:tav>
                                        <p:tav tm="100000">
                                          <p:val>
                                            <p:strVal val="#ppt_x"/>
                                          </p:val>
                                        </p:tav>
                                      </p:tavLst>
                                    </p:anim>
                                    <p:anim calcmode="lin" valueType="num">
                                      <p:cBhvr>
                                        <p:cTn id="21" dur="500" fill="hold"/>
                                        <p:tgtEl>
                                          <p:spTgt spid="80"/>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49" presetClass="entr" presetSubtype="0" decel="100000"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p:cTn id="25" dur="500" fill="hold"/>
                                        <p:tgtEl>
                                          <p:spTgt spid="76"/>
                                        </p:tgtEl>
                                        <p:attrNameLst>
                                          <p:attrName>ppt_w</p:attrName>
                                        </p:attrNameLst>
                                      </p:cBhvr>
                                      <p:tavLst>
                                        <p:tav tm="0">
                                          <p:val>
                                            <p:fltVal val="0"/>
                                          </p:val>
                                        </p:tav>
                                        <p:tav tm="100000">
                                          <p:val>
                                            <p:strVal val="#ppt_w"/>
                                          </p:val>
                                        </p:tav>
                                      </p:tavLst>
                                    </p:anim>
                                    <p:anim calcmode="lin" valueType="num">
                                      <p:cBhvr>
                                        <p:cTn id="26" dur="500" fill="hold"/>
                                        <p:tgtEl>
                                          <p:spTgt spid="76"/>
                                        </p:tgtEl>
                                        <p:attrNameLst>
                                          <p:attrName>ppt_h</p:attrName>
                                        </p:attrNameLst>
                                      </p:cBhvr>
                                      <p:tavLst>
                                        <p:tav tm="0">
                                          <p:val>
                                            <p:fltVal val="0"/>
                                          </p:val>
                                        </p:tav>
                                        <p:tav tm="100000">
                                          <p:val>
                                            <p:strVal val="#ppt_h"/>
                                          </p:val>
                                        </p:tav>
                                      </p:tavLst>
                                    </p:anim>
                                    <p:anim calcmode="lin" valueType="num">
                                      <p:cBhvr>
                                        <p:cTn id="27" dur="500" fill="hold"/>
                                        <p:tgtEl>
                                          <p:spTgt spid="76"/>
                                        </p:tgtEl>
                                        <p:attrNameLst>
                                          <p:attrName>style.rotation</p:attrName>
                                        </p:attrNameLst>
                                      </p:cBhvr>
                                      <p:tavLst>
                                        <p:tav tm="0">
                                          <p:val>
                                            <p:fltVal val="360"/>
                                          </p:val>
                                        </p:tav>
                                        <p:tav tm="100000">
                                          <p:val>
                                            <p:fltVal val="0"/>
                                          </p:val>
                                        </p:tav>
                                      </p:tavLst>
                                    </p:anim>
                                    <p:animEffect transition="in" filter="fade">
                                      <p:cBhvr>
                                        <p:cTn id="28" dur="500"/>
                                        <p:tgtEl>
                                          <p:spTgt spid="76"/>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p:cTn id="31" dur="500" fill="hold"/>
                                        <p:tgtEl>
                                          <p:spTgt spid="77"/>
                                        </p:tgtEl>
                                        <p:attrNameLst>
                                          <p:attrName>ppt_w</p:attrName>
                                        </p:attrNameLst>
                                      </p:cBhvr>
                                      <p:tavLst>
                                        <p:tav tm="0">
                                          <p:val>
                                            <p:fltVal val="0"/>
                                          </p:val>
                                        </p:tav>
                                        <p:tav tm="100000">
                                          <p:val>
                                            <p:strVal val="#ppt_w"/>
                                          </p:val>
                                        </p:tav>
                                      </p:tavLst>
                                    </p:anim>
                                    <p:anim calcmode="lin" valueType="num">
                                      <p:cBhvr>
                                        <p:cTn id="32" dur="500" fill="hold"/>
                                        <p:tgtEl>
                                          <p:spTgt spid="77"/>
                                        </p:tgtEl>
                                        <p:attrNameLst>
                                          <p:attrName>ppt_h</p:attrName>
                                        </p:attrNameLst>
                                      </p:cBhvr>
                                      <p:tavLst>
                                        <p:tav tm="0">
                                          <p:val>
                                            <p:fltVal val="0"/>
                                          </p:val>
                                        </p:tav>
                                        <p:tav tm="100000">
                                          <p:val>
                                            <p:strVal val="#ppt_h"/>
                                          </p:val>
                                        </p:tav>
                                      </p:tavLst>
                                    </p:anim>
                                    <p:anim calcmode="lin" valueType="num">
                                      <p:cBhvr>
                                        <p:cTn id="33" dur="500" fill="hold"/>
                                        <p:tgtEl>
                                          <p:spTgt spid="77"/>
                                        </p:tgtEl>
                                        <p:attrNameLst>
                                          <p:attrName>style.rotation</p:attrName>
                                        </p:attrNameLst>
                                      </p:cBhvr>
                                      <p:tavLst>
                                        <p:tav tm="0">
                                          <p:val>
                                            <p:fltVal val="360"/>
                                          </p:val>
                                        </p:tav>
                                        <p:tav tm="100000">
                                          <p:val>
                                            <p:fltVal val="0"/>
                                          </p:val>
                                        </p:tav>
                                      </p:tavLst>
                                    </p:anim>
                                    <p:animEffect transition="in" filter="fade">
                                      <p:cBhvr>
                                        <p:cTn id="34" dur="500"/>
                                        <p:tgtEl>
                                          <p:spTgt spid="77"/>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p:cTn id="37" dur="500" fill="hold"/>
                                        <p:tgtEl>
                                          <p:spTgt spid="78"/>
                                        </p:tgtEl>
                                        <p:attrNameLst>
                                          <p:attrName>ppt_w</p:attrName>
                                        </p:attrNameLst>
                                      </p:cBhvr>
                                      <p:tavLst>
                                        <p:tav tm="0">
                                          <p:val>
                                            <p:fltVal val="0"/>
                                          </p:val>
                                        </p:tav>
                                        <p:tav tm="100000">
                                          <p:val>
                                            <p:strVal val="#ppt_w"/>
                                          </p:val>
                                        </p:tav>
                                      </p:tavLst>
                                    </p:anim>
                                    <p:anim calcmode="lin" valueType="num">
                                      <p:cBhvr>
                                        <p:cTn id="38" dur="500" fill="hold"/>
                                        <p:tgtEl>
                                          <p:spTgt spid="78"/>
                                        </p:tgtEl>
                                        <p:attrNameLst>
                                          <p:attrName>ppt_h</p:attrName>
                                        </p:attrNameLst>
                                      </p:cBhvr>
                                      <p:tavLst>
                                        <p:tav tm="0">
                                          <p:val>
                                            <p:fltVal val="0"/>
                                          </p:val>
                                        </p:tav>
                                        <p:tav tm="100000">
                                          <p:val>
                                            <p:strVal val="#ppt_h"/>
                                          </p:val>
                                        </p:tav>
                                      </p:tavLst>
                                    </p:anim>
                                    <p:anim calcmode="lin" valueType="num">
                                      <p:cBhvr>
                                        <p:cTn id="39" dur="500" fill="hold"/>
                                        <p:tgtEl>
                                          <p:spTgt spid="78"/>
                                        </p:tgtEl>
                                        <p:attrNameLst>
                                          <p:attrName>style.rotation</p:attrName>
                                        </p:attrNameLst>
                                      </p:cBhvr>
                                      <p:tavLst>
                                        <p:tav tm="0">
                                          <p:val>
                                            <p:fltVal val="360"/>
                                          </p:val>
                                        </p:tav>
                                        <p:tav tm="100000">
                                          <p:val>
                                            <p:fltVal val="0"/>
                                          </p:val>
                                        </p:tav>
                                      </p:tavLst>
                                    </p:anim>
                                    <p:animEffect transition="in" filter="fade">
                                      <p:cBhvr>
                                        <p:cTn id="40" dur="500"/>
                                        <p:tgtEl>
                                          <p:spTgt spid="78"/>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500" fill="hold"/>
                                        <p:tgtEl>
                                          <p:spTgt spid="79"/>
                                        </p:tgtEl>
                                        <p:attrNameLst>
                                          <p:attrName>ppt_w</p:attrName>
                                        </p:attrNameLst>
                                      </p:cBhvr>
                                      <p:tavLst>
                                        <p:tav tm="0">
                                          <p:val>
                                            <p:fltVal val="0"/>
                                          </p:val>
                                        </p:tav>
                                        <p:tav tm="100000">
                                          <p:val>
                                            <p:strVal val="#ppt_w"/>
                                          </p:val>
                                        </p:tav>
                                      </p:tavLst>
                                    </p:anim>
                                    <p:anim calcmode="lin" valueType="num">
                                      <p:cBhvr>
                                        <p:cTn id="44" dur="500" fill="hold"/>
                                        <p:tgtEl>
                                          <p:spTgt spid="79"/>
                                        </p:tgtEl>
                                        <p:attrNameLst>
                                          <p:attrName>ppt_h</p:attrName>
                                        </p:attrNameLst>
                                      </p:cBhvr>
                                      <p:tavLst>
                                        <p:tav tm="0">
                                          <p:val>
                                            <p:fltVal val="0"/>
                                          </p:val>
                                        </p:tav>
                                        <p:tav tm="100000">
                                          <p:val>
                                            <p:strVal val="#ppt_h"/>
                                          </p:val>
                                        </p:tav>
                                      </p:tavLst>
                                    </p:anim>
                                    <p:anim calcmode="lin" valueType="num">
                                      <p:cBhvr>
                                        <p:cTn id="45" dur="500" fill="hold"/>
                                        <p:tgtEl>
                                          <p:spTgt spid="79"/>
                                        </p:tgtEl>
                                        <p:attrNameLst>
                                          <p:attrName>style.rotation</p:attrName>
                                        </p:attrNameLst>
                                      </p:cBhvr>
                                      <p:tavLst>
                                        <p:tav tm="0">
                                          <p:val>
                                            <p:fltVal val="360"/>
                                          </p:val>
                                        </p:tav>
                                        <p:tav tm="100000">
                                          <p:val>
                                            <p:fltVal val="0"/>
                                          </p:val>
                                        </p:tav>
                                      </p:tavLst>
                                    </p:anim>
                                    <p:animEffect transition="in" filter="fade">
                                      <p:cBhvr>
                                        <p:cTn id="46" dur="500"/>
                                        <p:tgtEl>
                                          <p:spTgt spid="79"/>
                                        </p:tgtEl>
                                      </p:cBhvr>
                                    </p:animEffect>
                                  </p:childTnLst>
                                </p:cTn>
                              </p:par>
                            </p:childTnLst>
                          </p:cTn>
                        </p:par>
                        <p:par>
                          <p:cTn id="47" fill="hold">
                            <p:stCondLst>
                              <p:cond delay="2450"/>
                            </p:stCondLst>
                            <p:childTnLst>
                              <p:par>
                                <p:cTn id="48" presetID="2" presetClass="entr" presetSubtype="2"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1+#ppt_w/2"/>
                                          </p:val>
                                        </p:tav>
                                        <p:tav tm="100000">
                                          <p:val>
                                            <p:strVal val="#ppt_x"/>
                                          </p:val>
                                        </p:tav>
                                      </p:tavLst>
                                    </p:anim>
                                    <p:anim calcmode="lin" valueType="num">
                                      <p:cBhvr additive="base">
                                        <p:cTn id="51" dur="500" fill="hold"/>
                                        <p:tgtEl>
                                          <p:spTgt spid="81"/>
                                        </p:tgtEl>
                                        <p:attrNameLst>
                                          <p:attrName>ppt_y</p:attrName>
                                        </p:attrNameLst>
                                      </p:cBhvr>
                                      <p:tavLst>
                                        <p:tav tm="0">
                                          <p:val>
                                            <p:strVal val="#ppt_y"/>
                                          </p:val>
                                        </p:tav>
                                        <p:tav tm="100000">
                                          <p:val>
                                            <p:strVal val="#ppt_y"/>
                                          </p:val>
                                        </p:tav>
                                      </p:tavLst>
                                    </p:anim>
                                  </p:childTnLst>
                                </p:cTn>
                              </p:par>
                            </p:childTnLst>
                          </p:cTn>
                        </p:par>
                        <p:par>
                          <p:cTn id="52" fill="hold">
                            <p:stCondLst>
                              <p:cond delay="2950"/>
                            </p:stCondLst>
                            <p:childTnLst>
                              <p:par>
                                <p:cTn id="53" presetID="22" presetClass="entr" presetSubtype="8" fill="hold" grpId="0" nodeType="afterEffect">
                                  <p:stCondLst>
                                    <p:cond delay="0"/>
                                  </p:stCondLst>
                                  <p:iterate type="lt">
                                    <p:tmPct val="10000"/>
                                  </p:iterate>
                                  <p:childTnLst>
                                    <p:set>
                                      <p:cBhvr>
                                        <p:cTn id="54" dur="1" fill="hold">
                                          <p:stCondLst>
                                            <p:cond delay="0"/>
                                          </p:stCondLst>
                                        </p:cTn>
                                        <p:tgtEl>
                                          <p:spTgt spid="82"/>
                                        </p:tgtEl>
                                        <p:attrNameLst>
                                          <p:attrName>style.visibility</p:attrName>
                                        </p:attrNameLst>
                                      </p:cBhvr>
                                      <p:to>
                                        <p:strVal val="visible"/>
                                      </p:to>
                                    </p:set>
                                    <p:animEffect transition="in" filter="wipe(left)">
                                      <p:cBhvr>
                                        <p:cTn id="5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76" grpId="0" animBg="1"/>
      <p:bldP spid="77" grpId="0" animBg="1"/>
      <p:bldP spid="78" grpId="0" animBg="1"/>
      <p:bldP spid="79" grpId="0" animBg="1"/>
      <p:bldP spid="80" grpId="0" animBg="1"/>
      <p:bldP spid="81" grpId="0" animBg="1"/>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三、请在此处添加标题</a:t>
            </a:r>
          </a:p>
        </p:txBody>
      </p:sp>
      <p:grpSp>
        <p:nvGrpSpPr>
          <p:cNvPr id="53" name="Group 57"/>
          <p:cNvGrpSpPr/>
          <p:nvPr/>
        </p:nvGrpSpPr>
        <p:grpSpPr>
          <a:xfrm>
            <a:off x="6744425" y="4244880"/>
            <a:ext cx="1136948" cy="1153545"/>
            <a:chOff x="2285781" y="4847654"/>
            <a:chExt cx="952480" cy="966132"/>
          </a:xfrm>
        </p:grpSpPr>
        <p:sp>
          <p:nvSpPr>
            <p:cNvPr id="54" name="Oval 58"/>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Oval 59"/>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Group 49"/>
          <p:cNvGrpSpPr/>
          <p:nvPr/>
        </p:nvGrpSpPr>
        <p:grpSpPr>
          <a:xfrm>
            <a:off x="4320941" y="2841580"/>
            <a:ext cx="1136948" cy="1153545"/>
            <a:chOff x="2285781" y="4847654"/>
            <a:chExt cx="952480" cy="966132"/>
          </a:xfrm>
        </p:grpSpPr>
        <p:sp>
          <p:nvSpPr>
            <p:cNvPr id="57" name="Oval 50"/>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Oval 51"/>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9" name="Straight Connector 18"/>
          <p:cNvCxnSpPr/>
          <p:nvPr/>
        </p:nvCxnSpPr>
        <p:spPr>
          <a:xfrm>
            <a:off x="6096000" y="2102177"/>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60" name="TextBox 19"/>
          <p:cNvSpPr txBox="1"/>
          <p:nvPr/>
        </p:nvSpPr>
        <p:spPr>
          <a:xfrm>
            <a:off x="2209072" y="2854542"/>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20"/>
          <p:cNvSpPr txBox="1"/>
          <p:nvPr/>
        </p:nvSpPr>
        <p:spPr>
          <a:xfrm>
            <a:off x="521966" y="3295819"/>
            <a:ext cx="3739791" cy="1200310"/>
          </a:xfrm>
          <a:prstGeom prst="rect">
            <a:avLst/>
          </a:prstGeom>
          <a:noFill/>
        </p:spPr>
        <p:txBody>
          <a:bodyPr wrap="square" lIns="91422" tIns="45711" rIns="91422" bIns="45711" rtlCol="0">
            <a:spAutoFit/>
          </a:bodyPr>
          <a:lstStyle/>
          <a:p>
            <a:pPr algn="r" defTabSz="323215">
              <a:lnSpc>
                <a:spcPct val="120000"/>
              </a:lnSpc>
              <a:spcBef>
                <a:spcPts val="850"/>
              </a:spcBef>
              <a:defRPr/>
            </a:pPr>
            <a:r>
              <a:rPr lang="zh-CN" altLang="en-US" sz="1200" dirty="0">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62" name="Oval 22"/>
          <p:cNvSpPr/>
          <p:nvPr/>
        </p:nvSpPr>
        <p:spPr>
          <a:xfrm>
            <a:off x="6039454" y="3366931"/>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latin typeface="Arial" panose="020B0604020202020204" pitchFamily="34" charset="0"/>
              <a:ea typeface="微软雅黑" panose="020B0503020204020204" pitchFamily="34" charset="-122"/>
              <a:sym typeface="Arial" panose="020B0604020202020204" pitchFamily="34" charset="0"/>
            </a:endParaRPr>
          </a:p>
        </p:txBody>
      </p:sp>
      <p:cxnSp>
        <p:nvCxnSpPr>
          <p:cNvPr id="63" name="Straight Connector 23"/>
          <p:cNvCxnSpPr/>
          <p:nvPr/>
        </p:nvCxnSpPr>
        <p:spPr>
          <a:xfrm>
            <a:off x="5514832" y="3442346"/>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64" name="Straight Connector 30"/>
          <p:cNvCxnSpPr/>
          <p:nvPr/>
        </p:nvCxnSpPr>
        <p:spPr>
          <a:xfrm>
            <a:off x="6096000" y="3488802"/>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65" name="Oval 31"/>
          <p:cNvSpPr/>
          <p:nvPr/>
        </p:nvSpPr>
        <p:spPr>
          <a:xfrm>
            <a:off x="6039454" y="4753556"/>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latin typeface="Arial" panose="020B0604020202020204" pitchFamily="34" charset="0"/>
              <a:ea typeface="微软雅黑" panose="020B0503020204020204" pitchFamily="34" charset="-122"/>
              <a:sym typeface="Arial" panose="020B0604020202020204" pitchFamily="34" charset="0"/>
            </a:endParaRPr>
          </a:p>
        </p:txBody>
      </p:sp>
      <p:cxnSp>
        <p:nvCxnSpPr>
          <p:cNvPr id="66" name="Straight Connector 32"/>
          <p:cNvCxnSpPr/>
          <p:nvPr/>
        </p:nvCxnSpPr>
        <p:spPr>
          <a:xfrm>
            <a:off x="6152547" y="4828971"/>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67" name="Straight Connector 34"/>
          <p:cNvCxnSpPr/>
          <p:nvPr/>
        </p:nvCxnSpPr>
        <p:spPr>
          <a:xfrm>
            <a:off x="6096000" y="4866678"/>
            <a:ext cx="0" cy="1991322"/>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68" name="TextBox 35"/>
          <p:cNvSpPr txBox="1"/>
          <p:nvPr/>
        </p:nvSpPr>
        <p:spPr>
          <a:xfrm>
            <a:off x="7927577" y="4301790"/>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9" name="Straight Connector 53"/>
          <p:cNvCxnSpPr/>
          <p:nvPr/>
        </p:nvCxnSpPr>
        <p:spPr>
          <a:xfrm>
            <a:off x="5723265" y="2083999"/>
            <a:ext cx="737080" cy="0"/>
          </a:xfrm>
          <a:prstGeom prst="line">
            <a:avLst/>
          </a:prstGeom>
          <a:ln w="25400">
            <a:solidFill>
              <a:schemeClr val="tx1">
                <a:lumMod val="75000"/>
                <a:lumOff val="25000"/>
              </a:schemeClr>
            </a:solidFill>
            <a:prstDash val="dot"/>
            <a:headEnd type="diamond"/>
            <a:tailEnd type="diamond"/>
          </a:ln>
        </p:spPr>
        <p:style>
          <a:lnRef idx="1">
            <a:schemeClr val="accent1"/>
          </a:lnRef>
          <a:fillRef idx="0">
            <a:schemeClr val="accent1"/>
          </a:fillRef>
          <a:effectRef idx="0">
            <a:schemeClr val="accent1"/>
          </a:effectRef>
          <a:fontRef idx="minor">
            <a:schemeClr val="tx1"/>
          </a:fontRef>
        </p:style>
      </p:cxnSp>
      <p:sp>
        <p:nvSpPr>
          <p:cNvPr id="70" name="TextBox 62"/>
          <p:cNvSpPr txBox="1"/>
          <p:nvPr/>
        </p:nvSpPr>
        <p:spPr>
          <a:xfrm>
            <a:off x="7938577" y="4737518"/>
            <a:ext cx="3919593" cy="1200310"/>
          </a:xfrm>
          <a:prstGeom prst="rect">
            <a:avLst/>
          </a:prstGeom>
          <a:noFill/>
        </p:spPr>
        <p:txBody>
          <a:bodyPr wrap="square" lIns="91422" tIns="45711" rIns="91422" bIns="45711" rtlCol="0">
            <a:spAutoFit/>
          </a:bodyPr>
          <a:lstStyle/>
          <a:p>
            <a:pPr defTabSz="323215">
              <a:lnSpc>
                <a:spcPct val="120000"/>
              </a:lnSpc>
              <a:spcBef>
                <a:spcPts val="850"/>
              </a:spcBef>
              <a:defRPr/>
            </a:pPr>
            <a:r>
              <a:rPr lang="zh-CN" altLang="en-US" sz="1200" dirty="0">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71" name="AutoShape 12"/>
          <p:cNvSpPr/>
          <p:nvPr/>
        </p:nvSpPr>
        <p:spPr bwMode="auto">
          <a:xfrm>
            <a:off x="7109406" y="4578838"/>
            <a:ext cx="420803" cy="434009"/>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72" name="AutoShape 38"/>
          <p:cNvSpPr/>
          <p:nvPr/>
        </p:nvSpPr>
        <p:spPr bwMode="auto">
          <a:xfrm>
            <a:off x="4697846" y="3234304"/>
            <a:ext cx="420803" cy="3961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childTnLst>
                          </p:cTn>
                        </p:par>
                        <p:par>
                          <p:cTn id="20" fill="hold">
                            <p:stCondLst>
                              <p:cond delay="1950"/>
                            </p:stCondLst>
                            <p:childTnLst>
                              <p:par>
                                <p:cTn id="21" presetID="22" presetClass="entr" presetSubtype="1"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up)">
                                      <p:cBhvr>
                                        <p:cTn id="23" dur="500"/>
                                        <p:tgtEl>
                                          <p:spTgt spid="59"/>
                                        </p:tgtEl>
                                      </p:cBhvr>
                                    </p:animEffect>
                                  </p:childTnLst>
                                </p:cTn>
                              </p:par>
                            </p:childTnLst>
                          </p:cTn>
                        </p:par>
                        <p:par>
                          <p:cTn id="24" fill="hold">
                            <p:stCondLst>
                              <p:cond delay="2450"/>
                            </p:stCondLst>
                            <p:childTnLst>
                              <p:par>
                                <p:cTn id="25" presetID="53" presetClass="entr" presetSubtype="16"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childTnLst>
                          </p:cTn>
                        </p:par>
                        <p:par>
                          <p:cTn id="30" fill="hold">
                            <p:stCondLst>
                              <p:cond delay="2950"/>
                            </p:stCondLst>
                            <p:childTnLst>
                              <p:par>
                                <p:cTn id="31" presetID="22" presetClass="entr" presetSubtype="2"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right)">
                                      <p:cBhvr>
                                        <p:cTn id="33" dur="500"/>
                                        <p:tgtEl>
                                          <p:spTgt spid="63"/>
                                        </p:tgtEl>
                                      </p:cBhvr>
                                    </p:animEffect>
                                  </p:childTnLst>
                                </p:cTn>
                              </p:par>
                            </p:childTnLst>
                          </p:cTn>
                        </p:par>
                        <p:par>
                          <p:cTn id="34" fill="hold">
                            <p:stCondLst>
                              <p:cond delay="3450"/>
                            </p:stCondLst>
                            <p:childTnLst>
                              <p:par>
                                <p:cTn id="35" presetID="10" presetClass="entr" presetSubtype="0"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3950"/>
                            </p:stCondLst>
                            <p:childTnLst>
                              <p:par>
                                <p:cTn id="39" presetID="53" presetClass="entr" presetSubtype="16"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 calcmode="lin" valueType="num">
                                      <p:cBhvr>
                                        <p:cTn id="41" dur="500" fill="hold"/>
                                        <p:tgtEl>
                                          <p:spTgt spid="72"/>
                                        </p:tgtEl>
                                        <p:attrNameLst>
                                          <p:attrName>ppt_w</p:attrName>
                                        </p:attrNameLst>
                                      </p:cBhvr>
                                      <p:tavLst>
                                        <p:tav tm="0">
                                          <p:val>
                                            <p:fltVal val="0"/>
                                          </p:val>
                                        </p:tav>
                                        <p:tav tm="100000">
                                          <p:val>
                                            <p:strVal val="#ppt_w"/>
                                          </p:val>
                                        </p:tav>
                                      </p:tavLst>
                                    </p:anim>
                                    <p:anim calcmode="lin" valueType="num">
                                      <p:cBhvr>
                                        <p:cTn id="42" dur="500" fill="hold"/>
                                        <p:tgtEl>
                                          <p:spTgt spid="72"/>
                                        </p:tgtEl>
                                        <p:attrNameLst>
                                          <p:attrName>ppt_h</p:attrName>
                                        </p:attrNameLst>
                                      </p:cBhvr>
                                      <p:tavLst>
                                        <p:tav tm="0">
                                          <p:val>
                                            <p:fltVal val="0"/>
                                          </p:val>
                                        </p:tav>
                                        <p:tav tm="100000">
                                          <p:val>
                                            <p:strVal val="#ppt_h"/>
                                          </p:val>
                                        </p:tav>
                                      </p:tavLst>
                                    </p:anim>
                                    <p:animEffect transition="in" filter="fade">
                                      <p:cBhvr>
                                        <p:cTn id="43" dur="500"/>
                                        <p:tgtEl>
                                          <p:spTgt spid="72"/>
                                        </p:tgtEl>
                                      </p:cBhvr>
                                    </p:animEffect>
                                  </p:childTnLst>
                                </p:cTn>
                              </p:par>
                            </p:childTnLst>
                          </p:cTn>
                        </p:par>
                        <p:par>
                          <p:cTn id="44" fill="hold">
                            <p:stCondLst>
                              <p:cond delay="4450"/>
                            </p:stCondLst>
                            <p:childTnLst>
                              <p:par>
                                <p:cTn id="45" presetID="10" presetClass="entr" presetSubtype="0"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4950"/>
                            </p:stCondLst>
                            <p:childTnLst>
                              <p:par>
                                <p:cTn id="52" presetID="22" presetClass="entr" presetSubtype="1" fill="hold" nodeType="after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up)">
                                      <p:cBhvr>
                                        <p:cTn id="54" dur="500"/>
                                        <p:tgtEl>
                                          <p:spTgt spid="64"/>
                                        </p:tgtEl>
                                      </p:cBhvr>
                                    </p:animEffect>
                                  </p:childTnLst>
                                </p:cTn>
                              </p:par>
                            </p:childTnLst>
                          </p:cTn>
                        </p:par>
                        <p:par>
                          <p:cTn id="55" fill="hold">
                            <p:stCondLst>
                              <p:cond delay="5450"/>
                            </p:stCondLst>
                            <p:childTnLst>
                              <p:par>
                                <p:cTn id="56" presetID="53" presetClass="entr" presetSubtype="16"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 calcmode="lin" valueType="num">
                                      <p:cBhvr>
                                        <p:cTn id="58" dur="500" fill="hold"/>
                                        <p:tgtEl>
                                          <p:spTgt spid="65"/>
                                        </p:tgtEl>
                                        <p:attrNameLst>
                                          <p:attrName>ppt_w</p:attrName>
                                        </p:attrNameLst>
                                      </p:cBhvr>
                                      <p:tavLst>
                                        <p:tav tm="0">
                                          <p:val>
                                            <p:fltVal val="0"/>
                                          </p:val>
                                        </p:tav>
                                        <p:tav tm="100000">
                                          <p:val>
                                            <p:strVal val="#ppt_w"/>
                                          </p:val>
                                        </p:tav>
                                      </p:tavLst>
                                    </p:anim>
                                    <p:anim calcmode="lin" valueType="num">
                                      <p:cBhvr>
                                        <p:cTn id="59" dur="500" fill="hold"/>
                                        <p:tgtEl>
                                          <p:spTgt spid="65"/>
                                        </p:tgtEl>
                                        <p:attrNameLst>
                                          <p:attrName>ppt_h</p:attrName>
                                        </p:attrNameLst>
                                      </p:cBhvr>
                                      <p:tavLst>
                                        <p:tav tm="0">
                                          <p:val>
                                            <p:fltVal val="0"/>
                                          </p:val>
                                        </p:tav>
                                        <p:tav tm="100000">
                                          <p:val>
                                            <p:strVal val="#ppt_h"/>
                                          </p:val>
                                        </p:tav>
                                      </p:tavLst>
                                    </p:anim>
                                    <p:animEffect transition="in" filter="fade">
                                      <p:cBhvr>
                                        <p:cTn id="60" dur="500"/>
                                        <p:tgtEl>
                                          <p:spTgt spid="65"/>
                                        </p:tgtEl>
                                      </p:cBhvr>
                                    </p:animEffect>
                                  </p:childTnLst>
                                </p:cTn>
                              </p:par>
                            </p:childTnLst>
                          </p:cTn>
                        </p:par>
                        <p:par>
                          <p:cTn id="61" fill="hold">
                            <p:stCondLst>
                              <p:cond delay="5950"/>
                            </p:stCondLst>
                            <p:childTnLst>
                              <p:par>
                                <p:cTn id="62" presetID="22" presetClass="entr" presetSubtype="8" fill="hold"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wipe(left)">
                                      <p:cBhvr>
                                        <p:cTn id="64" dur="500"/>
                                        <p:tgtEl>
                                          <p:spTgt spid="66"/>
                                        </p:tgtEl>
                                      </p:cBhvr>
                                    </p:animEffect>
                                  </p:childTnLst>
                                </p:cTn>
                              </p:par>
                            </p:childTnLst>
                          </p:cTn>
                        </p:par>
                        <p:par>
                          <p:cTn id="65" fill="hold">
                            <p:stCondLst>
                              <p:cond delay="6450"/>
                            </p:stCondLst>
                            <p:childTnLst>
                              <p:par>
                                <p:cTn id="66" presetID="10" presetClass="entr" presetSubtype="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6950"/>
                            </p:stCondLst>
                            <p:childTnLst>
                              <p:par>
                                <p:cTn id="70" presetID="53" presetClass="entr" presetSubtype="16" fill="hold" grpId="0" nodeType="after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childTnLst>
                          </p:cTn>
                        </p:par>
                        <p:par>
                          <p:cTn id="75" fill="hold">
                            <p:stCondLst>
                              <p:cond delay="7450"/>
                            </p:stCondLst>
                            <p:childTnLst>
                              <p:par>
                                <p:cTn id="76" presetID="10"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500"/>
                                        <p:tgtEl>
                                          <p:spTgt spid="6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childTnLst>
                          </p:cTn>
                        </p:par>
                        <p:par>
                          <p:cTn id="82" fill="hold">
                            <p:stCondLst>
                              <p:cond delay="7950"/>
                            </p:stCondLst>
                            <p:childTnLst>
                              <p:par>
                                <p:cTn id="83" presetID="22" presetClass="entr" presetSubtype="1" fill="hold"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wipe(up)">
                                      <p:cBhvr>
                                        <p:cTn id="8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0" grpId="0"/>
      <p:bldP spid="61" grpId="0"/>
      <p:bldP spid="62" grpId="0" animBg="1"/>
      <p:bldP spid="65" grpId="0" animBg="1"/>
      <p:bldP spid="68" grpId="0"/>
      <p:bldP spid="70" grpId="0"/>
      <p:bldP spid="71" grpId="0" animBg="1"/>
      <p:bldP spid="7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三、请在此处添加标题</a:t>
            </a:r>
          </a:p>
        </p:txBody>
      </p:sp>
      <p:grpSp>
        <p:nvGrpSpPr>
          <p:cNvPr id="73" name="Group 57"/>
          <p:cNvGrpSpPr/>
          <p:nvPr/>
        </p:nvGrpSpPr>
        <p:grpSpPr>
          <a:xfrm>
            <a:off x="6769208" y="2415087"/>
            <a:ext cx="1136948" cy="1153545"/>
            <a:chOff x="2285781" y="4847654"/>
            <a:chExt cx="952480" cy="966132"/>
          </a:xfrm>
        </p:grpSpPr>
        <p:sp>
          <p:nvSpPr>
            <p:cNvPr id="74" name="Oval 58"/>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75" name="Oval 59"/>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Group 49"/>
          <p:cNvGrpSpPr/>
          <p:nvPr/>
        </p:nvGrpSpPr>
        <p:grpSpPr>
          <a:xfrm>
            <a:off x="4345723" y="1040815"/>
            <a:ext cx="1136948" cy="1153545"/>
            <a:chOff x="2285781" y="4847654"/>
            <a:chExt cx="952480" cy="966132"/>
          </a:xfrm>
        </p:grpSpPr>
        <p:sp>
          <p:nvSpPr>
            <p:cNvPr id="77" name="Oval 50"/>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78" name="Oval 51"/>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79" name="Straight Connector 18"/>
          <p:cNvCxnSpPr>
            <a:endCxn id="82" idx="0"/>
          </p:cNvCxnSpPr>
          <p:nvPr/>
        </p:nvCxnSpPr>
        <p:spPr>
          <a:xfrm>
            <a:off x="6120783" y="2564"/>
            <a:ext cx="1" cy="1563602"/>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80" name="TextBox 19"/>
          <p:cNvSpPr txBox="1"/>
          <p:nvPr/>
        </p:nvSpPr>
        <p:spPr>
          <a:xfrm>
            <a:off x="2341268" y="1093730"/>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Box 20"/>
          <p:cNvSpPr txBox="1"/>
          <p:nvPr/>
        </p:nvSpPr>
        <p:spPr>
          <a:xfrm>
            <a:off x="779965" y="1495054"/>
            <a:ext cx="3506574" cy="1200310"/>
          </a:xfrm>
          <a:prstGeom prst="rect">
            <a:avLst/>
          </a:prstGeom>
          <a:noFill/>
        </p:spPr>
        <p:txBody>
          <a:bodyPr wrap="square" lIns="91422" tIns="45711" rIns="91422" bIns="45711" rtlCol="0">
            <a:spAutoFit/>
          </a:bodyPr>
          <a:lstStyle/>
          <a:p>
            <a:pPr algn="r" defTabSz="323215">
              <a:lnSpc>
                <a:spcPct val="120000"/>
              </a:lnSpc>
              <a:spcBef>
                <a:spcPts val="850"/>
              </a:spcBef>
              <a:defRPr/>
            </a:pPr>
            <a:r>
              <a:rPr lang="zh-CN" altLang="en-US" sz="1200" dirty="0">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82" name="Oval 22"/>
          <p:cNvSpPr/>
          <p:nvPr/>
        </p:nvSpPr>
        <p:spPr>
          <a:xfrm>
            <a:off x="6064237" y="1566166"/>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latin typeface="Arial" panose="020B0604020202020204" pitchFamily="34" charset="0"/>
              <a:ea typeface="微软雅黑" panose="020B0503020204020204" pitchFamily="34" charset="-122"/>
              <a:sym typeface="Arial" panose="020B0604020202020204" pitchFamily="34" charset="0"/>
            </a:endParaRPr>
          </a:p>
        </p:txBody>
      </p:sp>
      <p:cxnSp>
        <p:nvCxnSpPr>
          <p:cNvPr id="83" name="Straight Connector 23"/>
          <p:cNvCxnSpPr/>
          <p:nvPr/>
        </p:nvCxnSpPr>
        <p:spPr>
          <a:xfrm>
            <a:off x="5539615" y="1641581"/>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84" name="Straight Connector 30"/>
          <p:cNvCxnSpPr>
            <a:endCxn id="85" idx="0"/>
          </p:cNvCxnSpPr>
          <p:nvPr/>
        </p:nvCxnSpPr>
        <p:spPr>
          <a:xfrm>
            <a:off x="6120783" y="1389189"/>
            <a:ext cx="1" cy="1534574"/>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85" name="Oval 31"/>
          <p:cNvSpPr/>
          <p:nvPr/>
        </p:nvSpPr>
        <p:spPr>
          <a:xfrm>
            <a:off x="6064237" y="2923763"/>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latin typeface="Arial" panose="020B0604020202020204" pitchFamily="34" charset="0"/>
              <a:ea typeface="微软雅黑" panose="020B0503020204020204" pitchFamily="34" charset="-122"/>
              <a:sym typeface="Arial" panose="020B0604020202020204" pitchFamily="34" charset="0"/>
            </a:endParaRPr>
          </a:p>
        </p:txBody>
      </p:sp>
      <p:cxnSp>
        <p:nvCxnSpPr>
          <p:cNvPr id="86" name="Straight Connector 32"/>
          <p:cNvCxnSpPr/>
          <p:nvPr/>
        </p:nvCxnSpPr>
        <p:spPr>
          <a:xfrm>
            <a:off x="6177329" y="2999178"/>
            <a:ext cx="524623"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sp>
        <p:nvSpPr>
          <p:cNvPr id="87" name="TextBox 35"/>
          <p:cNvSpPr txBox="1"/>
          <p:nvPr/>
        </p:nvSpPr>
        <p:spPr>
          <a:xfrm>
            <a:off x="7952360" y="2471997"/>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TextBox 62"/>
          <p:cNvSpPr txBox="1"/>
          <p:nvPr/>
        </p:nvSpPr>
        <p:spPr>
          <a:xfrm>
            <a:off x="7963359" y="2907725"/>
            <a:ext cx="4013782" cy="978711"/>
          </a:xfrm>
          <a:prstGeom prst="rect">
            <a:avLst/>
          </a:prstGeom>
          <a:noFill/>
        </p:spPr>
        <p:txBody>
          <a:bodyPr wrap="square" lIns="91422" tIns="45711" rIns="91422" bIns="45711" rtlCol="0">
            <a:spAutoFit/>
          </a:bodyPr>
          <a:lstStyle/>
          <a:p>
            <a:pPr defTabSz="323215">
              <a:lnSpc>
                <a:spcPct val="120000"/>
              </a:lnSpc>
              <a:spcBef>
                <a:spcPts val="850"/>
              </a:spcBef>
              <a:defRPr/>
            </a:pPr>
            <a:r>
              <a:rPr lang="zh-CN" altLang="en-US" sz="1200" dirty="0">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grpSp>
        <p:nvGrpSpPr>
          <p:cNvPr id="89" name="Group 36"/>
          <p:cNvGrpSpPr/>
          <p:nvPr/>
        </p:nvGrpSpPr>
        <p:grpSpPr>
          <a:xfrm>
            <a:off x="6772041" y="5198123"/>
            <a:ext cx="1136948" cy="1153545"/>
            <a:chOff x="2285781" y="4847654"/>
            <a:chExt cx="952480" cy="966132"/>
          </a:xfrm>
        </p:grpSpPr>
        <p:sp>
          <p:nvSpPr>
            <p:cNvPr id="90" name="Oval 45"/>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91" name="Oval 46"/>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2" name="Group 47"/>
          <p:cNvGrpSpPr/>
          <p:nvPr/>
        </p:nvGrpSpPr>
        <p:grpSpPr>
          <a:xfrm>
            <a:off x="4348556" y="3794823"/>
            <a:ext cx="1136948" cy="1153545"/>
            <a:chOff x="2285781" y="4847654"/>
            <a:chExt cx="952480" cy="966132"/>
          </a:xfrm>
        </p:grpSpPr>
        <p:sp>
          <p:nvSpPr>
            <p:cNvPr id="93" name="Oval 48"/>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94" name="Oval 52"/>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95" name="Straight Connector 54"/>
          <p:cNvCxnSpPr>
            <a:endCxn id="98" idx="0"/>
          </p:cNvCxnSpPr>
          <p:nvPr/>
        </p:nvCxnSpPr>
        <p:spPr>
          <a:xfrm>
            <a:off x="6123616" y="2785600"/>
            <a:ext cx="1" cy="1534574"/>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96" name="TextBox 55"/>
          <p:cNvSpPr txBox="1"/>
          <p:nvPr/>
        </p:nvSpPr>
        <p:spPr>
          <a:xfrm>
            <a:off x="2260323" y="3832799"/>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TextBox 56"/>
          <p:cNvSpPr txBox="1"/>
          <p:nvPr/>
        </p:nvSpPr>
        <p:spPr>
          <a:xfrm>
            <a:off x="870127" y="4249062"/>
            <a:ext cx="3419245" cy="1200310"/>
          </a:xfrm>
          <a:prstGeom prst="rect">
            <a:avLst/>
          </a:prstGeom>
          <a:noFill/>
        </p:spPr>
        <p:txBody>
          <a:bodyPr wrap="square" lIns="91422" tIns="45711" rIns="91422" bIns="45711" rtlCol="0">
            <a:spAutoFit/>
          </a:bodyPr>
          <a:lstStyle/>
          <a:p>
            <a:pPr algn="r" defTabSz="323215">
              <a:lnSpc>
                <a:spcPct val="120000"/>
              </a:lnSpc>
              <a:spcBef>
                <a:spcPts val="850"/>
              </a:spcBef>
              <a:defRPr/>
            </a:pPr>
            <a:r>
              <a:rPr lang="zh-CN" altLang="en-US" sz="1200" dirty="0">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98" name="Oval 60"/>
          <p:cNvSpPr/>
          <p:nvPr/>
        </p:nvSpPr>
        <p:spPr>
          <a:xfrm>
            <a:off x="6067070" y="4320174"/>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latin typeface="Arial" panose="020B0604020202020204" pitchFamily="34" charset="0"/>
              <a:ea typeface="微软雅黑" panose="020B0503020204020204" pitchFamily="34" charset="-122"/>
              <a:sym typeface="Arial" panose="020B0604020202020204" pitchFamily="34" charset="0"/>
            </a:endParaRPr>
          </a:p>
        </p:txBody>
      </p:sp>
      <p:cxnSp>
        <p:nvCxnSpPr>
          <p:cNvPr id="99" name="Straight Connector 61"/>
          <p:cNvCxnSpPr/>
          <p:nvPr/>
        </p:nvCxnSpPr>
        <p:spPr>
          <a:xfrm>
            <a:off x="5542448" y="4395589"/>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100" name="Straight Connector 68"/>
          <p:cNvCxnSpPr/>
          <p:nvPr/>
        </p:nvCxnSpPr>
        <p:spPr>
          <a:xfrm>
            <a:off x="6123616" y="4442045"/>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01" name="Oval 69"/>
          <p:cNvSpPr/>
          <p:nvPr/>
        </p:nvSpPr>
        <p:spPr>
          <a:xfrm>
            <a:off x="6067070" y="5706799"/>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latin typeface="Arial" panose="020B0604020202020204" pitchFamily="34" charset="0"/>
              <a:ea typeface="微软雅黑" panose="020B0503020204020204" pitchFamily="34" charset="-122"/>
              <a:sym typeface="Arial" panose="020B0604020202020204" pitchFamily="34" charset="0"/>
            </a:endParaRPr>
          </a:p>
        </p:txBody>
      </p:sp>
      <p:cxnSp>
        <p:nvCxnSpPr>
          <p:cNvPr id="102" name="Straight Connector 70"/>
          <p:cNvCxnSpPr/>
          <p:nvPr/>
        </p:nvCxnSpPr>
        <p:spPr>
          <a:xfrm>
            <a:off x="6180163" y="5782214"/>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sp>
        <p:nvSpPr>
          <p:cNvPr id="103" name="TextBox 71"/>
          <p:cNvSpPr txBox="1"/>
          <p:nvPr/>
        </p:nvSpPr>
        <p:spPr>
          <a:xfrm>
            <a:off x="7955193" y="5255033"/>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TextBox 80"/>
          <p:cNvSpPr txBox="1"/>
          <p:nvPr/>
        </p:nvSpPr>
        <p:spPr>
          <a:xfrm>
            <a:off x="7966193" y="5690761"/>
            <a:ext cx="4010948" cy="978711"/>
          </a:xfrm>
          <a:prstGeom prst="rect">
            <a:avLst/>
          </a:prstGeom>
          <a:noFill/>
        </p:spPr>
        <p:txBody>
          <a:bodyPr wrap="square" lIns="91422" tIns="45711" rIns="91422" bIns="45711" rtlCol="0">
            <a:spAutoFit/>
          </a:bodyPr>
          <a:lstStyle/>
          <a:p>
            <a:pPr defTabSz="323215">
              <a:lnSpc>
                <a:spcPct val="120000"/>
              </a:lnSpc>
              <a:spcBef>
                <a:spcPts val="850"/>
              </a:spcBef>
              <a:defRPr/>
            </a:pPr>
            <a:r>
              <a:rPr lang="zh-CN" altLang="en-US" sz="1200" dirty="0">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cxnSp>
        <p:nvCxnSpPr>
          <p:cNvPr id="105" name="Straight Connector 81"/>
          <p:cNvCxnSpPr/>
          <p:nvPr/>
        </p:nvCxnSpPr>
        <p:spPr>
          <a:xfrm>
            <a:off x="6120783" y="5579592"/>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06" name="AutoShape 82"/>
          <p:cNvSpPr/>
          <p:nvPr/>
        </p:nvSpPr>
        <p:spPr bwMode="auto">
          <a:xfrm>
            <a:off x="4711300" y="1410384"/>
            <a:ext cx="422491" cy="3961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7" name="AutoShape 19"/>
          <p:cNvSpPr/>
          <p:nvPr/>
        </p:nvSpPr>
        <p:spPr bwMode="auto">
          <a:xfrm>
            <a:off x="7144578" y="5555345"/>
            <a:ext cx="420803" cy="39455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8" name="AutoShape 20"/>
          <p:cNvSpPr/>
          <p:nvPr/>
        </p:nvSpPr>
        <p:spPr bwMode="auto">
          <a:xfrm>
            <a:off x="4711300" y="4178113"/>
            <a:ext cx="422491" cy="3945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9" name="AutoShape 43"/>
          <p:cNvSpPr/>
          <p:nvPr/>
        </p:nvSpPr>
        <p:spPr bwMode="auto">
          <a:xfrm>
            <a:off x="7142890" y="2771131"/>
            <a:ext cx="422491" cy="4340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1"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up)">
                                      <p:cBhvr>
                                        <p:cTn id="19" dur="500"/>
                                        <p:tgtEl>
                                          <p:spTgt spid="79"/>
                                        </p:tgtEl>
                                      </p:cBhvr>
                                    </p:animEffect>
                                  </p:childTnLst>
                                </p:cTn>
                              </p:par>
                            </p:childTnLst>
                          </p:cTn>
                        </p:par>
                        <p:par>
                          <p:cTn id="20" fill="hold">
                            <p:stCondLst>
                              <p:cond delay="1950"/>
                            </p:stCondLst>
                            <p:childTnLst>
                              <p:par>
                                <p:cTn id="21" presetID="53" presetClass="entr" presetSubtype="16"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p:cTn id="23" dur="500" fill="hold"/>
                                        <p:tgtEl>
                                          <p:spTgt spid="82"/>
                                        </p:tgtEl>
                                        <p:attrNameLst>
                                          <p:attrName>ppt_w</p:attrName>
                                        </p:attrNameLst>
                                      </p:cBhvr>
                                      <p:tavLst>
                                        <p:tav tm="0">
                                          <p:val>
                                            <p:fltVal val="0"/>
                                          </p:val>
                                        </p:tav>
                                        <p:tav tm="100000">
                                          <p:val>
                                            <p:strVal val="#ppt_w"/>
                                          </p:val>
                                        </p:tav>
                                      </p:tavLst>
                                    </p:anim>
                                    <p:anim calcmode="lin" valueType="num">
                                      <p:cBhvr>
                                        <p:cTn id="24" dur="500" fill="hold"/>
                                        <p:tgtEl>
                                          <p:spTgt spid="82"/>
                                        </p:tgtEl>
                                        <p:attrNameLst>
                                          <p:attrName>ppt_h</p:attrName>
                                        </p:attrNameLst>
                                      </p:cBhvr>
                                      <p:tavLst>
                                        <p:tav tm="0">
                                          <p:val>
                                            <p:fltVal val="0"/>
                                          </p:val>
                                        </p:tav>
                                        <p:tav tm="100000">
                                          <p:val>
                                            <p:strVal val="#ppt_h"/>
                                          </p:val>
                                        </p:tav>
                                      </p:tavLst>
                                    </p:anim>
                                    <p:animEffect transition="in" filter="fade">
                                      <p:cBhvr>
                                        <p:cTn id="25" dur="500"/>
                                        <p:tgtEl>
                                          <p:spTgt spid="82"/>
                                        </p:tgtEl>
                                      </p:cBhvr>
                                    </p:animEffect>
                                  </p:childTnLst>
                                </p:cTn>
                              </p:par>
                            </p:childTnLst>
                          </p:cTn>
                        </p:par>
                        <p:par>
                          <p:cTn id="26" fill="hold">
                            <p:stCondLst>
                              <p:cond delay="2450"/>
                            </p:stCondLst>
                            <p:childTnLst>
                              <p:par>
                                <p:cTn id="27" presetID="22" presetClass="entr" presetSubtype="2"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right)">
                                      <p:cBhvr>
                                        <p:cTn id="29" dur="500"/>
                                        <p:tgtEl>
                                          <p:spTgt spid="83"/>
                                        </p:tgtEl>
                                      </p:cBhvr>
                                    </p:animEffect>
                                  </p:childTnLst>
                                </p:cTn>
                              </p:par>
                            </p:childTnLst>
                          </p:cTn>
                        </p:par>
                        <p:par>
                          <p:cTn id="30" fill="hold">
                            <p:stCondLst>
                              <p:cond delay="2950"/>
                            </p:stCondLst>
                            <p:childTnLst>
                              <p:par>
                                <p:cTn id="31" presetID="10" presetClass="entr" presetSubtype="0" fill="hold"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childTnLst>
                          </p:cTn>
                        </p:par>
                        <p:par>
                          <p:cTn id="34" fill="hold">
                            <p:stCondLst>
                              <p:cond delay="3450"/>
                            </p:stCondLst>
                            <p:childTnLst>
                              <p:par>
                                <p:cTn id="35" presetID="53" presetClass="entr" presetSubtype="16" fill="hold" grpId="0" nodeType="afterEffect">
                                  <p:stCondLst>
                                    <p:cond delay="0"/>
                                  </p:stCondLst>
                                  <p:childTnLst>
                                    <p:set>
                                      <p:cBhvr>
                                        <p:cTn id="36" dur="1" fill="hold">
                                          <p:stCondLst>
                                            <p:cond delay="0"/>
                                          </p:stCondLst>
                                        </p:cTn>
                                        <p:tgtEl>
                                          <p:spTgt spid="106"/>
                                        </p:tgtEl>
                                        <p:attrNameLst>
                                          <p:attrName>style.visibility</p:attrName>
                                        </p:attrNameLst>
                                      </p:cBhvr>
                                      <p:to>
                                        <p:strVal val="visible"/>
                                      </p:to>
                                    </p:set>
                                    <p:anim calcmode="lin" valueType="num">
                                      <p:cBhvr>
                                        <p:cTn id="37" dur="500" fill="hold"/>
                                        <p:tgtEl>
                                          <p:spTgt spid="106"/>
                                        </p:tgtEl>
                                        <p:attrNameLst>
                                          <p:attrName>ppt_w</p:attrName>
                                        </p:attrNameLst>
                                      </p:cBhvr>
                                      <p:tavLst>
                                        <p:tav tm="0">
                                          <p:val>
                                            <p:fltVal val="0"/>
                                          </p:val>
                                        </p:tav>
                                        <p:tav tm="100000">
                                          <p:val>
                                            <p:strVal val="#ppt_w"/>
                                          </p:val>
                                        </p:tav>
                                      </p:tavLst>
                                    </p:anim>
                                    <p:anim calcmode="lin" valueType="num">
                                      <p:cBhvr>
                                        <p:cTn id="38" dur="500" fill="hold"/>
                                        <p:tgtEl>
                                          <p:spTgt spid="106"/>
                                        </p:tgtEl>
                                        <p:attrNameLst>
                                          <p:attrName>ppt_h</p:attrName>
                                        </p:attrNameLst>
                                      </p:cBhvr>
                                      <p:tavLst>
                                        <p:tav tm="0">
                                          <p:val>
                                            <p:fltVal val="0"/>
                                          </p:val>
                                        </p:tav>
                                        <p:tav tm="100000">
                                          <p:val>
                                            <p:strVal val="#ppt_h"/>
                                          </p:val>
                                        </p:tav>
                                      </p:tavLst>
                                    </p:anim>
                                    <p:animEffect transition="in" filter="fade">
                                      <p:cBhvr>
                                        <p:cTn id="39" dur="500"/>
                                        <p:tgtEl>
                                          <p:spTgt spid="106"/>
                                        </p:tgtEl>
                                      </p:cBhvr>
                                    </p:animEffect>
                                  </p:childTnLst>
                                </p:cTn>
                              </p:par>
                            </p:childTnLst>
                          </p:cTn>
                        </p:par>
                        <p:par>
                          <p:cTn id="40" fill="hold">
                            <p:stCondLst>
                              <p:cond delay="3950"/>
                            </p:stCondLst>
                            <p:childTnLst>
                              <p:par>
                                <p:cTn id="41" presetID="10" presetClass="entr" presetSubtype="0"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childTnLst>
                          </p:cTn>
                        </p:par>
                        <p:par>
                          <p:cTn id="47" fill="hold">
                            <p:stCondLst>
                              <p:cond delay="4450"/>
                            </p:stCondLst>
                            <p:childTnLst>
                              <p:par>
                                <p:cTn id="48" presetID="22" presetClass="entr" presetSubtype="1"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wipe(up)">
                                      <p:cBhvr>
                                        <p:cTn id="50" dur="500"/>
                                        <p:tgtEl>
                                          <p:spTgt spid="84"/>
                                        </p:tgtEl>
                                      </p:cBhvr>
                                    </p:animEffect>
                                  </p:childTnLst>
                                </p:cTn>
                              </p:par>
                            </p:childTnLst>
                          </p:cTn>
                        </p:par>
                        <p:par>
                          <p:cTn id="51" fill="hold">
                            <p:stCondLst>
                              <p:cond delay="4950"/>
                            </p:stCondLst>
                            <p:childTnLst>
                              <p:par>
                                <p:cTn id="52" presetID="53" presetClass="entr" presetSubtype="16" fill="hold" grpId="0" nodeType="afterEffect">
                                  <p:stCondLst>
                                    <p:cond delay="0"/>
                                  </p:stCondLst>
                                  <p:childTnLst>
                                    <p:set>
                                      <p:cBhvr>
                                        <p:cTn id="53" dur="1" fill="hold">
                                          <p:stCondLst>
                                            <p:cond delay="0"/>
                                          </p:stCondLst>
                                        </p:cTn>
                                        <p:tgtEl>
                                          <p:spTgt spid="85"/>
                                        </p:tgtEl>
                                        <p:attrNameLst>
                                          <p:attrName>style.visibility</p:attrName>
                                        </p:attrNameLst>
                                      </p:cBhvr>
                                      <p:to>
                                        <p:strVal val="visible"/>
                                      </p:to>
                                    </p:set>
                                    <p:anim calcmode="lin" valueType="num">
                                      <p:cBhvr>
                                        <p:cTn id="54" dur="500" fill="hold"/>
                                        <p:tgtEl>
                                          <p:spTgt spid="85"/>
                                        </p:tgtEl>
                                        <p:attrNameLst>
                                          <p:attrName>ppt_w</p:attrName>
                                        </p:attrNameLst>
                                      </p:cBhvr>
                                      <p:tavLst>
                                        <p:tav tm="0">
                                          <p:val>
                                            <p:fltVal val="0"/>
                                          </p:val>
                                        </p:tav>
                                        <p:tav tm="100000">
                                          <p:val>
                                            <p:strVal val="#ppt_w"/>
                                          </p:val>
                                        </p:tav>
                                      </p:tavLst>
                                    </p:anim>
                                    <p:anim calcmode="lin" valueType="num">
                                      <p:cBhvr>
                                        <p:cTn id="55" dur="500" fill="hold"/>
                                        <p:tgtEl>
                                          <p:spTgt spid="85"/>
                                        </p:tgtEl>
                                        <p:attrNameLst>
                                          <p:attrName>ppt_h</p:attrName>
                                        </p:attrNameLst>
                                      </p:cBhvr>
                                      <p:tavLst>
                                        <p:tav tm="0">
                                          <p:val>
                                            <p:fltVal val="0"/>
                                          </p:val>
                                        </p:tav>
                                        <p:tav tm="100000">
                                          <p:val>
                                            <p:strVal val="#ppt_h"/>
                                          </p:val>
                                        </p:tav>
                                      </p:tavLst>
                                    </p:anim>
                                    <p:animEffect transition="in" filter="fade">
                                      <p:cBhvr>
                                        <p:cTn id="56" dur="500"/>
                                        <p:tgtEl>
                                          <p:spTgt spid="85"/>
                                        </p:tgtEl>
                                      </p:cBhvr>
                                    </p:animEffect>
                                  </p:childTnLst>
                                </p:cTn>
                              </p:par>
                            </p:childTnLst>
                          </p:cTn>
                        </p:par>
                        <p:par>
                          <p:cTn id="57" fill="hold">
                            <p:stCondLst>
                              <p:cond delay="5450"/>
                            </p:stCondLst>
                            <p:childTnLst>
                              <p:par>
                                <p:cTn id="58" presetID="22" presetClass="entr" presetSubtype="8"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500"/>
                                        <p:tgtEl>
                                          <p:spTgt spid="86"/>
                                        </p:tgtEl>
                                      </p:cBhvr>
                                    </p:animEffect>
                                  </p:childTnLst>
                                </p:cTn>
                              </p:par>
                            </p:childTnLst>
                          </p:cTn>
                        </p:par>
                        <p:par>
                          <p:cTn id="61" fill="hold">
                            <p:stCondLst>
                              <p:cond delay="5950"/>
                            </p:stCondLst>
                            <p:childTnLst>
                              <p:par>
                                <p:cTn id="62" presetID="10" presetClass="entr" presetSubtype="0" fill="hold" nodeType="after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500"/>
                                        <p:tgtEl>
                                          <p:spTgt spid="73"/>
                                        </p:tgtEl>
                                      </p:cBhvr>
                                    </p:animEffect>
                                  </p:childTnLst>
                                </p:cTn>
                              </p:par>
                            </p:childTnLst>
                          </p:cTn>
                        </p:par>
                        <p:par>
                          <p:cTn id="65" fill="hold">
                            <p:stCondLst>
                              <p:cond delay="6450"/>
                            </p:stCondLst>
                            <p:childTnLst>
                              <p:par>
                                <p:cTn id="66" presetID="53" presetClass="entr" presetSubtype="16" fill="hold" grpId="0" nodeType="afterEffect">
                                  <p:stCondLst>
                                    <p:cond delay="0"/>
                                  </p:stCondLst>
                                  <p:childTnLst>
                                    <p:set>
                                      <p:cBhvr>
                                        <p:cTn id="67" dur="1" fill="hold">
                                          <p:stCondLst>
                                            <p:cond delay="0"/>
                                          </p:stCondLst>
                                        </p:cTn>
                                        <p:tgtEl>
                                          <p:spTgt spid="109"/>
                                        </p:tgtEl>
                                        <p:attrNameLst>
                                          <p:attrName>style.visibility</p:attrName>
                                        </p:attrNameLst>
                                      </p:cBhvr>
                                      <p:to>
                                        <p:strVal val="visible"/>
                                      </p:to>
                                    </p:set>
                                    <p:anim calcmode="lin" valueType="num">
                                      <p:cBhvr>
                                        <p:cTn id="68" dur="500" fill="hold"/>
                                        <p:tgtEl>
                                          <p:spTgt spid="109"/>
                                        </p:tgtEl>
                                        <p:attrNameLst>
                                          <p:attrName>ppt_w</p:attrName>
                                        </p:attrNameLst>
                                      </p:cBhvr>
                                      <p:tavLst>
                                        <p:tav tm="0">
                                          <p:val>
                                            <p:fltVal val="0"/>
                                          </p:val>
                                        </p:tav>
                                        <p:tav tm="100000">
                                          <p:val>
                                            <p:strVal val="#ppt_w"/>
                                          </p:val>
                                        </p:tav>
                                      </p:tavLst>
                                    </p:anim>
                                    <p:anim calcmode="lin" valueType="num">
                                      <p:cBhvr>
                                        <p:cTn id="69" dur="500" fill="hold"/>
                                        <p:tgtEl>
                                          <p:spTgt spid="109"/>
                                        </p:tgtEl>
                                        <p:attrNameLst>
                                          <p:attrName>ppt_h</p:attrName>
                                        </p:attrNameLst>
                                      </p:cBhvr>
                                      <p:tavLst>
                                        <p:tav tm="0">
                                          <p:val>
                                            <p:fltVal val="0"/>
                                          </p:val>
                                        </p:tav>
                                        <p:tav tm="100000">
                                          <p:val>
                                            <p:strVal val="#ppt_h"/>
                                          </p:val>
                                        </p:tav>
                                      </p:tavLst>
                                    </p:anim>
                                    <p:animEffect transition="in" filter="fade">
                                      <p:cBhvr>
                                        <p:cTn id="70" dur="500"/>
                                        <p:tgtEl>
                                          <p:spTgt spid="109"/>
                                        </p:tgtEl>
                                      </p:cBhvr>
                                    </p:animEffect>
                                  </p:childTnLst>
                                </p:cTn>
                              </p:par>
                            </p:childTnLst>
                          </p:cTn>
                        </p:par>
                        <p:par>
                          <p:cTn id="71" fill="hold">
                            <p:stCondLst>
                              <p:cond delay="6950"/>
                            </p:stCondLst>
                            <p:childTnLst>
                              <p:par>
                                <p:cTn id="72" presetID="10" presetClass="entr" presetSubtype="0" fill="hold" grpId="0" nodeType="after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fade">
                                      <p:cBhvr>
                                        <p:cTn id="74" dur="500"/>
                                        <p:tgtEl>
                                          <p:spTgt spid="8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8"/>
                                        </p:tgtEl>
                                        <p:attrNameLst>
                                          <p:attrName>style.visibility</p:attrName>
                                        </p:attrNameLst>
                                      </p:cBhvr>
                                      <p:to>
                                        <p:strVal val="visible"/>
                                      </p:to>
                                    </p:set>
                                    <p:animEffect transition="in" filter="fade">
                                      <p:cBhvr>
                                        <p:cTn id="77" dur="500"/>
                                        <p:tgtEl>
                                          <p:spTgt spid="88"/>
                                        </p:tgtEl>
                                      </p:cBhvr>
                                    </p:animEffect>
                                  </p:childTnLst>
                                </p:cTn>
                              </p:par>
                            </p:childTnLst>
                          </p:cTn>
                        </p:par>
                        <p:par>
                          <p:cTn id="78" fill="hold">
                            <p:stCondLst>
                              <p:cond delay="7450"/>
                            </p:stCondLst>
                            <p:childTnLst>
                              <p:par>
                                <p:cTn id="79" presetID="22" presetClass="entr" presetSubtype="1" fill="hold" nodeType="afterEffect">
                                  <p:stCondLst>
                                    <p:cond delay="0"/>
                                  </p:stCondLst>
                                  <p:childTnLst>
                                    <p:set>
                                      <p:cBhvr>
                                        <p:cTn id="80" dur="1" fill="hold">
                                          <p:stCondLst>
                                            <p:cond delay="0"/>
                                          </p:stCondLst>
                                        </p:cTn>
                                        <p:tgtEl>
                                          <p:spTgt spid="95"/>
                                        </p:tgtEl>
                                        <p:attrNameLst>
                                          <p:attrName>style.visibility</p:attrName>
                                        </p:attrNameLst>
                                      </p:cBhvr>
                                      <p:to>
                                        <p:strVal val="visible"/>
                                      </p:to>
                                    </p:set>
                                    <p:animEffect transition="in" filter="wipe(up)">
                                      <p:cBhvr>
                                        <p:cTn id="81" dur="500"/>
                                        <p:tgtEl>
                                          <p:spTgt spid="95"/>
                                        </p:tgtEl>
                                      </p:cBhvr>
                                    </p:animEffect>
                                  </p:childTnLst>
                                </p:cTn>
                              </p:par>
                            </p:childTnLst>
                          </p:cTn>
                        </p:par>
                        <p:par>
                          <p:cTn id="82" fill="hold">
                            <p:stCondLst>
                              <p:cond delay="7950"/>
                            </p:stCondLst>
                            <p:childTnLst>
                              <p:par>
                                <p:cTn id="83" presetID="53" presetClass="entr" presetSubtype="16" fill="hold" grpId="0" nodeType="afterEffect">
                                  <p:stCondLst>
                                    <p:cond delay="0"/>
                                  </p:stCondLst>
                                  <p:childTnLst>
                                    <p:set>
                                      <p:cBhvr>
                                        <p:cTn id="84" dur="1" fill="hold">
                                          <p:stCondLst>
                                            <p:cond delay="0"/>
                                          </p:stCondLst>
                                        </p:cTn>
                                        <p:tgtEl>
                                          <p:spTgt spid="98"/>
                                        </p:tgtEl>
                                        <p:attrNameLst>
                                          <p:attrName>style.visibility</p:attrName>
                                        </p:attrNameLst>
                                      </p:cBhvr>
                                      <p:to>
                                        <p:strVal val="visible"/>
                                      </p:to>
                                    </p:set>
                                    <p:anim calcmode="lin" valueType="num">
                                      <p:cBhvr>
                                        <p:cTn id="85" dur="500" fill="hold"/>
                                        <p:tgtEl>
                                          <p:spTgt spid="98"/>
                                        </p:tgtEl>
                                        <p:attrNameLst>
                                          <p:attrName>ppt_w</p:attrName>
                                        </p:attrNameLst>
                                      </p:cBhvr>
                                      <p:tavLst>
                                        <p:tav tm="0">
                                          <p:val>
                                            <p:fltVal val="0"/>
                                          </p:val>
                                        </p:tav>
                                        <p:tav tm="100000">
                                          <p:val>
                                            <p:strVal val="#ppt_w"/>
                                          </p:val>
                                        </p:tav>
                                      </p:tavLst>
                                    </p:anim>
                                    <p:anim calcmode="lin" valueType="num">
                                      <p:cBhvr>
                                        <p:cTn id="86" dur="500" fill="hold"/>
                                        <p:tgtEl>
                                          <p:spTgt spid="98"/>
                                        </p:tgtEl>
                                        <p:attrNameLst>
                                          <p:attrName>ppt_h</p:attrName>
                                        </p:attrNameLst>
                                      </p:cBhvr>
                                      <p:tavLst>
                                        <p:tav tm="0">
                                          <p:val>
                                            <p:fltVal val="0"/>
                                          </p:val>
                                        </p:tav>
                                        <p:tav tm="100000">
                                          <p:val>
                                            <p:strVal val="#ppt_h"/>
                                          </p:val>
                                        </p:tav>
                                      </p:tavLst>
                                    </p:anim>
                                    <p:animEffect transition="in" filter="fade">
                                      <p:cBhvr>
                                        <p:cTn id="87" dur="500"/>
                                        <p:tgtEl>
                                          <p:spTgt spid="98"/>
                                        </p:tgtEl>
                                      </p:cBhvr>
                                    </p:animEffect>
                                  </p:childTnLst>
                                </p:cTn>
                              </p:par>
                            </p:childTnLst>
                          </p:cTn>
                        </p:par>
                        <p:par>
                          <p:cTn id="88" fill="hold">
                            <p:stCondLst>
                              <p:cond delay="8450"/>
                            </p:stCondLst>
                            <p:childTnLst>
                              <p:par>
                                <p:cTn id="89" presetID="22" presetClass="entr" presetSubtype="2" fill="hold" nodeType="after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wipe(right)">
                                      <p:cBhvr>
                                        <p:cTn id="91" dur="500"/>
                                        <p:tgtEl>
                                          <p:spTgt spid="99"/>
                                        </p:tgtEl>
                                      </p:cBhvr>
                                    </p:animEffect>
                                  </p:childTnLst>
                                </p:cTn>
                              </p:par>
                            </p:childTnLst>
                          </p:cTn>
                        </p:par>
                        <p:par>
                          <p:cTn id="92" fill="hold">
                            <p:stCondLst>
                              <p:cond delay="8950"/>
                            </p:stCondLst>
                            <p:childTnLst>
                              <p:par>
                                <p:cTn id="93" presetID="10" presetClass="entr" presetSubtype="0" fill="hold" nodeType="afterEffect">
                                  <p:stCondLst>
                                    <p:cond delay="0"/>
                                  </p:stCondLst>
                                  <p:childTnLst>
                                    <p:set>
                                      <p:cBhvr>
                                        <p:cTn id="94" dur="1" fill="hold">
                                          <p:stCondLst>
                                            <p:cond delay="0"/>
                                          </p:stCondLst>
                                        </p:cTn>
                                        <p:tgtEl>
                                          <p:spTgt spid="92"/>
                                        </p:tgtEl>
                                        <p:attrNameLst>
                                          <p:attrName>style.visibility</p:attrName>
                                        </p:attrNameLst>
                                      </p:cBhvr>
                                      <p:to>
                                        <p:strVal val="visible"/>
                                      </p:to>
                                    </p:set>
                                    <p:animEffect transition="in" filter="fade">
                                      <p:cBhvr>
                                        <p:cTn id="95" dur="500"/>
                                        <p:tgtEl>
                                          <p:spTgt spid="92"/>
                                        </p:tgtEl>
                                      </p:cBhvr>
                                    </p:animEffect>
                                  </p:childTnLst>
                                </p:cTn>
                              </p:par>
                            </p:childTnLst>
                          </p:cTn>
                        </p:par>
                        <p:par>
                          <p:cTn id="96" fill="hold">
                            <p:stCondLst>
                              <p:cond delay="9450"/>
                            </p:stCondLst>
                            <p:childTnLst>
                              <p:par>
                                <p:cTn id="97" presetID="53" presetClass="entr" presetSubtype="16" fill="hold" grpId="0" nodeType="afterEffect">
                                  <p:stCondLst>
                                    <p:cond delay="0"/>
                                  </p:stCondLst>
                                  <p:childTnLst>
                                    <p:set>
                                      <p:cBhvr>
                                        <p:cTn id="98" dur="1" fill="hold">
                                          <p:stCondLst>
                                            <p:cond delay="0"/>
                                          </p:stCondLst>
                                        </p:cTn>
                                        <p:tgtEl>
                                          <p:spTgt spid="108"/>
                                        </p:tgtEl>
                                        <p:attrNameLst>
                                          <p:attrName>style.visibility</p:attrName>
                                        </p:attrNameLst>
                                      </p:cBhvr>
                                      <p:to>
                                        <p:strVal val="visible"/>
                                      </p:to>
                                    </p:set>
                                    <p:anim calcmode="lin" valueType="num">
                                      <p:cBhvr>
                                        <p:cTn id="99" dur="500" fill="hold"/>
                                        <p:tgtEl>
                                          <p:spTgt spid="108"/>
                                        </p:tgtEl>
                                        <p:attrNameLst>
                                          <p:attrName>ppt_w</p:attrName>
                                        </p:attrNameLst>
                                      </p:cBhvr>
                                      <p:tavLst>
                                        <p:tav tm="0">
                                          <p:val>
                                            <p:fltVal val="0"/>
                                          </p:val>
                                        </p:tav>
                                        <p:tav tm="100000">
                                          <p:val>
                                            <p:strVal val="#ppt_w"/>
                                          </p:val>
                                        </p:tav>
                                      </p:tavLst>
                                    </p:anim>
                                    <p:anim calcmode="lin" valueType="num">
                                      <p:cBhvr>
                                        <p:cTn id="100" dur="500" fill="hold"/>
                                        <p:tgtEl>
                                          <p:spTgt spid="108"/>
                                        </p:tgtEl>
                                        <p:attrNameLst>
                                          <p:attrName>ppt_h</p:attrName>
                                        </p:attrNameLst>
                                      </p:cBhvr>
                                      <p:tavLst>
                                        <p:tav tm="0">
                                          <p:val>
                                            <p:fltVal val="0"/>
                                          </p:val>
                                        </p:tav>
                                        <p:tav tm="100000">
                                          <p:val>
                                            <p:strVal val="#ppt_h"/>
                                          </p:val>
                                        </p:tav>
                                      </p:tavLst>
                                    </p:anim>
                                    <p:animEffect transition="in" filter="fade">
                                      <p:cBhvr>
                                        <p:cTn id="101" dur="500"/>
                                        <p:tgtEl>
                                          <p:spTgt spid="108"/>
                                        </p:tgtEl>
                                      </p:cBhvr>
                                    </p:animEffect>
                                  </p:childTnLst>
                                </p:cTn>
                              </p:par>
                            </p:childTnLst>
                          </p:cTn>
                        </p:par>
                        <p:par>
                          <p:cTn id="102" fill="hold">
                            <p:stCondLst>
                              <p:cond delay="9950"/>
                            </p:stCondLst>
                            <p:childTnLst>
                              <p:par>
                                <p:cTn id="103" presetID="10" presetClass="entr" presetSubtype="0" fill="hold" grpId="0" nodeType="afterEffect">
                                  <p:stCondLst>
                                    <p:cond delay="0"/>
                                  </p:stCondLst>
                                  <p:childTnLst>
                                    <p:set>
                                      <p:cBhvr>
                                        <p:cTn id="104" dur="1" fill="hold">
                                          <p:stCondLst>
                                            <p:cond delay="0"/>
                                          </p:stCondLst>
                                        </p:cTn>
                                        <p:tgtEl>
                                          <p:spTgt spid="96"/>
                                        </p:tgtEl>
                                        <p:attrNameLst>
                                          <p:attrName>style.visibility</p:attrName>
                                        </p:attrNameLst>
                                      </p:cBhvr>
                                      <p:to>
                                        <p:strVal val="visible"/>
                                      </p:to>
                                    </p:set>
                                    <p:animEffect transition="in" filter="fade">
                                      <p:cBhvr>
                                        <p:cTn id="105" dur="500"/>
                                        <p:tgtEl>
                                          <p:spTgt spid="9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7"/>
                                        </p:tgtEl>
                                        <p:attrNameLst>
                                          <p:attrName>style.visibility</p:attrName>
                                        </p:attrNameLst>
                                      </p:cBhvr>
                                      <p:to>
                                        <p:strVal val="visible"/>
                                      </p:to>
                                    </p:set>
                                    <p:animEffect transition="in" filter="fade">
                                      <p:cBhvr>
                                        <p:cTn id="108" dur="500"/>
                                        <p:tgtEl>
                                          <p:spTgt spid="97"/>
                                        </p:tgtEl>
                                      </p:cBhvr>
                                    </p:animEffect>
                                  </p:childTnLst>
                                </p:cTn>
                              </p:par>
                            </p:childTnLst>
                          </p:cTn>
                        </p:par>
                        <p:par>
                          <p:cTn id="109" fill="hold">
                            <p:stCondLst>
                              <p:cond delay="10450"/>
                            </p:stCondLst>
                            <p:childTnLst>
                              <p:par>
                                <p:cTn id="110" presetID="22" presetClass="entr" presetSubtype="1" fill="hold" nodeType="afterEffect">
                                  <p:stCondLst>
                                    <p:cond delay="0"/>
                                  </p:stCondLst>
                                  <p:childTnLst>
                                    <p:set>
                                      <p:cBhvr>
                                        <p:cTn id="111" dur="1" fill="hold">
                                          <p:stCondLst>
                                            <p:cond delay="0"/>
                                          </p:stCondLst>
                                        </p:cTn>
                                        <p:tgtEl>
                                          <p:spTgt spid="100"/>
                                        </p:tgtEl>
                                        <p:attrNameLst>
                                          <p:attrName>style.visibility</p:attrName>
                                        </p:attrNameLst>
                                      </p:cBhvr>
                                      <p:to>
                                        <p:strVal val="visible"/>
                                      </p:to>
                                    </p:set>
                                    <p:animEffect transition="in" filter="wipe(up)">
                                      <p:cBhvr>
                                        <p:cTn id="112" dur="500"/>
                                        <p:tgtEl>
                                          <p:spTgt spid="100"/>
                                        </p:tgtEl>
                                      </p:cBhvr>
                                    </p:animEffect>
                                  </p:childTnLst>
                                </p:cTn>
                              </p:par>
                            </p:childTnLst>
                          </p:cTn>
                        </p:par>
                        <p:par>
                          <p:cTn id="113" fill="hold">
                            <p:stCondLst>
                              <p:cond delay="10950"/>
                            </p:stCondLst>
                            <p:childTnLst>
                              <p:par>
                                <p:cTn id="114" presetID="53" presetClass="entr" presetSubtype="16" fill="hold" grpId="0" nodeType="afterEffect">
                                  <p:stCondLst>
                                    <p:cond delay="0"/>
                                  </p:stCondLst>
                                  <p:childTnLst>
                                    <p:set>
                                      <p:cBhvr>
                                        <p:cTn id="115" dur="1" fill="hold">
                                          <p:stCondLst>
                                            <p:cond delay="0"/>
                                          </p:stCondLst>
                                        </p:cTn>
                                        <p:tgtEl>
                                          <p:spTgt spid="101"/>
                                        </p:tgtEl>
                                        <p:attrNameLst>
                                          <p:attrName>style.visibility</p:attrName>
                                        </p:attrNameLst>
                                      </p:cBhvr>
                                      <p:to>
                                        <p:strVal val="visible"/>
                                      </p:to>
                                    </p:set>
                                    <p:anim calcmode="lin" valueType="num">
                                      <p:cBhvr>
                                        <p:cTn id="116" dur="500" fill="hold"/>
                                        <p:tgtEl>
                                          <p:spTgt spid="101"/>
                                        </p:tgtEl>
                                        <p:attrNameLst>
                                          <p:attrName>ppt_w</p:attrName>
                                        </p:attrNameLst>
                                      </p:cBhvr>
                                      <p:tavLst>
                                        <p:tav tm="0">
                                          <p:val>
                                            <p:fltVal val="0"/>
                                          </p:val>
                                        </p:tav>
                                        <p:tav tm="100000">
                                          <p:val>
                                            <p:strVal val="#ppt_w"/>
                                          </p:val>
                                        </p:tav>
                                      </p:tavLst>
                                    </p:anim>
                                    <p:anim calcmode="lin" valueType="num">
                                      <p:cBhvr>
                                        <p:cTn id="117" dur="500" fill="hold"/>
                                        <p:tgtEl>
                                          <p:spTgt spid="101"/>
                                        </p:tgtEl>
                                        <p:attrNameLst>
                                          <p:attrName>ppt_h</p:attrName>
                                        </p:attrNameLst>
                                      </p:cBhvr>
                                      <p:tavLst>
                                        <p:tav tm="0">
                                          <p:val>
                                            <p:fltVal val="0"/>
                                          </p:val>
                                        </p:tav>
                                        <p:tav tm="100000">
                                          <p:val>
                                            <p:strVal val="#ppt_h"/>
                                          </p:val>
                                        </p:tav>
                                      </p:tavLst>
                                    </p:anim>
                                    <p:animEffect transition="in" filter="fade">
                                      <p:cBhvr>
                                        <p:cTn id="118" dur="500"/>
                                        <p:tgtEl>
                                          <p:spTgt spid="101"/>
                                        </p:tgtEl>
                                      </p:cBhvr>
                                    </p:animEffect>
                                  </p:childTnLst>
                                </p:cTn>
                              </p:par>
                            </p:childTnLst>
                          </p:cTn>
                        </p:par>
                        <p:par>
                          <p:cTn id="119" fill="hold">
                            <p:stCondLst>
                              <p:cond delay="11450"/>
                            </p:stCondLst>
                            <p:childTnLst>
                              <p:par>
                                <p:cTn id="120" presetID="22" presetClass="entr" presetSubtype="8"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left)">
                                      <p:cBhvr>
                                        <p:cTn id="122" dur="500"/>
                                        <p:tgtEl>
                                          <p:spTgt spid="102"/>
                                        </p:tgtEl>
                                      </p:cBhvr>
                                    </p:animEffect>
                                  </p:childTnLst>
                                </p:cTn>
                              </p:par>
                            </p:childTnLst>
                          </p:cTn>
                        </p:par>
                        <p:par>
                          <p:cTn id="123" fill="hold">
                            <p:stCondLst>
                              <p:cond delay="11950"/>
                            </p:stCondLst>
                            <p:childTnLst>
                              <p:par>
                                <p:cTn id="124" presetID="10" presetClass="entr" presetSubtype="0" fill="hold" nodeType="afterEffect">
                                  <p:stCondLst>
                                    <p:cond delay="0"/>
                                  </p:stCondLst>
                                  <p:childTnLst>
                                    <p:set>
                                      <p:cBhvr>
                                        <p:cTn id="125" dur="1" fill="hold">
                                          <p:stCondLst>
                                            <p:cond delay="0"/>
                                          </p:stCondLst>
                                        </p:cTn>
                                        <p:tgtEl>
                                          <p:spTgt spid="89"/>
                                        </p:tgtEl>
                                        <p:attrNameLst>
                                          <p:attrName>style.visibility</p:attrName>
                                        </p:attrNameLst>
                                      </p:cBhvr>
                                      <p:to>
                                        <p:strVal val="visible"/>
                                      </p:to>
                                    </p:set>
                                    <p:animEffect transition="in" filter="fade">
                                      <p:cBhvr>
                                        <p:cTn id="126" dur="500"/>
                                        <p:tgtEl>
                                          <p:spTgt spid="89"/>
                                        </p:tgtEl>
                                      </p:cBhvr>
                                    </p:animEffect>
                                  </p:childTnLst>
                                </p:cTn>
                              </p:par>
                            </p:childTnLst>
                          </p:cTn>
                        </p:par>
                        <p:par>
                          <p:cTn id="127" fill="hold">
                            <p:stCondLst>
                              <p:cond delay="12450"/>
                            </p:stCondLst>
                            <p:childTnLst>
                              <p:par>
                                <p:cTn id="128" presetID="53" presetClass="entr" presetSubtype="16" fill="hold" grpId="0" nodeType="afterEffect">
                                  <p:stCondLst>
                                    <p:cond delay="0"/>
                                  </p:stCondLst>
                                  <p:childTnLst>
                                    <p:set>
                                      <p:cBhvr>
                                        <p:cTn id="129" dur="1" fill="hold">
                                          <p:stCondLst>
                                            <p:cond delay="0"/>
                                          </p:stCondLst>
                                        </p:cTn>
                                        <p:tgtEl>
                                          <p:spTgt spid="107"/>
                                        </p:tgtEl>
                                        <p:attrNameLst>
                                          <p:attrName>style.visibility</p:attrName>
                                        </p:attrNameLst>
                                      </p:cBhvr>
                                      <p:to>
                                        <p:strVal val="visible"/>
                                      </p:to>
                                    </p:set>
                                    <p:anim calcmode="lin" valueType="num">
                                      <p:cBhvr>
                                        <p:cTn id="130" dur="500" fill="hold"/>
                                        <p:tgtEl>
                                          <p:spTgt spid="107"/>
                                        </p:tgtEl>
                                        <p:attrNameLst>
                                          <p:attrName>ppt_w</p:attrName>
                                        </p:attrNameLst>
                                      </p:cBhvr>
                                      <p:tavLst>
                                        <p:tav tm="0">
                                          <p:val>
                                            <p:fltVal val="0"/>
                                          </p:val>
                                        </p:tav>
                                        <p:tav tm="100000">
                                          <p:val>
                                            <p:strVal val="#ppt_w"/>
                                          </p:val>
                                        </p:tav>
                                      </p:tavLst>
                                    </p:anim>
                                    <p:anim calcmode="lin" valueType="num">
                                      <p:cBhvr>
                                        <p:cTn id="131" dur="500" fill="hold"/>
                                        <p:tgtEl>
                                          <p:spTgt spid="107"/>
                                        </p:tgtEl>
                                        <p:attrNameLst>
                                          <p:attrName>ppt_h</p:attrName>
                                        </p:attrNameLst>
                                      </p:cBhvr>
                                      <p:tavLst>
                                        <p:tav tm="0">
                                          <p:val>
                                            <p:fltVal val="0"/>
                                          </p:val>
                                        </p:tav>
                                        <p:tav tm="100000">
                                          <p:val>
                                            <p:strVal val="#ppt_h"/>
                                          </p:val>
                                        </p:tav>
                                      </p:tavLst>
                                    </p:anim>
                                    <p:animEffect transition="in" filter="fade">
                                      <p:cBhvr>
                                        <p:cTn id="132" dur="500"/>
                                        <p:tgtEl>
                                          <p:spTgt spid="107"/>
                                        </p:tgtEl>
                                      </p:cBhvr>
                                    </p:animEffect>
                                  </p:childTnLst>
                                </p:cTn>
                              </p:par>
                            </p:childTnLst>
                          </p:cTn>
                        </p:par>
                        <p:par>
                          <p:cTn id="133" fill="hold">
                            <p:stCondLst>
                              <p:cond delay="12950"/>
                            </p:stCondLst>
                            <p:childTnLst>
                              <p:par>
                                <p:cTn id="134" presetID="10" presetClass="entr" presetSubtype="0" fill="hold" grpId="0" nodeType="afterEffect">
                                  <p:stCondLst>
                                    <p:cond delay="0"/>
                                  </p:stCondLst>
                                  <p:childTnLst>
                                    <p:set>
                                      <p:cBhvr>
                                        <p:cTn id="135" dur="1" fill="hold">
                                          <p:stCondLst>
                                            <p:cond delay="0"/>
                                          </p:stCondLst>
                                        </p:cTn>
                                        <p:tgtEl>
                                          <p:spTgt spid="103"/>
                                        </p:tgtEl>
                                        <p:attrNameLst>
                                          <p:attrName>style.visibility</p:attrName>
                                        </p:attrNameLst>
                                      </p:cBhvr>
                                      <p:to>
                                        <p:strVal val="visible"/>
                                      </p:to>
                                    </p:set>
                                    <p:animEffect transition="in" filter="fade">
                                      <p:cBhvr>
                                        <p:cTn id="136" dur="500"/>
                                        <p:tgtEl>
                                          <p:spTgt spid="10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04"/>
                                        </p:tgtEl>
                                        <p:attrNameLst>
                                          <p:attrName>style.visibility</p:attrName>
                                        </p:attrNameLst>
                                      </p:cBhvr>
                                      <p:to>
                                        <p:strVal val="visible"/>
                                      </p:to>
                                    </p:set>
                                    <p:animEffect transition="in" filter="fade">
                                      <p:cBhvr>
                                        <p:cTn id="139" dur="500"/>
                                        <p:tgtEl>
                                          <p:spTgt spid="104"/>
                                        </p:tgtEl>
                                      </p:cBhvr>
                                    </p:animEffect>
                                  </p:childTnLst>
                                </p:cTn>
                              </p:par>
                            </p:childTnLst>
                          </p:cTn>
                        </p:par>
                        <p:par>
                          <p:cTn id="140" fill="hold">
                            <p:stCondLst>
                              <p:cond delay="13450"/>
                            </p:stCondLst>
                            <p:childTnLst>
                              <p:par>
                                <p:cTn id="141" presetID="22" presetClass="entr" presetSubtype="1" fill="hold" nodeType="afterEffect">
                                  <p:stCondLst>
                                    <p:cond delay="0"/>
                                  </p:stCondLst>
                                  <p:childTnLst>
                                    <p:set>
                                      <p:cBhvr>
                                        <p:cTn id="142" dur="1" fill="hold">
                                          <p:stCondLst>
                                            <p:cond delay="0"/>
                                          </p:stCondLst>
                                        </p:cTn>
                                        <p:tgtEl>
                                          <p:spTgt spid="105"/>
                                        </p:tgtEl>
                                        <p:attrNameLst>
                                          <p:attrName>style.visibility</p:attrName>
                                        </p:attrNameLst>
                                      </p:cBhvr>
                                      <p:to>
                                        <p:strVal val="visible"/>
                                      </p:to>
                                    </p:set>
                                    <p:animEffect transition="in" filter="wipe(up)">
                                      <p:cBhvr>
                                        <p:cTn id="14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80" grpId="0"/>
      <p:bldP spid="81" grpId="0"/>
      <p:bldP spid="82" grpId="0" animBg="1"/>
      <p:bldP spid="85" grpId="0" animBg="1"/>
      <p:bldP spid="87" grpId="0"/>
      <p:bldP spid="88" grpId="0"/>
      <p:bldP spid="96" grpId="0"/>
      <p:bldP spid="97" grpId="0"/>
      <p:bldP spid="98" grpId="0" animBg="1"/>
      <p:bldP spid="101" grpId="0" animBg="1"/>
      <p:bldP spid="103" grpId="0"/>
      <p:bldP spid="104" grpId="0"/>
      <p:bldP spid="106" grpId="0" animBg="1"/>
      <p:bldP spid="107" grpId="0" animBg="1"/>
      <p:bldP spid="108" grpId="0" animBg="1"/>
      <p:bldP spid="10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PART 04</a:t>
            </a: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0" y="0"/>
            <a:ext cx="2873375" cy="3230563"/>
            <a:chOff x="0" y="0"/>
            <a:chExt cx="2873375" cy="3230563"/>
          </a:xfrm>
        </p:grpSpPr>
        <p:sp>
          <p:nvSpPr>
            <p:cNvPr id="4103" name="Freeform 5"/>
            <p:cNvSpPr>
              <a:spLocks noChangeArrowheads="1"/>
            </p:cNvSpPr>
            <p:nvPr/>
          </p:nvSpPr>
          <p:spPr bwMode="auto">
            <a:xfrm flipV="1">
              <a:off x="0" y="1888552"/>
              <a:ext cx="818398" cy="535023"/>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04" name="Freeform 6"/>
            <p:cNvSpPr>
              <a:spLocks noChangeArrowheads="1"/>
            </p:cNvSpPr>
            <p:nvPr/>
          </p:nvSpPr>
          <p:spPr bwMode="auto">
            <a:xfrm flipV="1">
              <a:off x="0" y="2051256"/>
              <a:ext cx="1161725" cy="659795"/>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05" name="Freeform 7"/>
            <p:cNvSpPr>
              <a:spLocks noChangeArrowheads="1"/>
            </p:cNvSpPr>
            <p:nvPr/>
          </p:nvSpPr>
          <p:spPr bwMode="auto">
            <a:xfrm flipV="1">
              <a:off x="0" y="448182"/>
              <a:ext cx="452115" cy="1440370"/>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06" name="Freeform 8"/>
            <p:cNvSpPr>
              <a:spLocks noChangeArrowheads="1"/>
            </p:cNvSpPr>
            <p:nvPr/>
          </p:nvSpPr>
          <p:spPr bwMode="auto">
            <a:xfrm flipV="1">
              <a:off x="0" y="909340"/>
              <a:ext cx="1456149" cy="979212"/>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07" name="Freeform 9"/>
            <p:cNvSpPr>
              <a:spLocks noChangeArrowheads="1"/>
            </p:cNvSpPr>
            <p:nvPr/>
          </p:nvSpPr>
          <p:spPr bwMode="auto">
            <a:xfrm flipV="1">
              <a:off x="0" y="1"/>
              <a:ext cx="452115" cy="90934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08" name="Freeform 10"/>
            <p:cNvSpPr>
              <a:spLocks noChangeArrowheads="1"/>
            </p:cNvSpPr>
            <p:nvPr/>
          </p:nvSpPr>
          <p:spPr bwMode="auto">
            <a:xfrm flipV="1">
              <a:off x="390236" y="1"/>
              <a:ext cx="657713" cy="90934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09" name="Freeform 11"/>
            <p:cNvSpPr>
              <a:spLocks noChangeArrowheads="1"/>
            </p:cNvSpPr>
            <p:nvPr/>
          </p:nvSpPr>
          <p:spPr bwMode="auto">
            <a:xfrm flipV="1">
              <a:off x="452115" y="1"/>
              <a:ext cx="1195659" cy="90934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0" name="Freeform 12"/>
            <p:cNvSpPr>
              <a:spLocks noChangeArrowheads="1"/>
            </p:cNvSpPr>
            <p:nvPr/>
          </p:nvSpPr>
          <p:spPr bwMode="auto">
            <a:xfrm flipV="1">
              <a:off x="452115" y="1"/>
              <a:ext cx="1271510" cy="90934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1" name="Freeform 13"/>
            <p:cNvSpPr>
              <a:spLocks noChangeArrowheads="1"/>
            </p:cNvSpPr>
            <p:nvPr/>
          </p:nvSpPr>
          <p:spPr bwMode="auto">
            <a:xfrm flipV="1">
              <a:off x="452115" y="802536"/>
              <a:ext cx="1271510" cy="835475"/>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2" name="Freeform 14"/>
            <p:cNvSpPr>
              <a:spLocks noChangeArrowheads="1"/>
            </p:cNvSpPr>
            <p:nvPr/>
          </p:nvSpPr>
          <p:spPr bwMode="auto">
            <a:xfrm flipV="1">
              <a:off x="1456149" y="614878"/>
              <a:ext cx="978085" cy="1023132"/>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3" name="Freeform 15"/>
            <p:cNvSpPr>
              <a:spLocks noChangeArrowheads="1"/>
            </p:cNvSpPr>
            <p:nvPr/>
          </p:nvSpPr>
          <p:spPr bwMode="auto">
            <a:xfrm flipV="1">
              <a:off x="1456149" y="614878"/>
              <a:ext cx="978085" cy="1547176"/>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4" name="Freeform 16"/>
            <p:cNvSpPr>
              <a:spLocks noChangeArrowheads="1"/>
            </p:cNvSpPr>
            <p:nvPr/>
          </p:nvSpPr>
          <p:spPr bwMode="auto">
            <a:xfrm flipV="1">
              <a:off x="2024038" y="614878"/>
              <a:ext cx="584855" cy="1547176"/>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5" name="Freeform 17"/>
            <p:cNvSpPr>
              <a:spLocks noChangeArrowheads="1"/>
            </p:cNvSpPr>
            <p:nvPr/>
          </p:nvSpPr>
          <p:spPr bwMode="auto">
            <a:xfrm flipV="1">
              <a:off x="1723626" y="0"/>
              <a:ext cx="1010022" cy="802535"/>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6" name="Freeform 18"/>
            <p:cNvSpPr>
              <a:spLocks noChangeArrowheads="1"/>
            </p:cNvSpPr>
            <p:nvPr/>
          </p:nvSpPr>
          <p:spPr bwMode="auto">
            <a:xfrm flipV="1">
              <a:off x="1647774" y="0"/>
              <a:ext cx="1085874" cy="802535"/>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7" name="Freeform 21"/>
            <p:cNvSpPr>
              <a:spLocks noChangeArrowheads="1"/>
            </p:cNvSpPr>
            <p:nvPr/>
          </p:nvSpPr>
          <p:spPr bwMode="auto">
            <a:xfrm flipV="1">
              <a:off x="1131785" y="2149077"/>
              <a:ext cx="268475" cy="319417"/>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8" name="Freeform 22"/>
            <p:cNvSpPr>
              <a:spLocks noChangeArrowheads="1"/>
            </p:cNvSpPr>
            <p:nvPr/>
          </p:nvSpPr>
          <p:spPr bwMode="auto">
            <a:xfrm flipV="1">
              <a:off x="1131785" y="2086192"/>
              <a:ext cx="268475" cy="202630"/>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19" name="Freeform 23"/>
            <p:cNvSpPr>
              <a:spLocks noChangeArrowheads="1"/>
            </p:cNvSpPr>
            <p:nvPr/>
          </p:nvSpPr>
          <p:spPr bwMode="auto">
            <a:xfrm flipV="1">
              <a:off x="0" y="1"/>
              <a:ext cx="390236" cy="448182"/>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0" name="Freeform 24"/>
            <p:cNvSpPr>
              <a:spLocks noChangeArrowheads="1"/>
            </p:cNvSpPr>
            <p:nvPr/>
          </p:nvSpPr>
          <p:spPr bwMode="auto">
            <a:xfrm flipV="1">
              <a:off x="0" y="1638010"/>
              <a:ext cx="1456149" cy="48810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1" name="Freeform 25"/>
            <p:cNvSpPr>
              <a:spLocks noChangeArrowheads="1"/>
            </p:cNvSpPr>
            <p:nvPr/>
          </p:nvSpPr>
          <p:spPr bwMode="auto">
            <a:xfrm flipV="1">
              <a:off x="0" y="1888552"/>
              <a:ext cx="1161725" cy="822499"/>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2" name="Freeform 26"/>
            <p:cNvSpPr>
              <a:spLocks noChangeArrowheads="1"/>
            </p:cNvSpPr>
            <p:nvPr/>
          </p:nvSpPr>
          <p:spPr bwMode="auto">
            <a:xfrm flipV="1">
              <a:off x="0" y="2423576"/>
              <a:ext cx="1161725" cy="662790"/>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3" name="Freeform 27"/>
            <p:cNvSpPr>
              <a:spLocks noChangeArrowheads="1"/>
            </p:cNvSpPr>
            <p:nvPr/>
          </p:nvSpPr>
          <p:spPr bwMode="auto">
            <a:xfrm flipV="1">
              <a:off x="0" y="1985376"/>
              <a:ext cx="860316" cy="562972"/>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4" name="Freeform 28"/>
            <p:cNvSpPr>
              <a:spLocks noChangeArrowheads="1"/>
            </p:cNvSpPr>
            <p:nvPr/>
          </p:nvSpPr>
          <p:spPr bwMode="auto">
            <a:xfrm flipV="1">
              <a:off x="0" y="2157063"/>
              <a:ext cx="1220610" cy="692735"/>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5" name="Freeform 29"/>
            <p:cNvSpPr>
              <a:spLocks noChangeArrowheads="1"/>
            </p:cNvSpPr>
            <p:nvPr/>
          </p:nvSpPr>
          <p:spPr bwMode="auto">
            <a:xfrm flipV="1">
              <a:off x="0" y="471141"/>
              <a:ext cx="475070" cy="1514235"/>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6" name="Freeform 30"/>
            <p:cNvSpPr>
              <a:spLocks noChangeArrowheads="1"/>
            </p:cNvSpPr>
            <p:nvPr/>
          </p:nvSpPr>
          <p:spPr bwMode="auto">
            <a:xfrm flipV="1">
              <a:off x="0" y="956255"/>
              <a:ext cx="1531002" cy="1029121"/>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7" name="Freeform 31"/>
            <p:cNvSpPr>
              <a:spLocks noChangeArrowheads="1"/>
            </p:cNvSpPr>
            <p:nvPr/>
          </p:nvSpPr>
          <p:spPr bwMode="auto">
            <a:xfrm flipV="1">
              <a:off x="0" y="0"/>
              <a:ext cx="475070" cy="956254"/>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8" name="Freeform 32"/>
            <p:cNvSpPr>
              <a:spLocks noChangeArrowheads="1"/>
            </p:cNvSpPr>
            <p:nvPr/>
          </p:nvSpPr>
          <p:spPr bwMode="auto">
            <a:xfrm flipV="1">
              <a:off x="410197" y="0"/>
              <a:ext cx="690648" cy="956254"/>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29" name="Freeform 33"/>
            <p:cNvSpPr>
              <a:spLocks noChangeArrowheads="1"/>
            </p:cNvSpPr>
            <p:nvPr/>
          </p:nvSpPr>
          <p:spPr bwMode="auto">
            <a:xfrm flipV="1">
              <a:off x="475070" y="0"/>
              <a:ext cx="1257538" cy="956254"/>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0" name="Freeform 34"/>
            <p:cNvSpPr>
              <a:spLocks noChangeArrowheads="1"/>
            </p:cNvSpPr>
            <p:nvPr/>
          </p:nvSpPr>
          <p:spPr bwMode="auto">
            <a:xfrm flipV="1">
              <a:off x="475070" y="0"/>
              <a:ext cx="1337381" cy="956254"/>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1" name="Freeform 35"/>
            <p:cNvSpPr>
              <a:spLocks noChangeArrowheads="1"/>
            </p:cNvSpPr>
            <p:nvPr/>
          </p:nvSpPr>
          <p:spPr bwMode="auto">
            <a:xfrm flipV="1">
              <a:off x="475070" y="843461"/>
              <a:ext cx="1337381" cy="878396"/>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2" name="Freeform 36"/>
            <p:cNvSpPr>
              <a:spLocks noChangeArrowheads="1"/>
            </p:cNvSpPr>
            <p:nvPr/>
          </p:nvSpPr>
          <p:spPr bwMode="auto">
            <a:xfrm flipV="1">
              <a:off x="1531003" y="645821"/>
              <a:ext cx="1026990" cy="1076036"/>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3" name="Freeform 37"/>
            <p:cNvSpPr>
              <a:spLocks noChangeArrowheads="1"/>
            </p:cNvSpPr>
            <p:nvPr/>
          </p:nvSpPr>
          <p:spPr bwMode="auto">
            <a:xfrm flipV="1">
              <a:off x="1531003" y="645821"/>
              <a:ext cx="1026990" cy="1627030"/>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4" name="Freeform 38"/>
            <p:cNvSpPr>
              <a:spLocks noChangeArrowheads="1"/>
            </p:cNvSpPr>
            <p:nvPr/>
          </p:nvSpPr>
          <p:spPr bwMode="auto">
            <a:xfrm flipV="1">
              <a:off x="2113323" y="645821"/>
              <a:ext cx="614796" cy="1627030"/>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5" name="Freeform 39"/>
            <p:cNvSpPr>
              <a:spLocks noChangeArrowheads="1"/>
            </p:cNvSpPr>
            <p:nvPr/>
          </p:nvSpPr>
          <p:spPr bwMode="auto">
            <a:xfrm flipV="1">
              <a:off x="1812452" y="1"/>
              <a:ext cx="1060923" cy="84346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6" name="Freeform 40"/>
            <p:cNvSpPr>
              <a:spLocks noChangeArrowheads="1"/>
            </p:cNvSpPr>
            <p:nvPr/>
          </p:nvSpPr>
          <p:spPr bwMode="auto">
            <a:xfrm flipV="1">
              <a:off x="1732608" y="1"/>
              <a:ext cx="1140767" cy="84346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7" name="Freeform 43"/>
            <p:cNvSpPr>
              <a:spLocks noChangeArrowheads="1"/>
            </p:cNvSpPr>
            <p:nvPr/>
          </p:nvSpPr>
          <p:spPr bwMode="auto">
            <a:xfrm flipV="1">
              <a:off x="1189671" y="2259875"/>
              <a:ext cx="282447" cy="335388"/>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8" name="Freeform 44"/>
            <p:cNvSpPr>
              <a:spLocks noChangeArrowheads="1"/>
            </p:cNvSpPr>
            <p:nvPr/>
          </p:nvSpPr>
          <p:spPr bwMode="auto">
            <a:xfrm flipV="1">
              <a:off x="1189671" y="2192997"/>
              <a:ext cx="282447" cy="212612"/>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39" name="Freeform 45"/>
            <p:cNvSpPr>
              <a:spLocks noChangeArrowheads="1"/>
            </p:cNvSpPr>
            <p:nvPr/>
          </p:nvSpPr>
          <p:spPr bwMode="auto">
            <a:xfrm flipV="1">
              <a:off x="0" y="0"/>
              <a:ext cx="410197" cy="471140"/>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0" name="Freeform 46"/>
            <p:cNvSpPr>
              <a:spLocks noChangeArrowheads="1"/>
            </p:cNvSpPr>
            <p:nvPr/>
          </p:nvSpPr>
          <p:spPr bwMode="auto">
            <a:xfrm flipV="1">
              <a:off x="0" y="1721857"/>
              <a:ext cx="1531002" cy="51406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1" name="Freeform 47"/>
            <p:cNvSpPr>
              <a:spLocks noChangeArrowheads="1"/>
            </p:cNvSpPr>
            <p:nvPr/>
          </p:nvSpPr>
          <p:spPr bwMode="auto">
            <a:xfrm flipV="1">
              <a:off x="0" y="1985376"/>
              <a:ext cx="1220610" cy="864422"/>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2" name="Freeform 48"/>
            <p:cNvSpPr>
              <a:spLocks noChangeArrowheads="1"/>
            </p:cNvSpPr>
            <p:nvPr/>
          </p:nvSpPr>
          <p:spPr bwMode="auto">
            <a:xfrm flipV="1">
              <a:off x="0" y="2533835"/>
              <a:ext cx="1220610" cy="696728"/>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3" name="Freeform 71"/>
            <p:cNvSpPr>
              <a:spLocks noChangeArrowheads="1"/>
            </p:cNvSpPr>
            <p:nvPr/>
          </p:nvSpPr>
          <p:spPr bwMode="auto">
            <a:xfrm flipV="1">
              <a:off x="2525057" y="2123124"/>
              <a:ext cx="205597" cy="161705"/>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4" name="Freeform 72"/>
            <p:cNvSpPr>
              <a:spLocks noChangeArrowheads="1"/>
            </p:cNvSpPr>
            <p:nvPr/>
          </p:nvSpPr>
          <p:spPr bwMode="auto">
            <a:xfrm flipV="1">
              <a:off x="2525057" y="2049259"/>
              <a:ext cx="205597" cy="11878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5" name="Oval 95"/>
            <p:cNvSpPr>
              <a:spLocks noChangeArrowheads="1"/>
            </p:cNvSpPr>
            <p:nvPr/>
          </p:nvSpPr>
          <p:spPr bwMode="auto">
            <a:xfrm flipV="1">
              <a:off x="2411279" y="586929"/>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6" name="Oval 96"/>
            <p:cNvSpPr>
              <a:spLocks noChangeArrowheads="1"/>
            </p:cNvSpPr>
            <p:nvPr/>
          </p:nvSpPr>
          <p:spPr bwMode="auto">
            <a:xfrm flipV="1">
              <a:off x="1706659" y="777581"/>
              <a:ext cx="35930"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7" name="Oval 97"/>
            <p:cNvSpPr>
              <a:spLocks noChangeArrowheads="1"/>
            </p:cNvSpPr>
            <p:nvPr/>
          </p:nvSpPr>
          <p:spPr bwMode="auto">
            <a:xfrm flipV="1">
              <a:off x="1431198" y="1615052"/>
              <a:ext cx="36928" cy="49909"/>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8" name="Oval 98"/>
            <p:cNvSpPr>
              <a:spLocks noChangeArrowheads="1"/>
            </p:cNvSpPr>
            <p:nvPr/>
          </p:nvSpPr>
          <p:spPr bwMode="auto">
            <a:xfrm flipV="1">
              <a:off x="433153" y="885384"/>
              <a:ext cx="36928" cy="49909"/>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49" name="Oval 99"/>
            <p:cNvSpPr>
              <a:spLocks noChangeArrowheads="1"/>
            </p:cNvSpPr>
            <p:nvPr/>
          </p:nvSpPr>
          <p:spPr bwMode="auto">
            <a:xfrm flipV="1">
              <a:off x="437145" y="2194993"/>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50" name="Oval 100"/>
            <p:cNvSpPr>
              <a:spLocks noChangeArrowheads="1"/>
            </p:cNvSpPr>
            <p:nvPr/>
          </p:nvSpPr>
          <p:spPr bwMode="auto">
            <a:xfrm flipV="1">
              <a:off x="102799" y="1951438"/>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51" name="Oval 101"/>
            <p:cNvSpPr>
              <a:spLocks noChangeArrowheads="1"/>
            </p:cNvSpPr>
            <p:nvPr/>
          </p:nvSpPr>
          <p:spPr bwMode="auto">
            <a:xfrm flipV="1">
              <a:off x="996050" y="2114141"/>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52" name="Oval 102"/>
            <p:cNvSpPr>
              <a:spLocks noChangeArrowheads="1"/>
            </p:cNvSpPr>
            <p:nvPr/>
          </p:nvSpPr>
          <p:spPr bwMode="auto">
            <a:xfrm flipV="1">
              <a:off x="2001082" y="2136100"/>
              <a:ext cx="36928" cy="49909"/>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53" name="Oval 103"/>
            <p:cNvSpPr>
              <a:spLocks noChangeArrowheads="1"/>
            </p:cNvSpPr>
            <p:nvPr/>
          </p:nvSpPr>
          <p:spPr bwMode="auto">
            <a:xfrm flipV="1">
              <a:off x="2594920" y="1752801"/>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文本框 63"/>
          <p:cNvSpPr txBox="1"/>
          <p:nvPr/>
        </p:nvSpPr>
        <p:spPr>
          <a:xfrm>
            <a:off x="2475742" y="2423575"/>
            <a:ext cx="1723549" cy="1015663"/>
          </a:xfrm>
          <a:prstGeom prst="rect">
            <a:avLst/>
          </a:prstGeom>
          <a:noFill/>
        </p:spPr>
        <p:txBody>
          <a:bodyPr wrap="none" rtlCol="0">
            <a:spAutoFit/>
          </a:bodyPr>
          <a:lstStyle/>
          <a:p>
            <a:r>
              <a:rPr lang="zh-CN" altLang="en-US" sz="60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目录</a:t>
            </a:r>
          </a:p>
        </p:txBody>
      </p:sp>
      <p:sp>
        <p:nvSpPr>
          <p:cNvPr id="65" name="文本框 64"/>
          <p:cNvSpPr txBox="1"/>
          <p:nvPr/>
        </p:nvSpPr>
        <p:spPr>
          <a:xfrm>
            <a:off x="2096920" y="3377214"/>
            <a:ext cx="2481192" cy="584775"/>
          </a:xfrm>
          <a:prstGeom prst="rect">
            <a:avLst/>
          </a:prstGeom>
          <a:noFill/>
        </p:spPr>
        <p:txBody>
          <a:bodyPr wrap="none" rtlCol="0">
            <a:spAutoFit/>
          </a:bodyPr>
          <a:lstStyle/>
          <a:p>
            <a:r>
              <a:rPr lang="en-US" altLang="zh-CN" sz="32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6" name="WordArt 20"/>
          <p:cNvSpPr>
            <a:spLocks noChangeArrowheads="1" noChangeShapeType="1" noTextEdit="1"/>
          </p:cNvSpPr>
          <p:nvPr/>
        </p:nvSpPr>
        <p:spPr bwMode="auto">
          <a:xfrm>
            <a:off x="6576200" y="1447037"/>
            <a:ext cx="3048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Rectangle 22"/>
          <p:cNvSpPr>
            <a:spLocks noChangeArrowheads="1"/>
          </p:cNvSpPr>
          <p:nvPr/>
        </p:nvSpPr>
        <p:spPr bwMode="auto">
          <a:xfrm>
            <a:off x="7150875" y="1360992"/>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ea typeface="微软雅黑" panose="020B0503020204020204" pitchFamily="34" charset="-122"/>
                <a:sym typeface="Arial" panose="020B0604020202020204" pitchFamily="34" charset="0"/>
              </a:rPr>
              <a:t>此处添加标题</a:t>
            </a:r>
            <a:endParaRPr lang="en-US" altLang="zh-CN" sz="2135" b="1" dirty="0">
              <a:solidFill>
                <a:srgbClr val="002060"/>
              </a:solidFill>
              <a:ea typeface="微软雅黑" panose="020B0503020204020204" pitchFamily="34" charset="-122"/>
              <a:sym typeface="Arial" panose="020B0604020202020204" pitchFamily="34" charset="0"/>
            </a:endParaRPr>
          </a:p>
          <a:p>
            <a:pPr eaLnBrk="1" hangingPunct="1">
              <a:lnSpc>
                <a:spcPct val="120000"/>
              </a:lnSpc>
              <a:buFont typeface="Arial" panose="020B0604020202020204" pitchFamily="34" charset="0"/>
              <a:buNone/>
            </a:pPr>
            <a:r>
              <a:rPr lang="zh-CN" altLang="en-US" sz="1600" dirty="0">
                <a:solidFill>
                  <a:srgbClr val="002060"/>
                </a:solidFill>
                <a:ea typeface="微软雅黑" panose="020B0503020204020204" pitchFamily="34" charset="-122"/>
                <a:sym typeface="Arial" panose="020B0604020202020204" pitchFamily="34" charset="0"/>
              </a:rPr>
              <a:t>单击此处添加文字单击此处添加文字</a:t>
            </a:r>
            <a:endParaRPr lang="zh-CN" altLang="en-US" sz="2400" dirty="0">
              <a:solidFill>
                <a:srgbClr val="002060"/>
              </a:solidFill>
              <a:ea typeface="微软雅黑" panose="020B0503020204020204" pitchFamily="34" charset="-122"/>
              <a:sym typeface="Arial" panose="020B0604020202020204" pitchFamily="34" charset="0"/>
            </a:endParaRPr>
          </a:p>
        </p:txBody>
      </p:sp>
      <p:sp>
        <p:nvSpPr>
          <p:cNvPr id="68" name="WordArt 20"/>
          <p:cNvSpPr>
            <a:spLocks noChangeArrowheads="1" noChangeShapeType="1" noTextEdit="1"/>
          </p:cNvSpPr>
          <p:nvPr/>
        </p:nvSpPr>
        <p:spPr bwMode="auto">
          <a:xfrm>
            <a:off x="6525400" y="2678165"/>
            <a:ext cx="4064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Rectangle 22"/>
          <p:cNvSpPr>
            <a:spLocks noChangeArrowheads="1"/>
          </p:cNvSpPr>
          <p:nvPr/>
        </p:nvSpPr>
        <p:spPr bwMode="auto">
          <a:xfrm>
            <a:off x="7150875" y="2592120"/>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ea typeface="微软雅黑" panose="020B0503020204020204" pitchFamily="34" charset="-122"/>
                <a:sym typeface="Arial" panose="020B0604020202020204" pitchFamily="34" charset="0"/>
              </a:rPr>
              <a:t>此处添加标题</a:t>
            </a:r>
            <a:endParaRPr lang="en-US" altLang="zh-CN" sz="2135" b="1" dirty="0">
              <a:solidFill>
                <a:srgbClr val="002060"/>
              </a:solidFill>
              <a:ea typeface="微软雅黑" panose="020B0503020204020204" pitchFamily="34" charset="-122"/>
              <a:sym typeface="Arial" panose="020B0604020202020204" pitchFamily="34" charset="0"/>
            </a:endParaRPr>
          </a:p>
          <a:p>
            <a:pPr eaLnBrk="1" hangingPunct="1">
              <a:lnSpc>
                <a:spcPct val="120000"/>
              </a:lnSpc>
              <a:buFont typeface="Arial" panose="020B0604020202020204" pitchFamily="34" charset="0"/>
              <a:buNone/>
            </a:pPr>
            <a:r>
              <a:rPr lang="zh-CN" altLang="en-US" sz="1600" dirty="0">
                <a:solidFill>
                  <a:srgbClr val="002060"/>
                </a:solidFill>
                <a:ea typeface="微软雅黑" panose="020B0503020204020204" pitchFamily="34" charset="-122"/>
                <a:sym typeface="Arial" panose="020B0604020202020204" pitchFamily="34" charset="0"/>
              </a:rPr>
              <a:t>单击此处添加文字单击此处添加文字</a:t>
            </a:r>
            <a:endParaRPr lang="zh-CN" altLang="en-US" sz="2400" dirty="0">
              <a:solidFill>
                <a:srgbClr val="002060"/>
              </a:solidFill>
              <a:ea typeface="微软雅黑" panose="020B0503020204020204" pitchFamily="34" charset="-122"/>
              <a:sym typeface="Arial" panose="020B0604020202020204" pitchFamily="34" charset="0"/>
            </a:endParaRPr>
          </a:p>
        </p:txBody>
      </p:sp>
      <p:sp>
        <p:nvSpPr>
          <p:cNvPr id="70" name="WordArt 20"/>
          <p:cNvSpPr>
            <a:spLocks noChangeArrowheads="1" noChangeShapeType="1" noTextEdit="1"/>
          </p:cNvSpPr>
          <p:nvPr/>
        </p:nvSpPr>
        <p:spPr bwMode="auto">
          <a:xfrm>
            <a:off x="6525400" y="3879820"/>
            <a:ext cx="4064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Rectangle 22"/>
          <p:cNvSpPr>
            <a:spLocks noChangeArrowheads="1"/>
          </p:cNvSpPr>
          <p:nvPr/>
        </p:nvSpPr>
        <p:spPr bwMode="auto">
          <a:xfrm>
            <a:off x="7150875" y="3793775"/>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ea typeface="微软雅黑" panose="020B0503020204020204" pitchFamily="34" charset="-122"/>
                <a:sym typeface="Arial" panose="020B0604020202020204" pitchFamily="34" charset="0"/>
              </a:rPr>
              <a:t>此处添加标题</a:t>
            </a:r>
            <a:endParaRPr lang="en-US" altLang="zh-CN" sz="2135" b="1" dirty="0">
              <a:solidFill>
                <a:srgbClr val="002060"/>
              </a:solidFill>
              <a:ea typeface="微软雅黑" panose="020B0503020204020204" pitchFamily="34" charset="-122"/>
              <a:sym typeface="Arial" panose="020B0604020202020204" pitchFamily="34" charset="0"/>
            </a:endParaRPr>
          </a:p>
          <a:p>
            <a:pPr eaLnBrk="1" hangingPunct="1">
              <a:lnSpc>
                <a:spcPct val="120000"/>
              </a:lnSpc>
              <a:buFont typeface="Arial" panose="020B0604020202020204" pitchFamily="34" charset="0"/>
              <a:buNone/>
            </a:pPr>
            <a:r>
              <a:rPr lang="zh-CN" altLang="en-US" sz="1600" dirty="0">
                <a:solidFill>
                  <a:srgbClr val="002060"/>
                </a:solidFill>
                <a:ea typeface="微软雅黑" panose="020B0503020204020204" pitchFamily="34" charset="-122"/>
                <a:sym typeface="Arial" panose="020B0604020202020204" pitchFamily="34" charset="0"/>
              </a:rPr>
              <a:t>单击此处添加文字单击此处添加文字</a:t>
            </a:r>
            <a:endParaRPr lang="zh-CN" altLang="en-US" sz="2400" dirty="0">
              <a:solidFill>
                <a:srgbClr val="002060"/>
              </a:solidFill>
              <a:ea typeface="微软雅黑" panose="020B0503020204020204" pitchFamily="34" charset="-122"/>
              <a:sym typeface="Arial" panose="020B0604020202020204" pitchFamily="34" charset="0"/>
            </a:endParaRPr>
          </a:p>
        </p:txBody>
      </p:sp>
      <p:sp>
        <p:nvSpPr>
          <p:cNvPr id="72" name="WordArt 20"/>
          <p:cNvSpPr>
            <a:spLocks noChangeArrowheads="1" noChangeShapeType="1" noTextEdit="1"/>
          </p:cNvSpPr>
          <p:nvPr/>
        </p:nvSpPr>
        <p:spPr bwMode="auto">
          <a:xfrm>
            <a:off x="6498476" y="5128182"/>
            <a:ext cx="4064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rPr>
              <a:t>4</a:t>
            </a:r>
            <a:endParaRPr lang="zh-CN" altLang="en-US" sz="4800" b="1" kern="10"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Rectangle 22"/>
          <p:cNvSpPr>
            <a:spLocks noChangeArrowheads="1"/>
          </p:cNvSpPr>
          <p:nvPr/>
        </p:nvSpPr>
        <p:spPr bwMode="auto">
          <a:xfrm>
            <a:off x="7123951" y="5048395"/>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ea typeface="微软雅黑" panose="020B0503020204020204" pitchFamily="34" charset="-122"/>
                <a:sym typeface="Arial" panose="020B0604020202020204" pitchFamily="34" charset="0"/>
              </a:rPr>
              <a:t>此处添加标题</a:t>
            </a:r>
            <a:endParaRPr lang="en-US" altLang="zh-CN" sz="2135" b="1" dirty="0">
              <a:solidFill>
                <a:srgbClr val="002060"/>
              </a:solidFill>
              <a:ea typeface="微软雅黑" panose="020B0503020204020204" pitchFamily="34" charset="-122"/>
              <a:sym typeface="Arial" panose="020B0604020202020204" pitchFamily="34" charset="0"/>
            </a:endParaRPr>
          </a:p>
          <a:p>
            <a:pPr eaLnBrk="1" hangingPunct="1">
              <a:lnSpc>
                <a:spcPct val="120000"/>
              </a:lnSpc>
              <a:buFont typeface="Arial" panose="020B0604020202020204" pitchFamily="34" charset="0"/>
              <a:buNone/>
            </a:pPr>
            <a:r>
              <a:rPr lang="zh-CN" altLang="en-US" sz="1600" dirty="0">
                <a:solidFill>
                  <a:srgbClr val="002060"/>
                </a:solidFill>
                <a:ea typeface="微软雅黑" panose="020B0503020204020204" pitchFamily="34" charset="-122"/>
                <a:sym typeface="Arial" panose="020B0604020202020204" pitchFamily="34" charset="0"/>
              </a:rPr>
              <a:t>单击此处添加文字单击此处添加文字</a:t>
            </a:r>
            <a:endParaRPr lang="zh-CN" altLang="en-US" sz="2400" dirty="0">
              <a:solidFill>
                <a:srgbClr val="002060"/>
              </a:solidFill>
              <a:ea typeface="微软雅黑" panose="020B0503020204020204" pitchFamily="34" charset="-122"/>
              <a:sym typeface="Arial" panose="020B0604020202020204" pitchFamily="34" charset="0"/>
            </a:endParaRPr>
          </a:p>
        </p:txBody>
      </p:sp>
    </p:spTree>
  </p:cSld>
  <p:clrMapOvr>
    <a:masterClrMapping/>
  </p:clrMapOvr>
  <p:transition spd="slow" advClick="0" advTm="9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65"/>
                                        </p:tgtEl>
                                        <p:attrNameLst>
                                          <p:attrName>style.visibility</p:attrName>
                                        </p:attrNameLst>
                                      </p:cBhvr>
                                      <p:to>
                                        <p:strVal val="visible"/>
                                      </p:to>
                                    </p:set>
                                    <p:anim calcmode="lin" valueType="num">
                                      <p:cBhvr>
                                        <p:cTn id="16" dur="500" fill="hold"/>
                                        <p:tgtEl>
                                          <p:spTgt spid="65"/>
                                        </p:tgtEl>
                                        <p:attrNameLst>
                                          <p:attrName>ppt_w</p:attrName>
                                        </p:attrNameLst>
                                      </p:cBhvr>
                                      <p:tavLst>
                                        <p:tav tm="0">
                                          <p:val>
                                            <p:fltVal val="0"/>
                                          </p:val>
                                        </p:tav>
                                        <p:tav tm="100000">
                                          <p:val>
                                            <p:strVal val="#ppt_w"/>
                                          </p:val>
                                        </p:tav>
                                      </p:tavLst>
                                    </p:anim>
                                    <p:anim calcmode="lin" valueType="num">
                                      <p:cBhvr>
                                        <p:cTn id="17" dur="500" fill="hold"/>
                                        <p:tgtEl>
                                          <p:spTgt spid="65"/>
                                        </p:tgtEl>
                                        <p:attrNameLst>
                                          <p:attrName>ppt_h</p:attrName>
                                        </p:attrNameLst>
                                      </p:cBhvr>
                                      <p:tavLst>
                                        <p:tav tm="0">
                                          <p:val>
                                            <p:fltVal val="0"/>
                                          </p:val>
                                        </p:tav>
                                        <p:tav tm="100000">
                                          <p:val>
                                            <p:strVal val="#ppt_h"/>
                                          </p:val>
                                        </p:tav>
                                      </p:tavLst>
                                    </p:anim>
                                    <p:animEffect transition="in" filter="fade">
                                      <p:cBhvr>
                                        <p:cTn id="18" dur="500"/>
                                        <p:tgtEl>
                                          <p:spTgt spid="65"/>
                                        </p:tgtEl>
                                      </p:cBhvr>
                                    </p:animEffect>
                                  </p:childTnLst>
                                </p:cTn>
                              </p:par>
                            </p:childTnLst>
                          </p:cTn>
                        </p:par>
                        <p:par>
                          <p:cTn id="19" fill="hold">
                            <p:stCondLst>
                              <p:cond delay="1350"/>
                            </p:stCondLst>
                            <p:childTnLst>
                              <p:par>
                                <p:cTn id="20" presetID="49" presetClass="entr" presetSubtype="0" decel="10000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p:cTn id="22" dur="500" fill="hold"/>
                                        <p:tgtEl>
                                          <p:spTgt spid="66"/>
                                        </p:tgtEl>
                                        <p:attrNameLst>
                                          <p:attrName>ppt_w</p:attrName>
                                        </p:attrNameLst>
                                      </p:cBhvr>
                                      <p:tavLst>
                                        <p:tav tm="0">
                                          <p:val>
                                            <p:fltVal val="0"/>
                                          </p:val>
                                        </p:tav>
                                        <p:tav tm="100000">
                                          <p:val>
                                            <p:strVal val="#ppt_w"/>
                                          </p:val>
                                        </p:tav>
                                      </p:tavLst>
                                    </p:anim>
                                    <p:anim calcmode="lin" valueType="num">
                                      <p:cBhvr>
                                        <p:cTn id="23" dur="500" fill="hold"/>
                                        <p:tgtEl>
                                          <p:spTgt spid="66"/>
                                        </p:tgtEl>
                                        <p:attrNameLst>
                                          <p:attrName>ppt_h</p:attrName>
                                        </p:attrNameLst>
                                      </p:cBhvr>
                                      <p:tavLst>
                                        <p:tav tm="0">
                                          <p:val>
                                            <p:fltVal val="0"/>
                                          </p:val>
                                        </p:tav>
                                        <p:tav tm="100000">
                                          <p:val>
                                            <p:strVal val="#ppt_h"/>
                                          </p:val>
                                        </p:tav>
                                      </p:tavLst>
                                    </p:anim>
                                    <p:anim calcmode="lin" valueType="num">
                                      <p:cBhvr>
                                        <p:cTn id="24" dur="500" fill="hold"/>
                                        <p:tgtEl>
                                          <p:spTgt spid="66"/>
                                        </p:tgtEl>
                                        <p:attrNameLst>
                                          <p:attrName>style.rotation</p:attrName>
                                        </p:attrNameLst>
                                      </p:cBhvr>
                                      <p:tavLst>
                                        <p:tav tm="0">
                                          <p:val>
                                            <p:fltVal val="360"/>
                                          </p:val>
                                        </p:tav>
                                        <p:tav tm="100000">
                                          <p:val>
                                            <p:fltVal val="0"/>
                                          </p:val>
                                        </p:tav>
                                      </p:tavLst>
                                    </p:anim>
                                    <p:animEffect>
                                      <p:cBhvr>
                                        <p:cTn id="25" dur="500"/>
                                        <p:tgtEl>
                                          <p:spTgt spid="66"/>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p:cBhvr>
                                        <p:cTn id="28" dur="750"/>
                                        <p:tgtEl>
                                          <p:spTgt spid="67"/>
                                        </p:tgtEl>
                                      </p:cBhvr>
                                    </p:animEffect>
                                    <p:anim calcmode="lin" valueType="num">
                                      <p:cBhvr>
                                        <p:cTn id="29" dur="750" fill="hold"/>
                                        <p:tgtEl>
                                          <p:spTgt spid="67"/>
                                        </p:tgtEl>
                                        <p:attrNameLst>
                                          <p:attrName>ppt_x</p:attrName>
                                        </p:attrNameLst>
                                      </p:cBhvr>
                                      <p:tavLst>
                                        <p:tav tm="0">
                                          <p:val>
                                            <p:strVal val="#ppt_x"/>
                                          </p:val>
                                        </p:tav>
                                        <p:tav tm="100000">
                                          <p:val>
                                            <p:strVal val="#ppt_x"/>
                                          </p:val>
                                        </p:tav>
                                      </p:tavLst>
                                    </p:anim>
                                    <p:anim calcmode="lin" valueType="num">
                                      <p:cBhvr>
                                        <p:cTn id="30" dur="750" fill="hold"/>
                                        <p:tgtEl>
                                          <p:spTgt spid="67"/>
                                        </p:tgtEl>
                                        <p:attrNameLst>
                                          <p:attrName>ppt_y</p:attrName>
                                        </p:attrNameLst>
                                      </p:cBhvr>
                                      <p:tavLst>
                                        <p:tav tm="0">
                                          <p:val>
                                            <p:strVal val="#ppt_y+.1"/>
                                          </p:val>
                                        </p:tav>
                                        <p:tav tm="100000">
                                          <p:val>
                                            <p:strVal val="#ppt_y"/>
                                          </p:val>
                                        </p:tav>
                                      </p:tavLst>
                                    </p:anim>
                                  </p:childTnLst>
                                </p:cTn>
                              </p:par>
                            </p:childTnLst>
                          </p:cTn>
                        </p:par>
                        <p:par>
                          <p:cTn id="31" fill="hold">
                            <p:stCondLst>
                              <p:cond delay="1850"/>
                            </p:stCondLst>
                            <p:childTnLst>
                              <p:par>
                                <p:cTn id="32" presetID="49" presetClass="entr" presetSubtype="0" decel="100000"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fltVal val="0"/>
                                          </p:val>
                                        </p:tav>
                                        <p:tav tm="100000">
                                          <p:val>
                                            <p:strVal val="#ppt_w"/>
                                          </p:val>
                                        </p:tav>
                                      </p:tavLst>
                                    </p:anim>
                                    <p:anim calcmode="lin" valueType="num">
                                      <p:cBhvr>
                                        <p:cTn id="35" dur="500" fill="hold"/>
                                        <p:tgtEl>
                                          <p:spTgt spid="68"/>
                                        </p:tgtEl>
                                        <p:attrNameLst>
                                          <p:attrName>ppt_h</p:attrName>
                                        </p:attrNameLst>
                                      </p:cBhvr>
                                      <p:tavLst>
                                        <p:tav tm="0">
                                          <p:val>
                                            <p:fltVal val="0"/>
                                          </p:val>
                                        </p:tav>
                                        <p:tav tm="100000">
                                          <p:val>
                                            <p:strVal val="#ppt_h"/>
                                          </p:val>
                                        </p:tav>
                                      </p:tavLst>
                                    </p:anim>
                                    <p:anim calcmode="lin" valueType="num">
                                      <p:cBhvr>
                                        <p:cTn id="36" dur="500" fill="hold"/>
                                        <p:tgtEl>
                                          <p:spTgt spid="68"/>
                                        </p:tgtEl>
                                        <p:attrNameLst>
                                          <p:attrName>style.rotation</p:attrName>
                                        </p:attrNameLst>
                                      </p:cBhvr>
                                      <p:tavLst>
                                        <p:tav tm="0">
                                          <p:val>
                                            <p:fltVal val="360"/>
                                          </p:val>
                                        </p:tav>
                                        <p:tav tm="100000">
                                          <p:val>
                                            <p:fltVal val="0"/>
                                          </p:val>
                                        </p:tav>
                                      </p:tavLst>
                                    </p:anim>
                                    <p:animEffect>
                                      <p:cBhvr>
                                        <p:cTn id="37" dur="500"/>
                                        <p:tgtEl>
                                          <p:spTgt spid="68"/>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69"/>
                                        </p:tgtEl>
                                        <p:attrNameLst>
                                          <p:attrName>style.visibility</p:attrName>
                                        </p:attrNameLst>
                                      </p:cBhvr>
                                      <p:to>
                                        <p:strVal val="visible"/>
                                      </p:to>
                                    </p:set>
                                    <p:animEffect>
                                      <p:cBhvr>
                                        <p:cTn id="40" dur="750"/>
                                        <p:tgtEl>
                                          <p:spTgt spid="69"/>
                                        </p:tgtEl>
                                      </p:cBhvr>
                                    </p:animEffect>
                                    <p:anim calcmode="lin" valueType="num">
                                      <p:cBhvr>
                                        <p:cTn id="41" dur="750" fill="hold"/>
                                        <p:tgtEl>
                                          <p:spTgt spid="69"/>
                                        </p:tgtEl>
                                        <p:attrNameLst>
                                          <p:attrName>ppt_x</p:attrName>
                                        </p:attrNameLst>
                                      </p:cBhvr>
                                      <p:tavLst>
                                        <p:tav tm="0">
                                          <p:val>
                                            <p:strVal val="#ppt_x"/>
                                          </p:val>
                                        </p:tav>
                                        <p:tav tm="100000">
                                          <p:val>
                                            <p:strVal val="#ppt_x"/>
                                          </p:val>
                                        </p:tav>
                                      </p:tavLst>
                                    </p:anim>
                                    <p:anim calcmode="lin" valueType="num">
                                      <p:cBhvr>
                                        <p:cTn id="42" dur="750" fill="hold"/>
                                        <p:tgtEl>
                                          <p:spTgt spid="69"/>
                                        </p:tgtEl>
                                        <p:attrNameLst>
                                          <p:attrName>ppt_y</p:attrName>
                                        </p:attrNameLst>
                                      </p:cBhvr>
                                      <p:tavLst>
                                        <p:tav tm="0">
                                          <p:val>
                                            <p:strVal val="#ppt_y+.1"/>
                                          </p:val>
                                        </p:tav>
                                        <p:tav tm="100000">
                                          <p:val>
                                            <p:strVal val="#ppt_y"/>
                                          </p:val>
                                        </p:tav>
                                      </p:tavLst>
                                    </p:anim>
                                  </p:childTnLst>
                                </p:cTn>
                              </p:par>
                            </p:childTnLst>
                          </p:cTn>
                        </p:par>
                        <p:par>
                          <p:cTn id="43" fill="hold">
                            <p:stCondLst>
                              <p:cond delay="2350"/>
                            </p:stCondLst>
                            <p:childTnLst>
                              <p:par>
                                <p:cTn id="44" presetID="49" presetClass="entr" presetSubtype="0" decel="100000"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p:cTn id="46" dur="500" fill="hold"/>
                                        <p:tgtEl>
                                          <p:spTgt spid="70"/>
                                        </p:tgtEl>
                                        <p:attrNameLst>
                                          <p:attrName>ppt_w</p:attrName>
                                        </p:attrNameLst>
                                      </p:cBhvr>
                                      <p:tavLst>
                                        <p:tav tm="0">
                                          <p:val>
                                            <p:fltVal val="0"/>
                                          </p:val>
                                        </p:tav>
                                        <p:tav tm="100000">
                                          <p:val>
                                            <p:strVal val="#ppt_w"/>
                                          </p:val>
                                        </p:tav>
                                      </p:tavLst>
                                    </p:anim>
                                    <p:anim calcmode="lin" valueType="num">
                                      <p:cBhvr>
                                        <p:cTn id="47" dur="500" fill="hold"/>
                                        <p:tgtEl>
                                          <p:spTgt spid="70"/>
                                        </p:tgtEl>
                                        <p:attrNameLst>
                                          <p:attrName>ppt_h</p:attrName>
                                        </p:attrNameLst>
                                      </p:cBhvr>
                                      <p:tavLst>
                                        <p:tav tm="0">
                                          <p:val>
                                            <p:fltVal val="0"/>
                                          </p:val>
                                        </p:tav>
                                        <p:tav tm="100000">
                                          <p:val>
                                            <p:strVal val="#ppt_h"/>
                                          </p:val>
                                        </p:tav>
                                      </p:tavLst>
                                    </p:anim>
                                    <p:anim calcmode="lin" valueType="num">
                                      <p:cBhvr>
                                        <p:cTn id="48" dur="500" fill="hold"/>
                                        <p:tgtEl>
                                          <p:spTgt spid="70"/>
                                        </p:tgtEl>
                                        <p:attrNameLst>
                                          <p:attrName>style.rotation</p:attrName>
                                        </p:attrNameLst>
                                      </p:cBhvr>
                                      <p:tavLst>
                                        <p:tav tm="0">
                                          <p:val>
                                            <p:fltVal val="360"/>
                                          </p:val>
                                        </p:tav>
                                        <p:tav tm="100000">
                                          <p:val>
                                            <p:fltVal val="0"/>
                                          </p:val>
                                        </p:tav>
                                      </p:tavLst>
                                    </p:anim>
                                    <p:animEffect>
                                      <p:cBhvr>
                                        <p:cTn id="49" dur="500"/>
                                        <p:tgtEl>
                                          <p:spTgt spid="70"/>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p:cBhvr>
                                        <p:cTn id="52" dur="750"/>
                                        <p:tgtEl>
                                          <p:spTgt spid="71"/>
                                        </p:tgtEl>
                                      </p:cBhvr>
                                    </p:animEffect>
                                    <p:anim calcmode="lin" valueType="num">
                                      <p:cBhvr>
                                        <p:cTn id="53" dur="750" fill="hold"/>
                                        <p:tgtEl>
                                          <p:spTgt spid="71"/>
                                        </p:tgtEl>
                                        <p:attrNameLst>
                                          <p:attrName>ppt_x</p:attrName>
                                        </p:attrNameLst>
                                      </p:cBhvr>
                                      <p:tavLst>
                                        <p:tav tm="0">
                                          <p:val>
                                            <p:strVal val="#ppt_x"/>
                                          </p:val>
                                        </p:tav>
                                        <p:tav tm="100000">
                                          <p:val>
                                            <p:strVal val="#ppt_x"/>
                                          </p:val>
                                        </p:tav>
                                      </p:tavLst>
                                    </p:anim>
                                    <p:anim calcmode="lin" valueType="num">
                                      <p:cBhvr>
                                        <p:cTn id="54" dur="750" fill="hold"/>
                                        <p:tgtEl>
                                          <p:spTgt spid="71"/>
                                        </p:tgtEl>
                                        <p:attrNameLst>
                                          <p:attrName>ppt_y</p:attrName>
                                        </p:attrNameLst>
                                      </p:cBhvr>
                                      <p:tavLst>
                                        <p:tav tm="0">
                                          <p:val>
                                            <p:strVal val="#ppt_y+.1"/>
                                          </p:val>
                                        </p:tav>
                                        <p:tav tm="100000">
                                          <p:val>
                                            <p:strVal val="#ppt_y"/>
                                          </p:val>
                                        </p:tav>
                                      </p:tavLst>
                                    </p:anim>
                                  </p:childTnLst>
                                </p:cTn>
                              </p:par>
                            </p:childTnLst>
                          </p:cTn>
                        </p:par>
                        <p:par>
                          <p:cTn id="55" fill="hold">
                            <p:stCondLst>
                              <p:cond delay="2850"/>
                            </p:stCondLst>
                            <p:childTnLst>
                              <p:par>
                                <p:cTn id="56" presetID="49" presetClass="entr" presetSubtype="0" decel="100000"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 calcmode="lin" valueType="num">
                                      <p:cBhvr>
                                        <p:cTn id="60" dur="500" fill="hold"/>
                                        <p:tgtEl>
                                          <p:spTgt spid="72"/>
                                        </p:tgtEl>
                                        <p:attrNameLst>
                                          <p:attrName>style.rotation</p:attrName>
                                        </p:attrNameLst>
                                      </p:cBhvr>
                                      <p:tavLst>
                                        <p:tav tm="0">
                                          <p:val>
                                            <p:fltVal val="360"/>
                                          </p:val>
                                        </p:tav>
                                        <p:tav tm="100000">
                                          <p:val>
                                            <p:fltVal val="0"/>
                                          </p:val>
                                        </p:tav>
                                      </p:tavLst>
                                    </p:anim>
                                    <p:animEffect>
                                      <p:cBhvr>
                                        <p:cTn id="61" dur="500"/>
                                        <p:tgtEl>
                                          <p:spTgt spid="72"/>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73"/>
                                        </p:tgtEl>
                                        <p:attrNameLst>
                                          <p:attrName>style.visibility</p:attrName>
                                        </p:attrNameLst>
                                      </p:cBhvr>
                                      <p:to>
                                        <p:strVal val="visible"/>
                                      </p:to>
                                    </p:set>
                                    <p:animEffect>
                                      <p:cBhvr>
                                        <p:cTn id="64" dur="750"/>
                                        <p:tgtEl>
                                          <p:spTgt spid="73"/>
                                        </p:tgtEl>
                                      </p:cBhvr>
                                    </p:animEffect>
                                    <p:anim calcmode="lin" valueType="num">
                                      <p:cBhvr>
                                        <p:cTn id="65" dur="750" fill="hold"/>
                                        <p:tgtEl>
                                          <p:spTgt spid="73"/>
                                        </p:tgtEl>
                                        <p:attrNameLst>
                                          <p:attrName>ppt_x</p:attrName>
                                        </p:attrNameLst>
                                      </p:cBhvr>
                                      <p:tavLst>
                                        <p:tav tm="0">
                                          <p:val>
                                            <p:strVal val="#ppt_x"/>
                                          </p:val>
                                        </p:tav>
                                        <p:tav tm="100000">
                                          <p:val>
                                            <p:strVal val="#ppt_x"/>
                                          </p:val>
                                        </p:tav>
                                      </p:tavLst>
                                    </p:anim>
                                    <p:anim calcmode="lin" valueType="num">
                                      <p:cBhvr>
                                        <p:cTn id="66"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bldLvl="0" autoUpdateAnimBg="0"/>
      <p:bldP spid="68" grpId="0"/>
      <p:bldP spid="69" grpId="0" bldLvl="0" autoUpdateAnimBg="0"/>
      <p:bldP spid="70" grpId="0"/>
      <p:bldP spid="71" grpId="0" bldLvl="0" autoUpdateAnimBg="0"/>
      <p:bldP spid="72" grpId="0"/>
      <p:bldP spid="73"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四、请在此处添加标题</a:t>
            </a:r>
          </a:p>
        </p:txBody>
      </p:sp>
      <p:sp>
        <p:nvSpPr>
          <p:cNvPr id="131" name="Freeform 1"/>
          <p:cNvSpPr>
            <a:spLocks noChangeArrowheads="1"/>
          </p:cNvSpPr>
          <p:nvPr/>
        </p:nvSpPr>
        <p:spPr bwMode="auto">
          <a:xfrm>
            <a:off x="4459801" y="2306073"/>
            <a:ext cx="1361826" cy="1265246"/>
          </a:xfrm>
          <a:custGeom>
            <a:avLst/>
            <a:gdLst>
              <a:gd name="T0" fmla="*/ 2687 w 3532"/>
              <a:gd name="T1" fmla="*/ 719 h 3282"/>
              <a:gd name="T2" fmla="*/ 2687 w 3532"/>
              <a:gd name="T3" fmla="*/ 719 h 3282"/>
              <a:gd name="T4" fmla="*/ 2687 w 3532"/>
              <a:gd name="T5" fmla="*/ 594 h 3282"/>
              <a:gd name="T6" fmla="*/ 2218 w 3532"/>
              <a:gd name="T7" fmla="*/ 94 h 3282"/>
              <a:gd name="T8" fmla="*/ 1750 w 3532"/>
              <a:gd name="T9" fmla="*/ 375 h 3282"/>
              <a:gd name="T10" fmla="*/ 781 w 3532"/>
              <a:gd name="T11" fmla="*/ 0 h 3282"/>
              <a:gd name="T12" fmla="*/ 750 w 3532"/>
              <a:gd name="T13" fmla="*/ 0 h 3282"/>
              <a:gd name="T14" fmla="*/ 0 w 3532"/>
              <a:gd name="T15" fmla="*/ 3281 h 3282"/>
              <a:gd name="T16" fmla="*/ 593 w 3532"/>
              <a:gd name="T17" fmla="*/ 2906 h 3282"/>
              <a:gd name="T18" fmla="*/ 750 w 3532"/>
              <a:gd name="T19" fmla="*/ 2343 h 3282"/>
              <a:gd name="T20" fmla="*/ 1750 w 3532"/>
              <a:gd name="T21" fmla="*/ 2219 h 3282"/>
              <a:gd name="T22" fmla="*/ 2031 w 3532"/>
              <a:gd name="T23" fmla="*/ 2062 h 3282"/>
              <a:gd name="T24" fmla="*/ 2718 w 3532"/>
              <a:gd name="T25" fmla="*/ 1625 h 3282"/>
              <a:gd name="T26" fmla="*/ 3531 w 3532"/>
              <a:gd name="T27" fmla="*/ 1000 h 3282"/>
              <a:gd name="T28" fmla="*/ 2687 w 3532"/>
              <a:gd name="T29" fmla="*/ 719 h 3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2" h="3282">
                <a:moveTo>
                  <a:pt x="2687" y="719"/>
                </a:moveTo>
                <a:lnTo>
                  <a:pt x="2687" y="719"/>
                </a:lnTo>
                <a:cubicBezTo>
                  <a:pt x="2687" y="656"/>
                  <a:pt x="2687" y="625"/>
                  <a:pt x="2687" y="594"/>
                </a:cubicBezTo>
                <a:cubicBezTo>
                  <a:pt x="2687" y="312"/>
                  <a:pt x="2468" y="94"/>
                  <a:pt x="2218" y="94"/>
                </a:cubicBezTo>
                <a:cubicBezTo>
                  <a:pt x="2000" y="94"/>
                  <a:pt x="1843" y="187"/>
                  <a:pt x="1750" y="375"/>
                </a:cubicBezTo>
                <a:cubicBezTo>
                  <a:pt x="781" y="0"/>
                  <a:pt x="781" y="0"/>
                  <a:pt x="781" y="0"/>
                </a:cubicBezTo>
                <a:cubicBezTo>
                  <a:pt x="750" y="0"/>
                  <a:pt x="750" y="0"/>
                  <a:pt x="750" y="0"/>
                </a:cubicBezTo>
                <a:cubicBezTo>
                  <a:pt x="0" y="3281"/>
                  <a:pt x="0" y="3281"/>
                  <a:pt x="0" y="3281"/>
                </a:cubicBezTo>
                <a:cubicBezTo>
                  <a:pt x="593" y="2906"/>
                  <a:pt x="593" y="2906"/>
                  <a:pt x="593" y="2906"/>
                </a:cubicBezTo>
                <a:cubicBezTo>
                  <a:pt x="562" y="2719"/>
                  <a:pt x="625" y="2531"/>
                  <a:pt x="750" y="2343"/>
                </a:cubicBezTo>
                <a:cubicBezTo>
                  <a:pt x="1000" y="2031"/>
                  <a:pt x="1437" y="2000"/>
                  <a:pt x="1750" y="2219"/>
                </a:cubicBezTo>
                <a:cubicBezTo>
                  <a:pt x="2031" y="2062"/>
                  <a:pt x="2031" y="2062"/>
                  <a:pt x="2031" y="2062"/>
                </a:cubicBezTo>
                <a:cubicBezTo>
                  <a:pt x="2718" y="1625"/>
                  <a:pt x="2718" y="1625"/>
                  <a:pt x="2718" y="1625"/>
                </a:cubicBezTo>
                <a:cubicBezTo>
                  <a:pt x="2937" y="1343"/>
                  <a:pt x="3218" y="1125"/>
                  <a:pt x="3531" y="1000"/>
                </a:cubicBezTo>
                <a:lnTo>
                  <a:pt x="2687" y="719"/>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3"/>
          <p:cNvSpPr>
            <a:spLocks noChangeArrowheads="1"/>
          </p:cNvSpPr>
          <p:nvPr/>
        </p:nvSpPr>
        <p:spPr bwMode="auto">
          <a:xfrm>
            <a:off x="4459796" y="3100255"/>
            <a:ext cx="963989" cy="1579856"/>
          </a:xfrm>
          <a:custGeom>
            <a:avLst/>
            <a:gdLst>
              <a:gd name="T0" fmla="*/ 2500 w 2501"/>
              <a:gd name="T1" fmla="*/ 0 h 4095"/>
              <a:gd name="T2" fmla="*/ 2500 w 2501"/>
              <a:gd name="T3" fmla="*/ 0 h 4095"/>
              <a:gd name="T4" fmla="*/ 1718 w 2501"/>
              <a:gd name="T5" fmla="*/ 469 h 4095"/>
              <a:gd name="T6" fmla="*/ 1656 w 2501"/>
              <a:gd name="T7" fmla="*/ 375 h 4095"/>
              <a:gd name="T8" fmla="*/ 937 w 2501"/>
              <a:gd name="T9" fmla="*/ 438 h 4095"/>
              <a:gd name="T10" fmla="*/ 875 w 2501"/>
              <a:gd name="T11" fmla="*/ 969 h 4095"/>
              <a:gd name="T12" fmla="*/ 0 w 2501"/>
              <a:gd name="T13" fmla="*/ 1500 h 4095"/>
              <a:gd name="T14" fmla="*/ 2093 w 2501"/>
              <a:gd name="T15" fmla="*/ 4094 h 4095"/>
              <a:gd name="T16" fmla="*/ 2156 w 2501"/>
              <a:gd name="T17" fmla="*/ 3469 h 4095"/>
              <a:gd name="T18" fmla="*/ 1812 w 2501"/>
              <a:gd name="T19" fmla="*/ 3000 h 4095"/>
              <a:gd name="T20" fmla="*/ 2343 w 2501"/>
              <a:gd name="T21" fmla="*/ 2125 h 4095"/>
              <a:gd name="T22" fmla="*/ 2406 w 2501"/>
              <a:gd name="T23" fmla="*/ 1625 h 4095"/>
              <a:gd name="T24" fmla="*/ 2468 w 2501"/>
              <a:gd name="T25" fmla="*/ 1000 h 4095"/>
              <a:gd name="T26" fmla="*/ 2406 w 2501"/>
              <a:gd name="T27" fmla="*/ 532 h 4095"/>
              <a:gd name="T28" fmla="*/ 2500 w 2501"/>
              <a:gd name="T29" fmla="*/ 0 h 4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1" h="4095">
                <a:moveTo>
                  <a:pt x="2500" y="0"/>
                </a:moveTo>
                <a:lnTo>
                  <a:pt x="2500" y="0"/>
                </a:lnTo>
                <a:cubicBezTo>
                  <a:pt x="1718" y="469"/>
                  <a:pt x="1718" y="469"/>
                  <a:pt x="1718" y="469"/>
                </a:cubicBezTo>
                <a:cubicBezTo>
                  <a:pt x="1718" y="438"/>
                  <a:pt x="1687" y="407"/>
                  <a:pt x="1656" y="375"/>
                </a:cubicBezTo>
                <a:cubicBezTo>
                  <a:pt x="1437" y="219"/>
                  <a:pt x="1125" y="250"/>
                  <a:pt x="937" y="438"/>
                </a:cubicBezTo>
                <a:cubicBezTo>
                  <a:pt x="812" y="594"/>
                  <a:pt x="812" y="813"/>
                  <a:pt x="875" y="969"/>
                </a:cubicBezTo>
                <a:cubicBezTo>
                  <a:pt x="0" y="1500"/>
                  <a:pt x="0" y="1500"/>
                  <a:pt x="0" y="1500"/>
                </a:cubicBezTo>
                <a:cubicBezTo>
                  <a:pt x="2093" y="4094"/>
                  <a:pt x="2093" y="4094"/>
                  <a:pt x="2093" y="4094"/>
                </a:cubicBezTo>
                <a:cubicBezTo>
                  <a:pt x="2156" y="3469"/>
                  <a:pt x="2156" y="3469"/>
                  <a:pt x="2156" y="3469"/>
                </a:cubicBezTo>
                <a:cubicBezTo>
                  <a:pt x="2000" y="3375"/>
                  <a:pt x="1875" y="3219"/>
                  <a:pt x="1812" y="3000"/>
                </a:cubicBezTo>
                <a:cubicBezTo>
                  <a:pt x="1718" y="2625"/>
                  <a:pt x="1968" y="2250"/>
                  <a:pt x="2343" y="2125"/>
                </a:cubicBezTo>
                <a:cubicBezTo>
                  <a:pt x="2406" y="1625"/>
                  <a:pt x="2406" y="1625"/>
                  <a:pt x="2406" y="1625"/>
                </a:cubicBezTo>
                <a:cubicBezTo>
                  <a:pt x="2468" y="1000"/>
                  <a:pt x="2468" y="1000"/>
                  <a:pt x="2468" y="1000"/>
                </a:cubicBezTo>
                <a:cubicBezTo>
                  <a:pt x="2437" y="844"/>
                  <a:pt x="2406" y="688"/>
                  <a:pt x="2406" y="532"/>
                </a:cubicBezTo>
                <a:cubicBezTo>
                  <a:pt x="2406" y="344"/>
                  <a:pt x="2437" y="157"/>
                  <a:pt x="2500" y="0"/>
                </a:cubicBez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5"/>
          <p:cNvSpPr>
            <a:spLocks noChangeArrowheads="1"/>
          </p:cNvSpPr>
          <p:nvPr/>
        </p:nvSpPr>
        <p:spPr bwMode="auto">
          <a:xfrm>
            <a:off x="5231668" y="3656350"/>
            <a:ext cx="1385628" cy="1108790"/>
          </a:xfrm>
          <a:custGeom>
            <a:avLst/>
            <a:gdLst>
              <a:gd name="T0" fmla="*/ 3592 w 3593"/>
              <a:gd name="T1" fmla="*/ 2875 h 2876"/>
              <a:gd name="T2" fmla="*/ 3592 w 3593"/>
              <a:gd name="T3" fmla="*/ 2875 h 2876"/>
              <a:gd name="T4" fmla="*/ 3186 w 3593"/>
              <a:gd name="T5" fmla="*/ 2469 h 2876"/>
              <a:gd name="T6" fmla="*/ 2592 w 3593"/>
              <a:gd name="T7" fmla="*/ 2437 h 2876"/>
              <a:gd name="T8" fmla="*/ 2217 w 3593"/>
              <a:gd name="T9" fmla="*/ 1469 h 2876"/>
              <a:gd name="T10" fmla="*/ 1437 w 3593"/>
              <a:gd name="T11" fmla="*/ 656 h 2876"/>
              <a:gd name="T12" fmla="*/ 687 w 3593"/>
              <a:gd name="T13" fmla="*/ 0 h 2876"/>
              <a:gd name="T14" fmla="*/ 562 w 3593"/>
              <a:gd name="T15" fmla="*/ 906 h 2876"/>
              <a:gd name="T16" fmla="*/ 437 w 3593"/>
              <a:gd name="T17" fmla="*/ 937 h 2876"/>
              <a:gd name="T18" fmla="*/ 62 w 3593"/>
              <a:gd name="T19" fmla="*/ 1500 h 2876"/>
              <a:gd name="T20" fmla="*/ 437 w 3593"/>
              <a:gd name="T21" fmla="*/ 1875 h 2876"/>
              <a:gd name="T22" fmla="*/ 312 w 3593"/>
              <a:gd name="T23" fmla="*/ 2875 h 2876"/>
              <a:gd name="T24" fmla="*/ 3592 w 3593"/>
              <a:gd name="T25" fmla="*/ 2875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3" h="2876">
                <a:moveTo>
                  <a:pt x="3592" y="2875"/>
                </a:moveTo>
                <a:lnTo>
                  <a:pt x="3592" y="2875"/>
                </a:lnTo>
                <a:cubicBezTo>
                  <a:pt x="3186" y="2469"/>
                  <a:pt x="3186" y="2469"/>
                  <a:pt x="3186" y="2469"/>
                </a:cubicBezTo>
                <a:cubicBezTo>
                  <a:pt x="2999" y="2531"/>
                  <a:pt x="2780" y="2531"/>
                  <a:pt x="2592" y="2437"/>
                </a:cubicBezTo>
                <a:cubicBezTo>
                  <a:pt x="2249" y="2250"/>
                  <a:pt x="2093" y="1844"/>
                  <a:pt x="2217" y="1469"/>
                </a:cubicBezTo>
                <a:cubicBezTo>
                  <a:pt x="1437" y="656"/>
                  <a:pt x="1437" y="656"/>
                  <a:pt x="1437" y="656"/>
                </a:cubicBezTo>
                <a:cubicBezTo>
                  <a:pt x="1125" y="531"/>
                  <a:pt x="843" y="312"/>
                  <a:pt x="687" y="0"/>
                </a:cubicBezTo>
                <a:cubicBezTo>
                  <a:pt x="562" y="906"/>
                  <a:pt x="562" y="906"/>
                  <a:pt x="562" y="906"/>
                </a:cubicBezTo>
                <a:cubicBezTo>
                  <a:pt x="531" y="906"/>
                  <a:pt x="468" y="906"/>
                  <a:pt x="437" y="937"/>
                </a:cubicBezTo>
                <a:cubicBezTo>
                  <a:pt x="156" y="969"/>
                  <a:pt x="0" y="1250"/>
                  <a:pt x="62" y="1500"/>
                </a:cubicBezTo>
                <a:cubicBezTo>
                  <a:pt x="93" y="1719"/>
                  <a:pt x="250" y="1844"/>
                  <a:pt x="437" y="1875"/>
                </a:cubicBezTo>
                <a:cubicBezTo>
                  <a:pt x="312" y="2875"/>
                  <a:pt x="312" y="2875"/>
                  <a:pt x="312" y="2875"/>
                </a:cubicBezTo>
                <a:lnTo>
                  <a:pt x="3592" y="2875"/>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7"/>
          <p:cNvSpPr>
            <a:spLocks noChangeArrowheads="1"/>
          </p:cNvSpPr>
          <p:nvPr/>
        </p:nvSpPr>
        <p:spPr bwMode="auto">
          <a:xfrm>
            <a:off x="5966139" y="3763489"/>
            <a:ext cx="1589647" cy="999952"/>
          </a:xfrm>
          <a:custGeom>
            <a:avLst/>
            <a:gdLst>
              <a:gd name="T0" fmla="*/ 4124 w 4125"/>
              <a:gd name="T1" fmla="*/ 0 h 2595"/>
              <a:gd name="T2" fmla="*/ 4124 w 4125"/>
              <a:gd name="T3" fmla="*/ 0 h 2595"/>
              <a:gd name="T4" fmla="*/ 3499 w 4125"/>
              <a:gd name="T5" fmla="*/ 63 h 2595"/>
              <a:gd name="T6" fmla="*/ 3093 w 4125"/>
              <a:gd name="T7" fmla="*/ 500 h 2595"/>
              <a:gd name="T8" fmla="*/ 2124 w 4125"/>
              <a:gd name="T9" fmla="*/ 188 h 2595"/>
              <a:gd name="T10" fmla="*/ 999 w 4125"/>
              <a:gd name="T11" fmla="*/ 313 h 2595"/>
              <a:gd name="T12" fmla="*/ 187 w 4125"/>
              <a:gd name="T13" fmla="*/ 531 h 2595"/>
              <a:gd name="T14" fmla="*/ 0 w 4125"/>
              <a:gd name="T15" fmla="*/ 500 h 2595"/>
              <a:gd name="T16" fmla="*/ 655 w 4125"/>
              <a:gd name="T17" fmla="*/ 1156 h 2595"/>
              <a:gd name="T18" fmla="*/ 561 w 4125"/>
              <a:gd name="T19" fmla="*/ 1250 h 2595"/>
              <a:gd name="T20" fmla="*/ 811 w 4125"/>
              <a:gd name="T21" fmla="*/ 1938 h 2595"/>
              <a:gd name="T22" fmla="*/ 1311 w 4125"/>
              <a:gd name="T23" fmla="*/ 1875 h 2595"/>
              <a:gd name="T24" fmla="*/ 2030 w 4125"/>
              <a:gd name="T25" fmla="*/ 2594 h 2595"/>
              <a:gd name="T26" fmla="*/ 4124 w 4125"/>
              <a:gd name="T27" fmla="*/ 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5" h="2595">
                <a:moveTo>
                  <a:pt x="4124" y="0"/>
                </a:moveTo>
                <a:lnTo>
                  <a:pt x="4124" y="0"/>
                </a:lnTo>
                <a:cubicBezTo>
                  <a:pt x="3499" y="63"/>
                  <a:pt x="3499" y="63"/>
                  <a:pt x="3499" y="63"/>
                </a:cubicBezTo>
                <a:cubicBezTo>
                  <a:pt x="3436" y="250"/>
                  <a:pt x="3280" y="406"/>
                  <a:pt x="3093" y="500"/>
                </a:cubicBezTo>
                <a:cubicBezTo>
                  <a:pt x="2749" y="688"/>
                  <a:pt x="2311" y="531"/>
                  <a:pt x="2124" y="188"/>
                </a:cubicBezTo>
                <a:cubicBezTo>
                  <a:pt x="999" y="313"/>
                  <a:pt x="999" y="313"/>
                  <a:pt x="999" y="313"/>
                </a:cubicBezTo>
                <a:cubicBezTo>
                  <a:pt x="749" y="438"/>
                  <a:pt x="468" y="531"/>
                  <a:pt x="187" y="531"/>
                </a:cubicBezTo>
                <a:cubicBezTo>
                  <a:pt x="125" y="531"/>
                  <a:pt x="62" y="500"/>
                  <a:pt x="0" y="500"/>
                </a:cubicBezTo>
                <a:cubicBezTo>
                  <a:pt x="655" y="1156"/>
                  <a:pt x="655" y="1156"/>
                  <a:pt x="655" y="1156"/>
                </a:cubicBezTo>
                <a:cubicBezTo>
                  <a:pt x="624" y="1188"/>
                  <a:pt x="593" y="1219"/>
                  <a:pt x="561" y="1250"/>
                </a:cubicBezTo>
                <a:cubicBezTo>
                  <a:pt x="468" y="1500"/>
                  <a:pt x="561" y="1813"/>
                  <a:pt x="811" y="1938"/>
                </a:cubicBezTo>
                <a:cubicBezTo>
                  <a:pt x="968" y="2000"/>
                  <a:pt x="1186" y="1969"/>
                  <a:pt x="1311" y="1875"/>
                </a:cubicBezTo>
                <a:cubicBezTo>
                  <a:pt x="2030" y="2594"/>
                  <a:pt x="2030" y="2594"/>
                  <a:pt x="2030" y="2594"/>
                </a:cubicBezTo>
                <a:lnTo>
                  <a:pt x="4124" y="0"/>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8"/>
          <p:cNvSpPr>
            <a:spLocks noChangeArrowheads="1"/>
          </p:cNvSpPr>
          <p:nvPr/>
        </p:nvSpPr>
        <p:spPr bwMode="auto">
          <a:xfrm>
            <a:off x="6506787" y="2391105"/>
            <a:ext cx="1132304" cy="1530538"/>
          </a:xfrm>
          <a:custGeom>
            <a:avLst/>
            <a:gdLst>
              <a:gd name="T0" fmla="*/ 2938 w 2939"/>
              <a:gd name="T1" fmla="*/ 3281 h 3969"/>
              <a:gd name="T2" fmla="*/ 2938 w 2939"/>
              <a:gd name="T3" fmla="*/ 3281 h 3969"/>
              <a:gd name="T4" fmla="*/ 2188 w 2939"/>
              <a:gd name="T5" fmla="*/ 0 h 3969"/>
              <a:gd name="T6" fmla="*/ 1813 w 2939"/>
              <a:gd name="T7" fmla="*/ 593 h 3969"/>
              <a:gd name="T8" fmla="*/ 1906 w 2939"/>
              <a:gd name="T9" fmla="*/ 1156 h 3969"/>
              <a:gd name="T10" fmla="*/ 1063 w 2939"/>
              <a:gd name="T11" fmla="*/ 1750 h 3969"/>
              <a:gd name="T12" fmla="*/ 469 w 2939"/>
              <a:gd name="T13" fmla="*/ 2687 h 3969"/>
              <a:gd name="T14" fmla="*/ 0 w 2939"/>
              <a:gd name="T15" fmla="*/ 3593 h 3969"/>
              <a:gd name="T16" fmla="*/ 875 w 2939"/>
              <a:gd name="T17" fmla="*/ 3499 h 3969"/>
              <a:gd name="T18" fmla="*/ 938 w 2939"/>
              <a:gd name="T19" fmla="*/ 3625 h 3969"/>
              <a:gd name="T20" fmla="*/ 1594 w 2939"/>
              <a:gd name="T21" fmla="*/ 3843 h 3969"/>
              <a:gd name="T22" fmla="*/ 1875 w 2939"/>
              <a:gd name="T23" fmla="*/ 3406 h 3969"/>
              <a:gd name="T24" fmla="*/ 2938 w 2939"/>
              <a:gd name="T25" fmla="*/ 3312 h 3969"/>
              <a:gd name="T26" fmla="*/ 2938 w 2939"/>
              <a:gd name="T27" fmla="*/ 3281 h 3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9" h="3969">
                <a:moveTo>
                  <a:pt x="2938" y="3281"/>
                </a:moveTo>
                <a:lnTo>
                  <a:pt x="2938" y="3281"/>
                </a:lnTo>
                <a:cubicBezTo>
                  <a:pt x="2188" y="0"/>
                  <a:pt x="2188" y="0"/>
                  <a:pt x="2188" y="0"/>
                </a:cubicBezTo>
                <a:cubicBezTo>
                  <a:pt x="1813" y="593"/>
                  <a:pt x="1813" y="593"/>
                  <a:pt x="1813" y="593"/>
                </a:cubicBezTo>
                <a:cubicBezTo>
                  <a:pt x="1938" y="750"/>
                  <a:pt x="1969" y="968"/>
                  <a:pt x="1906" y="1156"/>
                </a:cubicBezTo>
                <a:cubicBezTo>
                  <a:pt x="1844" y="1562"/>
                  <a:pt x="1469" y="1812"/>
                  <a:pt x="1063" y="1750"/>
                </a:cubicBezTo>
                <a:cubicBezTo>
                  <a:pt x="469" y="2687"/>
                  <a:pt x="469" y="2687"/>
                  <a:pt x="469" y="2687"/>
                </a:cubicBezTo>
                <a:cubicBezTo>
                  <a:pt x="406" y="3031"/>
                  <a:pt x="219" y="3343"/>
                  <a:pt x="0" y="3593"/>
                </a:cubicBezTo>
                <a:cubicBezTo>
                  <a:pt x="875" y="3499"/>
                  <a:pt x="875" y="3499"/>
                  <a:pt x="875" y="3499"/>
                </a:cubicBezTo>
                <a:cubicBezTo>
                  <a:pt x="906" y="3531"/>
                  <a:pt x="906" y="3562"/>
                  <a:pt x="938" y="3625"/>
                </a:cubicBezTo>
                <a:cubicBezTo>
                  <a:pt x="1031" y="3843"/>
                  <a:pt x="1344" y="3968"/>
                  <a:pt x="1594" y="3843"/>
                </a:cubicBezTo>
                <a:cubicBezTo>
                  <a:pt x="1781" y="3750"/>
                  <a:pt x="1875" y="3593"/>
                  <a:pt x="1875" y="3406"/>
                </a:cubicBezTo>
                <a:cubicBezTo>
                  <a:pt x="2938" y="3312"/>
                  <a:pt x="2938" y="3312"/>
                  <a:pt x="2938" y="3312"/>
                </a:cubicBezTo>
                <a:lnTo>
                  <a:pt x="2938" y="3281"/>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Freeform 10"/>
          <p:cNvSpPr>
            <a:spLocks noChangeArrowheads="1"/>
          </p:cNvSpPr>
          <p:nvPr/>
        </p:nvSpPr>
        <p:spPr bwMode="auto">
          <a:xfrm>
            <a:off x="6134455" y="1690462"/>
            <a:ext cx="1193510" cy="1542443"/>
          </a:xfrm>
          <a:custGeom>
            <a:avLst/>
            <a:gdLst>
              <a:gd name="T0" fmla="*/ 2469 w 3095"/>
              <a:gd name="T1" fmla="*/ 2438 h 4001"/>
              <a:gd name="T2" fmla="*/ 2469 w 3095"/>
              <a:gd name="T3" fmla="*/ 2438 h 4001"/>
              <a:gd name="T4" fmla="*/ 3094 w 3095"/>
              <a:gd name="T5" fmla="*/ 1469 h 4001"/>
              <a:gd name="T6" fmla="*/ 0 w 3095"/>
              <a:gd name="T7" fmla="*/ 0 h 4001"/>
              <a:gd name="T8" fmla="*/ 250 w 3095"/>
              <a:gd name="T9" fmla="*/ 719 h 4001"/>
              <a:gd name="T10" fmla="*/ 750 w 3095"/>
              <a:gd name="T11" fmla="*/ 1000 h 4001"/>
              <a:gd name="T12" fmla="*/ 657 w 3095"/>
              <a:gd name="T13" fmla="*/ 2000 h 4001"/>
              <a:gd name="T14" fmla="*/ 1032 w 3095"/>
              <a:gd name="T15" fmla="*/ 3094 h 4001"/>
              <a:gd name="T16" fmla="*/ 1438 w 3095"/>
              <a:gd name="T17" fmla="*/ 4000 h 4001"/>
              <a:gd name="T18" fmla="*/ 1938 w 3095"/>
              <a:gd name="T19" fmla="*/ 3250 h 4001"/>
              <a:gd name="T20" fmla="*/ 2063 w 3095"/>
              <a:gd name="T21" fmla="*/ 3281 h 4001"/>
              <a:gd name="T22" fmla="*/ 2657 w 3095"/>
              <a:gd name="T23" fmla="*/ 2906 h 4001"/>
              <a:gd name="T24" fmla="*/ 2469 w 3095"/>
              <a:gd name="T25" fmla="*/ 2438 h 4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95" h="4001">
                <a:moveTo>
                  <a:pt x="2469" y="2438"/>
                </a:moveTo>
                <a:lnTo>
                  <a:pt x="2469" y="2438"/>
                </a:lnTo>
                <a:cubicBezTo>
                  <a:pt x="3094" y="1469"/>
                  <a:pt x="3094" y="1469"/>
                  <a:pt x="3094" y="1469"/>
                </a:cubicBezTo>
                <a:cubicBezTo>
                  <a:pt x="0" y="0"/>
                  <a:pt x="0" y="0"/>
                  <a:pt x="0" y="0"/>
                </a:cubicBezTo>
                <a:cubicBezTo>
                  <a:pt x="250" y="719"/>
                  <a:pt x="250" y="719"/>
                  <a:pt x="250" y="719"/>
                </a:cubicBezTo>
                <a:cubicBezTo>
                  <a:pt x="438" y="719"/>
                  <a:pt x="625" y="813"/>
                  <a:pt x="750" y="1000"/>
                </a:cubicBezTo>
                <a:cubicBezTo>
                  <a:pt x="1000" y="1313"/>
                  <a:pt x="969" y="1750"/>
                  <a:pt x="657" y="2000"/>
                </a:cubicBezTo>
                <a:cubicBezTo>
                  <a:pt x="1032" y="3094"/>
                  <a:pt x="1032" y="3094"/>
                  <a:pt x="1032" y="3094"/>
                </a:cubicBezTo>
                <a:cubicBezTo>
                  <a:pt x="1250" y="3344"/>
                  <a:pt x="1407" y="3656"/>
                  <a:pt x="1438" y="4000"/>
                </a:cubicBezTo>
                <a:cubicBezTo>
                  <a:pt x="1938" y="3250"/>
                  <a:pt x="1938" y="3250"/>
                  <a:pt x="1938" y="3250"/>
                </a:cubicBezTo>
                <a:cubicBezTo>
                  <a:pt x="1969" y="3281"/>
                  <a:pt x="2000" y="3281"/>
                  <a:pt x="2063" y="3281"/>
                </a:cubicBezTo>
                <a:cubicBezTo>
                  <a:pt x="2313" y="3344"/>
                  <a:pt x="2594" y="3188"/>
                  <a:pt x="2657" y="2906"/>
                </a:cubicBezTo>
                <a:cubicBezTo>
                  <a:pt x="2688" y="2719"/>
                  <a:pt x="2625" y="2531"/>
                  <a:pt x="2469" y="2438"/>
                </a:cubicBez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Freeform 12"/>
          <p:cNvSpPr>
            <a:spLocks noChangeArrowheads="1"/>
          </p:cNvSpPr>
          <p:nvPr/>
        </p:nvSpPr>
        <p:spPr bwMode="auto">
          <a:xfrm>
            <a:off x="4833831" y="1654745"/>
            <a:ext cx="1577745" cy="1108790"/>
          </a:xfrm>
          <a:custGeom>
            <a:avLst/>
            <a:gdLst>
              <a:gd name="T0" fmla="*/ 3843 w 4094"/>
              <a:gd name="T1" fmla="*/ 1938 h 2876"/>
              <a:gd name="T2" fmla="*/ 3843 w 4094"/>
              <a:gd name="T3" fmla="*/ 1938 h 2876"/>
              <a:gd name="T4" fmla="*/ 3937 w 4094"/>
              <a:gd name="T5" fmla="*/ 1250 h 2876"/>
              <a:gd name="T6" fmla="*/ 3437 w 4094"/>
              <a:gd name="T7" fmla="*/ 1063 h 2876"/>
              <a:gd name="T8" fmla="*/ 3094 w 4094"/>
              <a:gd name="T9" fmla="*/ 0 h 2876"/>
              <a:gd name="T10" fmla="*/ 0 w 4094"/>
              <a:gd name="T11" fmla="*/ 1500 h 2876"/>
              <a:gd name="T12" fmla="*/ 688 w 4094"/>
              <a:gd name="T13" fmla="*/ 1750 h 2876"/>
              <a:gd name="T14" fmla="*/ 1250 w 4094"/>
              <a:gd name="T15" fmla="*/ 1532 h 2876"/>
              <a:gd name="T16" fmla="*/ 1969 w 4094"/>
              <a:gd name="T17" fmla="*/ 2219 h 2876"/>
              <a:gd name="T18" fmla="*/ 3063 w 4094"/>
              <a:gd name="T19" fmla="*/ 2594 h 2876"/>
              <a:gd name="T20" fmla="*/ 3125 w 4094"/>
              <a:gd name="T21" fmla="*/ 2594 h 2876"/>
              <a:gd name="T22" fmla="*/ 4031 w 4094"/>
              <a:gd name="T23" fmla="*/ 2875 h 2876"/>
              <a:gd name="T24" fmla="*/ 3749 w 4094"/>
              <a:gd name="T25" fmla="*/ 2000 h 2876"/>
              <a:gd name="T26" fmla="*/ 3843 w 4094"/>
              <a:gd name="T27" fmla="*/ 1938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94" h="2876">
                <a:moveTo>
                  <a:pt x="3843" y="1938"/>
                </a:moveTo>
                <a:lnTo>
                  <a:pt x="3843" y="1938"/>
                </a:lnTo>
                <a:cubicBezTo>
                  <a:pt x="4062" y="1782"/>
                  <a:pt x="4093" y="1469"/>
                  <a:pt x="3937" y="1250"/>
                </a:cubicBezTo>
                <a:cubicBezTo>
                  <a:pt x="3812" y="1094"/>
                  <a:pt x="3624" y="1032"/>
                  <a:pt x="3437" y="1063"/>
                </a:cubicBezTo>
                <a:cubicBezTo>
                  <a:pt x="3094" y="0"/>
                  <a:pt x="3094" y="0"/>
                  <a:pt x="3094" y="0"/>
                </a:cubicBezTo>
                <a:cubicBezTo>
                  <a:pt x="0" y="1500"/>
                  <a:pt x="0" y="1500"/>
                  <a:pt x="0" y="1500"/>
                </a:cubicBezTo>
                <a:cubicBezTo>
                  <a:pt x="688" y="1750"/>
                  <a:pt x="688" y="1750"/>
                  <a:pt x="688" y="1750"/>
                </a:cubicBezTo>
                <a:cubicBezTo>
                  <a:pt x="844" y="1594"/>
                  <a:pt x="1032" y="1532"/>
                  <a:pt x="1250" y="1532"/>
                </a:cubicBezTo>
                <a:cubicBezTo>
                  <a:pt x="1625" y="1532"/>
                  <a:pt x="1969" y="1813"/>
                  <a:pt x="1969" y="2219"/>
                </a:cubicBezTo>
                <a:cubicBezTo>
                  <a:pt x="3063" y="2594"/>
                  <a:pt x="3063" y="2594"/>
                  <a:pt x="3063" y="2594"/>
                </a:cubicBezTo>
                <a:cubicBezTo>
                  <a:pt x="3094" y="2594"/>
                  <a:pt x="3094" y="2594"/>
                  <a:pt x="3125" y="2594"/>
                </a:cubicBezTo>
                <a:cubicBezTo>
                  <a:pt x="3437" y="2594"/>
                  <a:pt x="3749" y="2688"/>
                  <a:pt x="4031" y="2875"/>
                </a:cubicBezTo>
                <a:cubicBezTo>
                  <a:pt x="3749" y="2000"/>
                  <a:pt x="3749" y="2000"/>
                  <a:pt x="3749" y="2000"/>
                </a:cubicBezTo>
                <a:cubicBezTo>
                  <a:pt x="3781" y="2000"/>
                  <a:pt x="3812" y="1969"/>
                  <a:pt x="3843" y="1938"/>
                </a:cubicBez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8" name="Group 30"/>
          <p:cNvGrpSpPr/>
          <p:nvPr/>
        </p:nvGrpSpPr>
        <p:grpSpPr bwMode="auto">
          <a:xfrm>
            <a:off x="4812549" y="3231061"/>
            <a:ext cx="319680" cy="319763"/>
            <a:chOff x="1865313" y="2312988"/>
            <a:chExt cx="446087" cy="446087"/>
          </a:xfrm>
          <a:solidFill>
            <a:schemeClr val="bg1"/>
          </a:solidFill>
        </p:grpSpPr>
        <p:sp>
          <p:nvSpPr>
            <p:cNvPr id="139"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40"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1" name="Group 43"/>
          <p:cNvGrpSpPr/>
          <p:nvPr/>
        </p:nvGrpSpPr>
        <p:grpSpPr>
          <a:xfrm>
            <a:off x="5129563" y="2402611"/>
            <a:ext cx="265426" cy="315273"/>
            <a:chOff x="2060819" y="1388284"/>
            <a:chExt cx="271040" cy="321860"/>
          </a:xfrm>
          <a:solidFill>
            <a:schemeClr val="bg1"/>
          </a:solidFill>
        </p:grpSpPr>
        <p:sp>
          <p:nvSpPr>
            <p:cNvPr id="142"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44"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45"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6" name="Freeform 298"/>
          <p:cNvSpPr>
            <a:spLocks noChangeArrowheads="1"/>
          </p:cNvSpPr>
          <p:nvPr/>
        </p:nvSpPr>
        <p:spPr bwMode="auto">
          <a:xfrm>
            <a:off x="6196060" y="4184467"/>
            <a:ext cx="309263" cy="309342"/>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121893" tIns="60946" rIns="121893" bIns="60946"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47" name="Freeform 526"/>
          <p:cNvSpPr>
            <a:spLocks noChangeArrowheads="1"/>
          </p:cNvSpPr>
          <p:nvPr/>
        </p:nvSpPr>
        <p:spPr bwMode="auto">
          <a:xfrm rot="20348499">
            <a:off x="6102915" y="2066444"/>
            <a:ext cx="255699" cy="33147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121893" tIns="60946" rIns="121893" bIns="60946"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48" name="Freeform 168"/>
          <p:cNvSpPr>
            <a:spLocks noChangeArrowheads="1"/>
          </p:cNvSpPr>
          <p:nvPr/>
        </p:nvSpPr>
        <p:spPr bwMode="auto">
          <a:xfrm>
            <a:off x="6871857" y="2655223"/>
            <a:ext cx="244464" cy="244525"/>
          </a:xfrm>
          <a:custGeom>
            <a:avLst/>
            <a:gdLst>
              <a:gd name="T0" fmla="*/ 521 w 1043"/>
              <a:gd name="T1" fmla="*/ 0 h 1043"/>
              <a:gd name="T2" fmla="*/ 0 w 1043"/>
              <a:gd name="T3" fmla="*/ 521 h 1043"/>
              <a:gd name="T4" fmla="*/ 521 w 1043"/>
              <a:gd name="T5" fmla="*/ 1042 h 1043"/>
              <a:gd name="T6" fmla="*/ 1042 w 1043"/>
              <a:gd name="T7" fmla="*/ 521 h 1043"/>
              <a:gd name="T8" fmla="*/ 521 w 1043"/>
              <a:gd name="T9" fmla="*/ 0 h 1043"/>
              <a:gd name="T10" fmla="*/ 323 w 1043"/>
              <a:gd name="T11" fmla="*/ 781 h 1043"/>
              <a:gd name="T12" fmla="*/ 323 w 1043"/>
              <a:gd name="T13" fmla="*/ 260 h 1043"/>
              <a:gd name="T14" fmla="*/ 844 w 1043"/>
              <a:gd name="T15" fmla="*/ 521 h 1043"/>
              <a:gd name="T16" fmla="*/ 323 w 1043"/>
              <a:gd name="T17" fmla="*/ 781 h 1043"/>
              <a:gd name="T18" fmla="*/ 323 w 1043"/>
              <a:gd name="T19" fmla="*/ 781 h 1043"/>
              <a:gd name="T20" fmla="*/ 323 w 1043"/>
              <a:gd name="T21" fmla="*/ 781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3" h="1043">
                <a:moveTo>
                  <a:pt x="521" y="0"/>
                </a:moveTo>
                <a:cubicBezTo>
                  <a:pt x="229" y="0"/>
                  <a:pt x="0" y="240"/>
                  <a:pt x="0" y="521"/>
                </a:cubicBezTo>
                <a:cubicBezTo>
                  <a:pt x="0" y="812"/>
                  <a:pt x="229" y="1042"/>
                  <a:pt x="521" y="1042"/>
                </a:cubicBezTo>
                <a:cubicBezTo>
                  <a:pt x="802" y="1042"/>
                  <a:pt x="1042" y="812"/>
                  <a:pt x="1042" y="521"/>
                </a:cubicBezTo>
                <a:cubicBezTo>
                  <a:pt x="1042" y="240"/>
                  <a:pt x="802" y="0"/>
                  <a:pt x="521" y="0"/>
                </a:cubicBezTo>
                <a:close/>
                <a:moveTo>
                  <a:pt x="323" y="781"/>
                </a:moveTo>
                <a:cubicBezTo>
                  <a:pt x="323" y="260"/>
                  <a:pt x="323" y="260"/>
                  <a:pt x="323" y="260"/>
                </a:cubicBezTo>
                <a:cubicBezTo>
                  <a:pt x="844" y="521"/>
                  <a:pt x="844" y="521"/>
                  <a:pt x="844" y="521"/>
                </a:cubicBezTo>
                <a:lnTo>
                  <a:pt x="323" y="781"/>
                </a:lnTo>
                <a:close/>
                <a:moveTo>
                  <a:pt x="323" y="781"/>
                </a:moveTo>
                <a:lnTo>
                  <a:pt x="323" y="781"/>
                </a:lnTo>
                <a:close/>
              </a:path>
            </a:pathLst>
          </a:custGeom>
          <a:solidFill>
            <a:schemeClr val="bg1"/>
          </a:solidFill>
          <a:ln>
            <a:noFill/>
          </a:ln>
          <a:effectLst/>
        </p:spPr>
        <p:txBody>
          <a:bodyPr wrap="none" lIns="121893" tIns="60946" rIns="121893" bIns="60946"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Freeform 576"/>
          <p:cNvSpPr>
            <a:spLocks noChangeArrowheads="1"/>
          </p:cNvSpPr>
          <p:nvPr/>
        </p:nvSpPr>
        <p:spPr bwMode="auto">
          <a:xfrm>
            <a:off x="6903704" y="3568595"/>
            <a:ext cx="287136" cy="287210"/>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p:spPr>
        <p:txBody>
          <a:bodyPr wrap="none" lIns="121893" tIns="60946" rIns="121893" bIns="60946"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50" name="Freeform 523"/>
          <p:cNvSpPr>
            <a:spLocks noChangeArrowheads="1"/>
          </p:cNvSpPr>
          <p:nvPr/>
        </p:nvSpPr>
        <p:spPr bwMode="auto">
          <a:xfrm>
            <a:off x="5301820" y="4063232"/>
            <a:ext cx="243940" cy="242473"/>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121893" tIns="60946" rIns="121893" bIns="60946"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52" name="组合 51"/>
          <p:cNvGrpSpPr/>
          <p:nvPr/>
        </p:nvGrpSpPr>
        <p:grpSpPr>
          <a:xfrm>
            <a:off x="818986" y="1207315"/>
            <a:ext cx="2534450" cy="1668136"/>
            <a:chOff x="818986" y="1207315"/>
            <a:chExt cx="2534450" cy="1668136"/>
          </a:xfrm>
        </p:grpSpPr>
        <p:grpSp>
          <p:nvGrpSpPr>
            <p:cNvPr id="2" name="组合 1"/>
            <p:cNvGrpSpPr/>
            <p:nvPr/>
          </p:nvGrpSpPr>
          <p:grpSpPr>
            <a:xfrm>
              <a:off x="1842221" y="1207315"/>
              <a:ext cx="556538" cy="556683"/>
              <a:chOff x="1842221" y="1207315"/>
              <a:chExt cx="556538" cy="556683"/>
            </a:xfrm>
          </p:grpSpPr>
          <p:sp>
            <p:nvSpPr>
              <p:cNvPr id="110" name="Teardrop 25"/>
              <p:cNvSpPr/>
              <p:nvPr/>
            </p:nvSpPr>
            <p:spPr bwMode="auto">
              <a:xfrm rot="8100000">
                <a:off x="1842221" y="1207315"/>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Group 4699"/>
              <p:cNvGrpSpPr/>
              <p:nvPr/>
            </p:nvGrpSpPr>
            <p:grpSpPr bwMode="auto">
              <a:xfrm>
                <a:off x="1961725" y="1405279"/>
                <a:ext cx="322196" cy="223115"/>
                <a:chOff x="3908425" y="4124324"/>
                <a:chExt cx="546100" cy="319088"/>
              </a:xfrm>
              <a:solidFill>
                <a:schemeClr val="bg1"/>
              </a:solidFill>
            </p:grpSpPr>
            <p:sp>
              <p:nvSpPr>
                <p:cNvPr id="112"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52" name="TextBox 13"/>
            <p:cNvSpPr txBox="1">
              <a:spLocks noChangeArrowheads="1"/>
            </p:cNvSpPr>
            <p:nvPr/>
          </p:nvSpPr>
          <p:spPr bwMode="auto">
            <a:xfrm>
              <a:off x="818986" y="2013677"/>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816585" y="3009406"/>
            <a:ext cx="2534450" cy="1641787"/>
            <a:chOff x="816585" y="3009406"/>
            <a:chExt cx="2534450" cy="1641787"/>
          </a:xfrm>
        </p:grpSpPr>
        <p:grpSp>
          <p:nvGrpSpPr>
            <p:cNvPr id="47" name="组合 46"/>
            <p:cNvGrpSpPr/>
            <p:nvPr/>
          </p:nvGrpSpPr>
          <p:grpSpPr>
            <a:xfrm>
              <a:off x="1842218" y="3009406"/>
              <a:ext cx="556538" cy="556683"/>
              <a:chOff x="1842218" y="3009406"/>
              <a:chExt cx="556538" cy="556683"/>
            </a:xfrm>
          </p:grpSpPr>
          <p:sp>
            <p:nvSpPr>
              <p:cNvPr id="121" name="Teardrop 12"/>
              <p:cNvSpPr/>
              <p:nvPr/>
            </p:nvSpPr>
            <p:spPr bwMode="auto">
              <a:xfrm rot="8100000">
                <a:off x="1842218" y="3009406"/>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22" name="Group 38"/>
              <p:cNvGrpSpPr/>
              <p:nvPr/>
            </p:nvGrpSpPr>
            <p:grpSpPr>
              <a:xfrm>
                <a:off x="1974617" y="3131685"/>
                <a:ext cx="296890" cy="352647"/>
                <a:chOff x="2060819" y="1388284"/>
                <a:chExt cx="271040" cy="321860"/>
              </a:xfrm>
              <a:solidFill>
                <a:schemeClr val="bg1"/>
              </a:solidFill>
            </p:grpSpPr>
            <p:sp>
              <p:nvSpPr>
                <p:cNvPr id="123"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53" name="TextBox 13"/>
            <p:cNvSpPr txBox="1">
              <a:spLocks noChangeArrowheads="1"/>
            </p:cNvSpPr>
            <p:nvPr/>
          </p:nvSpPr>
          <p:spPr bwMode="auto">
            <a:xfrm>
              <a:off x="816585" y="3789419"/>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848701" y="4880436"/>
            <a:ext cx="2534450" cy="1637762"/>
            <a:chOff x="848701" y="4880436"/>
            <a:chExt cx="2534450" cy="1637762"/>
          </a:xfrm>
        </p:grpSpPr>
        <p:grpSp>
          <p:nvGrpSpPr>
            <p:cNvPr id="48" name="组合 47"/>
            <p:cNvGrpSpPr/>
            <p:nvPr/>
          </p:nvGrpSpPr>
          <p:grpSpPr>
            <a:xfrm>
              <a:off x="1842218" y="4880436"/>
              <a:ext cx="556538" cy="556683"/>
              <a:chOff x="1842218" y="4880436"/>
              <a:chExt cx="556538" cy="556683"/>
            </a:xfrm>
          </p:grpSpPr>
          <p:sp>
            <p:nvSpPr>
              <p:cNvPr id="117" name="Teardrop 14"/>
              <p:cNvSpPr/>
              <p:nvPr/>
            </p:nvSpPr>
            <p:spPr bwMode="auto">
              <a:xfrm rot="8100000">
                <a:off x="1842218" y="4880436"/>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18" name="Group 32"/>
              <p:cNvGrpSpPr/>
              <p:nvPr/>
            </p:nvGrpSpPr>
            <p:grpSpPr>
              <a:xfrm>
                <a:off x="1978862" y="4996359"/>
                <a:ext cx="294707" cy="429075"/>
                <a:chOff x="1533086" y="3713538"/>
                <a:chExt cx="221088" cy="321806"/>
              </a:xfrm>
            </p:grpSpPr>
            <p:sp>
              <p:nvSpPr>
                <p:cNvPr id="119" name="Freeform 166"/>
                <p:cNvSpPr>
                  <a:spLocks noChangeArrowheads="1"/>
                </p:cNvSpPr>
                <p:nvPr/>
              </p:nvSpPr>
              <p:spPr bwMode="auto">
                <a:xfrm>
                  <a:off x="1533086" y="3713538"/>
                  <a:ext cx="221088" cy="321806"/>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167"/>
                <p:cNvSpPr>
                  <a:spLocks noChangeArrowheads="1"/>
                </p:cNvSpPr>
                <p:nvPr/>
              </p:nvSpPr>
              <p:spPr bwMode="auto">
                <a:xfrm>
                  <a:off x="1622749" y="3794604"/>
                  <a:ext cx="40533" cy="40532"/>
                </a:xfrm>
                <a:custGeom>
                  <a:avLst/>
                  <a:gdLst>
                    <a:gd name="T0" fmla="*/ 146 w 147"/>
                    <a:gd name="T1" fmla="*/ 73 h 147"/>
                    <a:gd name="T2" fmla="*/ 73 w 147"/>
                    <a:gd name="T3" fmla="*/ 146 h 147"/>
                    <a:gd name="T4" fmla="*/ 0 w 147"/>
                    <a:gd name="T5" fmla="*/ 73 h 147"/>
                    <a:gd name="T6" fmla="*/ 73 w 147"/>
                    <a:gd name="T7" fmla="*/ 0 h 147"/>
                    <a:gd name="T8" fmla="*/ 146 w 147"/>
                    <a:gd name="T9" fmla="*/ 73 h 147"/>
                    <a:gd name="T10" fmla="*/ 146 w 147"/>
                    <a:gd name="T11" fmla="*/ 73 h 147"/>
                    <a:gd name="T12" fmla="*/ 146 w 147"/>
                    <a:gd name="T13" fmla="*/ 73 h 147"/>
                  </a:gdLst>
                  <a:ahLst/>
                  <a:cxnLst>
                    <a:cxn ang="0">
                      <a:pos x="T0" y="T1"/>
                    </a:cxn>
                    <a:cxn ang="0">
                      <a:pos x="T2" y="T3"/>
                    </a:cxn>
                    <a:cxn ang="0">
                      <a:pos x="T4" y="T5"/>
                    </a:cxn>
                    <a:cxn ang="0">
                      <a:pos x="T6" y="T7"/>
                    </a:cxn>
                    <a:cxn ang="0">
                      <a:pos x="T8" y="T9"/>
                    </a:cxn>
                    <a:cxn ang="0">
                      <a:pos x="T10" y="T11"/>
                    </a:cxn>
                    <a:cxn ang="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54" name="TextBox 13"/>
            <p:cNvSpPr txBox="1">
              <a:spLocks noChangeArrowheads="1"/>
            </p:cNvSpPr>
            <p:nvPr/>
          </p:nvSpPr>
          <p:spPr bwMode="auto">
            <a:xfrm>
              <a:off x="848701" y="5656424"/>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8823132" y="1213710"/>
            <a:ext cx="2534450" cy="1699774"/>
            <a:chOff x="8823132" y="1213710"/>
            <a:chExt cx="2534450" cy="1699774"/>
          </a:xfrm>
        </p:grpSpPr>
        <p:grpSp>
          <p:nvGrpSpPr>
            <p:cNvPr id="49" name="组合 48"/>
            <p:cNvGrpSpPr/>
            <p:nvPr/>
          </p:nvGrpSpPr>
          <p:grpSpPr>
            <a:xfrm>
              <a:off x="9791131" y="1213710"/>
              <a:ext cx="556538" cy="556683"/>
              <a:chOff x="9791131" y="1213710"/>
              <a:chExt cx="556538" cy="556683"/>
            </a:xfrm>
          </p:grpSpPr>
          <p:sp>
            <p:nvSpPr>
              <p:cNvPr id="115" name="Teardrop 16"/>
              <p:cNvSpPr/>
              <p:nvPr/>
            </p:nvSpPr>
            <p:spPr bwMode="auto">
              <a:xfrm rot="8100000">
                <a:off x="9791131" y="1213710"/>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429"/>
              <p:cNvSpPr>
                <a:spLocks noChangeArrowheads="1"/>
              </p:cNvSpPr>
              <p:nvPr/>
            </p:nvSpPr>
            <p:spPr bwMode="auto">
              <a:xfrm>
                <a:off x="9939294" y="1338938"/>
                <a:ext cx="302126" cy="300039"/>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ffectLst/>
            </p:spPr>
            <p:txBody>
              <a:bodyPr wrap="none" lIns="60959" tIns="30479" rIns="60959" bIns="30479"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5" name="TextBox 13"/>
            <p:cNvSpPr txBox="1">
              <a:spLocks noChangeArrowheads="1"/>
            </p:cNvSpPr>
            <p:nvPr/>
          </p:nvSpPr>
          <p:spPr bwMode="auto">
            <a:xfrm>
              <a:off x="8823132" y="2051710"/>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p:cNvGrpSpPr/>
          <p:nvPr/>
        </p:nvGrpSpPr>
        <p:grpSpPr>
          <a:xfrm>
            <a:off x="8823132" y="3015797"/>
            <a:ext cx="2534450" cy="1729567"/>
            <a:chOff x="8823132" y="3015797"/>
            <a:chExt cx="2534450" cy="1729567"/>
          </a:xfrm>
        </p:grpSpPr>
        <p:grpSp>
          <p:nvGrpSpPr>
            <p:cNvPr id="50" name="组合 49"/>
            <p:cNvGrpSpPr/>
            <p:nvPr/>
          </p:nvGrpSpPr>
          <p:grpSpPr>
            <a:xfrm>
              <a:off x="9791131" y="3015797"/>
              <a:ext cx="556538" cy="556683"/>
              <a:chOff x="9791131" y="3015797"/>
              <a:chExt cx="556538" cy="556683"/>
            </a:xfrm>
          </p:grpSpPr>
          <p:sp>
            <p:nvSpPr>
              <p:cNvPr id="127" name="Teardrop 18"/>
              <p:cNvSpPr/>
              <p:nvPr/>
            </p:nvSpPr>
            <p:spPr bwMode="auto">
              <a:xfrm rot="8100000">
                <a:off x="9791131" y="3015797"/>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298"/>
              <p:cNvSpPr>
                <a:spLocks noChangeArrowheads="1"/>
              </p:cNvSpPr>
              <p:nvPr/>
            </p:nvSpPr>
            <p:spPr bwMode="auto">
              <a:xfrm>
                <a:off x="9895029" y="3127597"/>
                <a:ext cx="345922" cy="346012"/>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60959" tIns="30479" rIns="60959" bIns="30479"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6" name="TextBox 13"/>
            <p:cNvSpPr txBox="1">
              <a:spLocks noChangeArrowheads="1"/>
            </p:cNvSpPr>
            <p:nvPr/>
          </p:nvSpPr>
          <p:spPr bwMode="auto">
            <a:xfrm>
              <a:off x="8823132" y="3883590"/>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6"/>
          <p:cNvGrpSpPr/>
          <p:nvPr/>
        </p:nvGrpSpPr>
        <p:grpSpPr>
          <a:xfrm>
            <a:off x="8823132" y="4886828"/>
            <a:ext cx="2534450" cy="1724950"/>
            <a:chOff x="8823132" y="4886828"/>
            <a:chExt cx="2534450" cy="1724950"/>
          </a:xfrm>
        </p:grpSpPr>
        <p:grpSp>
          <p:nvGrpSpPr>
            <p:cNvPr id="51" name="组合 50"/>
            <p:cNvGrpSpPr/>
            <p:nvPr/>
          </p:nvGrpSpPr>
          <p:grpSpPr>
            <a:xfrm>
              <a:off x="9791131" y="4886828"/>
              <a:ext cx="556538" cy="556683"/>
              <a:chOff x="9791131" y="4886828"/>
              <a:chExt cx="556538" cy="556683"/>
            </a:xfrm>
          </p:grpSpPr>
          <p:sp>
            <p:nvSpPr>
              <p:cNvPr id="129" name="Teardrop 20"/>
              <p:cNvSpPr/>
              <p:nvPr/>
            </p:nvSpPr>
            <p:spPr bwMode="auto">
              <a:xfrm rot="8100000">
                <a:off x="9791131" y="4886828"/>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30" name="Freeform 576"/>
              <p:cNvSpPr>
                <a:spLocks noChangeArrowheads="1"/>
              </p:cNvSpPr>
              <p:nvPr/>
            </p:nvSpPr>
            <p:spPr bwMode="auto">
              <a:xfrm>
                <a:off x="9913532" y="5014127"/>
                <a:ext cx="321173" cy="321257"/>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p:spPr>
            <p:txBody>
              <a:bodyPr wrap="none" lIns="60959" tIns="30479" rIns="60959" bIns="30479" anchor="ctr"/>
              <a:lstStyle/>
              <a:p>
                <a:pPr>
                  <a:defRPr/>
                </a:pPr>
                <a:endParaRPr lang="en-US" sz="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7" name="TextBox 13"/>
            <p:cNvSpPr txBox="1">
              <a:spLocks noChangeArrowheads="1"/>
            </p:cNvSpPr>
            <p:nvPr/>
          </p:nvSpPr>
          <p:spPr bwMode="auto">
            <a:xfrm>
              <a:off x="8823132" y="5750004"/>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grpId="0" nodeType="afterEffect">
                                  <p:stCondLst>
                                    <p:cond delay="0"/>
                                  </p:stCondLst>
                                  <p:childTnLst>
                                    <p:set>
                                      <p:cBhvr>
                                        <p:cTn id="18" dur="1" fill="hold">
                                          <p:stCondLst>
                                            <p:cond delay="0"/>
                                          </p:stCondLst>
                                        </p:cTn>
                                        <p:tgtEl>
                                          <p:spTgt spid="137"/>
                                        </p:tgtEl>
                                        <p:attrNameLst>
                                          <p:attrName>style.visibility</p:attrName>
                                        </p:attrNameLst>
                                      </p:cBhvr>
                                      <p:to>
                                        <p:strVal val="visible"/>
                                      </p:to>
                                    </p:set>
                                    <p:anim calcmode="lin" valueType="num">
                                      <p:cBhvr>
                                        <p:cTn id="19" dur="500" fill="hold"/>
                                        <p:tgtEl>
                                          <p:spTgt spid="137"/>
                                        </p:tgtEl>
                                        <p:attrNameLst>
                                          <p:attrName>ppt_w</p:attrName>
                                        </p:attrNameLst>
                                      </p:cBhvr>
                                      <p:tavLst>
                                        <p:tav tm="0">
                                          <p:val>
                                            <p:fltVal val="0"/>
                                          </p:val>
                                        </p:tav>
                                        <p:tav tm="100000">
                                          <p:val>
                                            <p:strVal val="#ppt_w"/>
                                          </p:val>
                                        </p:tav>
                                      </p:tavLst>
                                    </p:anim>
                                    <p:anim calcmode="lin" valueType="num">
                                      <p:cBhvr>
                                        <p:cTn id="20" dur="500" fill="hold"/>
                                        <p:tgtEl>
                                          <p:spTgt spid="137"/>
                                        </p:tgtEl>
                                        <p:attrNameLst>
                                          <p:attrName>ppt_h</p:attrName>
                                        </p:attrNameLst>
                                      </p:cBhvr>
                                      <p:tavLst>
                                        <p:tav tm="0">
                                          <p:val>
                                            <p:fltVal val="0"/>
                                          </p:val>
                                        </p:tav>
                                        <p:tav tm="100000">
                                          <p:val>
                                            <p:strVal val="#ppt_h"/>
                                          </p:val>
                                        </p:tav>
                                      </p:tavLst>
                                    </p:anim>
                                    <p:anim calcmode="lin" valueType="num">
                                      <p:cBhvr>
                                        <p:cTn id="21" dur="500" fill="hold"/>
                                        <p:tgtEl>
                                          <p:spTgt spid="137"/>
                                        </p:tgtEl>
                                        <p:attrNameLst>
                                          <p:attrName>ppt_x</p:attrName>
                                        </p:attrNameLst>
                                      </p:cBhvr>
                                      <p:tavLst>
                                        <p:tav tm="0">
                                          <p:val>
                                            <p:fltVal val="0.5"/>
                                          </p:val>
                                        </p:tav>
                                        <p:tav tm="100000">
                                          <p:val>
                                            <p:strVal val="#ppt_x"/>
                                          </p:val>
                                        </p:tav>
                                      </p:tavLst>
                                    </p:anim>
                                    <p:anim calcmode="lin" valueType="num">
                                      <p:cBhvr>
                                        <p:cTn id="22" dur="500" fill="hold"/>
                                        <p:tgtEl>
                                          <p:spTgt spid="13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136"/>
                                        </p:tgtEl>
                                        <p:attrNameLst>
                                          <p:attrName>style.visibility</p:attrName>
                                        </p:attrNameLst>
                                      </p:cBhvr>
                                      <p:to>
                                        <p:strVal val="visible"/>
                                      </p:to>
                                    </p:set>
                                    <p:anim calcmode="lin" valueType="num">
                                      <p:cBhvr>
                                        <p:cTn id="25" dur="500" fill="hold"/>
                                        <p:tgtEl>
                                          <p:spTgt spid="136"/>
                                        </p:tgtEl>
                                        <p:attrNameLst>
                                          <p:attrName>ppt_w</p:attrName>
                                        </p:attrNameLst>
                                      </p:cBhvr>
                                      <p:tavLst>
                                        <p:tav tm="0">
                                          <p:val>
                                            <p:fltVal val="0"/>
                                          </p:val>
                                        </p:tav>
                                        <p:tav tm="100000">
                                          <p:val>
                                            <p:strVal val="#ppt_w"/>
                                          </p:val>
                                        </p:tav>
                                      </p:tavLst>
                                    </p:anim>
                                    <p:anim calcmode="lin" valueType="num">
                                      <p:cBhvr>
                                        <p:cTn id="26" dur="500" fill="hold"/>
                                        <p:tgtEl>
                                          <p:spTgt spid="136"/>
                                        </p:tgtEl>
                                        <p:attrNameLst>
                                          <p:attrName>ppt_h</p:attrName>
                                        </p:attrNameLst>
                                      </p:cBhvr>
                                      <p:tavLst>
                                        <p:tav tm="0">
                                          <p:val>
                                            <p:fltVal val="0"/>
                                          </p:val>
                                        </p:tav>
                                        <p:tav tm="100000">
                                          <p:val>
                                            <p:strVal val="#ppt_h"/>
                                          </p:val>
                                        </p:tav>
                                      </p:tavLst>
                                    </p:anim>
                                    <p:anim calcmode="lin" valueType="num">
                                      <p:cBhvr>
                                        <p:cTn id="27" dur="500" fill="hold"/>
                                        <p:tgtEl>
                                          <p:spTgt spid="136"/>
                                        </p:tgtEl>
                                        <p:attrNameLst>
                                          <p:attrName>ppt_x</p:attrName>
                                        </p:attrNameLst>
                                      </p:cBhvr>
                                      <p:tavLst>
                                        <p:tav tm="0">
                                          <p:val>
                                            <p:fltVal val="0.5"/>
                                          </p:val>
                                        </p:tav>
                                        <p:tav tm="100000">
                                          <p:val>
                                            <p:strVal val="#ppt_x"/>
                                          </p:val>
                                        </p:tav>
                                      </p:tavLst>
                                    </p:anim>
                                    <p:anim calcmode="lin" valueType="num">
                                      <p:cBhvr>
                                        <p:cTn id="28" dur="500" fill="hold"/>
                                        <p:tgtEl>
                                          <p:spTgt spid="136"/>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50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500" fill="hold"/>
                                        <p:tgtEl>
                                          <p:spTgt spid="135"/>
                                        </p:tgtEl>
                                        <p:attrNameLst>
                                          <p:attrName>ppt_w</p:attrName>
                                        </p:attrNameLst>
                                      </p:cBhvr>
                                      <p:tavLst>
                                        <p:tav tm="0">
                                          <p:val>
                                            <p:fltVal val="0"/>
                                          </p:val>
                                        </p:tav>
                                        <p:tav tm="100000">
                                          <p:val>
                                            <p:strVal val="#ppt_w"/>
                                          </p:val>
                                        </p:tav>
                                      </p:tavLst>
                                    </p:anim>
                                    <p:anim calcmode="lin" valueType="num">
                                      <p:cBhvr>
                                        <p:cTn id="32" dur="500" fill="hold"/>
                                        <p:tgtEl>
                                          <p:spTgt spid="135"/>
                                        </p:tgtEl>
                                        <p:attrNameLst>
                                          <p:attrName>ppt_h</p:attrName>
                                        </p:attrNameLst>
                                      </p:cBhvr>
                                      <p:tavLst>
                                        <p:tav tm="0">
                                          <p:val>
                                            <p:fltVal val="0"/>
                                          </p:val>
                                        </p:tav>
                                        <p:tav tm="100000">
                                          <p:val>
                                            <p:strVal val="#ppt_h"/>
                                          </p:val>
                                        </p:tav>
                                      </p:tavLst>
                                    </p:anim>
                                    <p:anim calcmode="lin" valueType="num">
                                      <p:cBhvr>
                                        <p:cTn id="33" dur="500" fill="hold"/>
                                        <p:tgtEl>
                                          <p:spTgt spid="135"/>
                                        </p:tgtEl>
                                        <p:attrNameLst>
                                          <p:attrName>ppt_x</p:attrName>
                                        </p:attrNameLst>
                                      </p:cBhvr>
                                      <p:tavLst>
                                        <p:tav tm="0">
                                          <p:val>
                                            <p:fltVal val="0.5"/>
                                          </p:val>
                                        </p:tav>
                                        <p:tav tm="100000">
                                          <p:val>
                                            <p:strVal val="#ppt_x"/>
                                          </p:val>
                                        </p:tav>
                                      </p:tavLst>
                                    </p:anim>
                                    <p:anim calcmode="lin" valueType="num">
                                      <p:cBhvr>
                                        <p:cTn id="34" dur="500" fill="hold"/>
                                        <p:tgtEl>
                                          <p:spTgt spid="13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75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1000"/>
                                  </p:stCondLst>
                                  <p:childTnLst>
                                    <p:set>
                                      <p:cBhvr>
                                        <p:cTn id="42" dur="1" fill="hold">
                                          <p:stCondLst>
                                            <p:cond delay="0"/>
                                          </p:stCondLst>
                                        </p:cTn>
                                        <p:tgtEl>
                                          <p:spTgt spid="133"/>
                                        </p:tgtEl>
                                        <p:attrNameLst>
                                          <p:attrName>style.visibility</p:attrName>
                                        </p:attrNameLst>
                                      </p:cBhvr>
                                      <p:to>
                                        <p:strVal val="visible"/>
                                      </p:to>
                                    </p:set>
                                    <p:anim calcmode="lin" valueType="num">
                                      <p:cBhvr>
                                        <p:cTn id="43" dur="500" fill="hold"/>
                                        <p:tgtEl>
                                          <p:spTgt spid="133"/>
                                        </p:tgtEl>
                                        <p:attrNameLst>
                                          <p:attrName>ppt_w</p:attrName>
                                        </p:attrNameLst>
                                      </p:cBhvr>
                                      <p:tavLst>
                                        <p:tav tm="0">
                                          <p:val>
                                            <p:fltVal val="0"/>
                                          </p:val>
                                        </p:tav>
                                        <p:tav tm="100000">
                                          <p:val>
                                            <p:strVal val="#ppt_w"/>
                                          </p:val>
                                        </p:tav>
                                      </p:tavLst>
                                    </p:anim>
                                    <p:anim calcmode="lin" valueType="num">
                                      <p:cBhvr>
                                        <p:cTn id="44" dur="500" fill="hold"/>
                                        <p:tgtEl>
                                          <p:spTgt spid="133"/>
                                        </p:tgtEl>
                                        <p:attrNameLst>
                                          <p:attrName>ppt_h</p:attrName>
                                        </p:attrNameLst>
                                      </p:cBhvr>
                                      <p:tavLst>
                                        <p:tav tm="0">
                                          <p:val>
                                            <p:fltVal val="0"/>
                                          </p:val>
                                        </p:tav>
                                        <p:tav tm="100000">
                                          <p:val>
                                            <p:strVal val="#ppt_h"/>
                                          </p:val>
                                        </p:tav>
                                      </p:tavLst>
                                    </p:anim>
                                    <p:anim calcmode="lin" valueType="num">
                                      <p:cBhvr>
                                        <p:cTn id="45" dur="500" fill="hold"/>
                                        <p:tgtEl>
                                          <p:spTgt spid="133"/>
                                        </p:tgtEl>
                                        <p:attrNameLst>
                                          <p:attrName>ppt_x</p:attrName>
                                        </p:attrNameLst>
                                      </p:cBhvr>
                                      <p:tavLst>
                                        <p:tav tm="0">
                                          <p:val>
                                            <p:fltVal val="0.5"/>
                                          </p:val>
                                        </p:tav>
                                        <p:tav tm="100000">
                                          <p:val>
                                            <p:strVal val="#ppt_x"/>
                                          </p:val>
                                        </p:tav>
                                      </p:tavLst>
                                    </p:anim>
                                    <p:anim calcmode="lin" valueType="num">
                                      <p:cBhvr>
                                        <p:cTn id="46" dur="500" fill="hold"/>
                                        <p:tgtEl>
                                          <p:spTgt spid="133"/>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1250"/>
                                  </p:stCondLst>
                                  <p:childTnLst>
                                    <p:set>
                                      <p:cBhvr>
                                        <p:cTn id="48" dur="1" fill="hold">
                                          <p:stCondLst>
                                            <p:cond delay="0"/>
                                          </p:stCondLst>
                                        </p:cTn>
                                        <p:tgtEl>
                                          <p:spTgt spid="132"/>
                                        </p:tgtEl>
                                        <p:attrNameLst>
                                          <p:attrName>style.visibility</p:attrName>
                                        </p:attrNameLst>
                                      </p:cBhvr>
                                      <p:to>
                                        <p:strVal val="visible"/>
                                      </p:to>
                                    </p:set>
                                    <p:anim calcmode="lin" valueType="num">
                                      <p:cBhvr>
                                        <p:cTn id="49" dur="500" fill="hold"/>
                                        <p:tgtEl>
                                          <p:spTgt spid="132"/>
                                        </p:tgtEl>
                                        <p:attrNameLst>
                                          <p:attrName>ppt_w</p:attrName>
                                        </p:attrNameLst>
                                      </p:cBhvr>
                                      <p:tavLst>
                                        <p:tav tm="0">
                                          <p:val>
                                            <p:fltVal val="0"/>
                                          </p:val>
                                        </p:tav>
                                        <p:tav tm="100000">
                                          <p:val>
                                            <p:strVal val="#ppt_w"/>
                                          </p:val>
                                        </p:tav>
                                      </p:tavLst>
                                    </p:anim>
                                    <p:anim calcmode="lin" valueType="num">
                                      <p:cBhvr>
                                        <p:cTn id="50" dur="500" fill="hold"/>
                                        <p:tgtEl>
                                          <p:spTgt spid="132"/>
                                        </p:tgtEl>
                                        <p:attrNameLst>
                                          <p:attrName>ppt_h</p:attrName>
                                        </p:attrNameLst>
                                      </p:cBhvr>
                                      <p:tavLst>
                                        <p:tav tm="0">
                                          <p:val>
                                            <p:fltVal val="0"/>
                                          </p:val>
                                        </p:tav>
                                        <p:tav tm="100000">
                                          <p:val>
                                            <p:strVal val="#ppt_h"/>
                                          </p:val>
                                        </p:tav>
                                      </p:tavLst>
                                    </p:anim>
                                    <p:anim calcmode="lin" valueType="num">
                                      <p:cBhvr>
                                        <p:cTn id="51" dur="500" fill="hold"/>
                                        <p:tgtEl>
                                          <p:spTgt spid="132"/>
                                        </p:tgtEl>
                                        <p:attrNameLst>
                                          <p:attrName>ppt_x</p:attrName>
                                        </p:attrNameLst>
                                      </p:cBhvr>
                                      <p:tavLst>
                                        <p:tav tm="0">
                                          <p:val>
                                            <p:fltVal val="0.5"/>
                                          </p:val>
                                        </p:tav>
                                        <p:tav tm="100000">
                                          <p:val>
                                            <p:strVal val="#ppt_x"/>
                                          </p:val>
                                        </p:tav>
                                      </p:tavLst>
                                    </p:anim>
                                    <p:anim calcmode="lin" valueType="num">
                                      <p:cBhvr>
                                        <p:cTn id="52" dur="500" fill="hold"/>
                                        <p:tgtEl>
                                          <p:spTgt spid="132"/>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500"/>
                                  </p:stCondLst>
                                  <p:childTnLst>
                                    <p:set>
                                      <p:cBhvr>
                                        <p:cTn id="54" dur="1" fill="hold">
                                          <p:stCondLst>
                                            <p:cond delay="0"/>
                                          </p:stCondLst>
                                        </p:cTn>
                                        <p:tgtEl>
                                          <p:spTgt spid="131"/>
                                        </p:tgtEl>
                                        <p:attrNameLst>
                                          <p:attrName>style.visibility</p:attrName>
                                        </p:attrNameLst>
                                      </p:cBhvr>
                                      <p:to>
                                        <p:strVal val="visible"/>
                                      </p:to>
                                    </p:set>
                                    <p:anim calcmode="lin" valueType="num">
                                      <p:cBhvr>
                                        <p:cTn id="55" dur="500" fill="hold"/>
                                        <p:tgtEl>
                                          <p:spTgt spid="131"/>
                                        </p:tgtEl>
                                        <p:attrNameLst>
                                          <p:attrName>ppt_w</p:attrName>
                                        </p:attrNameLst>
                                      </p:cBhvr>
                                      <p:tavLst>
                                        <p:tav tm="0">
                                          <p:val>
                                            <p:fltVal val="0"/>
                                          </p:val>
                                        </p:tav>
                                        <p:tav tm="100000">
                                          <p:val>
                                            <p:strVal val="#ppt_w"/>
                                          </p:val>
                                        </p:tav>
                                      </p:tavLst>
                                    </p:anim>
                                    <p:anim calcmode="lin" valueType="num">
                                      <p:cBhvr>
                                        <p:cTn id="56" dur="500" fill="hold"/>
                                        <p:tgtEl>
                                          <p:spTgt spid="131"/>
                                        </p:tgtEl>
                                        <p:attrNameLst>
                                          <p:attrName>ppt_h</p:attrName>
                                        </p:attrNameLst>
                                      </p:cBhvr>
                                      <p:tavLst>
                                        <p:tav tm="0">
                                          <p:val>
                                            <p:fltVal val="0"/>
                                          </p:val>
                                        </p:tav>
                                        <p:tav tm="100000">
                                          <p:val>
                                            <p:strVal val="#ppt_h"/>
                                          </p:val>
                                        </p:tav>
                                      </p:tavLst>
                                    </p:anim>
                                    <p:anim calcmode="lin" valueType="num">
                                      <p:cBhvr>
                                        <p:cTn id="57" dur="500" fill="hold"/>
                                        <p:tgtEl>
                                          <p:spTgt spid="131"/>
                                        </p:tgtEl>
                                        <p:attrNameLst>
                                          <p:attrName>ppt_x</p:attrName>
                                        </p:attrNameLst>
                                      </p:cBhvr>
                                      <p:tavLst>
                                        <p:tav tm="0">
                                          <p:val>
                                            <p:fltVal val="0.5"/>
                                          </p:val>
                                        </p:tav>
                                        <p:tav tm="100000">
                                          <p:val>
                                            <p:strVal val="#ppt_x"/>
                                          </p:val>
                                        </p:tav>
                                      </p:tavLst>
                                    </p:anim>
                                    <p:anim calcmode="lin" valueType="num">
                                      <p:cBhvr>
                                        <p:cTn id="58" dur="500" fill="hold"/>
                                        <p:tgtEl>
                                          <p:spTgt spid="131"/>
                                        </p:tgtEl>
                                        <p:attrNameLst>
                                          <p:attrName>ppt_y</p:attrName>
                                        </p:attrNameLst>
                                      </p:cBhvr>
                                      <p:tavLst>
                                        <p:tav tm="0">
                                          <p:val>
                                            <p:fltVal val="0.5"/>
                                          </p:val>
                                        </p:tav>
                                        <p:tav tm="100000">
                                          <p:val>
                                            <p:strVal val="#ppt_y"/>
                                          </p:val>
                                        </p:tav>
                                      </p:tavLst>
                                    </p:anim>
                                  </p:childTnLst>
                                </p:cTn>
                              </p:par>
                            </p:childTnLst>
                          </p:cTn>
                        </p:par>
                        <p:par>
                          <p:cTn id="59" fill="hold">
                            <p:stCondLst>
                              <p:cond delay="1950"/>
                            </p:stCondLst>
                            <p:childTnLst>
                              <p:par>
                                <p:cTn id="60" presetID="10" presetClass="entr" presetSubtype="0" fill="hold" nodeType="afterEffect">
                                  <p:stCondLst>
                                    <p:cond delay="0"/>
                                  </p:stCondLst>
                                  <p:childTnLst>
                                    <p:set>
                                      <p:cBhvr>
                                        <p:cTn id="61" dur="1" fill="hold">
                                          <p:stCondLst>
                                            <p:cond delay="0"/>
                                          </p:stCondLst>
                                        </p:cTn>
                                        <p:tgtEl>
                                          <p:spTgt spid="141"/>
                                        </p:tgtEl>
                                        <p:attrNameLst>
                                          <p:attrName>style.visibility</p:attrName>
                                        </p:attrNameLst>
                                      </p:cBhvr>
                                      <p:to>
                                        <p:strVal val="visible"/>
                                      </p:to>
                                    </p:set>
                                    <p:animEffect transition="in" filter="fade">
                                      <p:cBhvr>
                                        <p:cTn id="62" dur="500"/>
                                        <p:tgtEl>
                                          <p:spTgt spid="14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47"/>
                                        </p:tgtEl>
                                        <p:attrNameLst>
                                          <p:attrName>style.visibility</p:attrName>
                                        </p:attrNameLst>
                                      </p:cBhvr>
                                      <p:to>
                                        <p:strVal val="visible"/>
                                      </p:to>
                                    </p:set>
                                    <p:animEffect transition="in" filter="fade">
                                      <p:cBhvr>
                                        <p:cTn id="65" dur="500"/>
                                        <p:tgtEl>
                                          <p:spTgt spid="14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transition="in" filter="fade">
                                      <p:cBhvr>
                                        <p:cTn id="68" dur="500"/>
                                        <p:tgtEl>
                                          <p:spTgt spid="14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9"/>
                                        </p:tgtEl>
                                        <p:attrNameLst>
                                          <p:attrName>style.visibility</p:attrName>
                                        </p:attrNameLst>
                                      </p:cBhvr>
                                      <p:to>
                                        <p:strVal val="visible"/>
                                      </p:to>
                                    </p:set>
                                    <p:animEffect transition="in" filter="fade">
                                      <p:cBhvr>
                                        <p:cTn id="71" dur="500"/>
                                        <p:tgtEl>
                                          <p:spTgt spid="14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46"/>
                                        </p:tgtEl>
                                        <p:attrNameLst>
                                          <p:attrName>style.visibility</p:attrName>
                                        </p:attrNameLst>
                                      </p:cBhvr>
                                      <p:to>
                                        <p:strVal val="visible"/>
                                      </p:to>
                                    </p:set>
                                    <p:animEffect transition="in" filter="fade">
                                      <p:cBhvr>
                                        <p:cTn id="74" dur="500"/>
                                        <p:tgtEl>
                                          <p:spTgt spid="14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fade">
                                      <p:cBhvr>
                                        <p:cTn id="77" dur="500"/>
                                        <p:tgtEl>
                                          <p:spTgt spid="150"/>
                                        </p:tgtEl>
                                      </p:cBhvr>
                                    </p:animEffect>
                                  </p:childTnLst>
                                </p:cTn>
                              </p:par>
                              <p:par>
                                <p:cTn id="78" presetID="10" presetClass="entr" presetSubtype="0" fill="hold" nodeType="withEffect">
                                  <p:stCondLst>
                                    <p:cond delay="0"/>
                                  </p:stCondLst>
                                  <p:childTnLst>
                                    <p:set>
                                      <p:cBhvr>
                                        <p:cTn id="79" dur="1" fill="hold">
                                          <p:stCondLst>
                                            <p:cond delay="0"/>
                                          </p:stCondLst>
                                        </p:cTn>
                                        <p:tgtEl>
                                          <p:spTgt spid="138"/>
                                        </p:tgtEl>
                                        <p:attrNameLst>
                                          <p:attrName>style.visibility</p:attrName>
                                        </p:attrNameLst>
                                      </p:cBhvr>
                                      <p:to>
                                        <p:strVal val="visible"/>
                                      </p:to>
                                    </p:set>
                                    <p:animEffect transition="in" filter="fade">
                                      <p:cBhvr>
                                        <p:cTn id="80" dur="500"/>
                                        <p:tgtEl>
                                          <p:spTgt spid="138"/>
                                        </p:tgtEl>
                                      </p:cBhvr>
                                    </p:animEffect>
                                  </p:childTnLst>
                                </p:cTn>
                              </p:par>
                            </p:childTnLst>
                          </p:cTn>
                        </p:par>
                        <p:par>
                          <p:cTn id="81" fill="hold">
                            <p:stCondLst>
                              <p:cond delay="2450"/>
                            </p:stCondLst>
                            <p:childTnLst>
                              <p:par>
                                <p:cTn id="82" presetID="53" presetClass="entr" presetSubtype="16" fill="hold" nodeType="afterEffect">
                                  <p:stCondLst>
                                    <p:cond delay="0"/>
                                  </p:stCondLst>
                                  <p:childTnLst>
                                    <p:set>
                                      <p:cBhvr>
                                        <p:cTn id="83" dur="1" fill="hold">
                                          <p:stCondLst>
                                            <p:cond delay="0"/>
                                          </p:stCondLst>
                                        </p:cTn>
                                        <p:tgtEl>
                                          <p:spTgt spid="52"/>
                                        </p:tgtEl>
                                        <p:attrNameLst>
                                          <p:attrName>style.visibility</p:attrName>
                                        </p:attrNameLst>
                                      </p:cBhvr>
                                      <p:to>
                                        <p:strVal val="visible"/>
                                      </p:to>
                                    </p:set>
                                    <p:anim calcmode="lin" valueType="num">
                                      <p:cBhvr>
                                        <p:cTn id="84" dur="750" fill="hold"/>
                                        <p:tgtEl>
                                          <p:spTgt spid="52"/>
                                        </p:tgtEl>
                                        <p:attrNameLst>
                                          <p:attrName>ppt_w</p:attrName>
                                        </p:attrNameLst>
                                      </p:cBhvr>
                                      <p:tavLst>
                                        <p:tav tm="0">
                                          <p:val>
                                            <p:fltVal val="0"/>
                                          </p:val>
                                        </p:tav>
                                        <p:tav tm="100000">
                                          <p:val>
                                            <p:strVal val="#ppt_w"/>
                                          </p:val>
                                        </p:tav>
                                      </p:tavLst>
                                    </p:anim>
                                    <p:anim calcmode="lin" valueType="num">
                                      <p:cBhvr>
                                        <p:cTn id="85" dur="750" fill="hold"/>
                                        <p:tgtEl>
                                          <p:spTgt spid="52"/>
                                        </p:tgtEl>
                                        <p:attrNameLst>
                                          <p:attrName>ppt_h</p:attrName>
                                        </p:attrNameLst>
                                      </p:cBhvr>
                                      <p:tavLst>
                                        <p:tav tm="0">
                                          <p:val>
                                            <p:fltVal val="0"/>
                                          </p:val>
                                        </p:tav>
                                        <p:tav tm="100000">
                                          <p:val>
                                            <p:strVal val="#ppt_h"/>
                                          </p:val>
                                        </p:tav>
                                      </p:tavLst>
                                    </p:anim>
                                    <p:animEffect transition="in" filter="fade">
                                      <p:cBhvr>
                                        <p:cTn id="86" dur="750"/>
                                        <p:tgtEl>
                                          <p:spTgt spid="52"/>
                                        </p:tgtEl>
                                      </p:cBhvr>
                                    </p:animEffect>
                                  </p:childTnLst>
                                </p:cTn>
                              </p:par>
                            </p:childTnLst>
                          </p:cTn>
                        </p:par>
                        <p:par>
                          <p:cTn id="87" fill="hold">
                            <p:stCondLst>
                              <p:cond delay="3450"/>
                            </p:stCondLst>
                            <p:childTnLst>
                              <p:par>
                                <p:cTn id="88" presetID="53" presetClass="entr" presetSubtype="16" fill="hold" nodeType="afterEffect">
                                  <p:stCondLst>
                                    <p:cond delay="0"/>
                                  </p:stCondLst>
                                  <p:childTnLst>
                                    <p:set>
                                      <p:cBhvr>
                                        <p:cTn id="89" dur="1" fill="hold">
                                          <p:stCondLst>
                                            <p:cond delay="0"/>
                                          </p:stCondLst>
                                        </p:cTn>
                                        <p:tgtEl>
                                          <p:spTgt spid="55"/>
                                        </p:tgtEl>
                                        <p:attrNameLst>
                                          <p:attrName>style.visibility</p:attrName>
                                        </p:attrNameLst>
                                      </p:cBhvr>
                                      <p:to>
                                        <p:strVal val="visible"/>
                                      </p:to>
                                    </p:set>
                                    <p:anim calcmode="lin" valueType="num">
                                      <p:cBhvr>
                                        <p:cTn id="90" dur="750" fill="hold"/>
                                        <p:tgtEl>
                                          <p:spTgt spid="55"/>
                                        </p:tgtEl>
                                        <p:attrNameLst>
                                          <p:attrName>ppt_w</p:attrName>
                                        </p:attrNameLst>
                                      </p:cBhvr>
                                      <p:tavLst>
                                        <p:tav tm="0">
                                          <p:val>
                                            <p:fltVal val="0"/>
                                          </p:val>
                                        </p:tav>
                                        <p:tav tm="100000">
                                          <p:val>
                                            <p:strVal val="#ppt_w"/>
                                          </p:val>
                                        </p:tav>
                                      </p:tavLst>
                                    </p:anim>
                                    <p:anim calcmode="lin" valueType="num">
                                      <p:cBhvr>
                                        <p:cTn id="91" dur="750" fill="hold"/>
                                        <p:tgtEl>
                                          <p:spTgt spid="55"/>
                                        </p:tgtEl>
                                        <p:attrNameLst>
                                          <p:attrName>ppt_h</p:attrName>
                                        </p:attrNameLst>
                                      </p:cBhvr>
                                      <p:tavLst>
                                        <p:tav tm="0">
                                          <p:val>
                                            <p:fltVal val="0"/>
                                          </p:val>
                                        </p:tav>
                                        <p:tav tm="100000">
                                          <p:val>
                                            <p:strVal val="#ppt_h"/>
                                          </p:val>
                                        </p:tav>
                                      </p:tavLst>
                                    </p:anim>
                                    <p:animEffect transition="in" filter="fade">
                                      <p:cBhvr>
                                        <p:cTn id="92" dur="750"/>
                                        <p:tgtEl>
                                          <p:spTgt spid="55"/>
                                        </p:tgtEl>
                                      </p:cBhvr>
                                    </p:animEffect>
                                  </p:childTnLst>
                                </p:cTn>
                              </p:par>
                            </p:childTnLst>
                          </p:cTn>
                        </p:par>
                        <p:par>
                          <p:cTn id="93" fill="hold">
                            <p:stCondLst>
                              <p:cond delay="4450"/>
                            </p:stCondLst>
                            <p:childTnLst>
                              <p:par>
                                <p:cTn id="94" presetID="53" presetClass="entr" presetSubtype="16" fill="hold" nodeType="afterEffect">
                                  <p:stCondLst>
                                    <p:cond delay="0"/>
                                  </p:stCondLst>
                                  <p:childTnLst>
                                    <p:set>
                                      <p:cBhvr>
                                        <p:cTn id="95" dur="1" fill="hold">
                                          <p:stCondLst>
                                            <p:cond delay="0"/>
                                          </p:stCondLst>
                                        </p:cTn>
                                        <p:tgtEl>
                                          <p:spTgt spid="56"/>
                                        </p:tgtEl>
                                        <p:attrNameLst>
                                          <p:attrName>style.visibility</p:attrName>
                                        </p:attrNameLst>
                                      </p:cBhvr>
                                      <p:to>
                                        <p:strVal val="visible"/>
                                      </p:to>
                                    </p:set>
                                    <p:anim calcmode="lin" valueType="num">
                                      <p:cBhvr>
                                        <p:cTn id="96" dur="750" fill="hold"/>
                                        <p:tgtEl>
                                          <p:spTgt spid="56"/>
                                        </p:tgtEl>
                                        <p:attrNameLst>
                                          <p:attrName>ppt_w</p:attrName>
                                        </p:attrNameLst>
                                      </p:cBhvr>
                                      <p:tavLst>
                                        <p:tav tm="0">
                                          <p:val>
                                            <p:fltVal val="0"/>
                                          </p:val>
                                        </p:tav>
                                        <p:tav tm="100000">
                                          <p:val>
                                            <p:strVal val="#ppt_w"/>
                                          </p:val>
                                        </p:tav>
                                      </p:tavLst>
                                    </p:anim>
                                    <p:anim calcmode="lin" valueType="num">
                                      <p:cBhvr>
                                        <p:cTn id="97" dur="750" fill="hold"/>
                                        <p:tgtEl>
                                          <p:spTgt spid="56"/>
                                        </p:tgtEl>
                                        <p:attrNameLst>
                                          <p:attrName>ppt_h</p:attrName>
                                        </p:attrNameLst>
                                      </p:cBhvr>
                                      <p:tavLst>
                                        <p:tav tm="0">
                                          <p:val>
                                            <p:fltVal val="0"/>
                                          </p:val>
                                        </p:tav>
                                        <p:tav tm="100000">
                                          <p:val>
                                            <p:strVal val="#ppt_h"/>
                                          </p:val>
                                        </p:tav>
                                      </p:tavLst>
                                    </p:anim>
                                    <p:animEffect transition="in" filter="fade">
                                      <p:cBhvr>
                                        <p:cTn id="98" dur="750"/>
                                        <p:tgtEl>
                                          <p:spTgt spid="56"/>
                                        </p:tgtEl>
                                      </p:cBhvr>
                                    </p:animEffect>
                                  </p:childTnLst>
                                </p:cTn>
                              </p:par>
                            </p:childTnLst>
                          </p:cTn>
                        </p:par>
                        <p:par>
                          <p:cTn id="99" fill="hold">
                            <p:stCondLst>
                              <p:cond delay="5450"/>
                            </p:stCondLst>
                            <p:childTnLst>
                              <p:par>
                                <p:cTn id="100" presetID="53" presetClass="entr" presetSubtype="16" fill="hold" nodeType="afterEffect">
                                  <p:stCondLst>
                                    <p:cond delay="0"/>
                                  </p:stCondLst>
                                  <p:childTnLst>
                                    <p:set>
                                      <p:cBhvr>
                                        <p:cTn id="101" dur="1" fill="hold">
                                          <p:stCondLst>
                                            <p:cond delay="0"/>
                                          </p:stCondLst>
                                        </p:cTn>
                                        <p:tgtEl>
                                          <p:spTgt spid="53"/>
                                        </p:tgtEl>
                                        <p:attrNameLst>
                                          <p:attrName>style.visibility</p:attrName>
                                        </p:attrNameLst>
                                      </p:cBhvr>
                                      <p:to>
                                        <p:strVal val="visible"/>
                                      </p:to>
                                    </p:set>
                                    <p:anim calcmode="lin" valueType="num">
                                      <p:cBhvr>
                                        <p:cTn id="102" dur="750" fill="hold"/>
                                        <p:tgtEl>
                                          <p:spTgt spid="53"/>
                                        </p:tgtEl>
                                        <p:attrNameLst>
                                          <p:attrName>ppt_w</p:attrName>
                                        </p:attrNameLst>
                                      </p:cBhvr>
                                      <p:tavLst>
                                        <p:tav tm="0">
                                          <p:val>
                                            <p:fltVal val="0"/>
                                          </p:val>
                                        </p:tav>
                                        <p:tav tm="100000">
                                          <p:val>
                                            <p:strVal val="#ppt_w"/>
                                          </p:val>
                                        </p:tav>
                                      </p:tavLst>
                                    </p:anim>
                                    <p:anim calcmode="lin" valueType="num">
                                      <p:cBhvr>
                                        <p:cTn id="103" dur="750" fill="hold"/>
                                        <p:tgtEl>
                                          <p:spTgt spid="53"/>
                                        </p:tgtEl>
                                        <p:attrNameLst>
                                          <p:attrName>ppt_h</p:attrName>
                                        </p:attrNameLst>
                                      </p:cBhvr>
                                      <p:tavLst>
                                        <p:tav tm="0">
                                          <p:val>
                                            <p:fltVal val="0"/>
                                          </p:val>
                                        </p:tav>
                                        <p:tav tm="100000">
                                          <p:val>
                                            <p:strVal val="#ppt_h"/>
                                          </p:val>
                                        </p:tav>
                                      </p:tavLst>
                                    </p:anim>
                                    <p:animEffect transition="in" filter="fade">
                                      <p:cBhvr>
                                        <p:cTn id="104" dur="750"/>
                                        <p:tgtEl>
                                          <p:spTgt spid="53"/>
                                        </p:tgtEl>
                                      </p:cBhvr>
                                    </p:animEffect>
                                  </p:childTnLst>
                                </p:cTn>
                              </p:par>
                            </p:childTnLst>
                          </p:cTn>
                        </p:par>
                        <p:par>
                          <p:cTn id="105" fill="hold">
                            <p:stCondLst>
                              <p:cond delay="6450"/>
                            </p:stCondLst>
                            <p:childTnLst>
                              <p:par>
                                <p:cTn id="106" presetID="53" presetClass="entr" presetSubtype="16"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 calcmode="lin" valueType="num">
                                      <p:cBhvr>
                                        <p:cTn id="108" dur="750" fill="hold"/>
                                        <p:tgtEl>
                                          <p:spTgt spid="54"/>
                                        </p:tgtEl>
                                        <p:attrNameLst>
                                          <p:attrName>ppt_w</p:attrName>
                                        </p:attrNameLst>
                                      </p:cBhvr>
                                      <p:tavLst>
                                        <p:tav tm="0">
                                          <p:val>
                                            <p:fltVal val="0"/>
                                          </p:val>
                                        </p:tav>
                                        <p:tav tm="100000">
                                          <p:val>
                                            <p:strVal val="#ppt_w"/>
                                          </p:val>
                                        </p:tav>
                                      </p:tavLst>
                                    </p:anim>
                                    <p:anim calcmode="lin" valueType="num">
                                      <p:cBhvr>
                                        <p:cTn id="109" dur="750" fill="hold"/>
                                        <p:tgtEl>
                                          <p:spTgt spid="54"/>
                                        </p:tgtEl>
                                        <p:attrNameLst>
                                          <p:attrName>ppt_h</p:attrName>
                                        </p:attrNameLst>
                                      </p:cBhvr>
                                      <p:tavLst>
                                        <p:tav tm="0">
                                          <p:val>
                                            <p:fltVal val="0"/>
                                          </p:val>
                                        </p:tav>
                                        <p:tav tm="100000">
                                          <p:val>
                                            <p:strVal val="#ppt_h"/>
                                          </p:val>
                                        </p:tav>
                                      </p:tavLst>
                                    </p:anim>
                                    <p:animEffect transition="in" filter="fade">
                                      <p:cBhvr>
                                        <p:cTn id="110" dur="750"/>
                                        <p:tgtEl>
                                          <p:spTgt spid="54"/>
                                        </p:tgtEl>
                                      </p:cBhvr>
                                    </p:animEffect>
                                  </p:childTnLst>
                                </p:cTn>
                              </p:par>
                            </p:childTnLst>
                          </p:cTn>
                        </p:par>
                        <p:par>
                          <p:cTn id="111" fill="hold">
                            <p:stCondLst>
                              <p:cond delay="7450"/>
                            </p:stCondLst>
                            <p:childTnLst>
                              <p:par>
                                <p:cTn id="112" presetID="53" presetClass="entr" presetSubtype="16" fill="hold" nodeType="afterEffect">
                                  <p:stCondLst>
                                    <p:cond delay="0"/>
                                  </p:stCondLst>
                                  <p:childTnLst>
                                    <p:set>
                                      <p:cBhvr>
                                        <p:cTn id="113" dur="1" fill="hold">
                                          <p:stCondLst>
                                            <p:cond delay="0"/>
                                          </p:stCondLst>
                                        </p:cTn>
                                        <p:tgtEl>
                                          <p:spTgt spid="57"/>
                                        </p:tgtEl>
                                        <p:attrNameLst>
                                          <p:attrName>style.visibility</p:attrName>
                                        </p:attrNameLst>
                                      </p:cBhvr>
                                      <p:to>
                                        <p:strVal val="visible"/>
                                      </p:to>
                                    </p:set>
                                    <p:anim calcmode="lin" valueType="num">
                                      <p:cBhvr>
                                        <p:cTn id="114" dur="750" fill="hold"/>
                                        <p:tgtEl>
                                          <p:spTgt spid="57"/>
                                        </p:tgtEl>
                                        <p:attrNameLst>
                                          <p:attrName>ppt_w</p:attrName>
                                        </p:attrNameLst>
                                      </p:cBhvr>
                                      <p:tavLst>
                                        <p:tav tm="0">
                                          <p:val>
                                            <p:fltVal val="0"/>
                                          </p:val>
                                        </p:tav>
                                        <p:tav tm="100000">
                                          <p:val>
                                            <p:strVal val="#ppt_w"/>
                                          </p:val>
                                        </p:tav>
                                      </p:tavLst>
                                    </p:anim>
                                    <p:anim calcmode="lin" valueType="num">
                                      <p:cBhvr>
                                        <p:cTn id="115" dur="750" fill="hold"/>
                                        <p:tgtEl>
                                          <p:spTgt spid="57"/>
                                        </p:tgtEl>
                                        <p:attrNameLst>
                                          <p:attrName>ppt_h</p:attrName>
                                        </p:attrNameLst>
                                      </p:cBhvr>
                                      <p:tavLst>
                                        <p:tav tm="0">
                                          <p:val>
                                            <p:fltVal val="0"/>
                                          </p:val>
                                        </p:tav>
                                        <p:tav tm="100000">
                                          <p:val>
                                            <p:strVal val="#ppt_h"/>
                                          </p:val>
                                        </p:tav>
                                      </p:tavLst>
                                    </p:anim>
                                    <p:animEffect transition="in" filter="fade">
                                      <p:cBhvr>
                                        <p:cTn id="116"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31" grpId="0" animBg="1"/>
      <p:bldP spid="132" grpId="0" animBg="1"/>
      <p:bldP spid="133" grpId="0" animBg="1"/>
      <p:bldP spid="134" grpId="0" animBg="1"/>
      <p:bldP spid="135" grpId="0" animBg="1"/>
      <p:bldP spid="136" grpId="0" animBg="1"/>
      <p:bldP spid="137" grpId="0" animBg="1"/>
      <p:bldP spid="146" grpId="0" animBg="1"/>
      <p:bldP spid="147" grpId="0" animBg="1"/>
      <p:bldP spid="148" grpId="0" animBg="1"/>
      <p:bldP spid="149" grpId="0" animBg="1"/>
      <p:bldP spid="150"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四、请在此处添加标题</a:t>
            </a:r>
          </a:p>
        </p:txBody>
      </p:sp>
      <p:sp>
        <p:nvSpPr>
          <p:cNvPr id="105" name="Rectangle 7"/>
          <p:cNvSpPr/>
          <p:nvPr/>
        </p:nvSpPr>
        <p:spPr>
          <a:xfrm>
            <a:off x="0" y="1428736"/>
            <a:ext cx="12192000" cy="476253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7" name="Rectangle 8"/>
          <p:cNvSpPr/>
          <p:nvPr/>
        </p:nvSpPr>
        <p:spPr>
          <a:xfrm>
            <a:off x="0" y="1428736"/>
            <a:ext cx="3809984" cy="476253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73" name="TextBox 35"/>
          <p:cNvSpPr txBox="1"/>
          <p:nvPr/>
        </p:nvSpPr>
        <p:spPr>
          <a:xfrm>
            <a:off x="78133" y="1705033"/>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 name="TextBox 62"/>
          <p:cNvSpPr txBox="1"/>
          <p:nvPr/>
        </p:nvSpPr>
        <p:spPr>
          <a:xfrm>
            <a:off x="198586" y="2350055"/>
            <a:ext cx="3481183" cy="978711"/>
          </a:xfrm>
          <a:prstGeom prst="rect">
            <a:avLst/>
          </a:prstGeom>
          <a:noFill/>
        </p:spPr>
        <p:txBody>
          <a:bodyPr wrap="square" lIns="91422" tIns="45711" rIns="91422" bIns="45711" rtlCol="0">
            <a:spAutoFit/>
          </a:bodyPr>
          <a:lstStyle/>
          <a:p>
            <a:pPr marL="171450" indent="-171450" defTabSz="323215">
              <a:lnSpc>
                <a:spcPct val="120000"/>
              </a:lnSpc>
              <a:spcBef>
                <a:spcPts val="850"/>
              </a:spcBef>
              <a:buFont typeface="Wingdings" panose="05000000000000000000" pitchFamily="2" charset="2"/>
              <a:buChar char="ü"/>
              <a:defRPr/>
            </a:pPr>
            <a:r>
              <a:rPr lang="zh-CN" altLang="en-US" sz="1200" dirty="0">
                <a:solidFill>
                  <a:schemeClr val="bg1"/>
                </a:solidFill>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175" name="TextBox 62"/>
          <p:cNvSpPr txBox="1"/>
          <p:nvPr/>
        </p:nvSpPr>
        <p:spPr>
          <a:xfrm>
            <a:off x="158436" y="3599012"/>
            <a:ext cx="3481183" cy="978711"/>
          </a:xfrm>
          <a:prstGeom prst="rect">
            <a:avLst/>
          </a:prstGeom>
          <a:noFill/>
        </p:spPr>
        <p:txBody>
          <a:bodyPr wrap="square" lIns="91422" tIns="45711" rIns="91422" bIns="45711" rtlCol="0">
            <a:spAutoFit/>
          </a:bodyPr>
          <a:lstStyle/>
          <a:p>
            <a:pPr marL="171450" indent="-171450" defTabSz="323215">
              <a:lnSpc>
                <a:spcPct val="120000"/>
              </a:lnSpc>
              <a:spcBef>
                <a:spcPts val="850"/>
              </a:spcBef>
              <a:buFont typeface="Wingdings" panose="05000000000000000000" pitchFamily="2" charset="2"/>
              <a:buChar char="ü"/>
              <a:defRPr/>
            </a:pPr>
            <a:r>
              <a:rPr lang="zh-CN" altLang="en-US" sz="1200" dirty="0">
                <a:solidFill>
                  <a:schemeClr val="bg1"/>
                </a:solidFill>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176" name="TextBox 62"/>
          <p:cNvSpPr txBox="1"/>
          <p:nvPr/>
        </p:nvSpPr>
        <p:spPr>
          <a:xfrm>
            <a:off x="118286" y="4847969"/>
            <a:ext cx="3481183" cy="978711"/>
          </a:xfrm>
          <a:prstGeom prst="rect">
            <a:avLst/>
          </a:prstGeom>
          <a:noFill/>
        </p:spPr>
        <p:txBody>
          <a:bodyPr wrap="square" lIns="91422" tIns="45711" rIns="91422" bIns="45711" rtlCol="0">
            <a:spAutoFit/>
          </a:bodyPr>
          <a:lstStyle/>
          <a:p>
            <a:pPr marL="171450" indent="-171450" defTabSz="323215">
              <a:lnSpc>
                <a:spcPct val="120000"/>
              </a:lnSpc>
              <a:spcBef>
                <a:spcPts val="850"/>
              </a:spcBef>
              <a:buFont typeface="Wingdings" panose="05000000000000000000" pitchFamily="2" charset="2"/>
              <a:buChar char="ü"/>
              <a:defRPr/>
            </a:pPr>
            <a:r>
              <a:rPr lang="zh-CN" altLang="en-US" sz="1200" dirty="0">
                <a:solidFill>
                  <a:schemeClr val="bg1"/>
                </a:solidFill>
                <a:latin typeface="Arial" panose="020B0604020202020204" pitchFamily="34" charset="0"/>
                <a:ea typeface="微软雅黑" panose="020B0503020204020204" pitchFamily="34" charset="-122"/>
                <a:cs typeface="Lato Light"/>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8"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500" fill="hold"/>
                                        <p:tgtEl>
                                          <p:spTgt spid="105"/>
                                        </p:tgtEl>
                                        <p:attrNameLst>
                                          <p:attrName>ppt_x</p:attrName>
                                        </p:attrNameLst>
                                      </p:cBhvr>
                                      <p:tavLst>
                                        <p:tav tm="0">
                                          <p:val>
                                            <p:strVal val="0-#ppt_w/2"/>
                                          </p:val>
                                        </p:tav>
                                        <p:tav tm="100000">
                                          <p:val>
                                            <p:strVal val="#ppt_x"/>
                                          </p:val>
                                        </p:tav>
                                      </p:tavLst>
                                    </p:anim>
                                    <p:anim calcmode="lin" valueType="num">
                                      <p:cBhvr additive="base">
                                        <p:cTn id="20" dur="500" fill="hold"/>
                                        <p:tgtEl>
                                          <p:spTgt spid="105"/>
                                        </p:tgtEl>
                                        <p:attrNameLst>
                                          <p:attrName>ppt_y</p:attrName>
                                        </p:attrNameLst>
                                      </p:cBhvr>
                                      <p:tavLst>
                                        <p:tav tm="0">
                                          <p:val>
                                            <p:strVal val="#ppt_y"/>
                                          </p:val>
                                        </p:tav>
                                        <p:tav tm="100000">
                                          <p:val>
                                            <p:strVal val="#ppt_y"/>
                                          </p:val>
                                        </p:tav>
                                      </p:tavLst>
                                    </p:anim>
                                  </p:childTnLst>
                                </p:cTn>
                              </p:par>
                            </p:childTnLst>
                          </p:cTn>
                        </p:par>
                        <p:par>
                          <p:cTn id="21" fill="hold">
                            <p:stCondLst>
                              <p:cond delay="1950"/>
                            </p:stCondLst>
                            <p:childTnLst>
                              <p:par>
                                <p:cTn id="22" presetID="2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Effect transition="in" filter="wipe(right)">
                                      <p:cBhvr>
                                        <p:cTn id="24" dur="500"/>
                                        <p:tgtEl>
                                          <p:spTgt spid="107"/>
                                        </p:tgtEl>
                                      </p:cBhvr>
                                    </p:animEffect>
                                  </p:childTnLst>
                                </p:cTn>
                              </p:par>
                            </p:childTnLst>
                          </p:cTn>
                        </p:par>
                        <p:par>
                          <p:cTn id="25" fill="hold">
                            <p:stCondLst>
                              <p:cond delay="2450"/>
                            </p:stCondLst>
                            <p:childTnLst>
                              <p:par>
                                <p:cTn id="26" presetID="10" presetClass="entr" presetSubtype="0" fill="hold" grpId="0" nodeType="afterEffect">
                                  <p:stCondLst>
                                    <p:cond delay="0"/>
                                  </p:stCondLst>
                                  <p:childTnLst>
                                    <p:set>
                                      <p:cBhvr>
                                        <p:cTn id="27" dur="1" fill="hold">
                                          <p:stCondLst>
                                            <p:cond delay="0"/>
                                          </p:stCondLst>
                                        </p:cTn>
                                        <p:tgtEl>
                                          <p:spTgt spid="173"/>
                                        </p:tgtEl>
                                        <p:attrNameLst>
                                          <p:attrName>style.visibility</p:attrName>
                                        </p:attrNameLst>
                                      </p:cBhvr>
                                      <p:to>
                                        <p:strVal val="visible"/>
                                      </p:to>
                                    </p:set>
                                    <p:animEffect transition="in" filter="fade">
                                      <p:cBhvr>
                                        <p:cTn id="28" dur="500"/>
                                        <p:tgtEl>
                                          <p:spTgt spid="17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4"/>
                                        </p:tgtEl>
                                        <p:attrNameLst>
                                          <p:attrName>style.visibility</p:attrName>
                                        </p:attrNameLst>
                                      </p:cBhvr>
                                      <p:to>
                                        <p:strVal val="visible"/>
                                      </p:to>
                                    </p:set>
                                    <p:animEffect transition="in" filter="fade">
                                      <p:cBhvr>
                                        <p:cTn id="31" dur="500"/>
                                        <p:tgtEl>
                                          <p:spTgt spid="1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5"/>
                                        </p:tgtEl>
                                        <p:attrNameLst>
                                          <p:attrName>style.visibility</p:attrName>
                                        </p:attrNameLst>
                                      </p:cBhvr>
                                      <p:to>
                                        <p:strVal val="visible"/>
                                      </p:to>
                                    </p:set>
                                    <p:animEffect transition="in" filter="fade">
                                      <p:cBhvr>
                                        <p:cTn id="34" dur="500"/>
                                        <p:tgtEl>
                                          <p:spTgt spid="17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6"/>
                                        </p:tgtEl>
                                        <p:attrNameLst>
                                          <p:attrName>style.visibility</p:attrName>
                                        </p:attrNameLst>
                                      </p:cBhvr>
                                      <p:to>
                                        <p:strVal val="visible"/>
                                      </p:to>
                                    </p:set>
                                    <p:animEffect transition="in" filter="fade">
                                      <p:cBhvr>
                                        <p:cTn id="37"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05" grpId="0" animBg="1"/>
      <p:bldP spid="107" grpId="0" animBg="1"/>
      <p:bldP spid="173" grpId="0"/>
      <p:bldP spid="174" grpId="0"/>
      <p:bldP spid="175" grpId="0"/>
      <p:bldP spid="17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四、请在此处添加标题</a:t>
            </a:r>
          </a:p>
        </p:txBody>
      </p:sp>
      <p:sp>
        <p:nvSpPr>
          <p:cNvPr id="168" name="任意多边形 167"/>
          <p:cNvSpPr/>
          <p:nvPr/>
        </p:nvSpPr>
        <p:spPr>
          <a:xfrm>
            <a:off x="1145896" y="1390262"/>
            <a:ext cx="3371159" cy="3976239"/>
          </a:xfrm>
          <a:custGeom>
            <a:avLst/>
            <a:gdLst>
              <a:gd name="connsiteX0" fmla="*/ 0 w 3429024"/>
              <a:gd name="connsiteY0" fmla="*/ 1714512 h 3429024"/>
              <a:gd name="connsiteX1" fmla="*/ 502171 w 3429024"/>
              <a:gd name="connsiteY1" fmla="*/ 502169 h 3429024"/>
              <a:gd name="connsiteX2" fmla="*/ 1714515 w 3429024"/>
              <a:gd name="connsiteY2" fmla="*/ 2 h 3429024"/>
              <a:gd name="connsiteX3" fmla="*/ 2926858 w 3429024"/>
              <a:gd name="connsiteY3" fmla="*/ 502173 h 3429024"/>
              <a:gd name="connsiteX4" fmla="*/ 3429025 w 3429024"/>
              <a:gd name="connsiteY4" fmla="*/ 1714517 h 3429024"/>
              <a:gd name="connsiteX5" fmla="*/ 2926856 w 3429024"/>
              <a:gd name="connsiteY5" fmla="*/ 2926860 h 3429024"/>
              <a:gd name="connsiteX6" fmla="*/ 1714512 w 3429024"/>
              <a:gd name="connsiteY6" fmla="*/ 3429029 h 3429024"/>
              <a:gd name="connsiteX7" fmla="*/ 502169 w 3429024"/>
              <a:gd name="connsiteY7" fmla="*/ 2926859 h 3429024"/>
              <a:gd name="connsiteX8" fmla="*/ 1 w 3429024"/>
              <a:gd name="connsiteY8" fmla="*/ 1714515 h 3429024"/>
              <a:gd name="connsiteX9" fmla="*/ 0 w 3429024"/>
              <a:gd name="connsiteY9" fmla="*/ 1714512 h 3429024"/>
              <a:gd name="connsiteX0-1" fmla="*/ 0 w 3429026"/>
              <a:gd name="connsiteY0-2" fmla="*/ 1714511 h 4143384"/>
              <a:gd name="connsiteX1-3" fmla="*/ 502171 w 3429026"/>
              <a:gd name="connsiteY1-4" fmla="*/ 502168 h 4143384"/>
              <a:gd name="connsiteX2-5" fmla="*/ 1714515 w 3429026"/>
              <a:gd name="connsiteY2-6" fmla="*/ 1 h 4143384"/>
              <a:gd name="connsiteX3-7" fmla="*/ 2926858 w 3429026"/>
              <a:gd name="connsiteY3-8" fmla="*/ 502172 h 4143384"/>
              <a:gd name="connsiteX4-9" fmla="*/ 3429025 w 3429026"/>
              <a:gd name="connsiteY4-10" fmla="*/ 1714516 h 4143384"/>
              <a:gd name="connsiteX5-11" fmla="*/ 2926856 w 3429026"/>
              <a:gd name="connsiteY5-12" fmla="*/ 2926859 h 4143384"/>
              <a:gd name="connsiteX6-13" fmla="*/ 1714512 w 3429026"/>
              <a:gd name="connsiteY6-14" fmla="*/ 4143384 h 4143384"/>
              <a:gd name="connsiteX7-15" fmla="*/ 502169 w 3429026"/>
              <a:gd name="connsiteY7-16" fmla="*/ 2926858 h 4143384"/>
              <a:gd name="connsiteX8-17" fmla="*/ 1 w 3429026"/>
              <a:gd name="connsiteY8-18" fmla="*/ 1714514 h 4143384"/>
              <a:gd name="connsiteX9-19" fmla="*/ 0 w 3429026"/>
              <a:gd name="connsiteY9-20" fmla="*/ 1714511 h 4143384"/>
              <a:gd name="connsiteX0-21" fmla="*/ 0 w 3429026"/>
              <a:gd name="connsiteY0-22" fmla="*/ 1714511 h 4143384"/>
              <a:gd name="connsiteX1-23" fmla="*/ 502171 w 3429026"/>
              <a:gd name="connsiteY1-24" fmla="*/ 502168 h 4143384"/>
              <a:gd name="connsiteX2-25" fmla="*/ 1714515 w 3429026"/>
              <a:gd name="connsiteY2-26" fmla="*/ 1 h 4143384"/>
              <a:gd name="connsiteX3-27" fmla="*/ 2926858 w 3429026"/>
              <a:gd name="connsiteY3-28" fmla="*/ 502172 h 4143384"/>
              <a:gd name="connsiteX4-29" fmla="*/ 3429025 w 3429026"/>
              <a:gd name="connsiteY4-30" fmla="*/ 1714516 h 4143384"/>
              <a:gd name="connsiteX5-31" fmla="*/ 2926856 w 3429026"/>
              <a:gd name="connsiteY5-32" fmla="*/ 2926859 h 4143384"/>
              <a:gd name="connsiteX6-33" fmla="*/ 1714512 w 3429026"/>
              <a:gd name="connsiteY6-34" fmla="*/ 4143384 h 4143384"/>
              <a:gd name="connsiteX7-35" fmla="*/ 502169 w 3429026"/>
              <a:gd name="connsiteY7-36" fmla="*/ 2926858 h 4143384"/>
              <a:gd name="connsiteX8-37" fmla="*/ 1 w 3429026"/>
              <a:gd name="connsiteY8-38" fmla="*/ 1714514 h 4143384"/>
              <a:gd name="connsiteX9-39" fmla="*/ 0 w 3429026"/>
              <a:gd name="connsiteY9-40" fmla="*/ 1714511 h 4143384"/>
              <a:gd name="connsiteX0-41" fmla="*/ 0 w 3429026"/>
              <a:gd name="connsiteY0-42" fmla="*/ 1714511 h 4143384"/>
              <a:gd name="connsiteX1-43" fmla="*/ 502171 w 3429026"/>
              <a:gd name="connsiteY1-44" fmla="*/ 502168 h 4143384"/>
              <a:gd name="connsiteX2-45" fmla="*/ 1714515 w 3429026"/>
              <a:gd name="connsiteY2-46" fmla="*/ 1 h 4143384"/>
              <a:gd name="connsiteX3-47" fmla="*/ 2926858 w 3429026"/>
              <a:gd name="connsiteY3-48" fmla="*/ 502172 h 4143384"/>
              <a:gd name="connsiteX4-49" fmla="*/ 3429025 w 3429026"/>
              <a:gd name="connsiteY4-50" fmla="*/ 1714516 h 4143384"/>
              <a:gd name="connsiteX5-51" fmla="*/ 2926856 w 3429026"/>
              <a:gd name="connsiteY5-52" fmla="*/ 2926859 h 4143384"/>
              <a:gd name="connsiteX6-53" fmla="*/ 1714512 w 3429026"/>
              <a:gd name="connsiteY6-54" fmla="*/ 4143384 h 4143384"/>
              <a:gd name="connsiteX7-55" fmla="*/ 502169 w 3429026"/>
              <a:gd name="connsiteY7-56" fmla="*/ 2926858 h 4143384"/>
              <a:gd name="connsiteX8-57" fmla="*/ 1 w 3429026"/>
              <a:gd name="connsiteY8-58" fmla="*/ 1714514 h 4143384"/>
              <a:gd name="connsiteX9-59" fmla="*/ 0 w 3429026"/>
              <a:gd name="connsiteY9-60" fmla="*/ 1714511 h 4143384"/>
              <a:gd name="connsiteX0-61" fmla="*/ 0 w 3429026"/>
              <a:gd name="connsiteY0-62" fmla="*/ 1714511 h 4143384"/>
              <a:gd name="connsiteX1-63" fmla="*/ 502171 w 3429026"/>
              <a:gd name="connsiteY1-64" fmla="*/ 502168 h 4143384"/>
              <a:gd name="connsiteX2-65" fmla="*/ 1714515 w 3429026"/>
              <a:gd name="connsiteY2-66" fmla="*/ 1 h 4143384"/>
              <a:gd name="connsiteX3-67" fmla="*/ 2926858 w 3429026"/>
              <a:gd name="connsiteY3-68" fmla="*/ 502172 h 4143384"/>
              <a:gd name="connsiteX4-69" fmla="*/ 3429025 w 3429026"/>
              <a:gd name="connsiteY4-70" fmla="*/ 1714516 h 4143384"/>
              <a:gd name="connsiteX5-71" fmla="*/ 2926856 w 3429026"/>
              <a:gd name="connsiteY5-72" fmla="*/ 2926859 h 4143384"/>
              <a:gd name="connsiteX6-73" fmla="*/ 1714512 w 3429026"/>
              <a:gd name="connsiteY6-74" fmla="*/ 4143384 h 4143384"/>
              <a:gd name="connsiteX7-75" fmla="*/ 502169 w 3429026"/>
              <a:gd name="connsiteY7-76" fmla="*/ 2926858 h 4143384"/>
              <a:gd name="connsiteX8-77" fmla="*/ 1 w 3429026"/>
              <a:gd name="connsiteY8-78" fmla="*/ 1714514 h 4143384"/>
              <a:gd name="connsiteX9-79" fmla="*/ 0 w 3429026"/>
              <a:gd name="connsiteY9-80" fmla="*/ 1714511 h 4143384"/>
              <a:gd name="connsiteX0-81" fmla="*/ 0 w 3429026"/>
              <a:gd name="connsiteY0-82" fmla="*/ 1714511 h 4168108"/>
              <a:gd name="connsiteX1-83" fmla="*/ 502171 w 3429026"/>
              <a:gd name="connsiteY1-84" fmla="*/ 502168 h 4168108"/>
              <a:gd name="connsiteX2-85" fmla="*/ 1714515 w 3429026"/>
              <a:gd name="connsiteY2-86" fmla="*/ 1 h 4168108"/>
              <a:gd name="connsiteX3-87" fmla="*/ 2926858 w 3429026"/>
              <a:gd name="connsiteY3-88" fmla="*/ 502172 h 4168108"/>
              <a:gd name="connsiteX4-89" fmla="*/ 3429025 w 3429026"/>
              <a:gd name="connsiteY4-90" fmla="*/ 1714516 h 4168108"/>
              <a:gd name="connsiteX5-91" fmla="*/ 2926856 w 3429026"/>
              <a:gd name="connsiteY5-92" fmla="*/ 2926859 h 4168108"/>
              <a:gd name="connsiteX6-93" fmla="*/ 1714512 w 3429026"/>
              <a:gd name="connsiteY6-94" fmla="*/ 4143384 h 4168108"/>
              <a:gd name="connsiteX7-95" fmla="*/ 502169 w 3429026"/>
              <a:gd name="connsiteY7-96" fmla="*/ 2926858 h 4168108"/>
              <a:gd name="connsiteX8-97" fmla="*/ 1 w 3429026"/>
              <a:gd name="connsiteY8-98" fmla="*/ 1714514 h 4168108"/>
              <a:gd name="connsiteX9-99" fmla="*/ 0 w 3429026"/>
              <a:gd name="connsiteY9-100" fmla="*/ 1714511 h 4168108"/>
              <a:gd name="connsiteX0-101" fmla="*/ 0 w 3429026"/>
              <a:gd name="connsiteY0-102" fmla="*/ 1714511 h 4271910"/>
              <a:gd name="connsiteX1-103" fmla="*/ 502171 w 3429026"/>
              <a:gd name="connsiteY1-104" fmla="*/ 502168 h 4271910"/>
              <a:gd name="connsiteX2-105" fmla="*/ 1714515 w 3429026"/>
              <a:gd name="connsiteY2-106" fmla="*/ 1 h 4271910"/>
              <a:gd name="connsiteX3-107" fmla="*/ 2926858 w 3429026"/>
              <a:gd name="connsiteY3-108" fmla="*/ 502172 h 4271910"/>
              <a:gd name="connsiteX4-109" fmla="*/ 3429025 w 3429026"/>
              <a:gd name="connsiteY4-110" fmla="*/ 1714516 h 4271910"/>
              <a:gd name="connsiteX5-111" fmla="*/ 2926856 w 3429026"/>
              <a:gd name="connsiteY5-112" fmla="*/ 2926859 h 4271910"/>
              <a:gd name="connsiteX6-113" fmla="*/ 1714512 w 3429026"/>
              <a:gd name="connsiteY6-114" fmla="*/ 4143384 h 4271910"/>
              <a:gd name="connsiteX7-115" fmla="*/ 502169 w 3429026"/>
              <a:gd name="connsiteY7-116" fmla="*/ 2926858 h 4271910"/>
              <a:gd name="connsiteX8-117" fmla="*/ 1 w 3429026"/>
              <a:gd name="connsiteY8-118" fmla="*/ 1714514 h 4271910"/>
              <a:gd name="connsiteX9-119" fmla="*/ 0 w 3429026"/>
              <a:gd name="connsiteY9-120" fmla="*/ 1714511 h 4271910"/>
              <a:gd name="connsiteX0-121" fmla="*/ 0 w 3429026"/>
              <a:gd name="connsiteY0-122" fmla="*/ 1714511 h 4271910"/>
              <a:gd name="connsiteX1-123" fmla="*/ 502171 w 3429026"/>
              <a:gd name="connsiteY1-124" fmla="*/ 502168 h 4271910"/>
              <a:gd name="connsiteX2-125" fmla="*/ 1714515 w 3429026"/>
              <a:gd name="connsiteY2-126" fmla="*/ 1 h 4271910"/>
              <a:gd name="connsiteX3-127" fmla="*/ 2926858 w 3429026"/>
              <a:gd name="connsiteY3-128" fmla="*/ 502172 h 4271910"/>
              <a:gd name="connsiteX4-129" fmla="*/ 3429025 w 3429026"/>
              <a:gd name="connsiteY4-130" fmla="*/ 1714516 h 4271910"/>
              <a:gd name="connsiteX5-131" fmla="*/ 2926856 w 3429026"/>
              <a:gd name="connsiteY5-132" fmla="*/ 2926859 h 4271910"/>
              <a:gd name="connsiteX6-133" fmla="*/ 1714512 w 3429026"/>
              <a:gd name="connsiteY6-134" fmla="*/ 4143384 h 4271910"/>
              <a:gd name="connsiteX7-135" fmla="*/ 502169 w 3429026"/>
              <a:gd name="connsiteY7-136" fmla="*/ 2926858 h 4271910"/>
              <a:gd name="connsiteX8-137" fmla="*/ 1 w 3429026"/>
              <a:gd name="connsiteY8-138" fmla="*/ 1714514 h 4271910"/>
              <a:gd name="connsiteX9-139" fmla="*/ 0 w 3429026"/>
              <a:gd name="connsiteY9-140" fmla="*/ 1714511 h 4271910"/>
              <a:gd name="connsiteX0-141" fmla="*/ 0 w 3429026"/>
              <a:gd name="connsiteY0-142" fmla="*/ 1714511 h 4271910"/>
              <a:gd name="connsiteX1-143" fmla="*/ 502171 w 3429026"/>
              <a:gd name="connsiteY1-144" fmla="*/ 502168 h 4271910"/>
              <a:gd name="connsiteX2-145" fmla="*/ 1714515 w 3429026"/>
              <a:gd name="connsiteY2-146" fmla="*/ 1 h 4271910"/>
              <a:gd name="connsiteX3-147" fmla="*/ 2926858 w 3429026"/>
              <a:gd name="connsiteY3-148" fmla="*/ 502172 h 4271910"/>
              <a:gd name="connsiteX4-149" fmla="*/ 3429025 w 3429026"/>
              <a:gd name="connsiteY4-150" fmla="*/ 1714516 h 4271910"/>
              <a:gd name="connsiteX5-151" fmla="*/ 2926856 w 3429026"/>
              <a:gd name="connsiteY5-152" fmla="*/ 2926859 h 4271910"/>
              <a:gd name="connsiteX6-153" fmla="*/ 1714512 w 3429026"/>
              <a:gd name="connsiteY6-154" fmla="*/ 4143384 h 4271910"/>
              <a:gd name="connsiteX7-155" fmla="*/ 716451 w 3429026"/>
              <a:gd name="connsiteY7-156" fmla="*/ 2926858 h 4271910"/>
              <a:gd name="connsiteX8-157" fmla="*/ 1 w 3429026"/>
              <a:gd name="connsiteY8-158" fmla="*/ 1714514 h 4271910"/>
              <a:gd name="connsiteX9-159" fmla="*/ 0 w 3429026"/>
              <a:gd name="connsiteY9-160" fmla="*/ 1714511 h 4271910"/>
              <a:gd name="connsiteX0-161" fmla="*/ 0 w 3429026"/>
              <a:gd name="connsiteY0-162" fmla="*/ 1714511 h 4271910"/>
              <a:gd name="connsiteX1-163" fmla="*/ 502171 w 3429026"/>
              <a:gd name="connsiteY1-164" fmla="*/ 502168 h 4271910"/>
              <a:gd name="connsiteX2-165" fmla="*/ 1714515 w 3429026"/>
              <a:gd name="connsiteY2-166" fmla="*/ 1 h 4271910"/>
              <a:gd name="connsiteX3-167" fmla="*/ 2926858 w 3429026"/>
              <a:gd name="connsiteY3-168" fmla="*/ 502172 h 4271910"/>
              <a:gd name="connsiteX4-169" fmla="*/ 3429025 w 3429026"/>
              <a:gd name="connsiteY4-170" fmla="*/ 1714516 h 4271910"/>
              <a:gd name="connsiteX5-171" fmla="*/ 2712510 w 3429026"/>
              <a:gd name="connsiteY5-172" fmla="*/ 2926859 h 4271910"/>
              <a:gd name="connsiteX6-173" fmla="*/ 1714512 w 3429026"/>
              <a:gd name="connsiteY6-174" fmla="*/ 4143384 h 4271910"/>
              <a:gd name="connsiteX7-175" fmla="*/ 716451 w 3429026"/>
              <a:gd name="connsiteY7-176" fmla="*/ 2926858 h 4271910"/>
              <a:gd name="connsiteX8-177" fmla="*/ 1 w 3429026"/>
              <a:gd name="connsiteY8-178" fmla="*/ 1714514 h 4271910"/>
              <a:gd name="connsiteX9-179" fmla="*/ 0 w 3429026"/>
              <a:gd name="connsiteY9-180" fmla="*/ 1714511 h 4271910"/>
              <a:gd name="connsiteX0-181" fmla="*/ 0 w 3429026"/>
              <a:gd name="connsiteY0-182" fmla="*/ 1714511 h 4271910"/>
              <a:gd name="connsiteX1-183" fmla="*/ 502171 w 3429026"/>
              <a:gd name="connsiteY1-184" fmla="*/ 502168 h 4271910"/>
              <a:gd name="connsiteX2-185" fmla="*/ 1714515 w 3429026"/>
              <a:gd name="connsiteY2-186" fmla="*/ 1 h 4271910"/>
              <a:gd name="connsiteX3-187" fmla="*/ 2926858 w 3429026"/>
              <a:gd name="connsiteY3-188" fmla="*/ 502172 h 4271910"/>
              <a:gd name="connsiteX4-189" fmla="*/ 3429025 w 3429026"/>
              <a:gd name="connsiteY4-190" fmla="*/ 1714516 h 4271910"/>
              <a:gd name="connsiteX5-191" fmla="*/ 2712510 w 3429026"/>
              <a:gd name="connsiteY5-192" fmla="*/ 2926859 h 4271910"/>
              <a:gd name="connsiteX6-193" fmla="*/ 1714512 w 3429026"/>
              <a:gd name="connsiteY6-194" fmla="*/ 4143384 h 4271910"/>
              <a:gd name="connsiteX7-195" fmla="*/ 716451 w 3429026"/>
              <a:gd name="connsiteY7-196" fmla="*/ 2926858 h 4271910"/>
              <a:gd name="connsiteX8-197" fmla="*/ 1 w 3429026"/>
              <a:gd name="connsiteY8-198" fmla="*/ 1714514 h 4271910"/>
              <a:gd name="connsiteX9-199" fmla="*/ 0 w 3429026"/>
              <a:gd name="connsiteY9-200" fmla="*/ 1714511 h 4271910"/>
              <a:gd name="connsiteX0-201" fmla="*/ 0 w 3429026"/>
              <a:gd name="connsiteY0-202" fmla="*/ 1714511 h 4271910"/>
              <a:gd name="connsiteX1-203" fmla="*/ 502171 w 3429026"/>
              <a:gd name="connsiteY1-204" fmla="*/ 502168 h 4271910"/>
              <a:gd name="connsiteX2-205" fmla="*/ 1714515 w 3429026"/>
              <a:gd name="connsiteY2-206" fmla="*/ 1 h 4271910"/>
              <a:gd name="connsiteX3-207" fmla="*/ 2926858 w 3429026"/>
              <a:gd name="connsiteY3-208" fmla="*/ 502172 h 4271910"/>
              <a:gd name="connsiteX4-209" fmla="*/ 3429025 w 3429026"/>
              <a:gd name="connsiteY4-210" fmla="*/ 1714516 h 4271910"/>
              <a:gd name="connsiteX5-211" fmla="*/ 2712510 w 3429026"/>
              <a:gd name="connsiteY5-212" fmla="*/ 2926859 h 4271910"/>
              <a:gd name="connsiteX6-213" fmla="*/ 1714512 w 3429026"/>
              <a:gd name="connsiteY6-214" fmla="*/ 4143384 h 4271910"/>
              <a:gd name="connsiteX7-215" fmla="*/ 716451 w 3429026"/>
              <a:gd name="connsiteY7-216" fmla="*/ 2926858 h 4271910"/>
              <a:gd name="connsiteX8-217" fmla="*/ 1 w 3429026"/>
              <a:gd name="connsiteY8-218" fmla="*/ 1714514 h 4271910"/>
              <a:gd name="connsiteX9-219" fmla="*/ 0 w 3429026"/>
              <a:gd name="connsiteY9-220" fmla="*/ 1714511 h 4271910"/>
              <a:gd name="connsiteX0-221" fmla="*/ 0 w 3429026"/>
              <a:gd name="connsiteY0-222" fmla="*/ 1714511 h 4271910"/>
              <a:gd name="connsiteX1-223" fmla="*/ 502171 w 3429026"/>
              <a:gd name="connsiteY1-224" fmla="*/ 502168 h 4271910"/>
              <a:gd name="connsiteX2-225" fmla="*/ 1714515 w 3429026"/>
              <a:gd name="connsiteY2-226" fmla="*/ 1 h 4271910"/>
              <a:gd name="connsiteX3-227" fmla="*/ 2926858 w 3429026"/>
              <a:gd name="connsiteY3-228" fmla="*/ 502172 h 4271910"/>
              <a:gd name="connsiteX4-229" fmla="*/ 3429025 w 3429026"/>
              <a:gd name="connsiteY4-230" fmla="*/ 1714516 h 4271910"/>
              <a:gd name="connsiteX5-231" fmla="*/ 2712510 w 3429026"/>
              <a:gd name="connsiteY5-232" fmla="*/ 2926859 h 4271910"/>
              <a:gd name="connsiteX6-233" fmla="*/ 1714512 w 3429026"/>
              <a:gd name="connsiteY6-234" fmla="*/ 4143384 h 4271910"/>
              <a:gd name="connsiteX7-235" fmla="*/ 594531 w 3429026"/>
              <a:gd name="connsiteY7-236" fmla="*/ 2957338 h 4271910"/>
              <a:gd name="connsiteX8-237" fmla="*/ 1 w 3429026"/>
              <a:gd name="connsiteY8-238" fmla="*/ 1714514 h 4271910"/>
              <a:gd name="connsiteX9-239" fmla="*/ 0 w 3429026"/>
              <a:gd name="connsiteY9-240" fmla="*/ 1714511 h 4271910"/>
              <a:gd name="connsiteX0-241" fmla="*/ 0 w 3429026"/>
              <a:gd name="connsiteY0-242" fmla="*/ 1714511 h 4271910"/>
              <a:gd name="connsiteX1-243" fmla="*/ 502171 w 3429026"/>
              <a:gd name="connsiteY1-244" fmla="*/ 502168 h 4271910"/>
              <a:gd name="connsiteX2-245" fmla="*/ 1714515 w 3429026"/>
              <a:gd name="connsiteY2-246" fmla="*/ 1 h 4271910"/>
              <a:gd name="connsiteX3-247" fmla="*/ 2926858 w 3429026"/>
              <a:gd name="connsiteY3-248" fmla="*/ 502172 h 4271910"/>
              <a:gd name="connsiteX4-249" fmla="*/ 3429025 w 3429026"/>
              <a:gd name="connsiteY4-250" fmla="*/ 1714516 h 4271910"/>
              <a:gd name="connsiteX5-251" fmla="*/ 2774416 w 3429026"/>
              <a:gd name="connsiteY5-252" fmla="*/ 2983049 h 4271910"/>
              <a:gd name="connsiteX6-253" fmla="*/ 1714512 w 3429026"/>
              <a:gd name="connsiteY6-254" fmla="*/ 4143384 h 4271910"/>
              <a:gd name="connsiteX7-255" fmla="*/ 594531 w 3429026"/>
              <a:gd name="connsiteY7-256" fmla="*/ 2957338 h 4271910"/>
              <a:gd name="connsiteX8-257" fmla="*/ 1 w 3429026"/>
              <a:gd name="connsiteY8-258" fmla="*/ 1714514 h 4271910"/>
              <a:gd name="connsiteX9-259" fmla="*/ 0 w 3429026"/>
              <a:gd name="connsiteY9-260" fmla="*/ 1714511 h 4271910"/>
              <a:gd name="connsiteX0-261" fmla="*/ 0 w 3429026"/>
              <a:gd name="connsiteY0-262" fmla="*/ 1714511 h 4261432"/>
              <a:gd name="connsiteX1-263" fmla="*/ 502171 w 3429026"/>
              <a:gd name="connsiteY1-264" fmla="*/ 502168 h 4261432"/>
              <a:gd name="connsiteX2-265" fmla="*/ 1714515 w 3429026"/>
              <a:gd name="connsiteY2-266" fmla="*/ 1 h 4261432"/>
              <a:gd name="connsiteX3-267" fmla="*/ 2926858 w 3429026"/>
              <a:gd name="connsiteY3-268" fmla="*/ 502172 h 4261432"/>
              <a:gd name="connsiteX4-269" fmla="*/ 3429025 w 3429026"/>
              <a:gd name="connsiteY4-270" fmla="*/ 1714516 h 4261432"/>
              <a:gd name="connsiteX5-271" fmla="*/ 2774416 w 3429026"/>
              <a:gd name="connsiteY5-272" fmla="*/ 2983049 h 4261432"/>
              <a:gd name="connsiteX6-273" fmla="*/ 1714512 w 3429026"/>
              <a:gd name="connsiteY6-274" fmla="*/ 4143384 h 4261432"/>
              <a:gd name="connsiteX7-275" fmla="*/ 594531 w 3429026"/>
              <a:gd name="connsiteY7-276" fmla="*/ 2957338 h 4261432"/>
              <a:gd name="connsiteX8-277" fmla="*/ 1 w 3429026"/>
              <a:gd name="connsiteY8-278" fmla="*/ 1714514 h 4261432"/>
              <a:gd name="connsiteX9-279" fmla="*/ 0 w 3429026"/>
              <a:gd name="connsiteY9-280" fmla="*/ 1714511 h 4261432"/>
              <a:gd name="connsiteX0-281" fmla="*/ 0 w 3429026"/>
              <a:gd name="connsiteY0-282" fmla="*/ 1714511 h 4194740"/>
              <a:gd name="connsiteX1-283" fmla="*/ 502171 w 3429026"/>
              <a:gd name="connsiteY1-284" fmla="*/ 502168 h 4194740"/>
              <a:gd name="connsiteX2-285" fmla="*/ 1714515 w 3429026"/>
              <a:gd name="connsiteY2-286" fmla="*/ 1 h 4194740"/>
              <a:gd name="connsiteX3-287" fmla="*/ 2926858 w 3429026"/>
              <a:gd name="connsiteY3-288" fmla="*/ 502172 h 4194740"/>
              <a:gd name="connsiteX4-289" fmla="*/ 3429025 w 3429026"/>
              <a:gd name="connsiteY4-290" fmla="*/ 1714516 h 4194740"/>
              <a:gd name="connsiteX5-291" fmla="*/ 2774416 w 3429026"/>
              <a:gd name="connsiteY5-292" fmla="*/ 2983049 h 4194740"/>
              <a:gd name="connsiteX6-293" fmla="*/ 1714512 w 3429026"/>
              <a:gd name="connsiteY6-294" fmla="*/ 4143384 h 4194740"/>
              <a:gd name="connsiteX7-295" fmla="*/ 594531 w 3429026"/>
              <a:gd name="connsiteY7-296" fmla="*/ 2957338 h 4194740"/>
              <a:gd name="connsiteX8-297" fmla="*/ 1 w 3429026"/>
              <a:gd name="connsiteY8-298" fmla="*/ 1714514 h 4194740"/>
              <a:gd name="connsiteX9-299" fmla="*/ 0 w 3429026"/>
              <a:gd name="connsiteY9-300" fmla="*/ 1714511 h 4194740"/>
              <a:gd name="connsiteX0-301" fmla="*/ 0 w 3429026"/>
              <a:gd name="connsiteY0-302" fmla="*/ 1714511 h 4194740"/>
              <a:gd name="connsiteX1-303" fmla="*/ 502171 w 3429026"/>
              <a:gd name="connsiteY1-304" fmla="*/ 502168 h 4194740"/>
              <a:gd name="connsiteX2-305" fmla="*/ 1714515 w 3429026"/>
              <a:gd name="connsiteY2-306" fmla="*/ 1 h 4194740"/>
              <a:gd name="connsiteX3-307" fmla="*/ 2926858 w 3429026"/>
              <a:gd name="connsiteY3-308" fmla="*/ 502172 h 4194740"/>
              <a:gd name="connsiteX4-309" fmla="*/ 3429025 w 3429026"/>
              <a:gd name="connsiteY4-310" fmla="*/ 1714516 h 4194740"/>
              <a:gd name="connsiteX5-311" fmla="*/ 2774416 w 3429026"/>
              <a:gd name="connsiteY5-312" fmla="*/ 2983049 h 4194740"/>
              <a:gd name="connsiteX6-313" fmla="*/ 1714512 w 3429026"/>
              <a:gd name="connsiteY6-314" fmla="*/ 4143384 h 4194740"/>
              <a:gd name="connsiteX7-315" fmla="*/ 594531 w 3429026"/>
              <a:gd name="connsiteY7-316" fmla="*/ 2957338 h 4194740"/>
              <a:gd name="connsiteX8-317" fmla="*/ 1 w 3429026"/>
              <a:gd name="connsiteY8-318" fmla="*/ 1714514 h 4194740"/>
              <a:gd name="connsiteX9-319" fmla="*/ 0 w 3429026"/>
              <a:gd name="connsiteY9-320" fmla="*/ 1714511 h 4194740"/>
              <a:gd name="connsiteX0-321" fmla="*/ 0 w 3429026"/>
              <a:gd name="connsiteY0-322" fmla="*/ 1714511 h 4412846"/>
              <a:gd name="connsiteX1-323" fmla="*/ 502171 w 3429026"/>
              <a:gd name="connsiteY1-324" fmla="*/ 502168 h 4412846"/>
              <a:gd name="connsiteX2-325" fmla="*/ 1714515 w 3429026"/>
              <a:gd name="connsiteY2-326" fmla="*/ 1 h 4412846"/>
              <a:gd name="connsiteX3-327" fmla="*/ 2926858 w 3429026"/>
              <a:gd name="connsiteY3-328" fmla="*/ 502172 h 4412846"/>
              <a:gd name="connsiteX4-329" fmla="*/ 3429025 w 3429026"/>
              <a:gd name="connsiteY4-330" fmla="*/ 1714516 h 4412846"/>
              <a:gd name="connsiteX5-331" fmla="*/ 2774416 w 3429026"/>
              <a:gd name="connsiteY5-332" fmla="*/ 2983049 h 4412846"/>
              <a:gd name="connsiteX6-333" fmla="*/ 1714512 w 3429026"/>
              <a:gd name="connsiteY6-334" fmla="*/ 4143384 h 4412846"/>
              <a:gd name="connsiteX7-335" fmla="*/ 594531 w 3429026"/>
              <a:gd name="connsiteY7-336" fmla="*/ 2957338 h 4412846"/>
              <a:gd name="connsiteX8-337" fmla="*/ 1 w 3429026"/>
              <a:gd name="connsiteY8-338" fmla="*/ 1714514 h 4412846"/>
              <a:gd name="connsiteX9-339" fmla="*/ 0 w 3429026"/>
              <a:gd name="connsiteY9-340" fmla="*/ 1714511 h 4412846"/>
              <a:gd name="connsiteX0-341" fmla="*/ 0 w 3429026"/>
              <a:gd name="connsiteY0-342" fmla="*/ 1714511 h 4208040"/>
              <a:gd name="connsiteX1-343" fmla="*/ 502171 w 3429026"/>
              <a:gd name="connsiteY1-344" fmla="*/ 502168 h 4208040"/>
              <a:gd name="connsiteX2-345" fmla="*/ 1714515 w 3429026"/>
              <a:gd name="connsiteY2-346" fmla="*/ 1 h 4208040"/>
              <a:gd name="connsiteX3-347" fmla="*/ 2926858 w 3429026"/>
              <a:gd name="connsiteY3-348" fmla="*/ 502172 h 4208040"/>
              <a:gd name="connsiteX4-349" fmla="*/ 3429025 w 3429026"/>
              <a:gd name="connsiteY4-350" fmla="*/ 1714516 h 4208040"/>
              <a:gd name="connsiteX5-351" fmla="*/ 2774416 w 3429026"/>
              <a:gd name="connsiteY5-352" fmla="*/ 2983049 h 4208040"/>
              <a:gd name="connsiteX6-353" fmla="*/ 1714512 w 3429026"/>
              <a:gd name="connsiteY6-354" fmla="*/ 4143384 h 4208040"/>
              <a:gd name="connsiteX7-355" fmla="*/ 594531 w 3429026"/>
              <a:gd name="connsiteY7-356" fmla="*/ 2957338 h 4208040"/>
              <a:gd name="connsiteX8-357" fmla="*/ 1 w 3429026"/>
              <a:gd name="connsiteY8-358" fmla="*/ 1714514 h 4208040"/>
              <a:gd name="connsiteX9-359" fmla="*/ 0 w 3429026"/>
              <a:gd name="connsiteY9-360" fmla="*/ 1714511 h 4208040"/>
              <a:gd name="connsiteX0-361" fmla="*/ 0 w 3429026"/>
              <a:gd name="connsiteY0-362" fmla="*/ 1714511 h 4273746"/>
              <a:gd name="connsiteX1-363" fmla="*/ 502171 w 3429026"/>
              <a:gd name="connsiteY1-364" fmla="*/ 502168 h 4273746"/>
              <a:gd name="connsiteX2-365" fmla="*/ 1714515 w 3429026"/>
              <a:gd name="connsiteY2-366" fmla="*/ 1 h 4273746"/>
              <a:gd name="connsiteX3-367" fmla="*/ 2926858 w 3429026"/>
              <a:gd name="connsiteY3-368" fmla="*/ 502172 h 4273746"/>
              <a:gd name="connsiteX4-369" fmla="*/ 3429025 w 3429026"/>
              <a:gd name="connsiteY4-370" fmla="*/ 1714516 h 4273746"/>
              <a:gd name="connsiteX5-371" fmla="*/ 2774416 w 3429026"/>
              <a:gd name="connsiteY5-372" fmla="*/ 2983049 h 4273746"/>
              <a:gd name="connsiteX6-373" fmla="*/ 1714512 w 3429026"/>
              <a:gd name="connsiteY6-374" fmla="*/ 4143384 h 4273746"/>
              <a:gd name="connsiteX7-375" fmla="*/ 594531 w 3429026"/>
              <a:gd name="connsiteY7-376" fmla="*/ 2957338 h 4273746"/>
              <a:gd name="connsiteX8-377" fmla="*/ 1 w 3429026"/>
              <a:gd name="connsiteY8-378" fmla="*/ 1714514 h 4273746"/>
              <a:gd name="connsiteX9-379" fmla="*/ 0 w 3429026"/>
              <a:gd name="connsiteY9-380" fmla="*/ 1714511 h 4273746"/>
              <a:gd name="connsiteX0-381" fmla="*/ 0 w 3429026"/>
              <a:gd name="connsiteY0-382" fmla="*/ 1714511 h 4290910"/>
              <a:gd name="connsiteX1-383" fmla="*/ 502171 w 3429026"/>
              <a:gd name="connsiteY1-384" fmla="*/ 502168 h 4290910"/>
              <a:gd name="connsiteX2-385" fmla="*/ 1714515 w 3429026"/>
              <a:gd name="connsiteY2-386" fmla="*/ 1 h 4290910"/>
              <a:gd name="connsiteX3-387" fmla="*/ 2926858 w 3429026"/>
              <a:gd name="connsiteY3-388" fmla="*/ 502172 h 4290910"/>
              <a:gd name="connsiteX4-389" fmla="*/ 3429025 w 3429026"/>
              <a:gd name="connsiteY4-390" fmla="*/ 1714516 h 4290910"/>
              <a:gd name="connsiteX5-391" fmla="*/ 2774416 w 3429026"/>
              <a:gd name="connsiteY5-392" fmla="*/ 2983049 h 4290910"/>
              <a:gd name="connsiteX6-393" fmla="*/ 1714512 w 3429026"/>
              <a:gd name="connsiteY6-394" fmla="*/ 4143384 h 4290910"/>
              <a:gd name="connsiteX7-395" fmla="*/ 594531 w 3429026"/>
              <a:gd name="connsiteY7-396" fmla="*/ 2957338 h 4290910"/>
              <a:gd name="connsiteX8-397" fmla="*/ 1 w 3429026"/>
              <a:gd name="connsiteY8-398" fmla="*/ 1714514 h 4290910"/>
              <a:gd name="connsiteX9-399" fmla="*/ 0 w 3429026"/>
              <a:gd name="connsiteY9-400" fmla="*/ 1714511 h 4290910"/>
              <a:gd name="connsiteX0-401" fmla="*/ 0 w 3429026"/>
              <a:gd name="connsiteY0-402" fmla="*/ 1714511 h 4290910"/>
              <a:gd name="connsiteX1-403" fmla="*/ 502171 w 3429026"/>
              <a:gd name="connsiteY1-404" fmla="*/ 502168 h 4290910"/>
              <a:gd name="connsiteX2-405" fmla="*/ 1714515 w 3429026"/>
              <a:gd name="connsiteY2-406" fmla="*/ 1 h 4290910"/>
              <a:gd name="connsiteX3-407" fmla="*/ 2926858 w 3429026"/>
              <a:gd name="connsiteY3-408" fmla="*/ 502172 h 4290910"/>
              <a:gd name="connsiteX4-409" fmla="*/ 3429025 w 3429026"/>
              <a:gd name="connsiteY4-410" fmla="*/ 1714516 h 4290910"/>
              <a:gd name="connsiteX5-411" fmla="*/ 2774416 w 3429026"/>
              <a:gd name="connsiteY5-412" fmla="*/ 2983049 h 4290910"/>
              <a:gd name="connsiteX6-413" fmla="*/ 1714512 w 3429026"/>
              <a:gd name="connsiteY6-414" fmla="*/ 4143384 h 4290910"/>
              <a:gd name="connsiteX7-415" fmla="*/ 594531 w 3429026"/>
              <a:gd name="connsiteY7-416" fmla="*/ 2957338 h 4290910"/>
              <a:gd name="connsiteX8-417" fmla="*/ 1 w 3429026"/>
              <a:gd name="connsiteY8-418" fmla="*/ 1714514 h 4290910"/>
              <a:gd name="connsiteX9-419" fmla="*/ 0 w 3429026"/>
              <a:gd name="connsiteY9-420" fmla="*/ 1714511 h 4290910"/>
              <a:gd name="connsiteX0-421" fmla="*/ 0 w 3429026"/>
              <a:gd name="connsiteY0-422" fmla="*/ 1714511 h 4290910"/>
              <a:gd name="connsiteX1-423" fmla="*/ 502171 w 3429026"/>
              <a:gd name="connsiteY1-424" fmla="*/ 502168 h 4290910"/>
              <a:gd name="connsiteX2-425" fmla="*/ 1714515 w 3429026"/>
              <a:gd name="connsiteY2-426" fmla="*/ 1 h 4290910"/>
              <a:gd name="connsiteX3-427" fmla="*/ 2926858 w 3429026"/>
              <a:gd name="connsiteY3-428" fmla="*/ 502172 h 4290910"/>
              <a:gd name="connsiteX4-429" fmla="*/ 3429025 w 3429026"/>
              <a:gd name="connsiteY4-430" fmla="*/ 1714516 h 4290910"/>
              <a:gd name="connsiteX5-431" fmla="*/ 2774416 w 3429026"/>
              <a:gd name="connsiteY5-432" fmla="*/ 2983049 h 4290910"/>
              <a:gd name="connsiteX6-433" fmla="*/ 1714512 w 3429026"/>
              <a:gd name="connsiteY6-434" fmla="*/ 4143384 h 4290910"/>
              <a:gd name="connsiteX7-435" fmla="*/ 594531 w 3429026"/>
              <a:gd name="connsiteY7-436" fmla="*/ 2957338 h 4290910"/>
              <a:gd name="connsiteX8-437" fmla="*/ 1 w 3429026"/>
              <a:gd name="connsiteY8-438" fmla="*/ 1714514 h 4290910"/>
              <a:gd name="connsiteX9-439" fmla="*/ 0 w 3429026"/>
              <a:gd name="connsiteY9-440" fmla="*/ 1714511 h 4290910"/>
              <a:gd name="connsiteX0-441" fmla="*/ 0 w 3429026"/>
              <a:gd name="connsiteY0-442" fmla="*/ 1714511 h 4351870"/>
              <a:gd name="connsiteX1-443" fmla="*/ 502171 w 3429026"/>
              <a:gd name="connsiteY1-444" fmla="*/ 502168 h 4351870"/>
              <a:gd name="connsiteX2-445" fmla="*/ 1714515 w 3429026"/>
              <a:gd name="connsiteY2-446" fmla="*/ 1 h 4351870"/>
              <a:gd name="connsiteX3-447" fmla="*/ 2926858 w 3429026"/>
              <a:gd name="connsiteY3-448" fmla="*/ 502172 h 4351870"/>
              <a:gd name="connsiteX4-449" fmla="*/ 3429025 w 3429026"/>
              <a:gd name="connsiteY4-450" fmla="*/ 1714516 h 4351870"/>
              <a:gd name="connsiteX5-451" fmla="*/ 2774416 w 3429026"/>
              <a:gd name="connsiteY5-452" fmla="*/ 2983049 h 4351870"/>
              <a:gd name="connsiteX6-453" fmla="*/ 1729752 w 3429026"/>
              <a:gd name="connsiteY6-454" fmla="*/ 4204344 h 4351870"/>
              <a:gd name="connsiteX7-455" fmla="*/ 594531 w 3429026"/>
              <a:gd name="connsiteY7-456" fmla="*/ 2957338 h 4351870"/>
              <a:gd name="connsiteX8-457" fmla="*/ 1 w 3429026"/>
              <a:gd name="connsiteY8-458" fmla="*/ 1714514 h 4351870"/>
              <a:gd name="connsiteX9-459" fmla="*/ 0 w 3429026"/>
              <a:gd name="connsiteY9-460" fmla="*/ 1714511 h 4351870"/>
              <a:gd name="connsiteX0-461" fmla="*/ 0 w 3429026"/>
              <a:gd name="connsiteY0-462" fmla="*/ 1714511 h 4334706"/>
              <a:gd name="connsiteX1-463" fmla="*/ 502171 w 3429026"/>
              <a:gd name="connsiteY1-464" fmla="*/ 502168 h 4334706"/>
              <a:gd name="connsiteX2-465" fmla="*/ 1714515 w 3429026"/>
              <a:gd name="connsiteY2-466" fmla="*/ 1 h 4334706"/>
              <a:gd name="connsiteX3-467" fmla="*/ 2926858 w 3429026"/>
              <a:gd name="connsiteY3-468" fmla="*/ 502172 h 4334706"/>
              <a:gd name="connsiteX4-469" fmla="*/ 3429025 w 3429026"/>
              <a:gd name="connsiteY4-470" fmla="*/ 1714516 h 4334706"/>
              <a:gd name="connsiteX5-471" fmla="*/ 2774416 w 3429026"/>
              <a:gd name="connsiteY5-472" fmla="*/ 2983049 h 4334706"/>
              <a:gd name="connsiteX6-473" fmla="*/ 1729752 w 3429026"/>
              <a:gd name="connsiteY6-474" fmla="*/ 4204344 h 4334706"/>
              <a:gd name="connsiteX7-475" fmla="*/ 594531 w 3429026"/>
              <a:gd name="connsiteY7-476" fmla="*/ 2957338 h 4334706"/>
              <a:gd name="connsiteX8-477" fmla="*/ 1 w 3429026"/>
              <a:gd name="connsiteY8-478" fmla="*/ 1714514 h 4334706"/>
              <a:gd name="connsiteX9-479" fmla="*/ 0 w 3429026"/>
              <a:gd name="connsiteY9-480" fmla="*/ 1714511 h 4334706"/>
              <a:gd name="connsiteX0-481" fmla="*/ 0 w 3429026"/>
              <a:gd name="connsiteY0-482" fmla="*/ 1714511 h 4334706"/>
              <a:gd name="connsiteX1-483" fmla="*/ 502171 w 3429026"/>
              <a:gd name="connsiteY1-484" fmla="*/ 502168 h 4334706"/>
              <a:gd name="connsiteX2-485" fmla="*/ 1714515 w 3429026"/>
              <a:gd name="connsiteY2-486" fmla="*/ 1 h 4334706"/>
              <a:gd name="connsiteX3-487" fmla="*/ 2926858 w 3429026"/>
              <a:gd name="connsiteY3-488" fmla="*/ 502172 h 4334706"/>
              <a:gd name="connsiteX4-489" fmla="*/ 3429025 w 3429026"/>
              <a:gd name="connsiteY4-490" fmla="*/ 1714516 h 4334706"/>
              <a:gd name="connsiteX5-491" fmla="*/ 2774416 w 3429026"/>
              <a:gd name="connsiteY5-492" fmla="*/ 2983049 h 4334706"/>
              <a:gd name="connsiteX6-493" fmla="*/ 1729752 w 3429026"/>
              <a:gd name="connsiteY6-494" fmla="*/ 4204344 h 4334706"/>
              <a:gd name="connsiteX7-495" fmla="*/ 594531 w 3429026"/>
              <a:gd name="connsiteY7-496" fmla="*/ 2957338 h 4334706"/>
              <a:gd name="connsiteX8-497" fmla="*/ 1 w 3429026"/>
              <a:gd name="connsiteY8-498" fmla="*/ 1714514 h 4334706"/>
              <a:gd name="connsiteX9-499" fmla="*/ 0 w 3429026"/>
              <a:gd name="connsiteY9-500" fmla="*/ 1714511 h 4334706"/>
              <a:gd name="connsiteX0-501" fmla="*/ 0 w 3429026"/>
              <a:gd name="connsiteY0-502" fmla="*/ 1714511 h 4334706"/>
              <a:gd name="connsiteX1-503" fmla="*/ 502171 w 3429026"/>
              <a:gd name="connsiteY1-504" fmla="*/ 502168 h 4334706"/>
              <a:gd name="connsiteX2-505" fmla="*/ 1714515 w 3429026"/>
              <a:gd name="connsiteY2-506" fmla="*/ 1 h 4334706"/>
              <a:gd name="connsiteX3-507" fmla="*/ 2926858 w 3429026"/>
              <a:gd name="connsiteY3-508" fmla="*/ 502172 h 4334706"/>
              <a:gd name="connsiteX4-509" fmla="*/ 3429025 w 3429026"/>
              <a:gd name="connsiteY4-510" fmla="*/ 1714516 h 4334706"/>
              <a:gd name="connsiteX5-511" fmla="*/ 2774416 w 3429026"/>
              <a:gd name="connsiteY5-512" fmla="*/ 2983049 h 4334706"/>
              <a:gd name="connsiteX6-513" fmla="*/ 1729752 w 3429026"/>
              <a:gd name="connsiteY6-514" fmla="*/ 4204344 h 4334706"/>
              <a:gd name="connsiteX7-515" fmla="*/ 594531 w 3429026"/>
              <a:gd name="connsiteY7-516" fmla="*/ 2957338 h 4334706"/>
              <a:gd name="connsiteX8-517" fmla="*/ 1 w 3429026"/>
              <a:gd name="connsiteY8-518" fmla="*/ 1714514 h 4334706"/>
              <a:gd name="connsiteX9-519" fmla="*/ 0 w 3429026"/>
              <a:gd name="connsiteY9-520" fmla="*/ 1714511 h 43347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429026" h="4334706">
                <a:moveTo>
                  <a:pt x="0" y="1714511"/>
                </a:moveTo>
                <a:cubicBezTo>
                  <a:pt x="1" y="1259794"/>
                  <a:pt x="180637" y="823701"/>
                  <a:pt x="502171" y="502168"/>
                </a:cubicBezTo>
                <a:cubicBezTo>
                  <a:pt x="823705" y="180635"/>
                  <a:pt x="1259798" y="0"/>
                  <a:pt x="1714515" y="1"/>
                </a:cubicBezTo>
                <a:cubicBezTo>
                  <a:pt x="2169232" y="2"/>
                  <a:pt x="2605325" y="180638"/>
                  <a:pt x="2926858" y="502172"/>
                </a:cubicBezTo>
                <a:cubicBezTo>
                  <a:pt x="3248391" y="823706"/>
                  <a:pt x="3429026" y="1259799"/>
                  <a:pt x="3429025" y="1714516"/>
                </a:cubicBezTo>
                <a:cubicBezTo>
                  <a:pt x="3429025" y="2169233"/>
                  <a:pt x="3126785" y="2616140"/>
                  <a:pt x="2774416" y="2983049"/>
                </a:cubicBezTo>
                <a:cubicBezTo>
                  <a:pt x="2491204" y="3398020"/>
                  <a:pt x="2607357" y="4334706"/>
                  <a:pt x="1729752" y="4204344"/>
                </a:cubicBezTo>
                <a:cubicBezTo>
                  <a:pt x="662645" y="4320420"/>
                  <a:pt x="882823" y="3372310"/>
                  <a:pt x="594531" y="2957338"/>
                </a:cubicBezTo>
                <a:cubicBezTo>
                  <a:pt x="306239" y="2542366"/>
                  <a:pt x="1" y="2169231"/>
                  <a:pt x="1" y="1714514"/>
                </a:cubicBezTo>
                <a:cubicBezTo>
                  <a:pt x="1" y="1714513"/>
                  <a:pt x="0" y="1714512"/>
                  <a:pt x="0" y="1714511"/>
                </a:cubicBezTo>
                <a:close/>
              </a:path>
            </a:pathLst>
          </a:custGeom>
          <a:solidFill>
            <a:srgbClr val="002060"/>
          </a:solidFill>
          <a:ln>
            <a:noFill/>
          </a:ln>
          <a:effectLst>
            <a:outerShdw blurRad="1397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zh-CN" altLang="en-US" sz="3600" b="1"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此处添加标题</a:t>
            </a:r>
            <a:endParaRPr lang="en-US" altLang="zh-CN" sz="3600" b="1"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ctr">
              <a:lnSpc>
                <a:spcPct val="200000"/>
              </a:lnSpc>
            </a:pPr>
            <a:endParaRPr lang="zh-CN" altLang="en-US" sz="3600" b="1"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9" name="圆角矩形 168"/>
          <p:cNvSpPr/>
          <p:nvPr/>
        </p:nvSpPr>
        <p:spPr>
          <a:xfrm>
            <a:off x="2190676" y="5148764"/>
            <a:ext cx="1210160"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0" name="圆角矩形 169"/>
          <p:cNvSpPr/>
          <p:nvPr/>
        </p:nvSpPr>
        <p:spPr>
          <a:xfrm>
            <a:off x="2046398" y="5463544"/>
            <a:ext cx="1524601"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1" name="圆角矩形 170"/>
          <p:cNvSpPr/>
          <p:nvPr/>
        </p:nvSpPr>
        <p:spPr>
          <a:xfrm>
            <a:off x="2190676" y="5763810"/>
            <a:ext cx="1210160"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2" name="圆角矩形 171"/>
          <p:cNvSpPr/>
          <p:nvPr/>
        </p:nvSpPr>
        <p:spPr>
          <a:xfrm>
            <a:off x="2397126" y="6064076"/>
            <a:ext cx="827640"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7" name="组合 176"/>
          <p:cNvGrpSpPr/>
          <p:nvPr/>
        </p:nvGrpSpPr>
        <p:grpSpPr>
          <a:xfrm>
            <a:off x="3400836" y="3564248"/>
            <a:ext cx="2543160" cy="2329222"/>
            <a:chOff x="3586624" y="3315690"/>
            <a:chExt cx="1559935" cy="1924977"/>
          </a:xfrm>
        </p:grpSpPr>
        <p:cxnSp>
          <p:nvCxnSpPr>
            <p:cNvPr id="178" name="直接连接符 177"/>
            <p:cNvCxnSpPr/>
            <p:nvPr/>
          </p:nvCxnSpPr>
          <p:spPr>
            <a:xfrm flipV="1">
              <a:off x="4582235" y="3315690"/>
              <a:ext cx="564324" cy="2076"/>
            </a:xfrm>
            <a:prstGeom prst="line">
              <a:avLst/>
            </a:prstGeom>
            <a:ln>
              <a:solidFill>
                <a:srgbClr val="00206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71" idx="3"/>
            </p:cNvCxnSpPr>
            <p:nvPr/>
          </p:nvCxnSpPr>
          <p:spPr>
            <a:xfrm flipV="1">
              <a:off x="3586624" y="5232933"/>
              <a:ext cx="1004598" cy="773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4585150" y="3318085"/>
              <a:ext cx="6071" cy="191484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181" name="组合 180"/>
          <p:cNvGrpSpPr/>
          <p:nvPr/>
        </p:nvGrpSpPr>
        <p:grpSpPr>
          <a:xfrm>
            <a:off x="3224766" y="5041144"/>
            <a:ext cx="2718030" cy="1165561"/>
            <a:chOff x="3769373" y="2922787"/>
            <a:chExt cx="1518616" cy="2310147"/>
          </a:xfrm>
        </p:grpSpPr>
        <p:cxnSp>
          <p:nvCxnSpPr>
            <p:cNvPr id="182" name="直接连接符 181"/>
            <p:cNvCxnSpPr/>
            <p:nvPr/>
          </p:nvCxnSpPr>
          <p:spPr>
            <a:xfrm flipV="1">
              <a:off x="4857752" y="2922787"/>
              <a:ext cx="430237" cy="6146"/>
            </a:xfrm>
            <a:prstGeom prst="line">
              <a:avLst/>
            </a:prstGeom>
            <a:ln>
              <a:solidFill>
                <a:srgbClr val="00206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stCxn id="172" idx="3"/>
            </p:cNvCxnSpPr>
            <p:nvPr/>
          </p:nvCxnSpPr>
          <p:spPr>
            <a:xfrm>
              <a:off x="3769373" y="5207229"/>
              <a:ext cx="1088379" cy="2570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rot="5400000">
              <a:off x="3706546" y="4080139"/>
              <a:ext cx="2304000"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185" name="组合 184"/>
          <p:cNvGrpSpPr/>
          <p:nvPr/>
        </p:nvGrpSpPr>
        <p:grpSpPr>
          <a:xfrm>
            <a:off x="3143397" y="2116578"/>
            <a:ext cx="2799376" cy="3493393"/>
            <a:chOff x="3586634" y="2353565"/>
            <a:chExt cx="1717100" cy="2887102"/>
          </a:xfrm>
        </p:grpSpPr>
        <p:cxnSp>
          <p:nvCxnSpPr>
            <p:cNvPr id="186" name="直接连接符 185"/>
            <p:cNvCxnSpPr/>
            <p:nvPr/>
          </p:nvCxnSpPr>
          <p:spPr>
            <a:xfrm>
              <a:off x="4582318" y="2353565"/>
              <a:ext cx="721416" cy="1588"/>
            </a:xfrm>
            <a:prstGeom prst="line">
              <a:avLst/>
            </a:prstGeom>
            <a:ln>
              <a:solidFill>
                <a:srgbClr val="00206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3586634" y="5240667"/>
              <a:ext cx="1001121"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4581057" y="2355640"/>
              <a:ext cx="10164" cy="287729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189" name="组合 188"/>
          <p:cNvGrpSpPr/>
          <p:nvPr/>
        </p:nvGrpSpPr>
        <p:grpSpPr>
          <a:xfrm>
            <a:off x="6100631" y="3029079"/>
            <a:ext cx="1085322" cy="1101430"/>
            <a:chOff x="4116145" y="4187787"/>
            <a:chExt cx="1085322" cy="1101430"/>
          </a:xfrm>
        </p:grpSpPr>
        <p:sp>
          <p:nvSpPr>
            <p:cNvPr id="190" name="Freeform 15"/>
            <p:cNvSpPr>
              <a:spLocks noEditPoints="1"/>
            </p:cNvSpPr>
            <p:nvPr/>
          </p:nvSpPr>
          <p:spPr bwMode="auto">
            <a:xfrm>
              <a:off x="4116145" y="4187787"/>
              <a:ext cx="1085322" cy="1101430"/>
            </a:xfrm>
            <a:custGeom>
              <a:avLst/>
              <a:gdLst>
                <a:gd name="T0" fmla="*/ 151 w 228"/>
                <a:gd name="T1" fmla="*/ 16 h 231"/>
                <a:gd name="T2" fmla="*/ 219 w 228"/>
                <a:gd name="T3" fmla="*/ 135 h 231"/>
                <a:gd name="T4" fmla="*/ 95 w 228"/>
                <a:gd name="T5" fmla="*/ 220 h 231"/>
                <a:gd name="T6" fmla="*/ 78 w 228"/>
                <a:gd name="T7" fmla="*/ 216 h 231"/>
                <a:gd name="T8" fmla="*/ 9 w 228"/>
                <a:gd name="T9" fmla="*/ 97 h 231"/>
                <a:gd name="T10" fmla="*/ 133 w 228"/>
                <a:gd name="T11" fmla="*/ 11 h 231"/>
                <a:gd name="T12" fmla="*/ 151 w 228"/>
                <a:gd name="T13" fmla="*/ 16 h 231"/>
                <a:gd name="T14" fmla="*/ 78 w 228"/>
                <a:gd name="T15" fmla="*/ 214 h 231"/>
                <a:gd name="T16" fmla="*/ 95 w 228"/>
                <a:gd name="T17" fmla="*/ 218 h 231"/>
                <a:gd name="T18" fmla="*/ 217 w 228"/>
                <a:gd name="T19" fmla="*/ 134 h 231"/>
                <a:gd name="T20" fmla="*/ 150 w 228"/>
                <a:gd name="T21" fmla="*/ 18 h 231"/>
                <a:gd name="T22" fmla="*/ 133 w 228"/>
                <a:gd name="T23" fmla="*/ 13 h 231"/>
                <a:gd name="T24" fmla="*/ 12 w 228"/>
                <a:gd name="T25" fmla="*/ 97 h 231"/>
                <a:gd name="T26" fmla="*/ 78 w 228"/>
                <a:gd name="T27" fmla="*/ 21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6"/>
                  </a:moveTo>
                  <a:cubicBezTo>
                    <a:pt x="200" y="33"/>
                    <a:pt x="228" y="84"/>
                    <a:pt x="219" y="135"/>
                  </a:cubicBezTo>
                  <a:cubicBezTo>
                    <a:pt x="208" y="193"/>
                    <a:pt x="153" y="231"/>
                    <a:pt x="95" y="220"/>
                  </a:cubicBezTo>
                  <a:cubicBezTo>
                    <a:pt x="89" y="219"/>
                    <a:pt x="83" y="218"/>
                    <a:pt x="78" y="216"/>
                  </a:cubicBezTo>
                  <a:cubicBezTo>
                    <a:pt x="29" y="198"/>
                    <a:pt x="0" y="148"/>
                    <a:pt x="9" y="97"/>
                  </a:cubicBezTo>
                  <a:cubicBezTo>
                    <a:pt x="20" y="39"/>
                    <a:pt x="76" y="0"/>
                    <a:pt x="133" y="11"/>
                  </a:cubicBezTo>
                  <a:cubicBezTo>
                    <a:pt x="139" y="12"/>
                    <a:pt x="145" y="14"/>
                    <a:pt x="151" y="16"/>
                  </a:cubicBezTo>
                  <a:close/>
                  <a:moveTo>
                    <a:pt x="78" y="214"/>
                  </a:moveTo>
                  <a:cubicBezTo>
                    <a:pt x="84" y="216"/>
                    <a:pt x="90" y="217"/>
                    <a:pt x="95" y="218"/>
                  </a:cubicBezTo>
                  <a:cubicBezTo>
                    <a:pt x="152" y="229"/>
                    <a:pt x="206" y="191"/>
                    <a:pt x="217" y="134"/>
                  </a:cubicBezTo>
                  <a:cubicBezTo>
                    <a:pt x="226" y="84"/>
                    <a:pt x="198" y="35"/>
                    <a:pt x="150" y="18"/>
                  </a:cubicBezTo>
                  <a:cubicBezTo>
                    <a:pt x="144" y="16"/>
                    <a:pt x="139" y="14"/>
                    <a:pt x="133" y="13"/>
                  </a:cubicBezTo>
                  <a:cubicBezTo>
                    <a:pt x="76" y="3"/>
                    <a:pt x="22" y="40"/>
                    <a:pt x="12" y="97"/>
                  </a:cubicBezTo>
                  <a:cubicBezTo>
                    <a:pt x="3" y="147"/>
                    <a:pt x="31" y="196"/>
                    <a:pt x="78" y="214"/>
                  </a:cubicBezTo>
                  <a:close/>
                </a:path>
              </a:pathLst>
            </a:custGeom>
            <a:solidFill>
              <a:srgbClr val="FB9BA2"/>
            </a:solidFill>
            <a:ln w="3175">
              <a:solidFill>
                <a:srgbClr val="002060"/>
              </a:solid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1" name="Freeform 16"/>
            <p:cNvSpPr/>
            <p:nvPr/>
          </p:nvSpPr>
          <p:spPr bwMode="auto">
            <a:xfrm>
              <a:off x="4160444" y="4240140"/>
              <a:ext cx="996724" cy="996724"/>
            </a:xfrm>
            <a:custGeom>
              <a:avLst/>
              <a:gdLst>
                <a:gd name="T0" fmla="*/ 9 w 209"/>
                <a:gd name="T1" fmla="*/ 87 h 209"/>
                <a:gd name="T2" fmla="*/ 122 w 209"/>
                <a:gd name="T3" fmla="*/ 10 h 209"/>
                <a:gd name="T4" fmla="*/ 199 w 209"/>
                <a:gd name="T5" fmla="*/ 122 h 209"/>
                <a:gd name="T6" fmla="*/ 87 w 209"/>
                <a:gd name="T7" fmla="*/ 200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5"/>
                    <a:pt x="69" y="0"/>
                    <a:pt x="122" y="10"/>
                  </a:cubicBezTo>
                  <a:cubicBezTo>
                    <a:pt x="174" y="19"/>
                    <a:pt x="209" y="70"/>
                    <a:pt x="199" y="122"/>
                  </a:cubicBezTo>
                  <a:cubicBezTo>
                    <a:pt x="190" y="175"/>
                    <a:pt x="139" y="209"/>
                    <a:pt x="87" y="200"/>
                  </a:cubicBezTo>
                  <a:cubicBezTo>
                    <a:pt x="34" y="190"/>
                    <a:pt x="0" y="140"/>
                    <a:pt x="9" y="8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 name="Freeform 51"/>
            <p:cNvSpPr>
              <a:spLocks noEditPoints="1"/>
            </p:cNvSpPr>
            <p:nvPr/>
          </p:nvSpPr>
          <p:spPr bwMode="auto">
            <a:xfrm>
              <a:off x="4410128" y="4488230"/>
              <a:ext cx="497355" cy="515477"/>
            </a:xfrm>
            <a:custGeom>
              <a:avLst/>
              <a:gdLst>
                <a:gd name="T0" fmla="*/ 82 w 104"/>
                <a:gd name="T1" fmla="*/ 27 h 108"/>
                <a:gd name="T2" fmla="*/ 67 w 104"/>
                <a:gd name="T3" fmla="*/ 37 h 108"/>
                <a:gd name="T4" fmla="*/ 65 w 104"/>
                <a:gd name="T5" fmla="*/ 38 h 108"/>
                <a:gd name="T6" fmla="*/ 62 w 104"/>
                <a:gd name="T7" fmla="*/ 33 h 108"/>
                <a:gd name="T8" fmla="*/ 51 w 104"/>
                <a:gd name="T9" fmla="*/ 13 h 108"/>
                <a:gd name="T10" fmla="*/ 65 w 104"/>
                <a:gd name="T11" fmla="*/ 2 h 108"/>
                <a:gd name="T12" fmla="*/ 79 w 104"/>
                <a:gd name="T13" fmla="*/ 21 h 108"/>
                <a:gd name="T14" fmla="*/ 83 w 104"/>
                <a:gd name="T15" fmla="*/ 26 h 108"/>
                <a:gd name="T16" fmla="*/ 61 w 104"/>
                <a:gd name="T17" fmla="*/ 0 h 108"/>
                <a:gd name="T18" fmla="*/ 34 w 104"/>
                <a:gd name="T19" fmla="*/ 2 h 108"/>
                <a:gd name="T20" fmla="*/ 20 w 104"/>
                <a:gd name="T21" fmla="*/ 27 h 108"/>
                <a:gd name="T22" fmla="*/ 39 w 104"/>
                <a:gd name="T23" fmla="*/ 31 h 108"/>
                <a:gd name="T24" fmla="*/ 50 w 104"/>
                <a:gd name="T25" fmla="*/ 12 h 108"/>
                <a:gd name="T26" fmla="*/ 50 w 104"/>
                <a:gd name="T27" fmla="*/ 11 h 108"/>
                <a:gd name="T28" fmla="*/ 66 w 104"/>
                <a:gd name="T29" fmla="*/ 108 h 108"/>
                <a:gd name="T30" fmla="*/ 81 w 104"/>
                <a:gd name="T31" fmla="*/ 97 h 108"/>
                <a:gd name="T32" fmla="*/ 88 w 104"/>
                <a:gd name="T33" fmla="*/ 81 h 108"/>
                <a:gd name="T34" fmla="*/ 82 w 104"/>
                <a:gd name="T35" fmla="*/ 76 h 108"/>
                <a:gd name="T36" fmla="*/ 62 w 104"/>
                <a:gd name="T37" fmla="*/ 64 h 108"/>
                <a:gd name="T38" fmla="*/ 57 w 104"/>
                <a:gd name="T39" fmla="*/ 76 h 108"/>
                <a:gd name="T40" fmla="*/ 53 w 104"/>
                <a:gd name="T41" fmla="*/ 87 h 108"/>
                <a:gd name="T42" fmla="*/ 59 w 104"/>
                <a:gd name="T43" fmla="*/ 97 h 108"/>
                <a:gd name="T44" fmla="*/ 90 w 104"/>
                <a:gd name="T45" fmla="*/ 80 h 108"/>
                <a:gd name="T46" fmla="*/ 104 w 104"/>
                <a:gd name="T47" fmla="*/ 69 h 108"/>
                <a:gd name="T48" fmla="*/ 104 w 104"/>
                <a:gd name="T49" fmla="*/ 66 h 108"/>
                <a:gd name="T50" fmla="*/ 73 w 104"/>
                <a:gd name="T51" fmla="*/ 50 h 108"/>
                <a:gd name="T52" fmla="*/ 86 w 104"/>
                <a:gd name="T53" fmla="*/ 72 h 108"/>
                <a:gd name="T54" fmla="*/ 88 w 104"/>
                <a:gd name="T55" fmla="*/ 75 h 108"/>
                <a:gd name="T56" fmla="*/ 90 w 104"/>
                <a:gd name="T57" fmla="*/ 80 h 108"/>
                <a:gd name="T58" fmla="*/ 10 w 104"/>
                <a:gd name="T59" fmla="*/ 48 h 108"/>
                <a:gd name="T60" fmla="*/ 1 w 104"/>
                <a:gd name="T61" fmla="*/ 70 h 108"/>
                <a:gd name="T62" fmla="*/ 17 w 104"/>
                <a:gd name="T63" fmla="*/ 77 h 108"/>
                <a:gd name="T64" fmla="*/ 29 w 104"/>
                <a:gd name="T65" fmla="*/ 57 h 108"/>
                <a:gd name="T66" fmla="*/ 32 w 104"/>
                <a:gd name="T67" fmla="*/ 52 h 108"/>
                <a:gd name="T68" fmla="*/ 31 w 104"/>
                <a:gd name="T69" fmla="*/ 51 h 108"/>
                <a:gd name="T70" fmla="*/ 14 w 104"/>
                <a:gd name="T71" fmla="*/ 43 h 108"/>
                <a:gd name="T72" fmla="*/ 0 w 104"/>
                <a:gd name="T73" fmla="*/ 44 h 108"/>
                <a:gd name="T74" fmla="*/ 2 w 104"/>
                <a:gd name="T75" fmla="*/ 74 h 108"/>
                <a:gd name="T76" fmla="*/ 17 w 104"/>
                <a:gd name="T77" fmla="*/ 97 h 108"/>
                <a:gd name="T78" fmla="*/ 46 w 104"/>
                <a:gd name="T79" fmla="*/ 97 h 108"/>
                <a:gd name="T80" fmla="*/ 39 w 104"/>
                <a:gd name="T81" fmla="*/ 78 h 108"/>
                <a:gd name="T82" fmla="*/ 18 w 104"/>
                <a:gd name="T83" fmla="*/ 79 h 108"/>
                <a:gd name="T84" fmla="*/ 17 w 104"/>
                <a:gd name="T85" fmla="*/ 7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08">
                  <a:moveTo>
                    <a:pt x="83" y="26"/>
                  </a:moveTo>
                  <a:cubicBezTo>
                    <a:pt x="82" y="27"/>
                    <a:pt x="82" y="27"/>
                    <a:pt x="82" y="27"/>
                  </a:cubicBezTo>
                  <a:cubicBezTo>
                    <a:pt x="78" y="36"/>
                    <a:pt x="78" y="36"/>
                    <a:pt x="78" y="36"/>
                  </a:cubicBezTo>
                  <a:cubicBezTo>
                    <a:pt x="67" y="37"/>
                    <a:pt x="67" y="37"/>
                    <a:pt x="67" y="37"/>
                  </a:cubicBezTo>
                  <a:cubicBezTo>
                    <a:pt x="66" y="38"/>
                    <a:pt x="66" y="38"/>
                    <a:pt x="66" y="38"/>
                  </a:cubicBezTo>
                  <a:cubicBezTo>
                    <a:pt x="65" y="38"/>
                    <a:pt x="65" y="38"/>
                    <a:pt x="65" y="38"/>
                  </a:cubicBezTo>
                  <a:cubicBezTo>
                    <a:pt x="53" y="39"/>
                    <a:pt x="53" y="39"/>
                    <a:pt x="53" y="39"/>
                  </a:cubicBezTo>
                  <a:cubicBezTo>
                    <a:pt x="62" y="33"/>
                    <a:pt x="62" y="33"/>
                    <a:pt x="62" y="33"/>
                  </a:cubicBezTo>
                  <a:cubicBezTo>
                    <a:pt x="59" y="26"/>
                    <a:pt x="55" y="21"/>
                    <a:pt x="53" y="16"/>
                  </a:cubicBezTo>
                  <a:cubicBezTo>
                    <a:pt x="52" y="15"/>
                    <a:pt x="52" y="14"/>
                    <a:pt x="51" y="13"/>
                  </a:cubicBezTo>
                  <a:cubicBezTo>
                    <a:pt x="52" y="11"/>
                    <a:pt x="53" y="10"/>
                    <a:pt x="54" y="9"/>
                  </a:cubicBezTo>
                  <a:cubicBezTo>
                    <a:pt x="57" y="5"/>
                    <a:pt x="61" y="2"/>
                    <a:pt x="65" y="2"/>
                  </a:cubicBezTo>
                  <a:cubicBezTo>
                    <a:pt x="67" y="2"/>
                    <a:pt x="69" y="3"/>
                    <a:pt x="71" y="7"/>
                  </a:cubicBezTo>
                  <a:cubicBezTo>
                    <a:pt x="79" y="21"/>
                    <a:pt x="79" y="21"/>
                    <a:pt x="79" y="21"/>
                  </a:cubicBezTo>
                  <a:cubicBezTo>
                    <a:pt x="89" y="14"/>
                    <a:pt x="89" y="14"/>
                    <a:pt x="89" y="14"/>
                  </a:cubicBezTo>
                  <a:lnTo>
                    <a:pt x="83" y="26"/>
                  </a:lnTo>
                  <a:close/>
                  <a:moveTo>
                    <a:pt x="53" y="7"/>
                  </a:moveTo>
                  <a:cubicBezTo>
                    <a:pt x="55" y="4"/>
                    <a:pt x="58" y="2"/>
                    <a:pt x="61" y="0"/>
                  </a:cubicBezTo>
                  <a:cubicBezTo>
                    <a:pt x="36" y="0"/>
                    <a:pt x="36" y="0"/>
                    <a:pt x="36" y="0"/>
                  </a:cubicBezTo>
                  <a:cubicBezTo>
                    <a:pt x="35" y="1"/>
                    <a:pt x="34" y="2"/>
                    <a:pt x="34" y="2"/>
                  </a:cubicBezTo>
                  <a:cubicBezTo>
                    <a:pt x="34" y="2"/>
                    <a:pt x="34" y="2"/>
                    <a:pt x="34" y="2"/>
                  </a:cubicBezTo>
                  <a:cubicBezTo>
                    <a:pt x="20" y="27"/>
                    <a:pt x="20" y="27"/>
                    <a:pt x="20" y="27"/>
                  </a:cubicBezTo>
                  <a:cubicBezTo>
                    <a:pt x="35" y="37"/>
                    <a:pt x="35" y="37"/>
                    <a:pt x="35" y="37"/>
                  </a:cubicBezTo>
                  <a:cubicBezTo>
                    <a:pt x="36" y="35"/>
                    <a:pt x="38" y="33"/>
                    <a:pt x="39" y="31"/>
                  </a:cubicBezTo>
                  <a:cubicBezTo>
                    <a:pt x="48" y="15"/>
                    <a:pt x="48" y="15"/>
                    <a:pt x="48" y="15"/>
                  </a:cubicBezTo>
                  <a:cubicBezTo>
                    <a:pt x="48" y="15"/>
                    <a:pt x="49" y="13"/>
                    <a:pt x="50" y="12"/>
                  </a:cubicBezTo>
                  <a:cubicBezTo>
                    <a:pt x="50" y="12"/>
                    <a:pt x="50" y="12"/>
                    <a:pt x="50" y="12"/>
                  </a:cubicBezTo>
                  <a:cubicBezTo>
                    <a:pt x="50" y="11"/>
                    <a:pt x="50" y="11"/>
                    <a:pt x="50" y="11"/>
                  </a:cubicBezTo>
                  <a:cubicBezTo>
                    <a:pt x="51" y="10"/>
                    <a:pt x="52" y="9"/>
                    <a:pt x="53" y="7"/>
                  </a:cubicBezTo>
                  <a:close/>
                  <a:moveTo>
                    <a:pt x="66" y="108"/>
                  </a:moveTo>
                  <a:cubicBezTo>
                    <a:pt x="65" y="97"/>
                    <a:pt x="65" y="97"/>
                    <a:pt x="65" y="97"/>
                  </a:cubicBezTo>
                  <a:cubicBezTo>
                    <a:pt x="81" y="97"/>
                    <a:pt x="81" y="97"/>
                    <a:pt x="81" y="97"/>
                  </a:cubicBezTo>
                  <a:cubicBezTo>
                    <a:pt x="85" y="96"/>
                    <a:pt x="87" y="95"/>
                    <a:pt x="89" y="93"/>
                  </a:cubicBezTo>
                  <a:cubicBezTo>
                    <a:pt x="91" y="90"/>
                    <a:pt x="90" y="85"/>
                    <a:pt x="88" y="81"/>
                  </a:cubicBezTo>
                  <a:cubicBezTo>
                    <a:pt x="88" y="79"/>
                    <a:pt x="87" y="77"/>
                    <a:pt x="86" y="76"/>
                  </a:cubicBezTo>
                  <a:cubicBezTo>
                    <a:pt x="85" y="76"/>
                    <a:pt x="84" y="76"/>
                    <a:pt x="82" y="76"/>
                  </a:cubicBezTo>
                  <a:cubicBezTo>
                    <a:pt x="77" y="76"/>
                    <a:pt x="71" y="76"/>
                    <a:pt x="63" y="75"/>
                  </a:cubicBezTo>
                  <a:cubicBezTo>
                    <a:pt x="62" y="64"/>
                    <a:pt x="62" y="64"/>
                    <a:pt x="62" y="64"/>
                  </a:cubicBezTo>
                  <a:cubicBezTo>
                    <a:pt x="58" y="75"/>
                    <a:pt x="58" y="75"/>
                    <a:pt x="58" y="75"/>
                  </a:cubicBezTo>
                  <a:cubicBezTo>
                    <a:pt x="57" y="76"/>
                    <a:pt x="57" y="76"/>
                    <a:pt x="57" y="76"/>
                  </a:cubicBezTo>
                  <a:cubicBezTo>
                    <a:pt x="57" y="77"/>
                    <a:pt x="57" y="77"/>
                    <a:pt x="57" y="77"/>
                  </a:cubicBezTo>
                  <a:cubicBezTo>
                    <a:pt x="53" y="87"/>
                    <a:pt x="53" y="87"/>
                    <a:pt x="53" y="87"/>
                  </a:cubicBezTo>
                  <a:cubicBezTo>
                    <a:pt x="58" y="96"/>
                    <a:pt x="58" y="96"/>
                    <a:pt x="58" y="96"/>
                  </a:cubicBezTo>
                  <a:cubicBezTo>
                    <a:pt x="59" y="97"/>
                    <a:pt x="59" y="97"/>
                    <a:pt x="59" y="97"/>
                  </a:cubicBezTo>
                  <a:lnTo>
                    <a:pt x="66" y="108"/>
                  </a:lnTo>
                  <a:close/>
                  <a:moveTo>
                    <a:pt x="90" y="80"/>
                  </a:moveTo>
                  <a:cubicBezTo>
                    <a:pt x="91" y="83"/>
                    <a:pt x="92" y="87"/>
                    <a:pt x="92" y="91"/>
                  </a:cubicBezTo>
                  <a:cubicBezTo>
                    <a:pt x="104" y="69"/>
                    <a:pt x="104" y="69"/>
                    <a:pt x="104" y="69"/>
                  </a:cubicBezTo>
                  <a:cubicBezTo>
                    <a:pt x="104" y="67"/>
                    <a:pt x="104" y="67"/>
                    <a:pt x="104" y="66"/>
                  </a:cubicBezTo>
                  <a:cubicBezTo>
                    <a:pt x="104" y="66"/>
                    <a:pt x="104" y="66"/>
                    <a:pt x="104" y="66"/>
                  </a:cubicBezTo>
                  <a:cubicBezTo>
                    <a:pt x="90" y="42"/>
                    <a:pt x="90" y="42"/>
                    <a:pt x="90" y="42"/>
                  </a:cubicBezTo>
                  <a:cubicBezTo>
                    <a:pt x="73" y="50"/>
                    <a:pt x="73" y="50"/>
                    <a:pt x="73" y="50"/>
                  </a:cubicBezTo>
                  <a:cubicBezTo>
                    <a:pt x="74" y="52"/>
                    <a:pt x="76" y="54"/>
                    <a:pt x="77" y="56"/>
                  </a:cubicBezTo>
                  <a:cubicBezTo>
                    <a:pt x="86" y="72"/>
                    <a:pt x="86" y="72"/>
                    <a:pt x="86" y="72"/>
                  </a:cubicBezTo>
                  <a:cubicBezTo>
                    <a:pt x="86" y="72"/>
                    <a:pt x="87" y="73"/>
                    <a:pt x="88" y="75"/>
                  </a:cubicBezTo>
                  <a:cubicBezTo>
                    <a:pt x="88" y="75"/>
                    <a:pt x="88" y="75"/>
                    <a:pt x="88" y="75"/>
                  </a:cubicBezTo>
                  <a:cubicBezTo>
                    <a:pt x="88" y="76"/>
                    <a:pt x="88" y="76"/>
                    <a:pt x="88" y="76"/>
                  </a:cubicBezTo>
                  <a:cubicBezTo>
                    <a:pt x="89" y="77"/>
                    <a:pt x="89" y="78"/>
                    <a:pt x="90" y="80"/>
                  </a:cubicBezTo>
                  <a:close/>
                  <a:moveTo>
                    <a:pt x="0" y="44"/>
                  </a:moveTo>
                  <a:cubicBezTo>
                    <a:pt x="10" y="48"/>
                    <a:pt x="10" y="48"/>
                    <a:pt x="10" y="48"/>
                  </a:cubicBezTo>
                  <a:cubicBezTo>
                    <a:pt x="2" y="62"/>
                    <a:pt x="2" y="62"/>
                    <a:pt x="2" y="62"/>
                  </a:cubicBezTo>
                  <a:cubicBezTo>
                    <a:pt x="0" y="66"/>
                    <a:pt x="0" y="68"/>
                    <a:pt x="1" y="70"/>
                  </a:cubicBezTo>
                  <a:cubicBezTo>
                    <a:pt x="3" y="74"/>
                    <a:pt x="8" y="75"/>
                    <a:pt x="12" y="76"/>
                  </a:cubicBezTo>
                  <a:cubicBezTo>
                    <a:pt x="14" y="76"/>
                    <a:pt x="16" y="77"/>
                    <a:pt x="17" y="77"/>
                  </a:cubicBezTo>
                  <a:cubicBezTo>
                    <a:pt x="18" y="76"/>
                    <a:pt x="19" y="75"/>
                    <a:pt x="20" y="73"/>
                  </a:cubicBezTo>
                  <a:cubicBezTo>
                    <a:pt x="22" y="69"/>
                    <a:pt x="26" y="63"/>
                    <a:pt x="29" y="57"/>
                  </a:cubicBezTo>
                  <a:cubicBezTo>
                    <a:pt x="39" y="62"/>
                    <a:pt x="39" y="62"/>
                    <a:pt x="39" y="62"/>
                  </a:cubicBezTo>
                  <a:cubicBezTo>
                    <a:pt x="32" y="52"/>
                    <a:pt x="32" y="52"/>
                    <a:pt x="32" y="52"/>
                  </a:cubicBezTo>
                  <a:cubicBezTo>
                    <a:pt x="32" y="52"/>
                    <a:pt x="32" y="52"/>
                    <a:pt x="32" y="52"/>
                  </a:cubicBezTo>
                  <a:cubicBezTo>
                    <a:pt x="31" y="51"/>
                    <a:pt x="31" y="51"/>
                    <a:pt x="31" y="51"/>
                  </a:cubicBezTo>
                  <a:cubicBezTo>
                    <a:pt x="25" y="42"/>
                    <a:pt x="25" y="42"/>
                    <a:pt x="25" y="42"/>
                  </a:cubicBezTo>
                  <a:cubicBezTo>
                    <a:pt x="14" y="43"/>
                    <a:pt x="14" y="43"/>
                    <a:pt x="14" y="43"/>
                  </a:cubicBezTo>
                  <a:cubicBezTo>
                    <a:pt x="13" y="43"/>
                    <a:pt x="13" y="43"/>
                    <a:pt x="13" y="43"/>
                  </a:cubicBezTo>
                  <a:lnTo>
                    <a:pt x="0" y="44"/>
                  </a:lnTo>
                  <a:close/>
                  <a:moveTo>
                    <a:pt x="12" y="78"/>
                  </a:moveTo>
                  <a:cubicBezTo>
                    <a:pt x="8" y="78"/>
                    <a:pt x="5" y="77"/>
                    <a:pt x="2" y="74"/>
                  </a:cubicBezTo>
                  <a:cubicBezTo>
                    <a:pt x="15" y="96"/>
                    <a:pt x="15" y="96"/>
                    <a:pt x="15" y="96"/>
                  </a:cubicBezTo>
                  <a:cubicBezTo>
                    <a:pt x="16" y="97"/>
                    <a:pt x="17" y="97"/>
                    <a:pt x="17" y="97"/>
                  </a:cubicBezTo>
                  <a:cubicBezTo>
                    <a:pt x="17" y="97"/>
                    <a:pt x="17" y="97"/>
                    <a:pt x="17" y="97"/>
                  </a:cubicBezTo>
                  <a:cubicBezTo>
                    <a:pt x="46" y="97"/>
                    <a:pt x="46" y="97"/>
                    <a:pt x="46" y="97"/>
                  </a:cubicBezTo>
                  <a:cubicBezTo>
                    <a:pt x="46" y="78"/>
                    <a:pt x="46" y="78"/>
                    <a:pt x="46" y="78"/>
                  </a:cubicBezTo>
                  <a:cubicBezTo>
                    <a:pt x="44" y="79"/>
                    <a:pt x="42" y="78"/>
                    <a:pt x="39" y="78"/>
                  </a:cubicBezTo>
                  <a:cubicBezTo>
                    <a:pt x="21" y="78"/>
                    <a:pt x="21" y="78"/>
                    <a:pt x="21" y="78"/>
                  </a:cubicBezTo>
                  <a:cubicBezTo>
                    <a:pt x="21" y="79"/>
                    <a:pt x="19" y="79"/>
                    <a:pt x="18" y="79"/>
                  </a:cubicBezTo>
                  <a:cubicBezTo>
                    <a:pt x="18" y="79"/>
                    <a:pt x="18" y="79"/>
                    <a:pt x="18" y="79"/>
                  </a:cubicBezTo>
                  <a:cubicBezTo>
                    <a:pt x="17" y="79"/>
                    <a:pt x="17" y="79"/>
                    <a:pt x="17" y="79"/>
                  </a:cubicBezTo>
                  <a:cubicBezTo>
                    <a:pt x="16" y="79"/>
                    <a:pt x="14" y="78"/>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组合 192"/>
          <p:cNvGrpSpPr/>
          <p:nvPr/>
        </p:nvGrpSpPr>
        <p:grpSpPr>
          <a:xfrm>
            <a:off x="6097992" y="1612352"/>
            <a:ext cx="1087335" cy="1097403"/>
            <a:chOff x="813868" y="4236532"/>
            <a:chExt cx="1087335" cy="1097403"/>
          </a:xfrm>
        </p:grpSpPr>
        <p:sp>
          <p:nvSpPr>
            <p:cNvPr id="194"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solidFill>
              <a:srgbClr val="3ECEC7"/>
            </a:solidFill>
            <a:ln>
              <a:solidFill>
                <a:srgbClr val="002060"/>
              </a:solid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5" name="Freeform 8"/>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6" name="Freeform 29"/>
            <p:cNvSpPr/>
            <p:nvPr/>
          </p:nvSpPr>
          <p:spPr bwMode="auto">
            <a:xfrm>
              <a:off x="1266924"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7" name="Freeform 30"/>
            <p:cNvSpPr/>
            <p:nvPr/>
          </p:nvSpPr>
          <p:spPr bwMode="auto">
            <a:xfrm>
              <a:off x="1409889"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8" name="Freeform 31"/>
            <p:cNvSpPr/>
            <p:nvPr/>
          </p:nvSpPr>
          <p:spPr bwMode="auto">
            <a:xfrm>
              <a:off x="1224639" y="4623140"/>
              <a:ext cx="289956" cy="261766"/>
            </a:xfrm>
            <a:custGeom>
              <a:avLst/>
              <a:gdLst>
                <a:gd name="T0" fmla="*/ 54 w 61"/>
                <a:gd name="T1" fmla="*/ 0 h 55"/>
                <a:gd name="T2" fmla="*/ 8 w 61"/>
                <a:gd name="T3" fmla="*/ 0 h 55"/>
                <a:gd name="T4" fmla="*/ 0 w 61"/>
                <a:gd name="T5" fmla="*/ 0 h 55"/>
                <a:gd name="T6" fmla="*/ 0 w 61"/>
                <a:gd name="T7" fmla="*/ 8 h 55"/>
                <a:gd name="T8" fmla="*/ 0 w 61"/>
                <a:gd name="T9" fmla="*/ 17 h 55"/>
                <a:gd name="T10" fmla="*/ 0 w 61"/>
                <a:gd name="T11" fmla="*/ 42 h 55"/>
                <a:gd name="T12" fmla="*/ 8 w 61"/>
                <a:gd name="T13" fmla="*/ 50 h 55"/>
                <a:gd name="T14" fmla="*/ 18 w 61"/>
                <a:gd name="T15" fmla="*/ 50 h 55"/>
                <a:gd name="T16" fmla="*/ 25 w 61"/>
                <a:gd name="T17" fmla="*/ 55 h 55"/>
                <a:gd name="T18" fmla="*/ 38 w 61"/>
                <a:gd name="T19" fmla="*/ 55 h 55"/>
                <a:gd name="T20" fmla="*/ 45 w 61"/>
                <a:gd name="T21" fmla="*/ 50 h 55"/>
                <a:gd name="T22" fmla="*/ 54 w 61"/>
                <a:gd name="T23" fmla="*/ 50 h 55"/>
                <a:gd name="T24" fmla="*/ 61 w 61"/>
                <a:gd name="T25" fmla="*/ 42 h 55"/>
                <a:gd name="T26" fmla="*/ 61 w 61"/>
                <a:gd name="T27" fmla="*/ 17 h 55"/>
                <a:gd name="T28" fmla="*/ 61 w 61"/>
                <a:gd name="T29" fmla="*/ 8 h 55"/>
                <a:gd name="T30" fmla="*/ 61 w 61"/>
                <a:gd name="T31" fmla="*/ 0 h 55"/>
                <a:gd name="T32" fmla="*/ 54 w 61"/>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5">
                  <a:moveTo>
                    <a:pt x="54" y="0"/>
                  </a:moveTo>
                  <a:cubicBezTo>
                    <a:pt x="8" y="0"/>
                    <a:pt x="8" y="0"/>
                    <a:pt x="8" y="0"/>
                  </a:cubicBezTo>
                  <a:cubicBezTo>
                    <a:pt x="0" y="0"/>
                    <a:pt x="0" y="0"/>
                    <a:pt x="0" y="0"/>
                  </a:cubicBezTo>
                  <a:cubicBezTo>
                    <a:pt x="0" y="8"/>
                    <a:pt x="0" y="8"/>
                    <a:pt x="0" y="8"/>
                  </a:cubicBezTo>
                  <a:cubicBezTo>
                    <a:pt x="0" y="17"/>
                    <a:pt x="0" y="17"/>
                    <a:pt x="0" y="17"/>
                  </a:cubicBezTo>
                  <a:cubicBezTo>
                    <a:pt x="0" y="42"/>
                    <a:pt x="0" y="42"/>
                    <a:pt x="0" y="42"/>
                  </a:cubicBezTo>
                  <a:cubicBezTo>
                    <a:pt x="0" y="46"/>
                    <a:pt x="4" y="50"/>
                    <a:pt x="8" y="50"/>
                  </a:cubicBezTo>
                  <a:cubicBezTo>
                    <a:pt x="18" y="50"/>
                    <a:pt x="18" y="50"/>
                    <a:pt x="18" y="50"/>
                  </a:cubicBezTo>
                  <a:cubicBezTo>
                    <a:pt x="19" y="53"/>
                    <a:pt x="21" y="55"/>
                    <a:pt x="25" y="55"/>
                  </a:cubicBezTo>
                  <a:cubicBezTo>
                    <a:pt x="38" y="55"/>
                    <a:pt x="38" y="55"/>
                    <a:pt x="38" y="55"/>
                  </a:cubicBezTo>
                  <a:cubicBezTo>
                    <a:pt x="41" y="55"/>
                    <a:pt x="44" y="53"/>
                    <a:pt x="45" y="50"/>
                  </a:cubicBezTo>
                  <a:cubicBezTo>
                    <a:pt x="54" y="50"/>
                    <a:pt x="54" y="50"/>
                    <a:pt x="54" y="50"/>
                  </a:cubicBezTo>
                  <a:cubicBezTo>
                    <a:pt x="58" y="50"/>
                    <a:pt x="61" y="46"/>
                    <a:pt x="61" y="42"/>
                  </a:cubicBezTo>
                  <a:cubicBezTo>
                    <a:pt x="61" y="17"/>
                    <a:pt x="61" y="17"/>
                    <a:pt x="61" y="17"/>
                  </a:cubicBezTo>
                  <a:cubicBezTo>
                    <a:pt x="61" y="8"/>
                    <a:pt x="61" y="8"/>
                    <a:pt x="61" y="8"/>
                  </a:cubicBezTo>
                  <a:cubicBezTo>
                    <a:pt x="61" y="0"/>
                    <a:pt x="61" y="0"/>
                    <a:pt x="61" y="0"/>
                  </a:cubicBez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9" name="Freeform 32"/>
            <p:cNvSpPr/>
            <p:nvPr/>
          </p:nvSpPr>
          <p:spPr bwMode="auto">
            <a:xfrm>
              <a:off x="1039389" y="4874838"/>
              <a:ext cx="356404" cy="201358"/>
            </a:xfrm>
            <a:custGeom>
              <a:avLst/>
              <a:gdLst>
                <a:gd name="T0" fmla="*/ 70 w 75"/>
                <a:gd name="T1" fmla="*/ 4 h 42"/>
                <a:gd name="T2" fmla="*/ 66 w 75"/>
                <a:gd name="T3" fmla="*/ 8 h 42"/>
                <a:gd name="T4" fmla="*/ 66 w 75"/>
                <a:gd name="T5" fmla="*/ 21 h 42"/>
                <a:gd name="T6" fmla="*/ 54 w 75"/>
                <a:gd name="T7" fmla="*/ 33 h 42"/>
                <a:gd name="T8" fmla="*/ 42 w 75"/>
                <a:gd name="T9" fmla="*/ 21 h 42"/>
                <a:gd name="T10" fmla="*/ 21 w 75"/>
                <a:gd name="T11" fmla="*/ 0 h 42"/>
                <a:gd name="T12" fmla="*/ 0 w 75"/>
                <a:gd name="T13" fmla="*/ 21 h 42"/>
                <a:gd name="T14" fmla="*/ 4 w 75"/>
                <a:gd name="T15" fmla="*/ 25 h 42"/>
                <a:gd name="T16" fmla="*/ 9 w 75"/>
                <a:gd name="T17" fmla="*/ 21 h 42"/>
                <a:gd name="T18" fmla="*/ 21 w 75"/>
                <a:gd name="T19" fmla="*/ 9 h 42"/>
                <a:gd name="T20" fmla="*/ 33 w 75"/>
                <a:gd name="T21" fmla="*/ 21 h 42"/>
                <a:gd name="T22" fmla="*/ 54 w 75"/>
                <a:gd name="T23" fmla="*/ 42 h 42"/>
                <a:gd name="T24" fmla="*/ 75 w 75"/>
                <a:gd name="T25" fmla="*/ 21 h 42"/>
                <a:gd name="T26" fmla="*/ 75 w 75"/>
                <a:gd name="T27" fmla="*/ 8 h 42"/>
                <a:gd name="T28" fmla="*/ 70 w 75"/>
                <a:gd name="T2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42">
                  <a:moveTo>
                    <a:pt x="70" y="4"/>
                  </a:moveTo>
                  <a:cubicBezTo>
                    <a:pt x="68" y="4"/>
                    <a:pt x="66" y="6"/>
                    <a:pt x="66" y="8"/>
                  </a:cubicBezTo>
                  <a:cubicBezTo>
                    <a:pt x="66" y="21"/>
                    <a:pt x="66" y="21"/>
                    <a:pt x="66" y="21"/>
                  </a:cubicBezTo>
                  <a:cubicBezTo>
                    <a:pt x="66" y="28"/>
                    <a:pt x="61" y="33"/>
                    <a:pt x="54" y="33"/>
                  </a:cubicBezTo>
                  <a:cubicBezTo>
                    <a:pt x="47" y="33"/>
                    <a:pt x="42" y="28"/>
                    <a:pt x="42" y="21"/>
                  </a:cubicBezTo>
                  <a:cubicBezTo>
                    <a:pt x="42" y="9"/>
                    <a:pt x="33" y="0"/>
                    <a:pt x="21" y="0"/>
                  </a:cubicBezTo>
                  <a:cubicBezTo>
                    <a:pt x="9" y="0"/>
                    <a:pt x="0" y="9"/>
                    <a:pt x="0" y="21"/>
                  </a:cubicBezTo>
                  <a:cubicBezTo>
                    <a:pt x="0" y="23"/>
                    <a:pt x="2" y="25"/>
                    <a:pt x="4" y="25"/>
                  </a:cubicBezTo>
                  <a:cubicBezTo>
                    <a:pt x="7" y="25"/>
                    <a:pt x="9" y="23"/>
                    <a:pt x="9" y="21"/>
                  </a:cubicBezTo>
                  <a:cubicBezTo>
                    <a:pt x="9" y="14"/>
                    <a:pt x="14" y="9"/>
                    <a:pt x="21" y="9"/>
                  </a:cubicBezTo>
                  <a:cubicBezTo>
                    <a:pt x="28" y="9"/>
                    <a:pt x="33" y="14"/>
                    <a:pt x="33" y="21"/>
                  </a:cubicBezTo>
                  <a:cubicBezTo>
                    <a:pt x="33" y="33"/>
                    <a:pt x="42" y="42"/>
                    <a:pt x="54" y="42"/>
                  </a:cubicBezTo>
                  <a:cubicBezTo>
                    <a:pt x="66" y="42"/>
                    <a:pt x="75" y="33"/>
                    <a:pt x="75" y="21"/>
                  </a:cubicBezTo>
                  <a:cubicBezTo>
                    <a:pt x="75" y="8"/>
                    <a:pt x="75" y="8"/>
                    <a:pt x="75" y="8"/>
                  </a:cubicBezTo>
                  <a:cubicBezTo>
                    <a:pt x="75" y="6"/>
                    <a:pt x="73" y="4"/>
                    <a:pt x="7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0" name="组合 199"/>
          <p:cNvGrpSpPr/>
          <p:nvPr/>
        </p:nvGrpSpPr>
        <p:grpSpPr>
          <a:xfrm>
            <a:off x="6100631" y="4583535"/>
            <a:ext cx="1085322" cy="1101430"/>
            <a:chOff x="7813085" y="2675586"/>
            <a:chExt cx="1085322" cy="1101430"/>
          </a:xfrm>
        </p:grpSpPr>
        <p:sp>
          <p:nvSpPr>
            <p:cNvPr id="201" name="Freeform 19"/>
            <p:cNvSpPr>
              <a:spLocks noEditPoints="1"/>
            </p:cNvSpPr>
            <p:nvPr/>
          </p:nvSpPr>
          <p:spPr bwMode="auto">
            <a:xfrm>
              <a:off x="7813085" y="2675586"/>
              <a:ext cx="1085322" cy="1101430"/>
            </a:xfrm>
            <a:custGeom>
              <a:avLst/>
              <a:gdLst>
                <a:gd name="T0" fmla="*/ 151 w 228"/>
                <a:gd name="T1" fmla="*/ 15 h 231"/>
                <a:gd name="T2" fmla="*/ 219 w 228"/>
                <a:gd name="T3" fmla="*/ 134 h 231"/>
                <a:gd name="T4" fmla="*/ 95 w 228"/>
                <a:gd name="T5" fmla="*/ 220 h 231"/>
                <a:gd name="T6" fmla="*/ 78 w 228"/>
                <a:gd name="T7" fmla="*/ 215 h 231"/>
                <a:gd name="T8" fmla="*/ 9 w 228"/>
                <a:gd name="T9" fmla="*/ 96 h 231"/>
                <a:gd name="T10" fmla="*/ 133 w 228"/>
                <a:gd name="T11" fmla="*/ 10 h 231"/>
                <a:gd name="T12" fmla="*/ 151 w 228"/>
                <a:gd name="T13" fmla="*/ 15 h 231"/>
                <a:gd name="T14" fmla="*/ 79 w 228"/>
                <a:gd name="T15" fmla="*/ 213 h 231"/>
                <a:gd name="T16" fmla="*/ 95 w 228"/>
                <a:gd name="T17" fmla="*/ 218 h 231"/>
                <a:gd name="T18" fmla="*/ 217 w 228"/>
                <a:gd name="T19" fmla="*/ 134 h 231"/>
                <a:gd name="T20" fmla="*/ 150 w 228"/>
                <a:gd name="T21" fmla="*/ 17 h 231"/>
                <a:gd name="T22" fmla="*/ 133 w 228"/>
                <a:gd name="T23" fmla="*/ 13 h 231"/>
                <a:gd name="T24" fmla="*/ 12 w 228"/>
                <a:gd name="T25" fmla="*/ 96 h 231"/>
                <a:gd name="T26" fmla="*/ 79 w 228"/>
                <a:gd name="T27" fmla="*/ 21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5"/>
                  </a:moveTo>
                  <a:cubicBezTo>
                    <a:pt x="200" y="33"/>
                    <a:pt x="228" y="83"/>
                    <a:pt x="219" y="134"/>
                  </a:cubicBezTo>
                  <a:cubicBezTo>
                    <a:pt x="208" y="192"/>
                    <a:pt x="153" y="231"/>
                    <a:pt x="95" y="220"/>
                  </a:cubicBezTo>
                  <a:cubicBezTo>
                    <a:pt x="89" y="219"/>
                    <a:pt x="83" y="217"/>
                    <a:pt x="78" y="215"/>
                  </a:cubicBezTo>
                  <a:cubicBezTo>
                    <a:pt x="29" y="197"/>
                    <a:pt x="0" y="147"/>
                    <a:pt x="9" y="96"/>
                  </a:cubicBezTo>
                  <a:cubicBezTo>
                    <a:pt x="20" y="38"/>
                    <a:pt x="76" y="0"/>
                    <a:pt x="133" y="10"/>
                  </a:cubicBezTo>
                  <a:cubicBezTo>
                    <a:pt x="139" y="12"/>
                    <a:pt x="145" y="13"/>
                    <a:pt x="151" y="15"/>
                  </a:cubicBezTo>
                  <a:close/>
                  <a:moveTo>
                    <a:pt x="79" y="213"/>
                  </a:moveTo>
                  <a:cubicBezTo>
                    <a:pt x="84" y="215"/>
                    <a:pt x="90" y="217"/>
                    <a:pt x="95" y="218"/>
                  </a:cubicBezTo>
                  <a:cubicBezTo>
                    <a:pt x="152" y="228"/>
                    <a:pt x="206" y="190"/>
                    <a:pt x="217" y="134"/>
                  </a:cubicBezTo>
                  <a:cubicBezTo>
                    <a:pt x="226" y="84"/>
                    <a:pt x="198" y="35"/>
                    <a:pt x="150" y="17"/>
                  </a:cubicBezTo>
                  <a:cubicBezTo>
                    <a:pt x="145" y="15"/>
                    <a:pt x="139" y="14"/>
                    <a:pt x="133" y="13"/>
                  </a:cubicBezTo>
                  <a:cubicBezTo>
                    <a:pt x="77" y="2"/>
                    <a:pt x="22" y="40"/>
                    <a:pt x="12" y="96"/>
                  </a:cubicBezTo>
                  <a:cubicBezTo>
                    <a:pt x="3" y="147"/>
                    <a:pt x="31" y="196"/>
                    <a:pt x="79" y="213"/>
                  </a:cubicBezTo>
                  <a:close/>
                </a:path>
              </a:pathLst>
            </a:custGeom>
            <a:solidFill>
              <a:srgbClr val="EAE05E"/>
            </a:solidFill>
            <a:ln>
              <a:solidFill>
                <a:srgbClr val="002060"/>
              </a:solid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2" name="Freeform 20"/>
            <p:cNvSpPr/>
            <p:nvPr/>
          </p:nvSpPr>
          <p:spPr bwMode="auto">
            <a:xfrm>
              <a:off x="7857384" y="2727939"/>
              <a:ext cx="996724" cy="996724"/>
            </a:xfrm>
            <a:custGeom>
              <a:avLst/>
              <a:gdLst>
                <a:gd name="T0" fmla="*/ 9 w 209"/>
                <a:gd name="T1" fmla="*/ 87 h 209"/>
                <a:gd name="T2" fmla="*/ 122 w 209"/>
                <a:gd name="T3" fmla="*/ 9 h 209"/>
                <a:gd name="T4" fmla="*/ 199 w 209"/>
                <a:gd name="T5" fmla="*/ 122 h 209"/>
                <a:gd name="T6" fmla="*/ 87 w 209"/>
                <a:gd name="T7" fmla="*/ 199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4"/>
                    <a:pt x="69" y="0"/>
                    <a:pt x="122" y="9"/>
                  </a:cubicBezTo>
                  <a:cubicBezTo>
                    <a:pt x="174" y="19"/>
                    <a:pt x="209" y="69"/>
                    <a:pt x="199" y="122"/>
                  </a:cubicBezTo>
                  <a:cubicBezTo>
                    <a:pt x="190" y="174"/>
                    <a:pt x="139" y="209"/>
                    <a:pt x="87" y="199"/>
                  </a:cubicBezTo>
                  <a:cubicBezTo>
                    <a:pt x="34" y="190"/>
                    <a:pt x="0" y="139"/>
                    <a:pt x="9" y="8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 name="Rectangle 47"/>
            <p:cNvSpPr>
              <a:spLocks noChangeArrowheads="1"/>
            </p:cNvSpPr>
            <p:nvPr/>
          </p:nvSpPr>
          <p:spPr bwMode="auto">
            <a:xfrm>
              <a:off x="8107068" y="3471370"/>
              <a:ext cx="400703" cy="38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4" name="Freeform 48"/>
            <p:cNvSpPr/>
            <p:nvPr/>
          </p:nvSpPr>
          <p:spPr bwMode="auto">
            <a:xfrm>
              <a:off x="8503744" y="2969988"/>
              <a:ext cx="104706" cy="167127"/>
            </a:xfrm>
            <a:custGeom>
              <a:avLst/>
              <a:gdLst>
                <a:gd name="T0" fmla="*/ 21 w 22"/>
                <a:gd name="T1" fmla="*/ 15 h 35"/>
                <a:gd name="T2" fmla="*/ 20 w 22"/>
                <a:gd name="T3" fmla="*/ 12 h 35"/>
                <a:gd name="T4" fmla="*/ 8 w 22"/>
                <a:gd name="T5" fmla="*/ 2 h 35"/>
                <a:gd name="T6" fmla="*/ 2 w 22"/>
                <a:gd name="T7" fmla="*/ 2 h 35"/>
                <a:gd name="T8" fmla="*/ 2 w 22"/>
                <a:gd name="T9" fmla="*/ 9 h 35"/>
                <a:gd name="T10" fmla="*/ 12 w 22"/>
                <a:gd name="T11" fmla="*/ 18 h 35"/>
                <a:gd name="T12" fmla="*/ 13 w 22"/>
                <a:gd name="T13" fmla="*/ 31 h 35"/>
                <a:gd name="T14" fmla="*/ 17 w 22"/>
                <a:gd name="T15" fmla="*/ 35 h 35"/>
                <a:gd name="T16" fmla="*/ 22 w 22"/>
                <a:gd name="T17" fmla="*/ 30 h 35"/>
                <a:gd name="T18" fmla="*/ 21 w 22"/>
                <a:gd name="T19" fmla="*/ 15 h 35"/>
                <a:gd name="T20" fmla="*/ 21 w 22"/>
                <a:gd name="T2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5">
                  <a:moveTo>
                    <a:pt x="21" y="15"/>
                  </a:moveTo>
                  <a:cubicBezTo>
                    <a:pt x="21" y="14"/>
                    <a:pt x="20" y="13"/>
                    <a:pt x="20" y="12"/>
                  </a:cubicBezTo>
                  <a:cubicBezTo>
                    <a:pt x="8" y="2"/>
                    <a:pt x="8" y="2"/>
                    <a:pt x="8" y="2"/>
                  </a:cubicBezTo>
                  <a:cubicBezTo>
                    <a:pt x="6" y="0"/>
                    <a:pt x="4" y="0"/>
                    <a:pt x="2" y="2"/>
                  </a:cubicBezTo>
                  <a:cubicBezTo>
                    <a:pt x="0" y="4"/>
                    <a:pt x="0" y="7"/>
                    <a:pt x="2" y="9"/>
                  </a:cubicBezTo>
                  <a:cubicBezTo>
                    <a:pt x="12" y="18"/>
                    <a:pt x="12" y="18"/>
                    <a:pt x="12" y="18"/>
                  </a:cubicBezTo>
                  <a:cubicBezTo>
                    <a:pt x="13" y="31"/>
                    <a:pt x="13" y="31"/>
                    <a:pt x="13" y="31"/>
                  </a:cubicBezTo>
                  <a:cubicBezTo>
                    <a:pt x="13" y="33"/>
                    <a:pt x="15" y="35"/>
                    <a:pt x="17" y="35"/>
                  </a:cubicBezTo>
                  <a:cubicBezTo>
                    <a:pt x="20" y="35"/>
                    <a:pt x="22" y="33"/>
                    <a:pt x="22" y="30"/>
                  </a:cubicBezTo>
                  <a:cubicBezTo>
                    <a:pt x="21" y="15"/>
                    <a:pt x="21" y="15"/>
                    <a:pt x="21" y="15"/>
                  </a:cubicBezTo>
                  <a:cubicBezTo>
                    <a:pt x="21" y="15"/>
                    <a:pt x="21" y="15"/>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5" name="Freeform 49"/>
            <p:cNvSpPr/>
            <p:nvPr/>
          </p:nvSpPr>
          <p:spPr bwMode="auto">
            <a:xfrm>
              <a:off x="8507771" y="3167319"/>
              <a:ext cx="100679" cy="285929"/>
            </a:xfrm>
            <a:custGeom>
              <a:avLst/>
              <a:gdLst>
                <a:gd name="T0" fmla="*/ 15 w 21"/>
                <a:gd name="T1" fmla="*/ 0 h 60"/>
                <a:gd name="T2" fmla="*/ 15 w 21"/>
                <a:gd name="T3" fmla="*/ 50 h 60"/>
                <a:gd name="T4" fmla="*/ 10 w 21"/>
                <a:gd name="T5" fmla="*/ 55 h 60"/>
                <a:gd name="T6" fmla="*/ 5 w 21"/>
                <a:gd name="T7" fmla="*/ 50 h 60"/>
                <a:gd name="T8" fmla="*/ 5 w 21"/>
                <a:gd name="T9" fmla="*/ 13 h 60"/>
                <a:gd name="T10" fmla="*/ 0 w 21"/>
                <a:gd name="T11" fmla="*/ 13 h 60"/>
                <a:gd name="T12" fmla="*/ 0 w 21"/>
                <a:gd name="T13" fmla="*/ 50 h 60"/>
                <a:gd name="T14" fmla="*/ 10 w 21"/>
                <a:gd name="T15" fmla="*/ 60 h 60"/>
                <a:gd name="T16" fmla="*/ 21 w 21"/>
                <a:gd name="T17" fmla="*/ 50 h 60"/>
                <a:gd name="T18" fmla="*/ 21 w 21"/>
                <a:gd name="T19" fmla="*/ 0 h 60"/>
                <a:gd name="T20" fmla="*/ 15 w 21"/>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60">
                  <a:moveTo>
                    <a:pt x="15" y="0"/>
                  </a:moveTo>
                  <a:cubicBezTo>
                    <a:pt x="15" y="50"/>
                    <a:pt x="15" y="50"/>
                    <a:pt x="15" y="50"/>
                  </a:cubicBezTo>
                  <a:cubicBezTo>
                    <a:pt x="15" y="53"/>
                    <a:pt x="13" y="55"/>
                    <a:pt x="10" y="55"/>
                  </a:cubicBezTo>
                  <a:cubicBezTo>
                    <a:pt x="7" y="55"/>
                    <a:pt x="5" y="53"/>
                    <a:pt x="5" y="50"/>
                  </a:cubicBezTo>
                  <a:cubicBezTo>
                    <a:pt x="5" y="13"/>
                    <a:pt x="5" y="13"/>
                    <a:pt x="5" y="13"/>
                  </a:cubicBezTo>
                  <a:cubicBezTo>
                    <a:pt x="0" y="13"/>
                    <a:pt x="0" y="13"/>
                    <a:pt x="0" y="13"/>
                  </a:cubicBezTo>
                  <a:cubicBezTo>
                    <a:pt x="0" y="50"/>
                    <a:pt x="0" y="50"/>
                    <a:pt x="0" y="50"/>
                  </a:cubicBezTo>
                  <a:cubicBezTo>
                    <a:pt x="0" y="56"/>
                    <a:pt x="4" y="60"/>
                    <a:pt x="10" y="60"/>
                  </a:cubicBezTo>
                  <a:cubicBezTo>
                    <a:pt x="16" y="60"/>
                    <a:pt x="21" y="56"/>
                    <a:pt x="21" y="50"/>
                  </a:cubicBezTo>
                  <a:cubicBezTo>
                    <a:pt x="21" y="0"/>
                    <a:pt x="21" y="0"/>
                    <a:pt x="21" y="0"/>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6" name="Freeform 50"/>
            <p:cNvSpPr>
              <a:spLocks noEditPoints="1"/>
            </p:cNvSpPr>
            <p:nvPr/>
          </p:nvSpPr>
          <p:spPr bwMode="auto">
            <a:xfrm>
              <a:off x="8151367" y="2931730"/>
              <a:ext cx="328214" cy="511450"/>
            </a:xfrm>
            <a:custGeom>
              <a:avLst/>
              <a:gdLst>
                <a:gd name="T0" fmla="*/ 60 w 69"/>
                <a:gd name="T1" fmla="*/ 0 h 107"/>
                <a:gd name="T2" fmla="*/ 9 w 69"/>
                <a:gd name="T3" fmla="*/ 0 h 107"/>
                <a:gd name="T4" fmla="*/ 0 w 69"/>
                <a:gd name="T5" fmla="*/ 9 h 107"/>
                <a:gd name="T6" fmla="*/ 0 w 69"/>
                <a:gd name="T7" fmla="*/ 76 h 107"/>
                <a:gd name="T8" fmla="*/ 0 w 69"/>
                <a:gd name="T9" fmla="*/ 90 h 107"/>
                <a:gd name="T10" fmla="*/ 0 w 69"/>
                <a:gd name="T11" fmla="*/ 107 h 107"/>
                <a:gd name="T12" fmla="*/ 69 w 69"/>
                <a:gd name="T13" fmla="*/ 107 h 107"/>
                <a:gd name="T14" fmla="*/ 69 w 69"/>
                <a:gd name="T15" fmla="*/ 90 h 107"/>
                <a:gd name="T16" fmla="*/ 69 w 69"/>
                <a:gd name="T17" fmla="*/ 76 h 107"/>
                <a:gd name="T18" fmla="*/ 69 w 69"/>
                <a:gd name="T19" fmla="*/ 9 h 107"/>
                <a:gd name="T20" fmla="*/ 60 w 69"/>
                <a:gd name="T21" fmla="*/ 0 h 107"/>
                <a:gd name="T22" fmla="*/ 10 w 69"/>
                <a:gd name="T23" fmla="*/ 22 h 107"/>
                <a:gd name="T24" fmla="*/ 19 w 69"/>
                <a:gd name="T25" fmla="*/ 13 h 107"/>
                <a:gd name="T26" fmla="*/ 47 w 69"/>
                <a:gd name="T27" fmla="*/ 13 h 107"/>
                <a:gd name="T28" fmla="*/ 56 w 69"/>
                <a:gd name="T29" fmla="*/ 22 h 107"/>
                <a:gd name="T30" fmla="*/ 56 w 69"/>
                <a:gd name="T31" fmla="*/ 27 h 107"/>
                <a:gd name="T32" fmla="*/ 47 w 69"/>
                <a:gd name="T33" fmla="*/ 36 h 107"/>
                <a:gd name="T34" fmla="*/ 19 w 69"/>
                <a:gd name="T35" fmla="*/ 36 h 107"/>
                <a:gd name="T36" fmla="*/ 10 w 69"/>
                <a:gd name="T37" fmla="*/ 27 h 107"/>
                <a:gd name="T38" fmla="*/ 10 w 69"/>
                <a:gd name="T39"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107">
                  <a:moveTo>
                    <a:pt x="60" y="0"/>
                  </a:moveTo>
                  <a:cubicBezTo>
                    <a:pt x="9" y="0"/>
                    <a:pt x="9" y="0"/>
                    <a:pt x="9" y="0"/>
                  </a:cubicBezTo>
                  <a:cubicBezTo>
                    <a:pt x="4" y="0"/>
                    <a:pt x="0" y="4"/>
                    <a:pt x="0" y="9"/>
                  </a:cubicBezTo>
                  <a:cubicBezTo>
                    <a:pt x="0" y="76"/>
                    <a:pt x="0" y="76"/>
                    <a:pt x="0" y="76"/>
                  </a:cubicBezTo>
                  <a:cubicBezTo>
                    <a:pt x="0" y="90"/>
                    <a:pt x="0" y="90"/>
                    <a:pt x="0" y="90"/>
                  </a:cubicBezTo>
                  <a:cubicBezTo>
                    <a:pt x="0" y="107"/>
                    <a:pt x="0" y="107"/>
                    <a:pt x="0" y="107"/>
                  </a:cubicBezTo>
                  <a:cubicBezTo>
                    <a:pt x="69" y="107"/>
                    <a:pt x="69" y="107"/>
                    <a:pt x="69" y="107"/>
                  </a:cubicBezTo>
                  <a:cubicBezTo>
                    <a:pt x="69" y="90"/>
                    <a:pt x="69" y="90"/>
                    <a:pt x="69" y="90"/>
                  </a:cubicBezTo>
                  <a:cubicBezTo>
                    <a:pt x="69" y="76"/>
                    <a:pt x="69" y="76"/>
                    <a:pt x="69" y="76"/>
                  </a:cubicBezTo>
                  <a:cubicBezTo>
                    <a:pt x="69" y="9"/>
                    <a:pt x="69" y="9"/>
                    <a:pt x="69" y="9"/>
                  </a:cubicBezTo>
                  <a:cubicBezTo>
                    <a:pt x="69" y="4"/>
                    <a:pt x="65" y="0"/>
                    <a:pt x="60" y="0"/>
                  </a:cubicBezTo>
                  <a:close/>
                  <a:moveTo>
                    <a:pt x="10" y="22"/>
                  </a:moveTo>
                  <a:cubicBezTo>
                    <a:pt x="10" y="17"/>
                    <a:pt x="14" y="13"/>
                    <a:pt x="19" y="13"/>
                  </a:cubicBezTo>
                  <a:cubicBezTo>
                    <a:pt x="47" y="13"/>
                    <a:pt x="47" y="13"/>
                    <a:pt x="47" y="13"/>
                  </a:cubicBezTo>
                  <a:cubicBezTo>
                    <a:pt x="52" y="13"/>
                    <a:pt x="56" y="17"/>
                    <a:pt x="56" y="22"/>
                  </a:cubicBezTo>
                  <a:cubicBezTo>
                    <a:pt x="56" y="27"/>
                    <a:pt x="56" y="27"/>
                    <a:pt x="56" y="27"/>
                  </a:cubicBezTo>
                  <a:cubicBezTo>
                    <a:pt x="56" y="32"/>
                    <a:pt x="52" y="36"/>
                    <a:pt x="47" y="36"/>
                  </a:cubicBezTo>
                  <a:cubicBezTo>
                    <a:pt x="19" y="36"/>
                    <a:pt x="19" y="36"/>
                    <a:pt x="19" y="36"/>
                  </a:cubicBezTo>
                  <a:cubicBezTo>
                    <a:pt x="14" y="36"/>
                    <a:pt x="10" y="32"/>
                    <a:pt x="10" y="27"/>
                  </a:cubicBez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7" name="组合 206"/>
          <p:cNvGrpSpPr/>
          <p:nvPr/>
        </p:nvGrpSpPr>
        <p:grpSpPr>
          <a:xfrm>
            <a:off x="7259597" y="1275318"/>
            <a:ext cx="4056197" cy="1503899"/>
            <a:chOff x="-391249" y="892303"/>
            <a:chExt cx="4056197" cy="1503899"/>
          </a:xfrm>
        </p:grpSpPr>
        <p:sp>
          <p:nvSpPr>
            <p:cNvPr id="208" name="矩形 207"/>
            <p:cNvSpPr/>
            <p:nvPr/>
          </p:nvSpPr>
          <p:spPr>
            <a:xfrm>
              <a:off x="621187" y="892303"/>
              <a:ext cx="2031325" cy="369332"/>
            </a:xfrm>
            <a:prstGeom prst="rect">
              <a:avLst/>
            </a:prstGeom>
          </p:spPr>
          <p:txBody>
            <a:bodyPr wrap="none">
              <a:spAutoFit/>
            </a:bodyPr>
            <a:lstStyle/>
            <a:p>
              <a:pPr algn="ctr" defTabSz="608965"/>
              <a:r>
                <a:rPr lang="zh-CN" altLang="en-US" b="1" dirty="0">
                  <a:solidFill>
                    <a:srgbClr val="002060"/>
                  </a:solidFill>
                  <a:latin typeface="Arial" panose="020B0604020202020204" pitchFamily="34" charset="0"/>
                  <a:ea typeface="微软雅黑" panose="020B0503020204020204" pitchFamily="34" charset="-122"/>
                  <a:cs typeface="+mn-ea"/>
                  <a:sym typeface="Arial" panose="020B0604020202020204" pitchFamily="34" charset="0"/>
                </a:rPr>
                <a:t>点击此处添加标题</a:t>
              </a:r>
            </a:p>
          </p:txBody>
        </p:sp>
        <p:sp>
          <p:nvSpPr>
            <p:cNvPr id="209" name="矩形 208"/>
            <p:cNvSpPr/>
            <p:nvPr/>
          </p:nvSpPr>
          <p:spPr>
            <a:xfrm>
              <a:off x="-391249" y="1223573"/>
              <a:ext cx="4056197" cy="1172629"/>
            </a:xfrm>
            <a:prstGeom prst="rect">
              <a:avLst/>
            </a:prstGeom>
          </p:spPr>
          <p:txBody>
            <a:bodyPr wrap="square">
              <a:spAutoFit/>
            </a:bodyPr>
            <a:lstStyle/>
            <a:p>
              <a:pPr algn="ctr" defTabSz="608965">
                <a:lnSpc>
                  <a:spcPct val="130000"/>
                </a:lnSpc>
              </a:pPr>
              <a:r>
                <a:rPr lang="zh-CN" altLang="en-US" dirty="0">
                  <a:latin typeface="Arial" panose="020B0604020202020204" pitchFamily="34" charset="0"/>
                  <a:ea typeface="微软雅黑" panose="020B0503020204020204" pitchFamily="34" charset="-122"/>
                  <a:cs typeface="+mn-ea"/>
                  <a:sym typeface="Arial" panose="020B0604020202020204" pitchFamily="34" charset="0"/>
                </a:rPr>
                <a:t>添加标题此处添加标题此处添加标题此处添加标题添加标题此处添加标题此处添加标题</a:t>
              </a:r>
            </a:p>
          </p:txBody>
        </p:sp>
      </p:grpSp>
      <p:grpSp>
        <p:nvGrpSpPr>
          <p:cNvPr id="210" name="组合 209"/>
          <p:cNvGrpSpPr/>
          <p:nvPr/>
        </p:nvGrpSpPr>
        <p:grpSpPr>
          <a:xfrm>
            <a:off x="7259506" y="3029079"/>
            <a:ext cx="4056197" cy="1503899"/>
            <a:chOff x="-391249" y="892303"/>
            <a:chExt cx="4056197" cy="1503899"/>
          </a:xfrm>
        </p:grpSpPr>
        <p:sp>
          <p:nvSpPr>
            <p:cNvPr id="211" name="矩形 210"/>
            <p:cNvSpPr/>
            <p:nvPr/>
          </p:nvSpPr>
          <p:spPr>
            <a:xfrm>
              <a:off x="621187" y="892303"/>
              <a:ext cx="2031325" cy="369332"/>
            </a:xfrm>
            <a:prstGeom prst="rect">
              <a:avLst/>
            </a:prstGeom>
          </p:spPr>
          <p:txBody>
            <a:bodyPr wrap="none">
              <a:spAutoFit/>
            </a:bodyPr>
            <a:lstStyle/>
            <a:p>
              <a:pPr algn="ctr" defTabSz="608965"/>
              <a:r>
                <a:rPr lang="zh-CN" altLang="en-US" b="1" dirty="0">
                  <a:solidFill>
                    <a:srgbClr val="002060"/>
                  </a:solidFill>
                  <a:latin typeface="Arial" panose="020B0604020202020204" pitchFamily="34" charset="0"/>
                  <a:ea typeface="微软雅黑" panose="020B0503020204020204" pitchFamily="34" charset="-122"/>
                  <a:cs typeface="+mn-ea"/>
                  <a:sym typeface="Arial" panose="020B0604020202020204" pitchFamily="34" charset="0"/>
                </a:rPr>
                <a:t>点击此处添加标题</a:t>
              </a:r>
            </a:p>
          </p:txBody>
        </p:sp>
        <p:sp>
          <p:nvSpPr>
            <p:cNvPr id="212" name="矩形 211"/>
            <p:cNvSpPr/>
            <p:nvPr/>
          </p:nvSpPr>
          <p:spPr>
            <a:xfrm>
              <a:off x="-391249" y="1223573"/>
              <a:ext cx="4056197" cy="1172629"/>
            </a:xfrm>
            <a:prstGeom prst="rect">
              <a:avLst/>
            </a:prstGeom>
          </p:spPr>
          <p:txBody>
            <a:bodyPr wrap="square">
              <a:spAutoFit/>
            </a:bodyPr>
            <a:lstStyle/>
            <a:p>
              <a:pPr algn="ctr" defTabSz="608965">
                <a:lnSpc>
                  <a:spcPct val="130000"/>
                </a:lnSpc>
              </a:pPr>
              <a:r>
                <a:rPr lang="zh-CN" altLang="en-US" dirty="0">
                  <a:latin typeface="Arial" panose="020B0604020202020204" pitchFamily="34" charset="0"/>
                  <a:ea typeface="微软雅黑" panose="020B0503020204020204" pitchFamily="34" charset="-122"/>
                  <a:cs typeface="+mn-ea"/>
                  <a:sym typeface="Arial" panose="020B0604020202020204" pitchFamily="34" charset="0"/>
                </a:rPr>
                <a:t>添加标题此处添加标题此处添加标题此处添加标题添加标题此处添加标题此处添加标题</a:t>
              </a:r>
            </a:p>
          </p:txBody>
        </p:sp>
      </p:grpSp>
      <p:grpSp>
        <p:nvGrpSpPr>
          <p:cNvPr id="213" name="组合 212"/>
          <p:cNvGrpSpPr/>
          <p:nvPr/>
        </p:nvGrpSpPr>
        <p:grpSpPr>
          <a:xfrm>
            <a:off x="7259506" y="4666639"/>
            <a:ext cx="4056197" cy="1503899"/>
            <a:chOff x="-391249" y="892303"/>
            <a:chExt cx="4056197" cy="1503899"/>
          </a:xfrm>
        </p:grpSpPr>
        <p:sp>
          <p:nvSpPr>
            <p:cNvPr id="214" name="矩形 213"/>
            <p:cNvSpPr/>
            <p:nvPr/>
          </p:nvSpPr>
          <p:spPr>
            <a:xfrm>
              <a:off x="621187" y="892303"/>
              <a:ext cx="2031325" cy="369332"/>
            </a:xfrm>
            <a:prstGeom prst="rect">
              <a:avLst/>
            </a:prstGeom>
          </p:spPr>
          <p:txBody>
            <a:bodyPr wrap="none">
              <a:spAutoFit/>
            </a:bodyPr>
            <a:lstStyle/>
            <a:p>
              <a:pPr algn="ctr" defTabSz="608965"/>
              <a:r>
                <a:rPr lang="zh-CN" altLang="en-US" b="1" dirty="0">
                  <a:solidFill>
                    <a:srgbClr val="002060"/>
                  </a:solidFill>
                  <a:latin typeface="Arial" panose="020B0604020202020204" pitchFamily="34" charset="0"/>
                  <a:ea typeface="微软雅黑" panose="020B0503020204020204" pitchFamily="34" charset="-122"/>
                  <a:cs typeface="+mn-ea"/>
                  <a:sym typeface="Arial" panose="020B0604020202020204" pitchFamily="34" charset="0"/>
                </a:rPr>
                <a:t>点击此处添加标题</a:t>
              </a:r>
            </a:p>
          </p:txBody>
        </p:sp>
        <p:sp>
          <p:nvSpPr>
            <p:cNvPr id="215" name="矩形 214"/>
            <p:cNvSpPr/>
            <p:nvPr/>
          </p:nvSpPr>
          <p:spPr>
            <a:xfrm>
              <a:off x="-391249" y="1223573"/>
              <a:ext cx="4056197" cy="1172629"/>
            </a:xfrm>
            <a:prstGeom prst="rect">
              <a:avLst/>
            </a:prstGeom>
          </p:spPr>
          <p:txBody>
            <a:bodyPr wrap="square">
              <a:spAutoFit/>
            </a:bodyPr>
            <a:lstStyle/>
            <a:p>
              <a:pPr algn="ctr" defTabSz="608965">
                <a:lnSpc>
                  <a:spcPct val="130000"/>
                </a:lnSpc>
              </a:pPr>
              <a:r>
                <a:rPr lang="zh-CN" altLang="en-US" dirty="0">
                  <a:latin typeface="Arial" panose="020B0604020202020204" pitchFamily="34" charset="0"/>
                  <a:ea typeface="微软雅黑" panose="020B0503020204020204" pitchFamily="34" charset="-122"/>
                  <a:cs typeface="+mn-ea"/>
                  <a:sym typeface="Arial" panose="020B0604020202020204" pitchFamily="34" charset="0"/>
                </a:rPr>
                <a:t>添加标题此处添加标题此处添加标题此处添加标题添加标题此处添加标题此处添加标题</a:t>
              </a:r>
            </a:p>
          </p:txBody>
        </p:sp>
      </p:gr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grpId="0" nodeType="afterEffect">
                                  <p:stCondLst>
                                    <p:cond delay="0"/>
                                  </p:stCondLst>
                                  <p:childTnLst>
                                    <p:set>
                                      <p:cBhvr>
                                        <p:cTn id="18" dur="1" fill="hold">
                                          <p:stCondLst>
                                            <p:cond delay="0"/>
                                          </p:stCondLst>
                                        </p:cTn>
                                        <p:tgtEl>
                                          <p:spTgt spid="172"/>
                                        </p:tgtEl>
                                        <p:attrNameLst>
                                          <p:attrName>style.visibility</p:attrName>
                                        </p:attrNameLst>
                                      </p:cBhvr>
                                      <p:to>
                                        <p:strVal val="visible"/>
                                      </p:to>
                                    </p:set>
                                    <p:animEffect transition="in" filter="fade">
                                      <p:cBhvr>
                                        <p:cTn id="19" dur="500"/>
                                        <p:tgtEl>
                                          <p:spTgt spid="172"/>
                                        </p:tgtEl>
                                      </p:cBhvr>
                                    </p:animEffect>
                                    <p:anim calcmode="lin" valueType="num">
                                      <p:cBhvr>
                                        <p:cTn id="20" dur="500" fill="hold"/>
                                        <p:tgtEl>
                                          <p:spTgt spid="172"/>
                                        </p:tgtEl>
                                        <p:attrNameLst>
                                          <p:attrName>ppt_x</p:attrName>
                                        </p:attrNameLst>
                                      </p:cBhvr>
                                      <p:tavLst>
                                        <p:tav tm="0">
                                          <p:val>
                                            <p:strVal val="#ppt_x"/>
                                          </p:val>
                                        </p:tav>
                                        <p:tav tm="100000">
                                          <p:val>
                                            <p:strVal val="#ppt_x"/>
                                          </p:val>
                                        </p:tav>
                                      </p:tavLst>
                                    </p:anim>
                                    <p:anim calcmode="lin" valueType="num">
                                      <p:cBhvr>
                                        <p:cTn id="21" dur="500" fill="hold"/>
                                        <p:tgtEl>
                                          <p:spTgt spid="17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50"/>
                                  </p:stCondLst>
                                  <p:childTnLst>
                                    <p:set>
                                      <p:cBhvr>
                                        <p:cTn id="23" dur="1" fill="hold">
                                          <p:stCondLst>
                                            <p:cond delay="0"/>
                                          </p:stCondLst>
                                        </p:cTn>
                                        <p:tgtEl>
                                          <p:spTgt spid="171"/>
                                        </p:tgtEl>
                                        <p:attrNameLst>
                                          <p:attrName>style.visibility</p:attrName>
                                        </p:attrNameLst>
                                      </p:cBhvr>
                                      <p:to>
                                        <p:strVal val="visible"/>
                                      </p:to>
                                    </p:set>
                                    <p:animEffect transition="in" filter="fade">
                                      <p:cBhvr>
                                        <p:cTn id="24" dur="500"/>
                                        <p:tgtEl>
                                          <p:spTgt spid="171"/>
                                        </p:tgtEl>
                                      </p:cBhvr>
                                    </p:animEffect>
                                    <p:anim calcmode="lin" valueType="num">
                                      <p:cBhvr>
                                        <p:cTn id="25" dur="500" fill="hold"/>
                                        <p:tgtEl>
                                          <p:spTgt spid="171"/>
                                        </p:tgtEl>
                                        <p:attrNameLst>
                                          <p:attrName>ppt_x</p:attrName>
                                        </p:attrNameLst>
                                      </p:cBhvr>
                                      <p:tavLst>
                                        <p:tav tm="0">
                                          <p:val>
                                            <p:strVal val="#ppt_x"/>
                                          </p:val>
                                        </p:tav>
                                        <p:tav tm="100000">
                                          <p:val>
                                            <p:strVal val="#ppt_x"/>
                                          </p:val>
                                        </p:tav>
                                      </p:tavLst>
                                    </p:anim>
                                    <p:anim calcmode="lin" valueType="num">
                                      <p:cBhvr>
                                        <p:cTn id="26" dur="500" fill="hold"/>
                                        <p:tgtEl>
                                          <p:spTgt spid="17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170"/>
                                        </p:tgtEl>
                                        <p:attrNameLst>
                                          <p:attrName>style.visibility</p:attrName>
                                        </p:attrNameLst>
                                      </p:cBhvr>
                                      <p:to>
                                        <p:strVal val="visible"/>
                                      </p:to>
                                    </p:set>
                                    <p:animEffect transition="in" filter="fade">
                                      <p:cBhvr>
                                        <p:cTn id="29" dur="500"/>
                                        <p:tgtEl>
                                          <p:spTgt spid="170"/>
                                        </p:tgtEl>
                                      </p:cBhvr>
                                    </p:animEffect>
                                    <p:anim calcmode="lin" valueType="num">
                                      <p:cBhvr>
                                        <p:cTn id="30" dur="500" fill="hold"/>
                                        <p:tgtEl>
                                          <p:spTgt spid="170"/>
                                        </p:tgtEl>
                                        <p:attrNameLst>
                                          <p:attrName>ppt_x</p:attrName>
                                        </p:attrNameLst>
                                      </p:cBhvr>
                                      <p:tavLst>
                                        <p:tav tm="0">
                                          <p:val>
                                            <p:strVal val="#ppt_x"/>
                                          </p:val>
                                        </p:tav>
                                        <p:tav tm="100000">
                                          <p:val>
                                            <p:strVal val="#ppt_x"/>
                                          </p:val>
                                        </p:tav>
                                      </p:tavLst>
                                    </p:anim>
                                    <p:anim calcmode="lin" valueType="num">
                                      <p:cBhvr>
                                        <p:cTn id="31" dur="500" fill="hold"/>
                                        <p:tgtEl>
                                          <p:spTgt spid="17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450"/>
                                  </p:stCondLst>
                                  <p:childTnLst>
                                    <p:set>
                                      <p:cBhvr>
                                        <p:cTn id="33" dur="1" fill="hold">
                                          <p:stCondLst>
                                            <p:cond delay="0"/>
                                          </p:stCondLst>
                                        </p:cTn>
                                        <p:tgtEl>
                                          <p:spTgt spid="169"/>
                                        </p:tgtEl>
                                        <p:attrNameLst>
                                          <p:attrName>style.visibility</p:attrName>
                                        </p:attrNameLst>
                                      </p:cBhvr>
                                      <p:to>
                                        <p:strVal val="visible"/>
                                      </p:to>
                                    </p:set>
                                    <p:animEffect transition="in" filter="fade">
                                      <p:cBhvr>
                                        <p:cTn id="34" dur="500"/>
                                        <p:tgtEl>
                                          <p:spTgt spid="169"/>
                                        </p:tgtEl>
                                      </p:cBhvr>
                                    </p:animEffect>
                                    <p:anim calcmode="lin" valueType="num">
                                      <p:cBhvr>
                                        <p:cTn id="35" dur="500" fill="hold"/>
                                        <p:tgtEl>
                                          <p:spTgt spid="169"/>
                                        </p:tgtEl>
                                        <p:attrNameLst>
                                          <p:attrName>ppt_x</p:attrName>
                                        </p:attrNameLst>
                                      </p:cBhvr>
                                      <p:tavLst>
                                        <p:tav tm="0">
                                          <p:val>
                                            <p:strVal val="#ppt_x"/>
                                          </p:val>
                                        </p:tav>
                                        <p:tav tm="100000">
                                          <p:val>
                                            <p:strVal val="#ppt_x"/>
                                          </p:val>
                                        </p:tav>
                                      </p:tavLst>
                                    </p:anim>
                                    <p:anim calcmode="lin" valueType="num">
                                      <p:cBhvr>
                                        <p:cTn id="36" dur="500" fill="hold"/>
                                        <p:tgtEl>
                                          <p:spTgt spid="169"/>
                                        </p:tgtEl>
                                        <p:attrNameLst>
                                          <p:attrName>ppt_y</p:attrName>
                                        </p:attrNameLst>
                                      </p:cBhvr>
                                      <p:tavLst>
                                        <p:tav tm="0">
                                          <p:val>
                                            <p:strVal val="#ppt_y+.1"/>
                                          </p:val>
                                        </p:tav>
                                        <p:tav tm="100000">
                                          <p:val>
                                            <p:strVal val="#ppt_y"/>
                                          </p:val>
                                        </p:tav>
                                      </p:tavLst>
                                    </p:anim>
                                  </p:childTnLst>
                                </p:cTn>
                              </p:par>
                            </p:childTnLst>
                          </p:cTn>
                        </p:par>
                        <p:par>
                          <p:cTn id="37" fill="hold">
                            <p:stCondLst>
                              <p:cond delay="1950"/>
                            </p:stCondLst>
                            <p:childTnLst>
                              <p:par>
                                <p:cTn id="38" presetID="22" presetClass="entr" presetSubtype="4"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Effect transition="in" filter="wipe(down)">
                                      <p:cBhvr>
                                        <p:cTn id="40" dur="500"/>
                                        <p:tgtEl>
                                          <p:spTgt spid="168"/>
                                        </p:tgtEl>
                                      </p:cBhvr>
                                    </p:animEffect>
                                  </p:childTnLst>
                                </p:cTn>
                              </p:par>
                            </p:childTnLst>
                          </p:cTn>
                        </p:par>
                        <p:par>
                          <p:cTn id="41" fill="hold">
                            <p:stCondLst>
                              <p:cond delay="2450"/>
                            </p:stCondLst>
                            <p:childTnLst>
                              <p:par>
                                <p:cTn id="42" presetID="22" presetClass="entr" presetSubtype="8" fill="hold" nodeType="afterEffect">
                                  <p:stCondLst>
                                    <p:cond delay="0"/>
                                  </p:stCondLst>
                                  <p:childTnLst>
                                    <p:set>
                                      <p:cBhvr>
                                        <p:cTn id="43" dur="1" fill="hold">
                                          <p:stCondLst>
                                            <p:cond delay="0"/>
                                          </p:stCondLst>
                                        </p:cTn>
                                        <p:tgtEl>
                                          <p:spTgt spid="181"/>
                                        </p:tgtEl>
                                        <p:attrNameLst>
                                          <p:attrName>style.visibility</p:attrName>
                                        </p:attrNameLst>
                                      </p:cBhvr>
                                      <p:to>
                                        <p:strVal val="visible"/>
                                      </p:to>
                                    </p:set>
                                    <p:animEffect transition="in" filter="wipe(left)">
                                      <p:cBhvr>
                                        <p:cTn id="44" dur="500"/>
                                        <p:tgtEl>
                                          <p:spTgt spid="181"/>
                                        </p:tgtEl>
                                      </p:cBhvr>
                                    </p:animEffect>
                                  </p:childTnLst>
                                </p:cTn>
                              </p:par>
                            </p:childTnLst>
                          </p:cTn>
                        </p:par>
                        <p:par>
                          <p:cTn id="45" fill="hold">
                            <p:stCondLst>
                              <p:cond delay="2950"/>
                            </p:stCondLst>
                            <p:childTnLst>
                              <p:par>
                                <p:cTn id="46" presetID="49" presetClass="entr" presetSubtype="0" decel="100000" fill="hold" nodeType="afterEffect">
                                  <p:stCondLst>
                                    <p:cond delay="0"/>
                                  </p:stCondLst>
                                  <p:childTnLst>
                                    <p:set>
                                      <p:cBhvr>
                                        <p:cTn id="47" dur="1" fill="hold">
                                          <p:stCondLst>
                                            <p:cond delay="0"/>
                                          </p:stCondLst>
                                        </p:cTn>
                                        <p:tgtEl>
                                          <p:spTgt spid="200"/>
                                        </p:tgtEl>
                                        <p:attrNameLst>
                                          <p:attrName>style.visibility</p:attrName>
                                        </p:attrNameLst>
                                      </p:cBhvr>
                                      <p:to>
                                        <p:strVal val="visible"/>
                                      </p:to>
                                    </p:set>
                                    <p:anim calcmode="lin" valueType="num">
                                      <p:cBhvr>
                                        <p:cTn id="48" dur="500" fill="hold"/>
                                        <p:tgtEl>
                                          <p:spTgt spid="200"/>
                                        </p:tgtEl>
                                        <p:attrNameLst>
                                          <p:attrName>ppt_w</p:attrName>
                                        </p:attrNameLst>
                                      </p:cBhvr>
                                      <p:tavLst>
                                        <p:tav tm="0">
                                          <p:val>
                                            <p:fltVal val="0"/>
                                          </p:val>
                                        </p:tav>
                                        <p:tav tm="100000">
                                          <p:val>
                                            <p:strVal val="#ppt_w"/>
                                          </p:val>
                                        </p:tav>
                                      </p:tavLst>
                                    </p:anim>
                                    <p:anim calcmode="lin" valueType="num">
                                      <p:cBhvr>
                                        <p:cTn id="49" dur="500" fill="hold"/>
                                        <p:tgtEl>
                                          <p:spTgt spid="200"/>
                                        </p:tgtEl>
                                        <p:attrNameLst>
                                          <p:attrName>ppt_h</p:attrName>
                                        </p:attrNameLst>
                                      </p:cBhvr>
                                      <p:tavLst>
                                        <p:tav tm="0">
                                          <p:val>
                                            <p:fltVal val="0"/>
                                          </p:val>
                                        </p:tav>
                                        <p:tav tm="100000">
                                          <p:val>
                                            <p:strVal val="#ppt_h"/>
                                          </p:val>
                                        </p:tav>
                                      </p:tavLst>
                                    </p:anim>
                                    <p:anim calcmode="lin" valueType="num">
                                      <p:cBhvr>
                                        <p:cTn id="50" dur="500" fill="hold"/>
                                        <p:tgtEl>
                                          <p:spTgt spid="200"/>
                                        </p:tgtEl>
                                        <p:attrNameLst>
                                          <p:attrName>style.rotation</p:attrName>
                                        </p:attrNameLst>
                                      </p:cBhvr>
                                      <p:tavLst>
                                        <p:tav tm="0">
                                          <p:val>
                                            <p:fltVal val="360"/>
                                          </p:val>
                                        </p:tav>
                                        <p:tav tm="100000">
                                          <p:val>
                                            <p:fltVal val="0"/>
                                          </p:val>
                                        </p:tav>
                                      </p:tavLst>
                                    </p:anim>
                                    <p:animEffect transition="in" filter="fade">
                                      <p:cBhvr>
                                        <p:cTn id="51" dur="500"/>
                                        <p:tgtEl>
                                          <p:spTgt spid="200"/>
                                        </p:tgtEl>
                                      </p:cBhvr>
                                    </p:animEffect>
                                  </p:childTnLst>
                                </p:cTn>
                              </p:par>
                            </p:childTnLst>
                          </p:cTn>
                        </p:par>
                        <p:par>
                          <p:cTn id="52" fill="hold">
                            <p:stCondLst>
                              <p:cond delay="3450"/>
                            </p:stCondLst>
                            <p:childTnLst>
                              <p:par>
                                <p:cTn id="53" presetID="22" presetClass="entr" presetSubtype="8" fill="hold" nodeType="afterEffect">
                                  <p:stCondLst>
                                    <p:cond delay="0"/>
                                  </p:stCondLst>
                                  <p:childTnLst>
                                    <p:set>
                                      <p:cBhvr>
                                        <p:cTn id="54" dur="1" fill="hold">
                                          <p:stCondLst>
                                            <p:cond delay="0"/>
                                          </p:stCondLst>
                                        </p:cTn>
                                        <p:tgtEl>
                                          <p:spTgt spid="177"/>
                                        </p:tgtEl>
                                        <p:attrNameLst>
                                          <p:attrName>style.visibility</p:attrName>
                                        </p:attrNameLst>
                                      </p:cBhvr>
                                      <p:to>
                                        <p:strVal val="visible"/>
                                      </p:to>
                                    </p:set>
                                    <p:animEffect transition="in" filter="wipe(left)">
                                      <p:cBhvr>
                                        <p:cTn id="55" dur="500"/>
                                        <p:tgtEl>
                                          <p:spTgt spid="177"/>
                                        </p:tgtEl>
                                      </p:cBhvr>
                                    </p:animEffect>
                                  </p:childTnLst>
                                </p:cTn>
                              </p:par>
                            </p:childTnLst>
                          </p:cTn>
                        </p:par>
                        <p:par>
                          <p:cTn id="56" fill="hold">
                            <p:stCondLst>
                              <p:cond delay="3950"/>
                            </p:stCondLst>
                            <p:childTnLst>
                              <p:par>
                                <p:cTn id="57" presetID="49" presetClass="entr" presetSubtype="0" decel="100000" fill="hold" nodeType="afterEffect">
                                  <p:stCondLst>
                                    <p:cond delay="0"/>
                                  </p:stCondLst>
                                  <p:childTnLst>
                                    <p:set>
                                      <p:cBhvr>
                                        <p:cTn id="58" dur="1" fill="hold">
                                          <p:stCondLst>
                                            <p:cond delay="0"/>
                                          </p:stCondLst>
                                        </p:cTn>
                                        <p:tgtEl>
                                          <p:spTgt spid="189"/>
                                        </p:tgtEl>
                                        <p:attrNameLst>
                                          <p:attrName>style.visibility</p:attrName>
                                        </p:attrNameLst>
                                      </p:cBhvr>
                                      <p:to>
                                        <p:strVal val="visible"/>
                                      </p:to>
                                    </p:set>
                                    <p:anim calcmode="lin" valueType="num">
                                      <p:cBhvr>
                                        <p:cTn id="59" dur="500" fill="hold"/>
                                        <p:tgtEl>
                                          <p:spTgt spid="189"/>
                                        </p:tgtEl>
                                        <p:attrNameLst>
                                          <p:attrName>ppt_w</p:attrName>
                                        </p:attrNameLst>
                                      </p:cBhvr>
                                      <p:tavLst>
                                        <p:tav tm="0">
                                          <p:val>
                                            <p:fltVal val="0"/>
                                          </p:val>
                                        </p:tav>
                                        <p:tav tm="100000">
                                          <p:val>
                                            <p:strVal val="#ppt_w"/>
                                          </p:val>
                                        </p:tav>
                                      </p:tavLst>
                                    </p:anim>
                                    <p:anim calcmode="lin" valueType="num">
                                      <p:cBhvr>
                                        <p:cTn id="60" dur="500" fill="hold"/>
                                        <p:tgtEl>
                                          <p:spTgt spid="189"/>
                                        </p:tgtEl>
                                        <p:attrNameLst>
                                          <p:attrName>ppt_h</p:attrName>
                                        </p:attrNameLst>
                                      </p:cBhvr>
                                      <p:tavLst>
                                        <p:tav tm="0">
                                          <p:val>
                                            <p:fltVal val="0"/>
                                          </p:val>
                                        </p:tav>
                                        <p:tav tm="100000">
                                          <p:val>
                                            <p:strVal val="#ppt_h"/>
                                          </p:val>
                                        </p:tav>
                                      </p:tavLst>
                                    </p:anim>
                                    <p:anim calcmode="lin" valueType="num">
                                      <p:cBhvr>
                                        <p:cTn id="61" dur="500" fill="hold"/>
                                        <p:tgtEl>
                                          <p:spTgt spid="189"/>
                                        </p:tgtEl>
                                        <p:attrNameLst>
                                          <p:attrName>style.rotation</p:attrName>
                                        </p:attrNameLst>
                                      </p:cBhvr>
                                      <p:tavLst>
                                        <p:tav tm="0">
                                          <p:val>
                                            <p:fltVal val="360"/>
                                          </p:val>
                                        </p:tav>
                                        <p:tav tm="100000">
                                          <p:val>
                                            <p:fltVal val="0"/>
                                          </p:val>
                                        </p:tav>
                                      </p:tavLst>
                                    </p:anim>
                                    <p:animEffect transition="in" filter="fade">
                                      <p:cBhvr>
                                        <p:cTn id="62" dur="500"/>
                                        <p:tgtEl>
                                          <p:spTgt spid="189"/>
                                        </p:tgtEl>
                                      </p:cBhvr>
                                    </p:animEffect>
                                  </p:childTnLst>
                                </p:cTn>
                              </p:par>
                            </p:childTnLst>
                          </p:cTn>
                        </p:par>
                        <p:par>
                          <p:cTn id="63" fill="hold">
                            <p:stCondLst>
                              <p:cond delay="4450"/>
                            </p:stCondLst>
                            <p:childTnLst>
                              <p:par>
                                <p:cTn id="64" presetID="22" presetClass="entr" presetSubtype="8" fill="hold" nodeType="afterEffect">
                                  <p:stCondLst>
                                    <p:cond delay="0"/>
                                  </p:stCondLst>
                                  <p:childTnLst>
                                    <p:set>
                                      <p:cBhvr>
                                        <p:cTn id="65" dur="1" fill="hold">
                                          <p:stCondLst>
                                            <p:cond delay="0"/>
                                          </p:stCondLst>
                                        </p:cTn>
                                        <p:tgtEl>
                                          <p:spTgt spid="185"/>
                                        </p:tgtEl>
                                        <p:attrNameLst>
                                          <p:attrName>style.visibility</p:attrName>
                                        </p:attrNameLst>
                                      </p:cBhvr>
                                      <p:to>
                                        <p:strVal val="visible"/>
                                      </p:to>
                                    </p:set>
                                    <p:animEffect transition="in" filter="wipe(left)">
                                      <p:cBhvr>
                                        <p:cTn id="66" dur="500"/>
                                        <p:tgtEl>
                                          <p:spTgt spid="185"/>
                                        </p:tgtEl>
                                      </p:cBhvr>
                                    </p:animEffect>
                                  </p:childTnLst>
                                </p:cTn>
                              </p:par>
                            </p:childTnLst>
                          </p:cTn>
                        </p:par>
                        <p:par>
                          <p:cTn id="67" fill="hold">
                            <p:stCondLst>
                              <p:cond delay="4950"/>
                            </p:stCondLst>
                            <p:childTnLst>
                              <p:par>
                                <p:cTn id="68" presetID="49" presetClass="entr" presetSubtype="0" decel="100000" fill="hold" nodeType="afterEffect">
                                  <p:stCondLst>
                                    <p:cond delay="0"/>
                                  </p:stCondLst>
                                  <p:childTnLst>
                                    <p:set>
                                      <p:cBhvr>
                                        <p:cTn id="69" dur="1" fill="hold">
                                          <p:stCondLst>
                                            <p:cond delay="0"/>
                                          </p:stCondLst>
                                        </p:cTn>
                                        <p:tgtEl>
                                          <p:spTgt spid="193"/>
                                        </p:tgtEl>
                                        <p:attrNameLst>
                                          <p:attrName>style.visibility</p:attrName>
                                        </p:attrNameLst>
                                      </p:cBhvr>
                                      <p:to>
                                        <p:strVal val="visible"/>
                                      </p:to>
                                    </p:set>
                                    <p:anim calcmode="lin" valueType="num">
                                      <p:cBhvr>
                                        <p:cTn id="70" dur="500" fill="hold"/>
                                        <p:tgtEl>
                                          <p:spTgt spid="193"/>
                                        </p:tgtEl>
                                        <p:attrNameLst>
                                          <p:attrName>ppt_w</p:attrName>
                                        </p:attrNameLst>
                                      </p:cBhvr>
                                      <p:tavLst>
                                        <p:tav tm="0">
                                          <p:val>
                                            <p:fltVal val="0"/>
                                          </p:val>
                                        </p:tav>
                                        <p:tav tm="100000">
                                          <p:val>
                                            <p:strVal val="#ppt_w"/>
                                          </p:val>
                                        </p:tav>
                                      </p:tavLst>
                                    </p:anim>
                                    <p:anim calcmode="lin" valueType="num">
                                      <p:cBhvr>
                                        <p:cTn id="71" dur="500" fill="hold"/>
                                        <p:tgtEl>
                                          <p:spTgt spid="193"/>
                                        </p:tgtEl>
                                        <p:attrNameLst>
                                          <p:attrName>ppt_h</p:attrName>
                                        </p:attrNameLst>
                                      </p:cBhvr>
                                      <p:tavLst>
                                        <p:tav tm="0">
                                          <p:val>
                                            <p:fltVal val="0"/>
                                          </p:val>
                                        </p:tav>
                                        <p:tav tm="100000">
                                          <p:val>
                                            <p:strVal val="#ppt_h"/>
                                          </p:val>
                                        </p:tav>
                                      </p:tavLst>
                                    </p:anim>
                                    <p:anim calcmode="lin" valueType="num">
                                      <p:cBhvr>
                                        <p:cTn id="72" dur="500" fill="hold"/>
                                        <p:tgtEl>
                                          <p:spTgt spid="193"/>
                                        </p:tgtEl>
                                        <p:attrNameLst>
                                          <p:attrName>style.rotation</p:attrName>
                                        </p:attrNameLst>
                                      </p:cBhvr>
                                      <p:tavLst>
                                        <p:tav tm="0">
                                          <p:val>
                                            <p:fltVal val="360"/>
                                          </p:val>
                                        </p:tav>
                                        <p:tav tm="100000">
                                          <p:val>
                                            <p:fltVal val="0"/>
                                          </p:val>
                                        </p:tav>
                                      </p:tavLst>
                                    </p:anim>
                                    <p:animEffect transition="in" filter="fade">
                                      <p:cBhvr>
                                        <p:cTn id="73" dur="500"/>
                                        <p:tgtEl>
                                          <p:spTgt spid="193"/>
                                        </p:tgtEl>
                                      </p:cBhvr>
                                    </p:animEffect>
                                  </p:childTnLst>
                                </p:cTn>
                              </p:par>
                            </p:childTnLst>
                          </p:cTn>
                        </p:par>
                        <p:par>
                          <p:cTn id="74" fill="hold">
                            <p:stCondLst>
                              <p:cond delay="5450"/>
                            </p:stCondLst>
                            <p:childTnLst>
                              <p:par>
                                <p:cTn id="75" presetID="10" presetClass="entr" presetSubtype="0" fill="hold" nodeType="afterEffect">
                                  <p:stCondLst>
                                    <p:cond delay="0"/>
                                  </p:stCondLst>
                                  <p:childTnLst>
                                    <p:set>
                                      <p:cBhvr>
                                        <p:cTn id="76" dur="1" fill="hold">
                                          <p:stCondLst>
                                            <p:cond delay="0"/>
                                          </p:stCondLst>
                                        </p:cTn>
                                        <p:tgtEl>
                                          <p:spTgt spid="207"/>
                                        </p:tgtEl>
                                        <p:attrNameLst>
                                          <p:attrName>style.visibility</p:attrName>
                                        </p:attrNameLst>
                                      </p:cBhvr>
                                      <p:to>
                                        <p:strVal val="visible"/>
                                      </p:to>
                                    </p:set>
                                    <p:animEffect transition="in" filter="fade">
                                      <p:cBhvr>
                                        <p:cTn id="77" dur="500"/>
                                        <p:tgtEl>
                                          <p:spTgt spid="207"/>
                                        </p:tgtEl>
                                      </p:cBhvr>
                                    </p:animEffect>
                                  </p:childTnLst>
                                </p:cTn>
                              </p:par>
                            </p:childTnLst>
                          </p:cTn>
                        </p:par>
                        <p:par>
                          <p:cTn id="78" fill="hold">
                            <p:stCondLst>
                              <p:cond delay="5950"/>
                            </p:stCondLst>
                            <p:childTnLst>
                              <p:par>
                                <p:cTn id="79" presetID="10" presetClass="entr" presetSubtype="0" fill="hold" nodeType="afterEffect">
                                  <p:stCondLst>
                                    <p:cond delay="0"/>
                                  </p:stCondLst>
                                  <p:childTnLst>
                                    <p:set>
                                      <p:cBhvr>
                                        <p:cTn id="80" dur="1" fill="hold">
                                          <p:stCondLst>
                                            <p:cond delay="0"/>
                                          </p:stCondLst>
                                        </p:cTn>
                                        <p:tgtEl>
                                          <p:spTgt spid="210"/>
                                        </p:tgtEl>
                                        <p:attrNameLst>
                                          <p:attrName>style.visibility</p:attrName>
                                        </p:attrNameLst>
                                      </p:cBhvr>
                                      <p:to>
                                        <p:strVal val="visible"/>
                                      </p:to>
                                    </p:set>
                                    <p:animEffect transition="in" filter="fade">
                                      <p:cBhvr>
                                        <p:cTn id="81" dur="500"/>
                                        <p:tgtEl>
                                          <p:spTgt spid="210"/>
                                        </p:tgtEl>
                                      </p:cBhvr>
                                    </p:animEffect>
                                  </p:childTnLst>
                                </p:cTn>
                              </p:par>
                            </p:childTnLst>
                          </p:cTn>
                        </p:par>
                        <p:par>
                          <p:cTn id="82" fill="hold">
                            <p:stCondLst>
                              <p:cond delay="6450"/>
                            </p:stCondLst>
                            <p:childTnLst>
                              <p:par>
                                <p:cTn id="83" presetID="10" presetClass="entr" presetSubtype="0" fill="hold" nodeType="afterEffect">
                                  <p:stCondLst>
                                    <p:cond delay="0"/>
                                  </p:stCondLst>
                                  <p:childTnLst>
                                    <p:set>
                                      <p:cBhvr>
                                        <p:cTn id="84" dur="1" fill="hold">
                                          <p:stCondLst>
                                            <p:cond delay="0"/>
                                          </p:stCondLst>
                                        </p:cTn>
                                        <p:tgtEl>
                                          <p:spTgt spid="213"/>
                                        </p:tgtEl>
                                        <p:attrNameLst>
                                          <p:attrName>style.visibility</p:attrName>
                                        </p:attrNameLst>
                                      </p:cBhvr>
                                      <p:to>
                                        <p:strVal val="visible"/>
                                      </p:to>
                                    </p:set>
                                    <p:animEffect transition="in" filter="fade">
                                      <p:cBhvr>
                                        <p:cTn id="85"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68" grpId="0" animBg="1"/>
      <p:bldP spid="169" grpId="0" animBg="1"/>
      <p:bldP spid="170" grpId="0" animBg="1"/>
      <p:bldP spid="171" grpId="0" animBg="1"/>
      <p:bldP spid="17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四、请在此处添加标题</a:t>
            </a:r>
          </a:p>
        </p:txBody>
      </p:sp>
      <p:sp>
        <p:nvSpPr>
          <p:cNvPr id="102" name="Freeform 7"/>
          <p:cNvSpPr>
            <a:spLocks noEditPoints="1"/>
          </p:cNvSpPr>
          <p:nvPr/>
        </p:nvSpPr>
        <p:spPr bwMode="auto">
          <a:xfrm>
            <a:off x="4883399" y="2936348"/>
            <a:ext cx="2021381" cy="1814691"/>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91440" tIns="45720" rIns="91440" bIns="45720" anchor="ctr"/>
          <a:lstStyle/>
          <a:p>
            <a:pPr algn="ctr">
              <a:defRPr/>
            </a:pPr>
            <a:r>
              <a:rPr lang="zh-CN" altLang="en-US" sz="2935" kern="0" dirty="0">
                <a:solidFill>
                  <a:srgbClr val="002060"/>
                </a:solidFill>
                <a:latin typeface="Arial" panose="020B0604020202020204" pitchFamily="34" charset="0"/>
                <a:ea typeface="微软雅黑" panose="020B0503020204020204" pitchFamily="34" charset="-122"/>
                <a:sym typeface="Arial" panose="020B0604020202020204" pitchFamily="34" charset="0"/>
              </a:rPr>
              <a:t>标题</a:t>
            </a:r>
            <a:endParaRPr lang="en-US" altLang="zh-CN" sz="2935" kern="0"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a:p>
            <a:pPr algn="ctr">
              <a:defRPr/>
            </a:pPr>
            <a:r>
              <a:rPr lang="zh-CN" altLang="en-US" sz="2935" kern="0" dirty="0">
                <a:solidFill>
                  <a:srgbClr val="002060"/>
                </a:solidFill>
                <a:latin typeface="Arial" panose="020B0604020202020204" pitchFamily="34" charset="0"/>
                <a:ea typeface="微软雅黑" panose="020B0503020204020204" pitchFamily="34" charset="-122"/>
                <a:sym typeface="Arial" panose="020B0604020202020204" pitchFamily="34" charset="0"/>
              </a:rPr>
              <a:t>文字</a:t>
            </a:r>
          </a:p>
        </p:txBody>
      </p:sp>
      <p:grpSp>
        <p:nvGrpSpPr>
          <p:cNvPr id="103" name="组合 102"/>
          <p:cNvGrpSpPr/>
          <p:nvPr/>
        </p:nvGrpSpPr>
        <p:grpSpPr>
          <a:xfrm>
            <a:off x="4182071" y="4833574"/>
            <a:ext cx="2313400" cy="1031549"/>
            <a:chOff x="4182071" y="4833574"/>
            <a:chExt cx="2313400" cy="1031549"/>
          </a:xfrm>
        </p:grpSpPr>
        <p:sp>
          <p:nvSpPr>
            <p:cNvPr id="104" name="Freeform 13"/>
            <p:cNvSpPr/>
            <p:nvPr/>
          </p:nvSpPr>
          <p:spPr bwMode="auto">
            <a:xfrm rot="10800000">
              <a:off x="4182071" y="4833574"/>
              <a:ext cx="2313400" cy="1031549"/>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1" fmla="*/ 9956 w 9956"/>
                <a:gd name="connsiteY0-2" fmla="*/ 9950 h 10000"/>
                <a:gd name="connsiteX1-3" fmla="*/ 2474 w 9956"/>
                <a:gd name="connsiteY1-4" fmla="*/ 0 h 10000"/>
                <a:gd name="connsiteX2-5" fmla="*/ 0 w 9956"/>
                <a:gd name="connsiteY2-6" fmla="*/ 10000 h 10000"/>
                <a:gd name="connsiteX3-7" fmla="*/ 9956 w 9956"/>
                <a:gd name="connsiteY3-8" fmla="*/ 9950 h 10000"/>
                <a:gd name="connsiteX0-9" fmla="*/ 10000 w 10000"/>
                <a:gd name="connsiteY0-10" fmla="*/ 10049 h 10099"/>
                <a:gd name="connsiteX1-11" fmla="*/ 2507 w 10000"/>
                <a:gd name="connsiteY1-12" fmla="*/ 0 h 10099"/>
                <a:gd name="connsiteX2-13" fmla="*/ 0 w 10000"/>
                <a:gd name="connsiteY2-14" fmla="*/ 10099 h 10099"/>
                <a:gd name="connsiteX3-15" fmla="*/ 10000 w 10000"/>
                <a:gd name="connsiteY3-16" fmla="*/ 10049 h 10099"/>
              </a:gdLst>
              <a:ahLst/>
              <a:cxnLst>
                <a:cxn ang="0">
                  <a:pos x="connsiteX0-1" y="connsiteY0-2"/>
                </a:cxn>
                <a:cxn ang="0">
                  <a:pos x="connsiteX1-3" y="connsiteY1-4"/>
                </a:cxn>
                <a:cxn ang="0">
                  <a:pos x="connsiteX2-5" y="connsiteY2-6"/>
                </a:cxn>
                <a:cxn ang="0">
                  <a:pos x="connsiteX3-7" y="connsiteY3-8"/>
                </a:cxn>
              </a:cxnLst>
              <a:rect l="l" t="t" r="r" b="b"/>
              <a:pathLst>
                <a:path w="10000" h="10099">
                  <a:moveTo>
                    <a:pt x="10000" y="10049"/>
                  </a:moveTo>
                  <a:lnTo>
                    <a:pt x="2507" y="0"/>
                  </a:lnTo>
                  <a:lnTo>
                    <a:pt x="0" y="10099"/>
                  </a:lnTo>
                  <a:lnTo>
                    <a:pt x="10000" y="100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6" name="组合 105"/>
            <p:cNvGrpSpPr/>
            <p:nvPr/>
          </p:nvGrpSpPr>
          <p:grpSpPr>
            <a:xfrm>
              <a:off x="5598491" y="5088137"/>
              <a:ext cx="409431" cy="316107"/>
              <a:chOff x="7504113" y="1512888"/>
              <a:chExt cx="215900" cy="166688"/>
            </a:xfrm>
            <a:solidFill>
              <a:schemeClr val="bg1"/>
            </a:solidFill>
          </p:grpSpPr>
          <p:sp>
            <p:nvSpPr>
              <p:cNvPr id="108"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28"/>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1" name="组合 110"/>
          <p:cNvGrpSpPr/>
          <p:nvPr/>
        </p:nvGrpSpPr>
        <p:grpSpPr>
          <a:xfrm>
            <a:off x="6992283" y="2408297"/>
            <a:ext cx="1016379" cy="2341844"/>
            <a:chOff x="6992283" y="2408297"/>
            <a:chExt cx="1016379" cy="2341844"/>
          </a:xfrm>
        </p:grpSpPr>
        <p:sp>
          <p:nvSpPr>
            <p:cNvPr id="112" name="Freeform 13"/>
            <p:cNvSpPr/>
            <p:nvPr/>
          </p:nvSpPr>
          <p:spPr bwMode="auto">
            <a:xfrm rot="3569734">
              <a:off x="6329551" y="3071029"/>
              <a:ext cx="2341844" cy="1016379"/>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3" name="组合 112"/>
            <p:cNvGrpSpPr/>
            <p:nvPr/>
          </p:nvGrpSpPr>
          <p:grpSpPr>
            <a:xfrm>
              <a:off x="7150472" y="3084372"/>
              <a:ext cx="234823" cy="409431"/>
              <a:chOff x="5816601" y="1463675"/>
              <a:chExt cx="123825" cy="215900"/>
            </a:xfrm>
            <a:solidFill>
              <a:schemeClr val="bg1"/>
            </a:solidFill>
          </p:grpSpPr>
          <p:sp>
            <p:nvSpPr>
              <p:cNvPr id="114" name="Freeform 52"/>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6" name="组合 115"/>
          <p:cNvGrpSpPr/>
          <p:nvPr/>
        </p:nvGrpSpPr>
        <p:grpSpPr>
          <a:xfrm>
            <a:off x="6419624" y="3934761"/>
            <a:ext cx="1020172" cy="2332363"/>
            <a:chOff x="6419624" y="3934761"/>
            <a:chExt cx="1020172" cy="2332363"/>
          </a:xfrm>
        </p:grpSpPr>
        <p:sp>
          <p:nvSpPr>
            <p:cNvPr id="117" name="Freeform 13"/>
            <p:cNvSpPr/>
            <p:nvPr/>
          </p:nvSpPr>
          <p:spPr bwMode="auto">
            <a:xfrm rot="7171573">
              <a:off x="5763528" y="4590857"/>
              <a:ext cx="2332363" cy="1020172"/>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54"/>
            <p:cNvSpPr>
              <a:spLocks noEditPoints="1"/>
            </p:cNvSpPr>
            <p:nvPr/>
          </p:nvSpPr>
          <p:spPr bwMode="auto">
            <a:xfrm>
              <a:off x="6917741" y="4443881"/>
              <a:ext cx="219769" cy="406420"/>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bg1"/>
            </a:solidFill>
            <a:ln>
              <a:noFill/>
            </a:ln>
          </p:spPr>
          <p:txBody>
            <a:bodyPr vert="horz" wrap="square" lIns="91440" tIns="45720" rIns="91440" bIns="4572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9" name="组合 118"/>
          <p:cNvGrpSpPr/>
          <p:nvPr/>
        </p:nvGrpSpPr>
        <p:grpSpPr>
          <a:xfrm>
            <a:off x="3823687" y="2922175"/>
            <a:ext cx="1020172" cy="2338051"/>
            <a:chOff x="3823687" y="2922175"/>
            <a:chExt cx="1020172" cy="2338051"/>
          </a:xfrm>
        </p:grpSpPr>
        <p:sp>
          <p:nvSpPr>
            <p:cNvPr id="120" name="Freeform 13"/>
            <p:cNvSpPr/>
            <p:nvPr/>
          </p:nvSpPr>
          <p:spPr bwMode="auto">
            <a:xfrm rot="14345172">
              <a:off x="3164747" y="3581115"/>
              <a:ext cx="2338051" cy="1020172"/>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1" fmla="*/ 10074 w 10074"/>
                <a:gd name="connsiteY0-2" fmla="*/ 10043 h 10043"/>
                <a:gd name="connsiteX1-3" fmla="*/ 2635 w 10074"/>
                <a:gd name="connsiteY1-4" fmla="*/ 0 h 10043"/>
                <a:gd name="connsiteX2-5" fmla="*/ 0 w 10074"/>
                <a:gd name="connsiteY2-6" fmla="*/ 9940 h 10043"/>
                <a:gd name="connsiteX3-7" fmla="*/ 10074 w 10074"/>
                <a:gd name="connsiteY3-8" fmla="*/ 10043 h 10043"/>
                <a:gd name="connsiteX0-9" fmla="*/ 10052 w 10052"/>
                <a:gd name="connsiteY0-10" fmla="*/ 10043 h 10043"/>
                <a:gd name="connsiteX1-11" fmla="*/ 2613 w 10052"/>
                <a:gd name="connsiteY1-12" fmla="*/ 0 h 10043"/>
                <a:gd name="connsiteX2-13" fmla="*/ 0 w 10052"/>
                <a:gd name="connsiteY2-14" fmla="*/ 9855 h 10043"/>
                <a:gd name="connsiteX3-15" fmla="*/ 10052 w 10052"/>
                <a:gd name="connsiteY3-16" fmla="*/ 10043 h 10043"/>
                <a:gd name="connsiteX0-17" fmla="*/ 10022 w 10022"/>
                <a:gd name="connsiteY0-18" fmla="*/ 10043 h 10043"/>
                <a:gd name="connsiteX1-19" fmla="*/ 2583 w 10022"/>
                <a:gd name="connsiteY1-20" fmla="*/ 0 h 10043"/>
                <a:gd name="connsiteX2-21" fmla="*/ 0 w 10022"/>
                <a:gd name="connsiteY2-22" fmla="*/ 9838 h 10043"/>
                <a:gd name="connsiteX3-23" fmla="*/ 10022 w 10022"/>
                <a:gd name="connsiteY3-24" fmla="*/ 10043 h 10043"/>
                <a:gd name="connsiteX0-25" fmla="*/ 10003 w 10003"/>
                <a:gd name="connsiteY0-26" fmla="*/ 10043 h 10043"/>
                <a:gd name="connsiteX1-27" fmla="*/ 2564 w 10003"/>
                <a:gd name="connsiteY1-28" fmla="*/ 0 h 10043"/>
                <a:gd name="connsiteX2-29" fmla="*/ 0 w 10003"/>
                <a:gd name="connsiteY2-30" fmla="*/ 9864 h 10043"/>
                <a:gd name="connsiteX3-31" fmla="*/ 10003 w 10003"/>
                <a:gd name="connsiteY3-32" fmla="*/ 10043 h 10043"/>
                <a:gd name="connsiteX0-33" fmla="*/ 10003 w 10003"/>
                <a:gd name="connsiteY0-34" fmla="*/ 10043 h 10043"/>
                <a:gd name="connsiteX1-35" fmla="*/ 2564 w 10003"/>
                <a:gd name="connsiteY1-36" fmla="*/ 0 h 10043"/>
                <a:gd name="connsiteX2-37" fmla="*/ 0 w 10003"/>
                <a:gd name="connsiteY2-38" fmla="*/ 9864 h 10043"/>
                <a:gd name="connsiteX3-39" fmla="*/ 10003 w 10003"/>
                <a:gd name="connsiteY3-40" fmla="*/ 10043 h 10043"/>
                <a:gd name="connsiteX0-41" fmla="*/ 10022 w 10022"/>
                <a:gd name="connsiteY0-42" fmla="*/ 10043 h 10043"/>
                <a:gd name="connsiteX1-43" fmla="*/ 2583 w 10022"/>
                <a:gd name="connsiteY1-44" fmla="*/ 0 h 10043"/>
                <a:gd name="connsiteX2-45" fmla="*/ 0 w 10022"/>
                <a:gd name="connsiteY2-46" fmla="*/ 9838 h 10043"/>
                <a:gd name="connsiteX3-47" fmla="*/ 10022 w 10022"/>
                <a:gd name="connsiteY3-48" fmla="*/ 10043 h 10043"/>
              </a:gdLst>
              <a:ahLst/>
              <a:cxnLst>
                <a:cxn ang="0">
                  <a:pos x="connsiteX0-1" y="connsiteY0-2"/>
                </a:cxn>
                <a:cxn ang="0">
                  <a:pos x="connsiteX1-3" y="connsiteY1-4"/>
                </a:cxn>
                <a:cxn ang="0">
                  <a:pos x="connsiteX2-5" y="connsiteY2-6"/>
                </a:cxn>
                <a:cxn ang="0">
                  <a:pos x="connsiteX3-7" y="connsiteY3-8"/>
                </a:cxn>
              </a:cxnLst>
              <a:rect l="l" t="t" r="r" b="b"/>
              <a:pathLst>
                <a:path w="10022" h="10043">
                  <a:moveTo>
                    <a:pt x="10022" y="10043"/>
                  </a:moveTo>
                  <a:lnTo>
                    <a:pt x="2583" y="0"/>
                  </a:lnTo>
                  <a:lnTo>
                    <a:pt x="0" y="9838"/>
                  </a:lnTo>
                  <a:lnTo>
                    <a:pt x="10022" y="100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1" name="组合 120"/>
            <p:cNvGrpSpPr/>
            <p:nvPr/>
          </p:nvGrpSpPr>
          <p:grpSpPr>
            <a:xfrm>
              <a:off x="4403810" y="4216526"/>
              <a:ext cx="409431" cy="331161"/>
              <a:chOff x="5337176" y="1504950"/>
              <a:chExt cx="215900" cy="174626"/>
            </a:xfrm>
            <a:solidFill>
              <a:schemeClr val="bg1"/>
            </a:solidFill>
          </p:grpSpPr>
          <p:sp>
            <p:nvSpPr>
              <p:cNvPr id="122"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5" name="组合 124"/>
          <p:cNvGrpSpPr/>
          <p:nvPr/>
        </p:nvGrpSpPr>
        <p:grpSpPr>
          <a:xfrm>
            <a:off x="5310330" y="1810985"/>
            <a:ext cx="2338050" cy="1020172"/>
            <a:chOff x="5310330" y="1810985"/>
            <a:chExt cx="2338050" cy="1020172"/>
          </a:xfrm>
        </p:grpSpPr>
        <p:sp>
          <p:nvSpPr>
            <p:cNvPr id="126" name="Freeform 13"/>
            <p:cNvSpPr/>
            <p:nvPr/>
          </p:nvSpPr>
          <p:spPr bwMode="auto">
            <a:xfrm>
              <a:off x="5310330" y="1810985"/>
              <a:ext cx="2338050" cy="1020172"/>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7" name="组合 126"/>
            <p:cNvGrpSpPr/>
            <p:nvPr/>
          </p:nvGrpSpPr>
          <p:grpSpPr>
            <a:xfrm>
              <a:off x="5862882" y="2229872"/>
              <a:ext cx="409431" cy="394375"/>
              <a:chOff x="4903788" y="1471613"/>
              <a:chExt cx="215900" cy="207963"/>
            </a:xfrm>
            <a:solidFill>
              <a:schemeClr val="bg1"/>
            </a:solidFill>
          </p:grpSpPr>
          <p:sp>
            <p:nvSpPr>
              <p:cNvPr id="1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0" name="组合 129"/>
          <p:cNvGrpSpPr/>
          <p:nvPr/>
        </p:nvGrpSpPr>
        <p:grpSpPr>
          <a:xfrm>
            <a:off x="4381176" y="1412776"/>
            <a:ext cx="1018275" cy="2328571"/>
            <a:chOff x="4381176" y="1412776"/>
            <a:chExt cx="1018275" cy="2328571"/>
          </a:xfrm>
        </p:grpSpPr>
        <p:sp>
          <p:nvSpPr>
            <p:cNvPr id="131" name="Freeform 13"/>
            <p:cNvSpPr/>
            <p:nvPr/>
          </p:nvSpPr>
          <p:spPr bwMode="auto">
            <a:xfrm rot="17971099">
              <a:off x="3726028" y="2067924"/>
              <a:ext cx="2328571" cy="1018275"/>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2" name="组合 131"/>
            <p:cNvGrpSpPr/>
            <p:nvPr/>
          </p:nvGrpSpPr>
          <p:grpSpPr>
            <a:xfrm>
              <a:off x="4606906" y="2735151"/>
              <a:ext cx="409431" cy="376317"/>
              <a:chOff x="4470401" y="1481138"/>
              <a:chExt cx="215900" cy="198438"/>
            </a:xfrm>
            <a:solidFill>
              <a:schemeClr val="bg1"/>
            </a:solidFill>
          </p:grpSpPr>
          <p:sp>
            <p:nvSpPr>
              <p:cNvPr id="133"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44" name="组合 143"/>
          <p:cNvGrpSpPr/>
          <p:nvPr/>
        </p:nvGrpSpPr>
        <p:grpSpPr>
          <a:xfrm>
            <a:off x="7240692" y="3491045"/>
            <a:ext cx="913983" cy="652303"/>
            <a:chOff x="7240692" y="3491045"/>
            <a:chExt cx="913983" cy="652303"/>
          </a:xfrm>
        </p:grpSpPr>
        <p:cxnSp>
          <p:nvCxnSpPr>
            <p:cNvPr id="145" name="直接连接符 144"/>
            <p:cNvCxnSpPr/>
            <p:nvPr/>
          </p:nvCxnSpPr>
          <p:spPr bwMode="auto">
            <a:xfrm flipH="1">
              <a:off x="7240692" y="3803922"/>
              <a:ext cx="913983" cy="0"/>
            </a:xfrm>
            <a:prstGeom prst="line">
              <a:avLst/>
            </a:prstGeom>
            <a:noFill/>
            <a:ln w="12700" cap="flat" cmpd="sng" algn="ctr">
              <a:solidFill>
                <a:srgbClr val="002060"/>
              </a:solidFill>
              <a:prstDash val="solid"/>
              <a:miter lim="800000"/>
            </a:ln>
            <a:effectLst/>
          </p:spPr>
        </p:cxnSp>
        <p:cxnSp>
          <p:nvCxnSpPr>
            <p:cNvPr id="146" name="直接连接符 145"/>
            <p:cNvCxnSpPr/>
            <p:nvPr/>
          </p:nvCxnSpPr>
          <p:spPr bwMode="auto">
            <a:xfrm>
              <a:off x="8154674" y="3491045"/>
              <a:ext cx="0" cy="652303"/>
            </a:xfrm>
            <a:prstGeom prst="line">
              <a:avLst/>
            </a:prstGeom>
            <a:noFill/>
            <a:ln w="76200" cap="flat" cmpd="sng" algn="ctr">
              <a:solidFill>
                <a:srgbClr val="002060"/>
              </a:solidFill>
              <a:prstDash val="solid"/>
              <a:miter lim="800000"/>
            </a:ln>
            <a:effectLst/>
          </p:spPr>
        </p:cxnSp>
      </p:grpSp>
      <p:grpSp>
        <p:nvGrpSpPr>
          <p:cNvPr id="147" name="组合 146"/>
          <p:cNvGrpSpPr/>
          <p:nvPr/>
        </p:nvGrpSpPr>
        <p:grpSpPr>
          <a:xfrm>
            <a:off x="6795077" y="2017673"/>
            <a:ext cx="1359596" cy="652303"/>
            <a:chOff x="6795077" y="2017673"/>
            <a:chExt cx="1359596" cy="652303"/>
          </a:xfrm>
        </p:grpSpPr>
        <p:cxnSp>
          <p:nvCxnSpPr>
            <p:cNvPr id="148" name="直接连接符 147"/>
            <p:cNvCxnSpPr/>
            <p:nvPr/>
          </p:nvCxnSpPr>
          <p:spPr bwMode="auto">
            <a:xfrm flipH="1">
              <a:off x="6795077" y="2330551"/>
              <a:ext cx="1352012" cy="0"/>
            </a:xfrm>
            <a:prstGeom prst="line">
              <a:avLst/>
            </a:prstGeom>
            <a:noFill/>
            <a:ln w="12700" cap="flat" cmpd="sng" algn="ctr">
              <a:solidFill>
                <a:srgbClr val="002060"/>
              </a:solidFill>
              <a:prstDash val="solid"/>
              <a:miter lim="800000"/>
            </a:ln>
            <a:effectLst/>
          </p:spPr>
        </p:cxnSp>
        <p:cxnSp>
          <p:nvCxnSpPr>
            <p:cNvPr id="149" name="直接连接符 148"/>
            <p:cNvCxnSpPr/>
            <p:nvPr/>
          </p:nvCxnSpPr>
          <p:spPr bwMode="auto">
            <a:xfrm>
              <a:off x="8154673" y="2017673"/>
              <a:ext cx="0" cy="652303"/>
            </a:xfrm>
            <a:prstGeom prst="line">
              <a:avLst/>
            </a:prstGeom>
            <a:noFill/>
            <a:ln w="76200" cap="flat" cmpd="sng" algn="ctr">
              <a:solidFill>
                <a:srgbClr val="002060"/>
              </a:solidFill>
              <a:prstDash val="solid"/>
              <a:miter lim="800000"/>
            </a:ln>
            <a:effectLst/>
          </p:spPr>
        </p:cxnSp>
      </p:grpSp>
      <p:grpSp>
        <p:nvGrpSpPr>
          <p:cNvPr id="150" name="组合 149"/>
          <p:cNvGrpSpPr/>
          <p:nvPr/>
        </p:nvGrpSpPr>
        <p:grpSpPr>
          <a:xfrm>
            <a:off x="6802661" y="4935973"/>
            <a:ext cx="1352012" cy="652303"/>
            <a:chOff x="6802661" y="4935973"/>
            <a:chExt cx="1352012" cy="652303"/>
          </a:xfrm>
        </p:grpSpPr>
        <p:cxnSp>
          <p:nvCxnSpPr>
            <p:cNvPr id="151" name="直接连接符 150"/>
            <p:cNvCxnSpPr/>
            <p:nvPr/>
          </p:nvCxnSpPr>
          <p:spPr bwMode="auto">
            <a:xfrm flipH="1">
              <a:off x="6802661" y="5248849"/>
              <a:ext cx="1352012" cy="0"/>
            </a:xfrm>
            <a:prstGeom prst="line">
              <a:avLst/>
            </a:prstGeom>
            <a:noFill/>
            <a:ln w="12700" cap="flat" cmpd="sng" algn="ctr">
              <a:solidFill>
                <a:srgbClr val="002060"/>
              </a:solidFill>
              <a:prstDash val="solid"/>
              <a:miter lim="800000"/>
            </a:ln>
            <a:effectLst/>
          </p:spPr>
        </p:cxnSp>
        <p:cxnSp>
          <p:nvCxnSpPr>
            <p:cNvPr id="152" name="直接连接符 151"/>
            <p:cNvCxnSpPr/>
            <p:nvPr/>
          </p:nvCxnSpPr>
          <p:spPr bwMode="auto">
            <a:xfrm>
              <a:off x="8154673" y="4935973"/>
              <a:ext cx="0" cy="652303"/>
            </a:xfrm>
            <a:prstGeom prst="line">
              <a:avLst/>
            </a:prstGeom>
            <a:noFill/>
            <a:ln w="76200" cap="flat" cmpd="sng" algn="ctr">
              <a:solidFill>
                <a:srgbClr val="002060"/>
              </a:solidFill>
              <a:prstDash val="solid"/>
              <a:miter lim="800000"/>
            </a:ln>
            <a:effectLst/>
          </p:spPr>
        </p:cxnSp>
      </p:grpSp>
      <p:sp>
        <p:nvSpPr>
          <p:cNvPr id="153" name="文本框 49"/>
          <p:cNvSpPr txBox="1"/>
          <p:nvPr/>
        </p:nvSpPr>
        <p:spPr>
          <a:xfrm>
            <a:off x="8321202" y="1892830"/>
            <a:ext cx="2953338" cy="907749"/>
          </a:xfrm>
          <a:prstGeom prst="rect">
            <a:avLst/>
          </a:prstGeom>
          <a:noFill/>
        </p:spPr>
        <p:txBody>
          <a:bodyPr wrap="square" lIns="91440" tIns="45720" rIns="91440" bIns="45720" rtlCol="0">
            <a:spAutoFit/>
          </a:bodyPr>
          <a:lstStyle/>
          <a:p>
            <a:pPr>
              <a:spcBef>
                <a:spcPts val="600"/>
              </a:spcBef>
            </a:pPr>
            <a:r>
              <a:rPr lang="zh-CN" altLang="en-US" sz="2135"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135"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a:p>
            <a:pPr>
              <a:spcBef>
                <a:spcPts val="600"/>
              </a:spcBef>
            </a:pPr>
            <a:r>
              <a:rPr lang="zh-CN" altLang="en-US" sz="1335" dirty="0">
                <a:latin typeface="Arial" panose="020B0604020202020204" pitchFamily="34" charset="0"/>
                <a:ea typeface="微软雅黑" panose="020B0503020204020204" pitchFamily="34" charset="-122"/>
                <a:sym typeface="Arial" panose="020B0604020202020204" pitchFamily="34" charset="0"/>
              </a:rPr>
              <a:t>在此处添加文字在此处添加文字在此处添加文字</a:t>
            </a:r>
          </a:p>
        </p:txBody>
      </p:sp>
      <p:sp>
        <p:nvSpPr>
          <p:cNvPr id="154" name="文本框 50"/>
          <p:cNvSpPr txBox="1"/>
          <p:nvPr/>
        </p:nvSpPr>
        <p:spPr>
          <a:xfrm>
            <a:off x="8321202" y="3376606"/>
            <a:ext cx="2953338" cy="907749"/>
          </a:xfrm>
          <a:prstGeom prst="rect">
            <a:avLst/>
          </a:prstGeom>
          <a:noFill/>
        </p:spPr>
        <p:txBody>
          <a:bodyPr wrap="square" lIns="91440" tIns="45720" rIns="91440" bIns="45720" rtlCol="0">
            <a:spAutoFit/>
          </a:bodyPr>
          <a:lstStyle/>
          <a:p>
            <a:pPr>
              <a:spcBef>
                <a:spcPts val="600"/>
              </a:spcBef>
            </a:pPr>
            <a:r>
              <a:rPr lang="zh-CN" altLang="en-US" sz="2135"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135"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a:p>
            <a:pPr>
              <a:spcBef>
                <a:spcPts val="600"/>
              </a:spcBef>
            </a:pPr>
            <a:r>
              <a:rPr lang="zh-CN" altLang="en-US" sz="1335" dirty="0">
                <a:latin typeface="Arial" panose="020B0604020202020204" pitchFamily="34" charset="0"/>
                <a:ea typeface="微软雅黑" panose="020B0503020204020204" pitchFamily="34" charset="-122"/>
                <a:sym typeface="Arial" panose="020B0604020202020204" pitchFamily="34" charset="0"/>
              </a:rPr>
              <a:t>在此处添加文字在此处添加文字在此处添加文字</a:t>
            </a:r>
          </a:p>
        </p:txBody>
      </p:sp>
      <p:sp>
        <p:nvSpPr>
          <p:cNvPr id="155" name="文本框 51"/>
          <p:cNvSpPr txBox="1"/>
          <p:nvPr/>
        </p:nvSpPr>
        <p:spPr>
          <a:xfrm>
            <a:off x="8321202" y="4869161"/>
            <a:ext cx="2953338" cy="907749"/>
          </a:xfrm>
          <a:prstGeom prst="rect">
            <a:avLst/>
          </a:prstGeom>
          <a:noFill/>
        </p:spPr>
        <p:txBody>
          <a:bodyPr wrap="square" lIns="91440" tIns="45720" rIns="91440" bIns="45720" rtlCol="0">
            <a:spAutoFit/>
          </a:bodyPr>
          <a:lstStyle/>
          <a:p>
            <a:pPr>
              <a:spcBef>
                <a:spcPts val="600"/>
              </a:spcBef>
            </a:pPr>
            <a:r>
              <a:rPr lang="zh-CN" altLang="en-US" sz="2135"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135"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a:p>
            <a:pPr>
              <a:spcBef>
                <a:spcPts val="600"/>
              </a:spcBef>
            </a:pPr>
            <a:r>
              <a:rPr lang="zh-CN" altLang="en-US" sz="1335" dirty="0">
                <a:latin typeface="Arial" panose="020B0604020202020204" pitchFamily="34" charset="0"/>
                <a:ea typeface="微软雅黑" panose="020B0503020204020204" pitchFamily="34" charset="-122"/>
                <a:sym typeface="Arial" panose="020B0604020202020204" pitchFamily="34" charset="0"/>
              </a:rPr>
              <a:t>在此处添加文字在此处添加文字在此处添加文字</a:t>
            </a:r>
          </a:p>
        </p:txBody>
      </p:sp>
      <p:grpSp>
        <p:nvGrpSpPr>
          <p:cNvPr id="156" name="组合 155"/>
          <p:cNvGrpSpPr/>
          <p:nvPr/>
        </p:nvGrpSpPr>
        <p:grpSpPr>
          <a:xfrm>
            <a:off x="3685260" y="4935972"/>
            <a:ext cx="1350116" cy="652303"/>
            <a:chOff x="3685260" y="4935972"/>
            <a:chExt cx="1350116" cy="652303"/>
          </a:xfrm>
        </p:grpSpPr>
        <p:cxnSp>
          <p:nvCxnSpPr>
            <p:cNvPr id="157" name="直接连接符 156"/>
            <p:cNvCxnSpPr/>
            <p:nvPr/>
          </p:nvCxnSpPr>
          <p:spPr bwMode="auto">
            <a:xfrm>
              <a:off x="3685260" y="5248848"/>
              <a:ext cx="1350116" cy="0"/>
            </a:xfrm>
            <a:prstGeom prst="line">
              <a:avLst/>
            </a:prstGeom>
            <a:noFill/>
            <a:ln w="12700" cap="flat" cmpd="sng" algn="ctr">
              <a:solidFill>
                <a:srgbClr val="002060"/>
              </a:solidFill>
              <a:prstDash val="solid"/>
              <a:miter lim="800000"/>
            </a:ln>
            <a:effectLst/>
          </p:spPr>
        </p:cxnSp>
        <p:cxnSp>
          <p:nvCxnSpPr>
            <p:cNvPr id="158" name="直接连接符 157"/>
            <p:cNvCxnSpPr/>
            <p:nvPr/>
          </p:nvCxnSpPr>
          <p:spPr bwMode="auto">
            <a:xfrm flipH="1">
              <a:off x="3685260" y="4935972"/>
              <a:ext cx="0" cy="652303"/>
            </a:xfrm>
            <a:prstGeom prst="line">
              <a:avLst/>
            </a:prstGeom>
            <a:noFill/>
            <a:ln w="76200" cap="flat" cmpd="sng" algn="ctr">
              <a:solidFill>
                <a:srgbClr val="002060"/>
              </a:solidFill>
              <a:prstDash val="solid"/>
              <a:miter lim="800000"/>
            </a:ln>
            <a:effectLst/>
          </p:spPr>
        </p:cxnSp>
      </p:grpSp>
      <p:grpSp>
        <p:nvGrpSpPr>
          <p:cNvPr id="159" name="组合 158"/>
          <p:cNvGrpSpPr/>
          <p:nvPr/>
        </p:nvGrpSpPr>
        <p:grpSpPr>
          <a:xfrm>
            <a:off x="3685261" y="3491044"/>
            <a:ext cx="913983" cy="652303"/>
            <a:chOff x="3685261" y="3491044"/>
            <a:chExt cx="913983" cy="652303"/>
          </a:xfrm>
        </p:grpSpPr>
        <p:cxnSp>
          <p:nvCxnSpPr>
            <p:cNvPr id="160" name="直接连接符 159"/>
            <p:cNvCxnSpPr/>
            <p:nvPr/>
          </p:nvCxnSpPr>
          <p:spPr bwMode="auto">
            <a:xfrm>
              <a:off x="3685261" y="3803921"/>
              <a:ext cx="913983" cy="0"/>
            </a:xfrm>
            <a:prstGeom prst="line">
              <a:avLst/>
            </a:prstGeom>
            <a:noFill/>
            <a:ln w="12700" cap="flat" cmpd="sng" algn="ctr">
              <a:solidFill>
                <a:srgbClr val="002060"/>
              </a:solidFill>
              <a:prstDash val="solid"/>
              <a:miter lim="800000"/>
            </a:ln>
            <a:effectLst/>
          </p:spPr>
        </p:cxnSp>
        <p:cxnSp>
          <p:nvCxnSpPr>
            <p:cNvPr id="161" name="直接连接符 160"/>
            <p:cNvCxnSpPr/>
            <p:nvPr/>
          </p:nvCxnSpPr>
          <p:spPr bwMode="auto">
            <a:xfrm flipH="1">
              <a:off x="3685261" y="3491044"/>
              <a:ext cx="0" cy="652303"/>
            </a:xfrm>
            <a:prstGeom prst="line">
              <a:avLst/>
            </a:prstGeom>
            <a:noFill/>
            <a:ln w="76200" cap="flat" cmpd="sng" algn="ctr">
              <a:solidFill>
                <a:srgbClr val="002060"/>
              </a:solidFill>
              <a:prstDash val="solid"/>
              <a:miter lim="800000"/>
            </a:ln>
            <a:effectLst/>
          </p:spPr>
        </p:cxnSp>
      </p:grpSp>
      <p:grpSp>
        <p:nvGrpSpPr>
          <p:cNvPr id="162" name="组合 161"/>
          <p:cNvGrpSpPr/>
          <p:nvPr/>
        </p:nvGrpSpPr>
        <p:grpSpPr>
          <a:xfrm>
            <a:off x="3685260" y="2017672"/>
            <a:ext cx="1350116" cy="652303"/>
            <a:chOff x="3685260" y="2017672"/>
            <a:chExt cx="1350116" cy="652303"/>
          </a:xfrm>
        </p:grpSpPr>
        <p:cxnSp>
          <p:nvCxnSpPr>
            <p:cNvPr id="163" name="直接连接符 162"/>
            <p:cNvCxnSpPr/>
            <p:nvPr/>
          </p:nvCxnSpPr>
          <p:spPr bwMode="auto">
            <a:xfrm>
              <a:off x="3685260" y="2330550"/>
              <a:ext cx="1350116" cy="0"/>
            </a:xfrm>
            <a:prstGeom prst="line">
              <a:avLst/>
            </a:prstGeom>
            <a:noFill/>
            <a:ln w="12700" cap="flat" cmpd="sng" algn="ctr">
              <a:solidFill>
                <a:srgbClr val="002060"/>
              </a:solidFill>
              <a:prstDash val="solid"/>
              <a:miter lim="800000"/>
            </a:ln>
            <a:effectLst/>
          </p:spPr>
        </p:cxnSp>
        <p:cxnSp>
          <p:nvCxnSpPr>
            <p:cNvPr id="164" name="直接连接符 163"/>
            <p:cNvCxnSpPr/>
            <p:nvPr/>
          </p:nvCxnSpPr>
          <p:spPr bwMode="auto">
            <a:xfrm flipH="1">
              <a:off x="3685260" y="2017672"/>
              <a:ext cx="0" cy="652303"/>
            </a:xfrm>
            <a:prstGeom prst="line">
              <a:avLst/>
            </a:prstGeom>
            <a:noFill/>
            <a:ln w="76200" cap="flat" cmpd="sng" algn="ctr">
              <a:solidFill>
                <a:srgbClr val="002060"/>
              </a:solidFill>
              <a:prstDash val="solid"/>
              <a:miter lim="800000"/>
            </a:ln>
            <a:effectLst/>
          </p:spPr>
        </p:cxnSp>
      </p:grpSp>
      <p:sp>
        <p:nvSpPr>
          <p:cNvPr id="165" name="文本框 52"/>
          <p:cNvSpPr txBox="1"/>
          <p:nvPr/>
        </p:nvSpPr>
        <p:spPr>
          <a:xfrm>
            <a:off x="639832" y="1892829"/>
            <a:ext cx="2953338" cy="907749"/>
          </a:xfrm>
          <a:prstGeom prst="rect">
            <a:avLst/>
          </a:prstGeom>
          <a:noFill/>
        </p:spPr>
        <p:txBody>
          <a:bodyPr wrap="square" lIns="91440" tIns="45720" rIns="91440" bIns="45720" rtlCol="0">
            <a:spAutoFit/>
          </a:bodyPr>
          <a:lstStyle/>
          <a:p>
            <a:pPr algn="r">
              <a:spcBef>
                <a:spcPts val="600"/>
              </a:spcBef>
            </a:pPr>
            <a:r>
              <a:rPr lang="zh-CN" altLang="en-US" sz="2135"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135"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a:p>
            <a:pPr algn="r">
              <a:spcBef>
                <a:spcPts val="600"/>
              </a:spcBef>
            </a:pPr>
            <a:r>
              <a:rPr lang="zh-CN" altLang="en-US" sz="1335" dirty="0">
                <a:latin typeface="Arial" panose="020B0604020202020204" pitchFamily="34" charset="0"/>
                <a:ea typeface="微软雅黑" panose="020B0503020204020204" pitchFamily="34" charset="-122"/>
                <a:sym typeface="Arial" panose="020B0604020202020204" pitchFamily="34" charset="0"/>
              </a:rPr>
              <a:t>在此处添加文字在此处添加文字在此处添加文字</a:t>
            </a:r>
          </a:p>
        </p:txBody>
      </p:sp>
      <p:sp>
        <p:nvSpPr>
          <p:cNvPr id="166" name="文本框 53"/>
          <p:cNvSpPr txBox="1"/>
          <p:nvPr/>
        </p:nvSpPr>
        <p:spPr>
          <a:xfrm>
            <a:off x="639832" y="3332989"/>
            <a:ext cx="2953338" cy="907749"/>
          </a:xfrm>
          <a:prstGeom prst="rect">
            <a:avLst/>
          </a:prstGeom>
          <a:noFill/>
        </p:spPr>
        <p:txBody>
          <a:bodyPr wrap="square" lIns="91440" tIns="45720" rIns="91440" bIns="45720" rtlCol="0">
            <a:spAutoFit/>
          </a:bodyPr>
          <a:lstStyle/>
          <a:p>
            <a:pPr algn="r">
              <a:spcBef>
                <a:spcPts val="600"/>
              </a:spcBef>
            </a:pPr>
            <a:r>
              <a:rPr lang="zh-CN" altLang="en-US" sz="2135"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135"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a:p>
            <a:pPr algn="r">
              <a:spcBef>
                <a:spcPts val="600"/>
              </a:spcBef>
            </a:pPr>
            <a:r>
              <a:rPr lang="zh-CN" altLang="en-US" sz="1335" dirty="0">
                <a:latin typeface="Arial" panose="020B0604020202020204" pitchFamily="34" charset="0"/>
                <a:ea typeface="微软雅黑" panose="020B0503020204020204" pitchFamily="34" charset="-122"/>
                <a:sym typeface="Arial" panose="020B0604020202020204" pitchFamily="34" charset="0"/>
              </a:rPr>
              <a:t>在此处添加文字在此处添加文字在此处添加文字</a:t>
            </a:r>
          </a:p>
        </p:txBody>
      </p:sp>
      <p:sp>
        <p:nvSpPr>
          <p:cNvPr id="167" name="文本框 54"/>
          <p:cNvSpPr txBox="1"/>
          <p:nvPr/>
        </p:nvSpPr>
        <p:spPr>
          <a:xfrm>
            <a:off x="623393" y="4816766"/>
            <a:ext cx="2953338" cy="907749"/>
          </a:xfrm>
          <a:prstGeom prst="rect">
            <a:avLst/>
          </a:prstGeom>
          <a:noFill/>
        </p:spPr>
        <p:txBody>
          <a:bodyPr wrap="square" lIns="91440" tIns="45720" rIns="91440" bIns="45720" rtlCol="0">
            <a:spAutoFit/>
          </a:bodyPr>
          <a:lstStyle/>
          <a:p>
            <a:pPr algn="r">
              <a:spcBef>
                <a:spcPts val="600"/>
              </a:spcBef>
            </a:pPr>
            <a:r>
              <a:rPr lang="zh-CN" altLang="en-US" sz="2135"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135"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a:p>
            <a:pPr algn="r">
              <a:spcBef>
                <a:spcPts val="600"/>
              </a:spcBef>
            </a:pPr>
            <a:r>
              <a:rPr lang="zh-CN" altLang="en-US" sz="1335" dirty="0">
                <a:latin typeface="Arial" panose="020B0604020202020204" pitchFamily="34" charset="0"/>
                <a:ea typeface="微软雅黑" panose="020B0503020204020204" pitchFamily="34" charset="-122"/>
                <a:sym typeface="Arial" panose="020B0604020202020204" pitchFamily="34" charset="0"/>
              </a:rPr>
              <a:t>在此处添加文字在此处添加文字在此处添加文字</a:t>
            </a: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nodeType="after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500" fill="hold"/>
                                        <p:tgtEl>
                                          <p:spTgt spid="130"/>
                                        </p:tgtEl>
                                        <p:attrNameLst>
                                          <p:attrName>ppt_w</p:attrName>
                                        </p:attrNameLst>
                                      </p:cBhvr>
                                      <p:tavLst>
                                        <p:tav tm="0">
                                          <p:val>
                                            <p:fltVal val="0"/>
                                          </p:val>
                                        </p:tav>
                                        <p:tav tm="100000">
                                          <p:val>
                                            <p:strVal val="#ppt_w"/>
                                          </p:val>
                                        </p:tav>
                                      </p:tavLst>
                                    </p:anim>
                                    <p:anim calcmode="lin" valueType="num">
                                      <p:cBhvr>
                                        <p:cTn id="20" dur="500" fill="hold"/>
                                        <p:tgtEl>
                                          <p:spTgt spid="130"/>
                                        </p:tgtEl>
                                        <p:attrNameLst>
                                          <p:attrName>ppt_h</p:attrName>
                                        </p:attrNameLst>
                                      </p:cBhvr>
                                      <p:tavLst>
                                        <p:tav tm="0">
                                          <p:val>
                                            <p:fltVal val="0"/>
                                          </p:val>
                                        </p:tav>
                                        <p:tav tm="100000">
                                          <p:val>
                                            <p:strVal val="#ppt_h"/>
                                          </p:val>
                                        </p:tav>
                                      </p:tavLst>
                                    </p:anim>
                                    <p:anim calcmode="lin" valueType="num">
                                      <p:cBhvr>
                                        <p:cTn id="21" dur="500" fill="hold"/>
                                        <p:tgtEl>
                                          <p:spTgt spid="130"/>
                                        </p:tgtEl>
                                        <p:attrNameLst>
                                          <p:attrName>ppt_x</p:attrName>
                                        </p:attrNameLst>
                                      </p:cBhvr>
                                      <p:tavLst>
                                        <p:tav tm="0">
                                          <p:val>
                                            <p:fltVal val="0.5"/>
                                          </p:val>
                                        </p:tav>
                                        <p:tav tm="100000">
                                          <p:val>
                                            <p:strVal val="#ppt_x"/>
                                          </p:val>
                                        </p:tav>
                                      </p:tavLst>
                                    </p:anim>
                                    <p:anim calcmode="lin" valueType="num">
                                      <p:cBhvr>
                                        <p:cTn id="22" dur="500" fill="hold"/>
                                        <p:tgtEl>
                                          <p:spTgt spid="130"/>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250"/>
                                  </p:stCondLst>
                                  <p:childTnLst>
                                    <p:set>
                                      <p:cBhvr>
                                        <p:cTn id="24" dur="1" fill="hold">
                                          <p:stCondLst>
                                            <p:cond delay="0"/>
                                          </p:stCondLst>
                                        </p:cTn>
                                        <p:tgtEl>
                                          <p:spTgt spid="125"/>
                                        </p:tgtEl>
                                        <p:attrNameLst>
                                          <p:attrName>style.visibility</p:attrName>
                                        </p:attrNameLst>
                                      </p:cBhvr>
                                      <p:to>
                                        <p:strVal val="visible"/>
                                      </p:to>
                                    </p:set>
                                    <p:anim calcmode="lin" valueType="num">
                                      <p:cBhvr>
                                        <p:cTn id="25" dur="500" fill="hold"/>
                                        <p:tgtEl>
                                          <p:spTgt spid="125"/>
                                        </p:tgtEl>
                                        <p:attrNameLst>
                                          <p:attrName>ppt_w</p:attrName>
                                        </p:attrNameLst>
                                      </p:cBhvr>
                                      <p:tavLst>
                                        <p:tav tm="0">
                                          <p:val>
                                            <p:fltVal val="0"/>
                                          </p:val>
                                        </p:tav>
                                        <p:tav tm="100000">
                                          <p:val>
                                            <p:strVal val="#ppt_w"/>
                                          </p:val>
                                        </p:tav>
                                      </p:tavLst>
                                    </p:anim>
                                    <p:anim calcmode="lin" valueType="num">
                                      <p:cBhvr>
                                        <p:cTn id="26" dur="500" fill="hold"/>
                                        <p:tgtEl>
                                          <p:spTgt spid="125"/>
                                        </p:tgtEl>
                                        <p:attrNameLst>
                                          <p:attrName>ppt_h</p:attrName>
                                        </p:attrNameLst>
                                      </p:cBhvr>
                                      <p:tavLst>
                                        <p:tav tm="0">
                                          <p:val>
                                            <p:fltVal val="0"/>
                                          </p:val>
                                        </p:tav>
                                        <p:tav tm="100000">
                                          <p:val>
                                            <p:strVal val="#ppt_h"/>
                                          </p:val>
                                        </p:tav>
                                      </p:tavLst>
                                    </p:anim>
                                    <p:anim calcmode="lin" valueType="num">
                                      <p:cBhvr>
                                        <p:cTn id="27" dur="500" fill="hold"/>
                                        <p:tgtEl>
                                          <p:spTgt spid="125"/>
                                        </p:tgtEl>
                                        <p:attrNameLst>
                                          <p:attrName>ppt_x</p:attrName>
                                        </p:attrNameLst>
                                      </p:cBhvr>
                                      <p:tavLst>
                                        <p:tav tm="0">
                                          <p:val>
                                            <p:fltVal val="0.5"/>
                                          </p:val>
                                        </p:tav>
                                        <p:tav tm="100000">
                                          <p:val>
                                            <p:strVal val="#ppt_x"/>
                                          </p:val>
                                        </p:tav>
                                      </p:tavLst>
                                    </p:anim>
                                    <p:anim calcmode="lin" valueType="num">
                                      <p:cBhvr>
                                        <p:cTn id="28" dur="500" fill="hold"/>
                                        <p:tgtEl>
                                          <p:spTgt spid="125"/>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111"/>
                                        </p:tgtEl>
                                        <p:attrNameLst>
                                          <p:attrName>style.visibility</p:attrName>
                                        </p:attrNameLst>
                                      </p:cBhvr>
                                      <p:to>
                                        <p:strVal val="visible"/>
                                      </p:to>
                                    </p:set>
                                    <p:anim calcmode="lin" valueType="num">
                                      <p:cBhvr>
                                        <p:cTn id="31" dur="500" fill="hold"/>
                                        <p:tgtEl>
                                          <p:spTgt spid="111"/>
                                        </p:tgtEl>
                                        <p:attrNameLst>
                                          <p:attrName>ppt_w</p:attrName>
                                        </p:attrNameLst>
                                      </p:cBhvr>
                                      <p:tavLst>
                                        <p:tav tm="0">
                                          <p:val>
                                            <p:fltVal val="0"/>
                                          </p:val>
                                        </p:tav>
                                        <p:tav tm="100000">
                                          <p:val>
                                            <p:strVal val="#ppt_w"/>
                                          </p:val>
                                        </p:tav>
                                      </p:tavLst>
                                    </p:anim>
                                    <p:anim calcmode="lin" valueType="num">
                                      <p:cBhvr>
                                        <p:cTn id="32" dur="500" fill="hold"/>
                                        <p:tgtEl>
                                          <p:spTgt spid="111"/>
                                        </p:tgtEl>
                                        <p:attrNameLst>
                                          <p:attrName>ppt_h</p:attrName>
                                        </p:attrNameLst>
                                      </p:cBhvr>
                                      <p:tavLst>
                                        <p:tav tm="0">
                                          <p:val>
                                            <p:fltVal val="0"/>
                                          </p:val>
                                        </p:tav>
                                        <p:tav tm="100000">
                                          <p:val>
                                            <p:strVal val="#ppt_h"/>
                                          </p:val>
                                        </p:tav>
                                      </p:tavLst>
                                    </p:anim>
                                    <p:anim calcmode="lin" valueType="num">
                                      <p:cBhvr>
                                        <p:cTn id="33" dur="500" fill="hold"/>
                                        <p:tgtEl>
                                          <p:spTgt spid="111"/>
                                        </p:tgtEl>
                                        <p:attrNameLst>
                                          <p:attrName>ppt_x</p:attrName>
                                        </p:attrNameLst>
                                      </p:cBhvr>
                                      <p:tavLst>
                                        <p:tav tm="0">
                                          <p:val>
                                            <p:fltVal val="0.5"/>
                                          </p:val>
                                        </p:tav>
                                        <p:tav tm="100000">
                                          <p:val>
                                            <p:strVal val="#ppt_x"/>
                                          </p:val>
                                        </p:tav>
                                      </p:tavLst>
                                    </p:anim>
                                    <p:anim calcmode="lin" valueType="num">
                                      <p:cBhvr>
                                        <p:cTn id="34" dur="500" fill="hold"/>
                                        <p:tgtEl>
                                          <p:spTgt spid="11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750"/>
                                  </p:stCondLst>
                                  <p:childTnLst>
                                    <p:set>
                                      <p:cBhvr>
                                        <p:cTn id="36" dur="1" fill="hold">
                                          <p:stCondLst>
                                            <p:cond delay="0"/>
                                          </p:stCondLst>
                                        </p:cTn>
                                        <p:tgtEl>
                                          <p:spTgt spid="116"/>
                                        </p:tgtEl>
                                        <p:attrNameLst>
                                          <p:attrName>style.visibility</p:attrName>
                                        </p:attrNameLst>
                                      </p:cBhvr>
                                      <p:to>
                                        <p:strVal val="visible"/>
                                      </p:to>
                                    </p:set>
                                    <p:anim calcmode="lin" valueType="num">
                                      <p:cBhvr>
                                        <p:cTn id="37" dur="500" fill="hold"/>
                                        <p:tgtEl>
                                          <p:spTgt spid="116"/>
                                        </p:tgtEl>
                                        <p:attrNameLst>
                                          <p:attrName>ppt_w</p:attrName>
                                        </p:attrNameLst>
                                      </p:cBhvr>
                                      <p:tavLst>
                                        <p:tav tm="0">
                                          <p:val>
                                            <p:fltVal val="0"/>
                                          </p:val>
                                        </p:tav>
                                        <p:tav tm="100000">
                                          <p:val>
                                            <p:strVal val="#ppt_w"/>
                                          </p:val>
                                        </p:tav>
                                      </p:tavLst>
                                    </p:anim>
                                    <p:anim calcmode="lin" valueType="num">
                                      <p:cBhvr>
                                        <p:cTn id="38" dur="500" fill="hold"/>
                                        <p:tgtEl>
                                          <p:spTgt spid="116"/>
                                        </p:tgtEl>
                                        <p:attrNameLst>
                                          <p:attrName>ppt_h</p:attrName>
                                        </p:attrNameLst>
                                      </p:cBhvr>
                                      <p:tavLst>
                                        <p:tav tm="0">
                                          <p:val>
                                            <p:fltVal val="0"/>
                                          </p:val>
                                        </p:tav>
                                        <p:tav tm="100000">
                                          <p:val>
                                            <p:strVal val="#ppt_h"/>
                                          </p:val>
                                        </p:tav>
                                      </p:tavLst>
                                    </p:anim>
                                    <p:anim calcmode="lin" valueType="num">
                                      <p:cBhvr>
                                        <p:cTn id="39" dur="500" fill="hold"/>
                                        <p:tgtEl>
                                          <p:spTgt spid="116"/>
                                        </p:tgtEl>
                                        <p:attrNameLst>
                                          <p:attrName>ppt_x</p:attrName>
                                        </p:attrNameLst>
                                      </p:cBhvr>
                                      <p:tavLst>
                                        <p:tav tm="0">
                                          <p:val>
                                            <p:fltVal val="0.5"/>
                                          </p:val>
                                        </p:tav>
                                        <p:tav tm="100000">
                                          <p:val>
                                            <p:strVal val="#ppt_x"/>
                                          </p:val>
                                        </p:tav>
                                      </p:tavLst>
                                    </p:anim>
                                    <p:anim calcmode="lin" valueType="num">
                                      <p:cBhvr>
                                        <p:cTn id="40" dur="500" fill="hold"/>
                                        <p:tgtEl>
                                          <p:spTgt spid="116"/>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 calcmode="lin" valueType="num">
                                      <p:cBhvr>
                                        <p:cTn id="45" dur="500" fill="hold"/>
                                        <p:tgtEl>
                                          <p:spTgt spid="103"/>
                                        </p:tgtEl>
                                        <p:attrNameLst>
                                          <p:attrName>ppt_x</p:attrName>
                                        </p:attrNameLst>
                                      </p:cBhvr>
                                      <p:tavLst>
                                        <p:tav tm="0">
                                          <p:val>
                                            <p:fltVal val="0.5"/>
                                          </p:val>
                                        </p:tav>
                                        <p:tav tm="100000">
                                          <p:val>
                                            <p:strVal val="#ppt_x"/>
                                          </p:val>
                                        </p:tav>
                                      </p:tavLst>
                                    </p:anim>
                                    <p:anim calcmode="lin" valueType="num">
                                      <p:cBhvr>
                                        <p:cTn id="46" dur="500" fill="hold"/>
                                        <p:tgtEl>
                                          <p:spTgt spid="10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1250"/>
                                  </p:stCondLst>
                                  <p:childTnLst>
                                    <p:set>
                                      <p:cBhvr>
                                        <p:cTn id="48" dur="1" fill="hold">
                                          <p:stCondLst>
                                            <p:cond delay="0"/>
                                          </p:stCondLst>
                                        </p:cTn>
                                        <p:tgtEl>
                                          <p:spTgt spid="119"/>
                                        </p:tgtEl>
                                        <p:attrNameLst>
                                          <p:attrName>style.visibility</p:attrName>
                                        </p:attrNameLst>
                                      </p:cBhvr>
                                      <p:to>
                                        <p:strVal val="visible"/>
                                      </p:to>
                                    </p:set>
                                    <p:anim calcmode="lin" valueType="num">
                                      <p:cBhvr>
                                        <p:cTn id="49" dur="500" fill="hold"/>
                                        <p:tgtEl>
                                          <p:spTgt spid="119"/>
                                        </p:tgtEl>
                                        <p:attrNameLst>
                                          <p:attrName>ppt_w</p:attrName>
                                        </p:attrNameLst>
                                      </p:cBhvr>
                                      <p:tavLst>
                                        <p:tav tm="0">
                                          <p:val>
                                            <p:fltVal val="0"/>
                                          </p:val>
                                        </p:tav>
                                        <p:tav tm="100000">
                                          <p:val>
                                            <p:strVal val="#ppt_w"/>
                                          </p:val>
                                        </p:tav>
                                      </p:tavLst>
                                    </p:anim>
                                    <p:anim calcmode="lin" valueType="num">
                                      <p:cBhvr>
                                        <p:cTn id="50" dur="500" fill="hold"/>
                                        <p:tgtEl>
                                          <p:spTgt spid="119"/>
                                        </p:tgtEl>
                                        <p:attrNameLst>
                                          <p:attrName>ppt_h</p:attrName>
                                        </p:attrNameLst>
                                      </p:cBhvr>
                                      <p:tavLst>
                                        <p:tav tm="0">
                                          <p:val>
                                            <p:fltVal val="0"/>
                                          </p:val>
                                        </p:tav>
                                        <p:tav tm="100000">
                                          <p:val>
                                            <p:strVal val="#ppt_h"/>
                                          </p:val>
                                        </p:tav>
                                      </p:tavLst>
                                    </p:anim>
                                    <p:anim calcmode="lin" valueType="num">
                                      <p:cBhvr>
                                        <p:cTn id="51" dur="500" fill="hold"/>
                                        <p:tgtEl>
                                          <p:spTgt spid="119"/>
                                        </p:tgtEl>
                                        <p:attrNameLst>
                                          <p:attrName>ppt_x</p:attrName>
                                        </p:attrNameLst>
                                      </p:cBhvr>
                                      <p:tavLst>
                                        <p:tav tm="0">
                                          <p:val>
                                            <p:fltVal val="0.5"/>
                                          </p:val>
                                        </p:tav>
                                        <p:tav tm="100000">
                                          <p:val>
                                            <p:strVal val="#ppt_x"/>
                                          </p:val>
                                        </p:tav>
                                      </p:tavLst>
                                    </p:anim>
                                    <p:anim calcmode="lin" valueType="num">
                                      <p:cBhvr>
                                        <p:cTn id="52" dur="500" fill="hold"/>
                                        <p:tgtEl>
                                          <p:spTgt spid="119"/>
                                        </p:tgtEl>
                                        <p:attrNameLst>
                                          <p:attrName>ppt_y</p:attrName>
                                        </p:attrNameLst>
                                      </p:cBhvr>
                                      <p:tavLst>
                                        <p:tav tm="0">
                                          <p:val>
                                            <p:fltVal val="0.5"/>
                                          </p:val>
                                        </p:tav>
                                        <p:tav tm="100000">
                                          <p:val>
                                            <p:strVal val="#ppt_y"/>
                                          </p:val>
                                        </p:tav>
                                      </p:tavLst>
                                    </p:anim>
                                  </p:childTnLst>
                                </p:cTn>
                              </p:par>
                            </p:childTnLst>
                          </p:cTn>
                        </p:par>
                        <p:par>
                          <p:cTn id="53" fill="hold">
                            <p:stCondLst>
                              <p:cond delay="1950"/>
                            </p:stCondLst>
                            <p:childTnLst>
                              <p:par>
                                <p:cTn id="54" presetID="22" presetClass="entr" presetSubtype="2" fill="hold" nodeType="afterEffect">
                                  <p:stCondLst>
                                    <p:cond delay="0"/>
                                  </p:stCondLst>
                                  <p:childTnLst>
                                    <p:set>
                                      <p:cBhvr>
                                        <p:cTn id="55" dur="1" fill="hold">
                                          <p:stCondLst>
                                            <p:cond delay="0"/>
                                          </p:stCondLst>
                                        </p:cTn>
                                        <p:tgtEl>
                                          <p:spTgt spid="162"/>
                                        </p:tgtEl>
                                        <p:attrNameLst>
                                          <p:attrName>style.visibility</p:attrName>
                                        </p:attrNameLst>
                                      </p:cBhvr>
                                      <p:to>
                                        <p:strVal val="visible"/>
                                      </p:to>
                                    </p:set>
                                    <p:animEffect transition="in" filter="wipe(right)">
                                      <p:cBhvr>
                                        <p:cTn id="56" dur="400"/>
                                        <p:tgtEl>
                                          <p:spTgt spid="162"/>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65"/>
                                        </p:tgtEl>
                                        <p:attrNameLst>
                                          <p:attrName>style.visibility</p:attrName>
                                        </p:attrNameLst>
                                      </p:cBhvr>
                                      <p:to>
                                        <p:strVal val="visible"/>
                                      </p:to>
                                    </p:set>
                                    <p:anim calcmode="lin" valueType="num">
                                      <p:cBhvr additive="base">
                                        <p:cTn id="59" dur="500"/>
                                        <p:tgtEl>
                                          <p:spTgt spid="165"/>
                                        </p:tgtEl>
                                        <p:attrNameLst>
                                          <p:attrName>ppt_y</p:attrName>
                                        </p:attrNameLst>
                                      </p:cBhvr>
                                      <p:tavLst>
                                        <p:tav tm="0">
                                          <p:val>
                                            <p:strVal val="#ppt_y+#ppt_h*1.125000"/>
                                          </p:val>
                                        </p:tav>
                                        <p:tav tm="100000">
                                          <p:val>
                                            <p:strVal val="#ppt_y"/>
                                          </p:val>
                                        </p:tav>
                                      </p:tavLst>
                                    </p:anim>
                                    <p:animEffect transition="in" filter="wipe(up)">
                                      <p:cBhvr>
                                        <p:cTn id="60" dur="500"/>
                                        <p:tgtEl>
                                          <p:spTgt spid="165"/>
                                        </p:tgtEl>
                                      </p:cBhvr>
                                    </p:animEffect>
                                  </p:childTnLst>
                                </p:cTn>
                              </p:par>
                            </p:childTnLst>
                          </p:cTn>
                        </p:par>
                        <p:par>
                          <p:cTn id="61" fill="hold">
                            <p:stCondLst>
                              <p:cond delay="2450"/>
                            </p:stCondLst>
                            <p:childTnLst>
                              <p:par>
                                <p:cTn id="62" presetID="22" presetClass="entr" presetSubtype="8" fill="hold" nodeType="after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wipe(left)">
                                      <p:cBhvr>
                                        <p:cTn id="64" dur="400"/>
                                        <p:tgtEl>
                                          <p:spTgt spid="147"/>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53"/>
                                        </p:tgtEl>
                                        <p:attrNameLst>
                                          <p:attrName>style.visibility</p:attrName>
                                        </p:attrNameLst>
                                      </p:cBhvr>
                                      <p:to>
                                        <p:strVal val="visible"/>
                                      </p:to>
                                    </p:set>
                                    <p:anim calcmode="lin" valueType="num">
                                      <p:cBhvr additive="base">
                                        <p:cTn id="67" dur="500"/>
                                        <p:tgtEl>
                                          <p:spTgt spid="153"/>
                                        </p:tgtEl>
                                        <p:attrNameLst>
                                          <p:attrName>ppt_y</p:attrName>
                                        </p:attrNameLst>
                                      </p:cBhvr>
                                      <p:tavLst>
                                        <p:tav tm="0">
                                          <p:val>
                                            <p:strVal val="#ppt_y+#ppt_h*1.125000"/>
                                          </p:val>
                                        </p:tav>
                                        <p:tav tm="100000">
                                          <p:val>
                                            <p:strVal val="#ppt_y"/>
                                          </p:val>
                                        </p:tav>
                                      </p:tavLst>
                                    </p:anim>
                                    <p:animEffect transition="in" filter="wipe(up)">
                                      <p:cBhvr>
                                        <p:cTn id="68" dur="500"/>
                                        <p:tgtEl>
                                          <p:spTgt spid="153"/>
                                        </p:tgtEl>
                                      </p:cBhvr>
                                    </p:animEffect>
                                  </p:childTnLst>
                                </p:cTn>
                              </p:par>
                            </p:childTnLst>
                          </p:cTn>
                        </p:par>
                        <p:par>
                          <p:cTn id="69" fill="hold">
                            <p:stCondLst>
                              <p:cond delay="2950"/>
                            </p:stCondLst>
                            <p:childTnLst>
                              <p:par>
                                <p:cTn id="70" presetID="22" presetClass="entr" presetSubtype="2" fill="hold" nodeType="afterEffect">
                                  <p:stCondLst>
                                    <p:cond delay="0"/>
                                  </p:stCondLst>
                                  <p:childTnLst>
                                    <p:set>
                                      <p:cBhvr>
                                        <p:cTn id="71" dur="1" fill="hold">
                                          <p:stCondLst>
                                            <p:cond delay="0"/>
                                          </p:stCondLst>
                                        </p:cTn>
                                        <p:tgtEl>
                                          <p:spTgt spid="159"/>
                                        </p:tgtEl>
                                        <p:attrNameLst>
                                          <p:attrName>style.visibility</p:attrName>
                                        </p:attrNameLst>
                                      </p:cBhvr>
                                      <p:to>
                                        <p:strVal val="visible"/>
                                      </p:to>
                                    </p:set>
                                    <p:animEffect transition="in" filter="wipe(right)">
                                      <p:cBhvr>
                                        <p:cTn id="72" dur="400"/>
                                        <p:tgtEl>
                                          <p:spTgt spid="159"/>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66"/>
                                        </p:tgtEl>
                                        <p:attrNameLst>
                                          <p:attrName>style.visibility</p:attrName>
                                        </p:attrNameLst>
                                      </p:cBhvr>
                                      <p:to>
                                        <p:strVal val="visible"/>
                                      </p:to>
                                    </p:set>
                                    <p:anim calcmode="lin" valueType="num">
                                      <p:cBhvr additive="base">
                                        <p:cTn id="75" dur="500"/>
                                        <p:tgtEl>
                                          <p:spTgt spid="166"/>
                                        </p:tgtEl>
                                        <p:attrNameLst>
                                          <p:attrName>ppt_y</p:attrName>
                                        </p:attrNameLst>
                                      </p:cBhvr>
                                      <p:tavLst>
                                        <p:tav tm="0">
                                          <p:val>
                                            <p:strVal val="#ppt_y+#ppt_h*1.125000"/>
                                          </p:val>
                                        </p:tav>
                                        <p:tav tm="100000">
                                          <p:val>
                                            <p:strVal val="#ppt_y"/>
                                          </p:val>
                                        </p:tav>
                                      </p:tavLst>
                                    </p:anim>
                                    <p:animEffect transition="in" filter="wipe(up)">
                                      <p:cBhvr>
                                        <p:cTn id="76" dur="500"/>
                                        <p:tgtEl>
                                          <p:spTgt spid="166"/>
                                        </p:tgtEl>
                                      </p:cBhvr>
                                    </p:animEffect>
                                  </p:childTnLst>
                                </p:cTn>
                              </p:par>
                            </p:childTnLst>
                          </p:cTn>
                        </p:par>
                        <p:par>
                          <p:cTn id="77" fill="hold">
                            <p:stCondLst>
                              <p:cond delay="3450"/>
                            </p:stCondLst>
                            <p:childTnLst>
                              <p:par>
                                <p:cTn id="78" presetID="22" presetClass="entr" presetSubtype="8" fill="hold" nodeType="afterEffect">
                                  <p:stCondLst>
                                    <p:cond delay="0"/>
                                  </p:stCondLst>
                                  <p:childTnLst>
                                    <p:set>
                                      <p:cBhvr>
                                        <p:cTn id="79" dur="1" fill="hold">
                                          <p:stCondLst>
                                            <p:cond delay="0"/>
                                          </p:stCondLst>
                                        </p:cTn>
                                        <p:tgtEl>
                                          <p:spTgt spid="144"/>
                                        </p:tgtEl>
                                        <p:attrNameLst>
                                          <p:attrName>style.visibility</p:attrName>
                                        </p:attrNameLst>
                                      </p:cBhvr>
                                      <p:to>
                                        <p:strVal val="visible"/>
                                      </p:to>
                                    </p:set>
                                    <p:animEffect transition="in" filter="wipe(left)">
                                      <p:cBhvr>
                                        <p:cTn id="80" dur="400"/>
                                        <p:tgtEl>
                                          <p:spTgt spid="144"/>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54"/>
                                        </p:tgtEl>
                                        <p:attrNameLst>
                                          <p:attrName>style.visibility</p:attrName>
                                        </p:attrNameLst>
                                      </p:cBhvr>
                                      <p:to>
                                        <p:strVal val="visible"/>
                                      </p:to>
                                    </p:set>
                                    <p:anim calcmode="lin" valueType="num">
                                      <p:cBhvr additive="base">
                                        <p:cTn id="83" dur="500"/>
                                        <p:tgtEl>
                                          <p:spTgt spid="154"/>
                                        </p:tgtEl>
                                        <p:attrNameLst>
                                          <p:attrName>ppt_y</p:attrName>
                                        </p:attrNameLst>
                                      </p:cBhvr>
                                      <p:tavLst>
                                        <p:tav tm="0">
                                          <p:val>
                                            <p:strVal val="#ppt_y+#ppt_h*1.125000"/>
                                          </p:val>
                                        </p:tav>
                                        <p:tav tm="100000">
                                          <p:val>
                                            <p:strVal val="#ppt_y"/>
                                          </p:val>
                                        </p:tav>
                                      </p:tavLst>
                                    </p:anim>
                                    <p:animEffect transition="in" filter="wipe(up)">
                                      <p:cBhvr>
                                        <p:cTn id="84" dur="500"/>
                                        <p:tgtEl>
                                          <p:spTgt spid="154"/>
                                        </p:tgtEl>
                                      </p:cBhvr>
                                    </p:animEffect>
                                  </p:childTnLst>
                                </p:cTn>
                              </p:par>
                            </p:childTnLst>
                          </p:cTn>
                        </p:par>
                        <p:par>
                          <p:cTn id="85" fill="hold">
                            <p:stCondLst>
                              <p:cond delay="3950"/>
                            </p:stCondLst>
                            <p:childTnLst>
                              <p:par>
                                <p:cTn id="86" presetID="22" presetClass="entr" presetSubtype="2" fill="hold" nodeType="afterEffect">
                                  <p:stCondLst>
                                    <p:cond delay="0"/>
                                  </p:stCondLst>
                                  <p:childTnLst>
                                    <p:set>
                                      <p:cBhvr>
                                        <p:cTn id="87" dur="1" fill="hold">
                                          <p:stCondLst>
                                            <p:cond delay="0"/>
                                          </p:stCondLst>
                                        </p:cTn>
                                        <p:tgtEl>
                                          <p:spTgt spid="156"/>
                                        </p:tgtEl>
                                        <p:attrNameLst>
                                          <p:attrName>style.visibility</p:attrName>
                                        </p:attrNameLst>
                                      </p:cBhvr>
                                      <p:to>
                                        <p:strVal val="visible"/>
                                      </p:to>
                                    </p:set>
                                    <p:animEffect transition="in" filter="wipe(right)">
                                      <p:cBhvr>
                                        <p:cTn id="88" dur="400"/>
                                        <p:tgtEl>
                                          <p:spTgt spid="156"/>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67"/>
                                        </p:tgtEl>
                                        <p:attrNameLst>
                                          <p:attrName>style.visibility</p:attrName>
                                        </p:attrNameLst>
                                      </p:cBhvr>
                                      <p:to>
                                        <p:strVal val="visible"/>
                                      </p:to>
                                    </p:set>
                                    <p:anim calcmode="lin" valueType="num">
                                      <p:cBhvr additive="base">
                                        <p:cTn id="91" dur="500"/>
                                        <p:tgtEl>
                                          <p:spTgt spid="167"/>
                                        </p:tgtEl>
                                        <p:attrNameLst>
                                          <p:attrName>ppt_y</p:attrName>
                                        </p:attrNameLst>
                                      </p:cBhvr>
                                      <p:tavLst>
                                        <p:tav tm="0">
                                          <p:val>
                                            <p:strVal val="#ppt_y+#ppt_h*1.125000"/>
                                          </p:val>
                                        </p:tav>
                                        <p:tav tm="100000">
                                          <p:val>
                                            <p:strVal val="#ppt_y"/>
                                          </p:val>
                                        </p:tav>
                                      </p:tavLst>
                                    </p:anim>
                                    <p:animEffect transition="in" filter="wipe(up)">
                                      <p:cBhvr>
                                        <p:cTn id="92" dur="500"/>
                                        <p:tgtEl>
                                          <p:spTgt spid="167"/>
                                        </p:tgtEl>
                                      </p:cBhvr>
                                    </p:animEffect>
                                  </p:childTnLst>
                                </p:cTn>
                              </p:par>
                            </p:childTnLst>
                          </p:cTn>
                        </p:par>
                        <p:par>
                          <p:cTn id="93" fill="hold">
                            <p:stCondLst>
                              <p:cond delay="4450"/>
                            </p:stCondLst>
                            <p:childTnLst>
                              <p:par>
                                <p:cTn id="94" presetID="22" presetClass="entr" presetSubtype="8" fill="hold" nodeType="afterEffect">
                                  <p:stCondLst>
                                    <p:cond delay="0"/>
                                  </p:stCondLst>
                                  <p:childTnLst>
                                    <p:set>
                                      <p:cBhvr>
                                        <p:cTn id="95" dur="1" fill="hold">
                                          <p:stCondLst>
                                            <p:cond delay="0"/>
                                          </p:stCondLst>
                                        </p:cTn>
                                        <p:tgtEl>
                                          <p:spTgt spid="150"/>
                                        </p:tgtEl>
                                        <p:attrNameLst>
                                          <p:attrName>style.visibility</p:attrName>
                                        </p:attrNameLst>
                                      </p:cBhvr>
                                      <p:to>
                                        <p:strVal val="visible"/>
                                      </p:to>
                                    </p:set>
                                    <p:animEffect transition="in" filter="wipe(left)">
                                      <p:cBhvr>
                                        <p:cTn id="96" dur="400"/>
                                        <p:tgtEl>
                                          <p:spTgt spid="150"/>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155"/>
                                        </p:tgtEl>
                                        <p:attrNameLst>
                                          <p:attrName>style.visibility</p:attrName>
                                        </p:attrNameLst>
                                      </p:cBhvr>
                                      <p:to>
                                        <p:strVal val="visible"/>
                                      </p:to>
                                    </p:set>
                                    <p:anim calcmode="lin" valueType="num">
                                      <p:cBhvr additive="base">
                                        <p:cTn id="99" dur="500"/>
                                        <p:tgtEl>
                                          <p:spTgt spid="155"/>
                                        </p:tgtEl>
                                        <p:attrNameLst>
                                          <p:attrName>ppt_y</p:attrName>
                                        </p:attrNameLst>
                                      </p:cBhvr>
                                      <p:tavLst>
                                        <p:tav tm="0">
                                          <p:val>
                                            <p:strVal val="#ppt_y+#ppt_h*1.125000"/>
                                          </p:val>
                                        </p:tav>
                                        <p:tav tm="100000">
                                          <p:val>
                                            <p:strVal val="#ppt_y"/>
                                          </p:val>
                                        </p:tav>
                                      </p:tavLst>
                                    </p:anim>
                                    <p:animEffect transition="in" filter="wipe(up)">
                                      <p:cBhvr>
                                        <p:cTn id="100"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53" grpId="0"/>
      <p:bldP spid="154" grpId="0"/>
      <p:bldP spid="155" grpId="0"/>
      <p:bldP spid="165" grpId="0"/>
      <p:bldP spid="166" grpId="0"/>
      <p:bldP spid="16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5000"/>
            <a:lum/>
          </a:blip>
          <a:srcRect/>
          <a:stretch>
            <a:fillRect t="-17000" b="-17000"/>
          </a:stretch>
        </a:blipFill>
        <a:effectLst/>
      </p:bgPr>
    </p:bg>
    <p:spTree>
      <p:nvGrpSpPr>
        <p:cNvPr id="1" name=""/>
        <p:cNvGrpSpPr/>
        <p:nvPr/>
      </p:nvGrpSpPr>
      <p:grpSpPr>
        <a:xfrm>
          <a:off x="0" y="0"/>
          <a:ext cx="0" cy="0"/>
          <a:chOff x="0" y="0"/>
          <a:chExt cx="0" cy="0"/>
        </a:xfrm>
      </p:grpSpPr>
      <p:sp>
        <p:nvSpPr>
          <p:cNvPr id="139" name="矩形 138"/>
          <p:cNvSpPr/>
          <p:nvPr/>
        </p:nvSpPr>
        <p:spPr bwMode="auto">
          <a:xfrm>
            <a:off x="-1" y="1491240"/>
            <a:ext cx="12241357" cy="376122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0" name="组合 139"/>
          <p:cNvGrpSpPr/>
          <p:nvPr/>
        </p:nvGrpSpPr>
        <p:grpSpPr>
          <a:xfrm>
            <a:off x="1427684" y="2249444"/>
            <a:ext cx="1302476" cy="1302476"/>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43" name="椭圆 142"/>
          <p:cNvSpPr/>
          <p:nvPr/>
        </p:nvSpPr>
        <p:spPr>
          <a:xfrm>
            <a:off x="874764" y="3489676"/>
            <a:ext cx="969388" cy="96938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44" name="椭圆 143"/>
          <p:cNvSpPr/>
          <p:nvPr/>
        </p:nvSpPr>
        <p:spPr>
          <a:xfrm>
            <a:off x="529212" y="2039732"/>
            <a:ext cx="366369" cy="36636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145" name="组合 144"/>
          <p:cNvGrpSpPr/>
          <p:nvPr/>
        </p:nvGrpSpPr>
        <p:grpSpPr>
          <a:xfrm>
            <a:off x="2604288" y="1923644"/>
            <a:ext cx="831871" cy="831871"/>
            <a:chOff x="304800" y="673100"/>
            <a:chExt cx="4000500" cy="4000500"/>
          </a:xfrm>
          <a:effectLst>
            <a:outerShdw blurRad="317500" dist="190500" dir="8100000" algn="tr" rotWithShape="0">
              <a:prstClr val="black">
                <a:alpha val="50000"/>
              </a:prstClr>
            </a:outerShdw>
          </a:effectLst>
        </p:grpSpPr>
        <p:sp>
          <p:nvSpPr>
            <p:cNvPr id="146" name="同心圆 145"/>
            <p:cNvSpPr/>
            <p:nvPr/>
          </p:nvSpPr>
          <p:spPr>
            <a:xfrm>
              <a:off x="304800" y="673100"/>
              <a:ext cx="4000500" cy="4000500"/>
            </a:xfrm>
            <a:prstGeom prst="donut">
              <a:avLst>
                <a:gd name="adj" fmla="val 4879"/>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47" name="椭圆 1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8" name="组合 147"/>
          <p:cNvGrpSpPr/>
          <p:nvPr/>
        </p:nvGrpSpPr>
        <p:grpSpPr>
          <a:xfrm>
            <a:off x="459652" y="5099634"/>
            <a:ext cx="293036" cy="293036"/>
            <a:chOff x="304800" y="673100"/>
            <a:chExt cx="4000500" cy="4000500"/>
          </a:xfrm>
          <a:effectLst>
            <a:outerShdw blurRad="381000" dist="152400" dir="8100000" algn="tr" rotWithShape="0">
              <a:prstClr val="black">
                <a:alpha val="70000"/>
              </a:prstClr>
            </a:outerShdw>
          </a:effectLst>
        </p:grpSpPr>
        <p:sp>
          <p:nvSpPr>
            <p:cNvPr id="149" name="同心圆 1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椭圆 1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1" name="组合 150"/>
          <p:cNvGrpSpPr/>
          <p:nvPr/>
        </p:nvGrpSpPr>
        <p:grpSpPr>
          <a:xfrm>
            <a:off x="92518" y="2997824"/>
            <a:ext cx="383892" cy="383892"/>
            <a:chOff x="304800" y="673100"/>
            <a:chExt cx="4000500" cy="4000500"/>
          </a:xfrm>
          <a:effectLst>
            <a:outerShdw blurRad="381000" dist="152400" dir="8100000" algn="tr" rotWithShape="0">
              <a:prstClr val="black">
                <a:alpha val="70000"/>
              </a:prstClr>
            </a:outerShdw>
          </a:effectLst>
        </p:grpSpPr>
        <p:sp>
          <p:nvSpPr>
            <p:cNvPr id="152" name="同心圆 1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椭圆 15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54" name="椭圆 153"/>
          <p:cNvSpPr/>
          <p:nvPr/>
        </p:nvSpPr>
        <p:spPr>
          <a:xfrm>
            <a:off x="1310556" y="4687259"/>
            <a:ext cx="366369" cy="36636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5" name="椭圆 154"/>
          <p:cNvSpPr/>
          <p:nvPr/>
        </p:nvSpPr>
        <p:spPr>
          <a:xfrm>
            <a:off x="4209354" y="5133137"/>
            <a:ext cx="183185" cy="18318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156" name="组合 155"/>
          <p:cNvGrpSpPr/>
          <p:nvPr/>
        </p:nvGrpSpPr>
        <p:grpSpPr>
          <a:xfrm>
            <a:off x="2056006" y="3757927"/>
            <a:ext cx="850995" cy="850995"/>
            <a:chOff x="304800" y="673100"/>
            <a:chExt cx="4000500" cy="4000500"/>
          </a:xfrm>
          <a:effectLst>
            <a:outerShdw blurRad="317500" dist="190500" dir="8100000" algn="tr" rotWithShape="0">
              <a:prstClr val="black">
                <a:alpha val="50000"/>
              </a:prstClr>
            </a:outerShdw>
          </a:effectLst>
        </p:grpSpPr>
        <p:sp>
          <p:nvSpPr>
            <p:cNvPr id="157" name="同心圆 1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椭圆 1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59" name="椭圆 158"/>
          <p:cNvSpPr/>
          <p:nvPr/>
        </p:nvSpPr>
        <p:spPr>
          <a:xfrm>
            <a:off x="1494437" y="1202118"/>
            <a:ext cx="366369" cy="36636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60" name="椭圆 159"/>
          <p:cNvSpPr/>
          <p:nvPr/>
        </p:nvSpPr>
        <p:spPr>
          <a:xfrm>
            <a:off x="2964269" y="4894816"/>
            <a:ext cx="183185" cy="18318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161" name="组合 160"/>
          <p:cNvGrpSpPr/>
          <p:nvPr/>
        </p:nvGrpSpPr>
        <p:grpSpPr>
          <a:xfrm>
            <a:off x="739896" y="1885528"/>
            <a:ext cx="2611651" cy="2611651"/>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3" name="椭圆 1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164" name="椭圆 163"/>
          <p:cNvSpPr/>
          <p:nvPr/>
        </p:nvSpPr>
        <p:spPr>
          <a:xfrm>
            <a:off x="1982986" y="5282469"/>
            <a:ext cx="183185" cy="183185"/>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012109" y="2587754"/>
            <a:ext cx="2236510" cy="1200329"/>
          </a:xfrm>
          <a:prstGeom prst="rect">
            <a:avLst/>
          </a:prstGeom>
          <a:noFill/>
        </p:spPr>
        <p:txBody>
          <a:bodyPr wrap="none" rtlCol="0">
            <a:spAutoFit/>
          </a:bodyPr>
          <a:lstStyle/>
          <a:p>
            <a:r>
              <a:rPr lang="en-US" altLang="zh-CN" sz="7200" b="1" dirty="0">
                <a:solidFill>
                  <a:srgbClr val="002060"/>
                </a:solidFill>
                <a:latin typeface="Arial" panose="020B0604020202020204" pitchFamily="34" charset="0"/>
                <a:ea typeface="微软雅黑" panose="020B0503020204020204" pitchFamily="34" charset="-122"/>
                <a:sym typeface="Arial" panose="020B0604020202020204" pitchFamily="34" charset="0"/>
              </a:rPr>
              <a:t>2018</a:t>
            </a:r>
            <a:endParaRPr lang="zh-CN" altLang="en-US" sz="72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文本框 92"/>
          <p:cNvSpPr txBox="1"/>
          <p:nvPr/>
        </p:nvSpPr>
        <p:spPr>
          <a:xfrm>
            <a:off x="4963008" y="2176110"/>
            <a:ext cx="6324686" cy="1862048"/>
          </a:xfrm>
          <a:prstGeom prst="rect">
            <a:avLst/>
          </a:prstGeom>
          <a:noFill/>
        </p:spPr>
        <p:txBody>
          <a:bodyPr wrap="square" rtlCol="0">
            <a:spAutoFit/>
          </a:bodyPr>
          <a:lstStyle/>
          <a:p>
            <a:r>
              <a:rPr lang="zh-CN" altLang="en-US" sz="115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谢谢观看</a:t>
            </a:r>
          </a:p>
        </p:txBody>
      </p:sp>
      <p:grpSp>
        <p:nvGrpSpPr>
          <p:cNvPr id="94" name="组合 12"/>
          <p:cNvGrpSpPr/>
          <p:nvPr/>
        </p:nvGrpSpPr>
        <p:grpSpPr bwMode="auto">
          <a:xfrm>
            <a:off x="7259176" y="4564438"/>
            <a:ext cx="412709" cy="333006"/>
            <a:chOff x="0" y="0"/>
            <a:chExt cx="1088225" cy="869861"/>
          </a:xfrm>
          <a:solidFill>
            <a:schemeClr val="bg1"/>
          </a:solidFill>
        </p:grpSpPr>
        <p:sp>
          <p:nvSpPr>
            <p:cNvPr id="95"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bwMode="auto">
          <a:xfrm>
            <a:off x="9268153" y="4564438"/>
            <a:ext cx="329894" cy="333006"/>
            <a:chOff x="0" y="0"/>
            <a:chExt cx="881859" cy="881859"/>
          </a:xfrm>
          <a:solidFill>
            <a:schemeClr val="bg1"/>
          </a:solidFill>
        </p:grpSpPr>
        <p:sp>
          <p:nvSpPr>
            <p:cNvPr id="101"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21"/>
          <p:cNvGrpSpPr/>
          <p:nvPr/>
        </p:nvGrpSpPr>
        <p:grpSpPr bwMode="auto">
          <a:xfrm>
            <a:off x="7950692" y="4564438"/>
            <a:ext cx="397959" cy="333006"/>
            <a:chOff x="0" y="0"/>
            <a:chExt cx="961046" cy="796672"/>
          </a:xfrm>
          <a:solidFill>
            <a:schemeClr val="bg1"/>
          </a:solidFill>
        </p:grpSpPr>
        <p:sp>
          <p:nvSpPr>
            <p:cNvPr id="104"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5" name="Freeform 84"/>
          <p:cNvSpPr>
            <a:spLocks noChangeAspect="1" noEditPoints="1" noChangeArrowheads="1"/>
          </p:cNvSpPr>
          <p:nvPr/>
        </p:nvSpPr>
        <p:spPr bwMode="auto">
          <a:xfrm>
            <a:off x="6646547" y="4564437"/>
            <a:ext cx="333822" cy="333006"/>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solidFill>
            <a:schemeClr val="bg1"/>
          </a:solidFill>
          <a:ln>
            <a:noFill/>
          </a:ln>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9"/>
          <p:cNvSpPr>
            <a:spLocks noChangeAspect="1" noEditPoints="1" noChangeArrowheads="1"/>
          </p:cNvSpPr>
          <p:nvPr/>
        </p:nvSpPr>
        <p:spPr bwMode="auto">
          <a:xfrm>
            <a:off x="8627458" y="4564436"/>
            <a:ext cx="361886" cy="333007"/>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solidFill>
            <a:schemeClr val="bg1"/>
          </a:solidFill>
          <a:ln>
            <a:noFill/>
          </a:ln>
        </p:spPr>
        <p:txBody>
          <a:body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8000">
        <p14:ripple/>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barn(outVertical)">
                                      <p:cBhvr>
                                        <p:cTn id="7" dur="500"/>
                                        <p:tgtEl>
                                          <p:spTgt spid="139"/>
                                        </p:tgtEl>
                                      </p:cBhvr>
                                    </p:animEffect>
                                  </p:childTnLst>
                                </p:cTn>
                              </p:par>
                              <p:par>
                                <p:cTn id="8" presetID="53" presetClass="entr" presetSubtype="16" fill="hold" nodeType="withEffect">
                                  <p:stCondLst>
                                    <p:cond delay="400"/>
                                  </p:stCondLst>
                                  <p:childTnLst>
                                    <p:set>
                                      <p:cBhvr>
                                        <p:cTn id="9" dur="1" fill="hold">
                                          <p:stCondLst>
                                            <p:cond delay="0"/>
                                          </p:stCondLst>
                                        </p:cTn>
                                        <p:tgtEl>
                                          <p:spTgt spid="140"/>
                                        </p:tgtEl>
                                        <p:attrNameLst>
                                          <p:attrName>style.visibility</p:attrName>
                                        </p:attrNameLst>
                                      </p:cBhvr>
                                      <p:to>
                                        <p:strVal val="visible"/>
                                      </p:to>
                                    </p:set>
                                    <p:anim calcmode="lin" valueType="num">
                                      <p:cBhvr>
                                        <p:cTn id="10" dur="500" fill="hold"/>
                                        <p:tgtEl>
                                          <p:spTgt spid="140"/>
                                        </p:tgtEl>
                                        <p:attrNameLst>
                                          <p:attrName>ppt_w</p:attrName>
                                        </p:attrNameLst>
                                      </p:cBhvr>
                                      <p:tavLst>
                                        <p:tav tm="0">
                                          <p:val>
                                            <p:fltVal val="0"/>
                                          </p:val>
                                        </p:tav>
                                        <p:tav tm="100000">
                                          <p:val>
                                            <p:strVal val="#ppt_w"/>
                                          </p:val>
                                        </p:tav>
                                      </p:tavLst>
                                    </p:anim>
                                    <p:anim calcmode="lin" valueType="num">
                                      <p:cBhvr>
                                        <p:cTn id="11" dur="500" fill="hold"/>
                                        <p:tgtEl>
                                          <p:spTgt spid="140"/>
                                        </p:tgtEl>
                                        <p:attrNameLst>
                                          <p:attrName>ppt_h</p:attrName>
                                        </p:attrNameLst>
                                      </p:cBhvr>
                                      <p:tavLst>
                                        <p:tav tm="0">
                                          <p:val>
                                            <p:fltVal val="0"/>
                                          </p:val>
                                        </p:tav>
                                        <p:tav tm="100000">
                                          <p:val>
                                            <p:strVal val="#ppt_h"/>
                                          </p:val>
                                        </p:tav>
                                      </p:tavLst>
                                    </p:anim>
                                    <p:animEffect transition="in" filter="fade">
                                      <p:cBhvr>
                                        <p:cTn id="12" dur="500"/>
                                        <p:tgtEl>
                                          <p:spTgt spid="14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43"/>
                                        </p:tgtEl>
                                        <p:attrNameLst>
                                          <p:attrName>style.visibility</p:attrName>
                                        </p:attrNameLst>
                                      </p:cBhvr>
                                      <p:to>
                                        <p:strVal val="visible"/>
                                      </p:to>
                                    </p:set>
                                    <p:anim calcmode="lin" valueType="num">
                                      <p:cBhvr>
                                        <p:cTn id="15" dur="500" fill="hold"/>
                                        <p:tgtEl>
                                          <p:spTgt spid="143"/>
                                        </p:tgtEl>
                                        <p:attrNameLst>
                                          <p:attrName>ppt_w</p:attrName>
                                        </p:attrNameLst>
                                      </p:cBhvr>
                                      <p:tavLst>
                                        <p:tav tm="0">
                                          <p:val>
                                            <p:fltVal val="0"/>
                                          </p:val>
                                        </p:tav>
                                        <p:tav tm="100000">
                                          <p:val>
                                            <p:strVal val="#ppt_w"/>
                                          </p:val>
                                        </p:tav>
                                      </p:tavLst>
                                    </p:anim>
                                    <p:anim calcmode="lin" valueType="num">
                                      <p:cBhvr>
                                        <p:cTn id="16" dur="500" fill="hold"/>
                                        <p:tgtEl>
                                          <p:spTgt spid="143"/>
                                        </p:tgtEl>
                                        <p:attrNameLst>
                                          <p:attrName>ppt_h</p:attrName>
                                        </p:attrNameLst>
                                      </p:cBhvr>
                                      <p:tavLst>
                                        <p:tav tm="0">
                                          <p:val>
                                            <p:fltVal val="0"/>
                                          </p:val>
                                        </p:tav>
                                        <p:tav tm="100000">
                                          <p:val>
                                            <p:strVal val="#ppt_h"/>
                                          </p:val>
                                        </p:tav>
                                      </p:tavLst>
                                    </p:anim>
                                    <p:animEffect transition="in" filter="fade">
                                      <p:cBhvr>
                                        <p:cTn id="17" dur="500"/>
                                        <p:tgtEl>
                                          <p:spTgt spid="143"/>
                                        </p:tgtEl>
                                      </p:cBhvr>
                                    </p:animEffect>
                                  </p:childTnLst>
                                </p:cTn>
                              </p:par>
                              <p:par>
                                <p:cTn id="18" presetID="53" presetClass="entr" presetSubtype="16" fill="hold" grpId="0" nodeType="withEffect">
                                  <p:stCondLst>
                                    <p:cond delay="400"/>
                                  </p:stCondLst>
                                  <p:childTnLst>
                                    <p:set>
                                      <p:cBhvr>
                                        <p:cTn id="19" dur="1" fill="hold">
                                          <p:stCondLst>
                                            <p:cond delay="0"/>
                                          </p:stCondLst>
                                        </p:cTn>
                                        <p:tgtEl>
                                          <p:spTgt spid="144"/>
                                        </p:tgtEl>
                                        <p:attrNameLst>
                                          <p:attrName>style.visibility</p:attrName>
                                        </p:attrNameLst>
                                      </p:cBhvr>
                                      <p:to>
                                        <p:strVal val="visible"/>
                                      </p:to>
                                    </p:set>
                                    <p:anim calcmode="lin" valueType="num">
                                      <p:cBhvr>
                                        <p:cTn id="20" dur="500" fill="hold"/>
                                        <p:tgtEl>
                                          <p:spTgt spid="144"/>
                                        </p:tgtEl>
                                        <p:attrNameLst>
                                          <p:attrName>ppt_w</p:attrName>
                                        </p:attrNameLst>
                                      </p:cBhvr>
                                      <p:tavLst>
                                        <p:tav tm="0">
                                          <p:val>
                                            <p:fltVal val="0"/>
                                          </p:val>
                                        </p:tav>
                                        <p:tav tm="100000">
                                          <p:val>
                                            <p:strVal val="#ppt_w"/>
                                          </p:val>
                                        </p:tav>
                                      </p:tavLst>
                                    </p:anim>
                                    <p:anim calcmode="lin" valueType="num">
                                      <p:cBhvr>
                                        <p:cTn id="21" dur="500" fill="hold"/>
                                        <p:tgtEl>
                                          <p:spTgt spid="144"/>
                                        </p:tgtEl>
                                        <p:attrNameLst>
                                          <p:attrName>ppt_h</p:attrName>
                                        </p:attrNameLst>
                                      </p:cBhvr>
                                      <p:tavLst>
                                        <p:tav tm="0">
                                          <p:val>
                                            <p:fltVal val="0"/>
                                          </p:val>
                                        </p:tav>
                                        <p:tav tm="100000">
                                          <p:val>
                                            <p:strVal val="#ppt_h"/>
                                          </p:val>
                                        </p:tav>
                                      </p:tavLst>
                                    </p:anim>
                                    <p:animEffect transition="in" filter="fade">
                                      <p:cBhvr>
                                        <p:cTn id="22" dur="500"/>
                                        <p:tgtEl>
                                          <p:spTgt spid="144"/>
                                        </p:tgtEl>
                                      </p:cBhvr>
                                    </p:animEffect>
                                  </p:childTnLst>
                                </p:cTn>
                              </p:par>
                              <p:par>
                                <p:cTn id="23" presetID="53" presetClass="entr" presetSubtype="16" fill="hold" nodeType="with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p:cTn id="25" dur="500" fill="hold"/>
                                        <p:tgtEl>
                                          <p:spTgt spid="145"/>
                                        </p:tgtEl>
                                        <p:attrNameLst>
                                          <p:attrName>ppt_w</p:attrName>
                                        </p:attrNameLst>
                                      </p:cBhvr>
                                      <p:tavLst>
                                        <p:tav tm="0">
                                          <p:val>
                                            <p:fltVal val="0"/>
                                          </p:val>
                                        </p:tav>
                                        <p:tav tm="100000">
                                          <p:val>
                                            <p:strVal val="#ppt_w"/>
                                          </p:val>
                                        </p:tav>
                                      </p:tavLst>
                                    </p:anim>
                                    <p:anim calcmode="lin" valueType="num">
                                      <p:cBhvr>
                                        <p:cTn id="26" dur="500" fill="hold"/>
                                        <p:tgtEl>
                                          <p:spTgt spid="145"/>
                                        </p:tgtEl>
                                        <p:attrNameLst>
                                          <p:attrName>ppt_h</p:attrName>
                                        </p:attrNameLst>
                                      </p:cBhvr>
                                      <p:tavLst>
                                        <p:tav tm="0">
                                          <p:val>
                                            <p:fltVal val="0"/>
                                          </p:val>
                                        </p:tav>
                                        <p:tav tm="100000">
                                          <p:val>
                                            <p:strVal val="#ppt_h"/>
                                          </p:val>
                                        </p:tav>
                                      </p:tavLst>
                                    </p:anim>
                                    <p:animEffect transition="in" filter="fade">
                                      <p:cBhvr>
                                        <p:cTn id="27" dur="500"/>
                                        <p:tgtEl>
                                          <p:spTgt spid="145"/>
                                        </p:tgtEl>
                                      </p:cBhvr>
                                    </p:animEffect>
                                  </p:childTnLst>
                                </p:cTn>
                              </p:par>
                              <p:par>
                                <p:cTn id="28" presetID="53" presetClass="entr" presetSubtype="16" fill="hold" nodeType="withEffect">
                                  <p:stCondLst>
                                    <p:cond delay="400"/>
                                  </p:stCondLst>
                                  <p:childTnLst>
                                    <p:set>
                                      <p:cBhvr>
                                        <p:cTn id="29" dur="1" fill="hold">
                                          <p:stCondLst>
                                            <p:cond delay="0"/>
                                          </p:stCondLst>
                                        </p:cTn>
                                        <p:tgtEl>
                                          <p:spTgt spid="148"/>
                                        </p:tgtEl>
                                        <p:attrNameLst>
                                          <p:attrName>style.visibility</p:attrName>
                                        </p:attrNameLst>
                                      </p:cBhvr>
                                      <p:to>
                                        <p:strVal val="visible"/>
                                      </p:to>
                                    </p:set>
                                    <p:anim calcmode="lin" valueType="num">
                                      <p:cBhvr>
                                        <p:cTn id="30" dur="500" fill="hold"/>
                                        <p:tgtEl>
                                          <p:spTgt spid="148"/>
                                        </p:tgtEl>
                                        <p:attrNameLst>
                                          <p:attrName>ppt_w</p:attrName>
                                        </p:attrNameLst>
                                      </p:cBhvr>
                                      <p:tavLst>
                                        <p:tav tm="0">
                                          <p:val>
                                            <p:fltVal val="0"/>
                                          </p:val>
                                        </p:tav>
                                        <p:tav tm="100000">
                                          <p:val>
                                            <p:strVal val="#ppt_w"/>
                                          </p:val>
                                        </p:tav>
                                      </p:tavLst>
                                    </p:anim>
                                    <p:anim calcmode="lin" valueType="num">
                                      <p:cBhvr>
                                        <p:cTn id="31" dur="500" fill="hold"/>
                                        <p:tgtEl>
                                          <p:spTgt spid="148"/>
                                        </p:tgtEl>
                                        <p:attrNameLst>
                                          <p:attrName>ppt_h</p:attrName>
                                        </p:attrNameLst>
                                      </p:cBhvr>
                                      <p:tavLst>
                                        <p:tav tm="0">
                                          <p:val>
                                            <p:fltVal val="0"/>
                                          </p:val>
                                        </p:tav>
                                        <p:tav tm="100000">
                                          <p:val>
                                            <p:strVal val="#ppt_h"/>
                                          </p:val>
                                        </p:tav>
                                      </p:tavLst>
                                    </p:anim>
                                    <p:animEffect transition="in" filter="fade">
                                      <p:cBhvr>
                                        <p:cTn id="32" dur="500"/>
                                        <p:tgtEl>
                                          <p:spTgt spid="148"/>
                                        </p:tgtEl>
                                      </p:cBhvr>
                                    </p:animEffect>
                                  </p:childTnLst>
                                </p:cTn>
                              </p:par>
                              <p:par>
                                <p:cTn id="33" presetID="53" presetClass="entr" presetSubtype="16" fill="hold" nodeType="withEffect">
                                  <p:stCondLst>
                                    <p:cond delay="200"/>
                                  </p:stCondLst>
                                  <p:childTnLst>
                                    <p:set>
                                      <p:cBhvr>
                                        <p:cTn id="34" dur="1" fill="hold">
                                          <p:stCondLst>
                                            <p:cond delay="0"/>
                                          </p:stCondLst>
                                        </p:cTn>
                                        <p:tgtEl>
                                          <p:spTgt spid="151"/>
                                        </p:tgtEl>
                                        <p:attrNameLst>
                                          <p:attrName>style.visibility</p:attrName>
                                        </p:attrNameLst>
                                      </p:cBhvr>
                                      <p:to>
                                        <p:strVal val="visible"/>
                                      </p:to>
                                    </p:set>
                                    <p:anim calcmode="lin" valueType="num">
                                      <p:cBhvr>
                                        <p:cTn id="35" dur="500" fill="hold"/>
                                        <p:tgtEl>
                                          <p:spTgt spid="151"/>
                                        </p:tgtEl>
                                        <p:attrNameLst>
                                          <p:attrName>ppt_w</p:attrName>
                                        </p:attrNameLst>
                                      </p:cBhvr>
                                      <p:tavLst>
                                        <p:tav tm="0">
                                          <p:val>
                                            <p:fltVal val="0"/>
                                          </p:val>
                                        </p:tav>
                                        <p:tav tm="100000">
                                          <p:val>
                                            <p:strVal val="#ppt_w"/>
                                          </p:val>
                                        </p:tav>
                                      </p:tavLst>
                                    </p:anim>
                                    <p:anim calcmode="lin" valueType="num">
                                      <p:cBhvr>
                                        <p:cTn id="36" dur="500" fill="hold"/>
                                        <p:tgtEl>
                                          <p:spTgt spid="151"/>
                                        </p:tgtEl>
                                        <p:attrNameLst>
                                          <p:attrName>ppt_h</p:attrName>
                                        </p:attrNameLst>
                                      </p:cBhvr>
                                      <p:tavLst>
                                        <p:tav tm="0">
                                          <p:val>
                                            <p:fltVal val="0"/>
                                          </p:val>
                                        </p:tav>
                                        <p:tav tm="100000">
                                          <p:val>
                                            <p:strVal val="#ppt_h"/>
                                          </p:val>
                                        </p:tav>
                                      </p:tavLst>
                                    </p:anim>
                                    <p:animEffect transition="in" filter="fade">
                                      <p:cBhvr>
                                        <p:cTn id="37" dur="500"/>
                                        <p:tgtEl>
                                          <p:spTgt spid="151"/>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54"/>
                                        </p:tgtEl>
                                        <p:attrNameLst>
                                          <p:attrName>style.visibility</p:attrName>
                                        </p:attrNameLst>
                                      </p:cBhvr>
                                      <p:to>
                                        <p:strVal val="visible"/>
                                      </p:to>
                                    </p:set>
                                    <p:anim calcmode="lin" valueType="num">
                                      <p:cBhvr>
                                        <p:cTn id="40" dur="500" fill="hold"/>
                                        <p:tgtEl>
                                          <p:spTgt spid="154"/>
                                        </p:tgtEl>
                                        <p:attrNameLst>
                                          <p:attrName>ppt_w</p:attrName>
                                        </p:attrNameLst>
                                      </p:cBhvr>
                                      <p:tavLst>
                                        <p:tav tm="0">
                                          <p:val>
                                            <p:fltVal val="0"/>
                                          </p:val>
                                        </p:tav>
                                        <p:tav tm="100000">
                                          <p:val>
                                            <p:strVal val="#ppt_w"/>
                                          </p:val>
                                        </p:tav>
                                      </p:tavLst>
                                    </p:anim>
                                    <p:anim calcmode="lin" valueType="num">
                                      <p:cBhvr>
                                        <p:cTn id="41" dur="500" fill="hold"/>
                                        <p:tgtEl>
                                          <p:spTgt spid="154"/>
                                        </p:tgtEl>
                                        <p:attrNameLst>
                                          <p:attrName>ppt_h</p:attrName>
                                        </p:attrNameLst>
                                      </p:cBhvr>
                                      <p:tavLst>
                                        <p:tav tm="0">
                                          <p:val>
                                            <p:fltVal val="0"/>
                                          </p:val>
                                        </p:tav>
                                        <p:tav tm="100000">
                                          <p:val>
                                            <p:strVal val="#ppt_h"/>
                                          </p:val>
                                        </p:tav>
                                      </p:tavLst>
                                    </p:anim>
                                    <p:animEffect transition="in" filter="fade">
                                      <p:cBhvr>
                                        <p:cTn id="42" dur="500"/>
                                        <p:tgtEl>
                                          <p:spTgt spid="15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5"/>
                                        </p:tgtEl>
                                        <p:attrNameLst>
                                          <p:attrName>style.visibility</p:attrName>
                                        </p:attrNameLst>
                                      </p:cBhvr>
                                      <p:to>
                                        <p:strVal val="visible"/>
                                      </p:to>
                                    </p:set>
                                    <p:anim calcmode="lin" valueType="num">
                                      <p:cBhvr>
                                        <p:cTn id="45" dur="500" fill="hold"/>
                                        <p:tgtEl>
                                          <p:spTgt spid="155"/>
                                        </p:tgtEl>
                                        <p:attrNameLst>
                                          <p:attrName>ppt_w</p:attrName>
                                        </p:attrNameLst>
                                      </p:cBhvr>
                                      <p:tavLst>
                                        <p:tav tm="0">
                                          <p:val>
                                            <p:fltVal val="0"/>
                                          </p:val>
                                        </p:tav>
                                        <p:tav tm="100000">
                                          <p:val>
                                            <p:strVal val="#ppt_w"/>
                                          </p:val>
                                        </p:tav>
                                      </p:tavLst>
                                    </p:anim>
                                    <p:anim calcmode="lin" valueType="num">
                                      <p:cBhvr>
                                        <p:cTn id="46" dur="500" fill="hold"/>
                                        <p:tgtEl>
                                          <p:spTgt spid="155"/>
                                        </p:tgtEl>
                                        <p:attrNameLst>
                                          <p:attrName>ppt_h</p:attrName>
                                        </p:attrNameLst>
                                      </p:cBhvr>
                                      <p:tavLst>
                                        <p:tav tm="0">
                                          <p:val>
                                            <p:fltVal val="0"/>
                                          </p:val>
                                        </p:tav>
                                        <p:tav tm="100000">
                                          <p:val>
                                            <p:strVal val="#ppt_h"/>
                                          </p:val>
                                        </p:tav>
                                      </p:tavLst>
                                    </p:anim>
                                    <p:animEffect transition="in" filter="fade">
                                      <p:cBhvr>
                                        <p:cTn id="47" dur="500"/>
                                        <p:tgtEl>
                                          <p:spTgt spid="155"/>
                                        </p:tgtEl>
                                      </p:cBhvr>
                                    </p:animEffect>
                                  </p:childTnLst>
                                </p:cTn>
                              </p:par>
                              <p:par>
                                <p:cTn id="48" presetID="53" presetClass="entr" presetSubtype="16" fill="hold" nodeType="withEffect">
                                  <p:stCondLst>
                                    <p:cond delay="400"/>
                                  </p:stCondLst>
                                  <p:childTnLst>
                                    <p:set>
                                      <p:cBhvr>
                                        <p:cTn id="49" dur="1" fill="hold">
                                          <p:stCondLst>
                                            <p:cond delay="0"/>
                                          </p:stCondLst>
                                        </p:cTn>
                                        <p:tgtEl>
                                          <p:spTgt spid="156"/>
                                        </p:tgtEl>
                                        <p:attrNameLst>
                                          <p:attrName>style.visibility</p:attrName>
                                        </p:attrNameLst>
                                      </p:cBhvr>
                                      <p:to>
                                        <p:strVal val="visible"/>
                                      </p:to>
                                    </p:set>
                                    <p:anim calcmode="lin" valueType="num">
                                      <p:cBhvr>
                                        <p:cTn id="50" dur="500" fill="hold"/>
                                        <p:tgtEl>
                                          <p:spTgt spid="156"/>
                                        </p:tgtEl>
                                        <p:attrNameLst>
                                          <p:attrName>ppt_w</p:attrName>
                                        </p:attrNameLst>
                                      </p:cBhvr>
                                      <p:tavLst>
                                        <p:tav tm="0">
                                          <p:val>
                                            <p:fltVal val="0"/>
                                          </p:val>
                                        </p:tav>
                                        <p:tav tm="100000">
                                          <p:val>
                                            <p:strVal val="#ppt_w"/>
                                          </p:val>
                                        </p:tav>
                                      </p:tavLst>
                                    </p:anim>
                                    <p:anim calcmode="lin" valueType="num">
                                      <p:cBhvr>
                                        <p:cTn id="51" dur="500" fill="hold"/>
                                        <p:tgtEl>
                                          <p:spTgt spid="156"/>
                                        </p:tgtEl>
                                        <p:attrNameLst>
                                          <p:attrName>ppt_h</p:attrName>
                                        </p:attrNameLst>
                                      </p:cBhvr>
                                      <p:tavLst>
                                        <p:tav tm="0">
                                          <p:val>
                                            <p:fltVal val="0"/>
                                          </p:val>
                                        </p:tav>
                                        <p:tav tm="100000">
                                          <p:val>
                                            <p:strVal val="#ppt_h"/>
                                          </p:val>
                                        </p:tav>
                                      </p:tavLst>
                                    </p:anim>
                                    <p:animEffect transition="in" filter="fade">
                                      <p:cBhvr>
                                        <p:cTn id="52" dur="500"/>
                                        <p:tgtEl>
                                          <p:spTgt spid="156"/>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59"/>
                                        </p:tgtEl>
                                        <p:attrNameLst>
                                          <p:attrName>style.visibility</p:attrName>
                                        </p:attrNameLst>
                                      </p:cBhvr>
                                      <p:to>
                                        <p:strVal val="visible"/>
                                      </p:to>
                                    </p:set>
                                    <p:anim calcmode="lin" valueType="num">
                                      <p:cBhvr>
                                        <p:cTn id="55" dur="500" fill="hold"/>
                                        <p:tgtEl>
                                          <p:spTgt spid="159"/>
                                        </p:tgtEl>
                                        <p:attrNameLst>
                                          <p:attrName>ppt_w</p:attrName>
                                        </p:attrNameLst>
                                      </p:cBhvr>
                                      <p:tavLst>
                                        <p:tav tm="0">
                                          <p:val>
                                            <p:fltVal val="0"/>
                                          </p:val>
                                        </p:tav>
                                        <p:tav tm="100000">
                                          <p:val>
                                            <p:strVal val="#ppt_w"/>
                                          </p:val>
                                        </p:tav>
                                      </p:tavLst>
                                    </p:anim>
                                    <p:anim calcmode="lin" valueType="num">
                                      <p:cBhvr>
                                        <p:cTn id="56" dur="500" fill="hold"/>
                                        <p:tgtEl>
                                          <p:spTgt spid="159"/>
                                        </p:tgtEl>
                                        <p:attrNameLst>
                                          <p:attrName>ppt_h</p:attrName>
                                        </p:attrNameLst>
                                      </p:cBhvr>
                                      <p:tavLst>
                                        <p:tav tm="0">
                                          <p:val>
                                            <p:fltVal val="0"/>
                                          </p:val>
                                        </p:tav>
                                        <p:tav tm="100000">
                                          <p:val>
                                            <p:strVal val="#ppt_h"/>
                                          </p:val>
                                        </p:tav>
                                      </p:tavLst>
                                    </p:anim>
                                    <p:animEffect transition="in" filter="fade">
                                      <p:cBhvr>
                                        <p:cTn id="57" dur="500"/>
                                        <p:tgtEl>
                                          <p:spTgt spid="159"/>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60"/>
                                        </p:tgtEl>
                                        <p:attrNameLst>
                                          <p:attrName>style.visibility</p:attrName>
                                        </p:attrNameLst>
                                      </p:cBhvr>
                                      <p:to>
                                        <p:strVal val="visible"/>
                                      </p:to>
                                    </p:set>
                                    <p:anim calcmode="lin" valueType="num">
                                      <p:cBhvr>
                                        <p:cTn id="60" dur="500" fill="hold"/>
                                        <p:tgtEl>
                                          <p:spTgt spid="160"/>
                                        </p:tgtEl>
                                        <p:attrNameLst>
                                          <p:attrName>ppt_w</p:attrName>
                                        </p:attrNameLst>
                                      </p:cBhvr>
                                      <p:tavLst>
                                        <p:tav tm="0">
                                          <p:val>
                                            <p:fltVal val="0"/>
                                          </p:val>
                                        </p:tav>
                                        <p:tav tm="100000">
                                          <p:val>
                                            <p:strVal val="#ppt_w"/>
                                          </p:val>
                                        </p:tav>
                                      </p:tavLst>
                                    </p:anim>
                                    <p:anim calcmode="lin" valueType="num">
                                      <p:cBhvr>
                                        <p:cTn id="61" dur="500" fill="hold"/>
                                        <p:tgtEl>
                                          <p:spTgt spid="160"/>
                                        </p:tgtEl>
                                        <p:attrNameLst>
                                          <p:attrName>ppt_h</p:attrName>
                                        </p:attrNameLst>
                                      </p:cBhvr>
                                      <p:tavLst>
                                        <p:tav tm="0">
                                          <p:val>
                                            <p:fltVal val="0"/>
                                          </p:val>
                                        </p:tav>
                                        <p:tav tm="100000">
                                          <p:val>
                                            <p:strVal val="#ppt_h"/>
                                          </p:val>
                                        </p:tav>
                                      </p:tavLst>
                                    </p:anim>
                                    <p:animEffect transition="in" filter="fade">
                                      <p:cBhvr>
                                        <p:cTn id="62" dur="500"/>
                                        <p:tgtEl>
                                          <p:spTgt spid="160"/>
                                        </p:tgtEl>
                                      </p:cBhvr>
                                    </p:animEffect>
                                  </p:childTnLst>
                                </p:cTn>
                              </p:par>
                              <p:par>
                                <p:cTn id="63" presetID="53" presetClass="entr" presetSubtype="16" fill="hold" nodeType="withEffect">
                                  <p:stCondLst>
                                    <p:cond delay="400"/>
                                  </p:stCondLst>
                                  <p:childTnLst>
                                    <p:set>
                                      <p:cBhvr>
                                        <p:cTn id="64" dur="1" fill="hold">
                                          <p:stCondLst>
                                            <p:cond delay="0"/>
                                          </p:stCondLst>
                                        </p:cTn>
                                        <p:tgtEl>
                                          <p:spTgt spid="161"/>
                                        </p:tgtEl>
                                        <p:attrNameLst>
                                          <p:attrName>style.visibility</p:attrName>
                                        </p:attrNameLst>
                                      </p:cBhvr>
                                      <p:to>
                                        <p:strVal val="visible"/>
                                      </p:to>
                                    </p:set>
                                    <p:anim calcmode="lin" valueType="num">
                                      <p:cBhvr>
                                        <p:cTn id="65" dur="500" fill="hold"/>
                                        <p:tgtEl>
                                          <p:spTgt spid="161"/>
                                        </p:tgtEl>
                                        <p:attrNameLst>
                                          <p:attrName>ppt_w</p:attrName>
                                        </p:attrNameLst>
                                      </p:cBhvr>
                                      <p:tavLst>
                                        <p:tav tm="0">
                                          <p:val>
                                            <p:fltVal val="0"/>
                                          </p:val>
                                        </p:tav>
                                        <p:tav tm="100000">
                                          <p:val>
                                            <p:strVal val="#ppt_w"/>
                                          </p:val>
                                        </p:tav>
                                      </p:tavLst>
                                    </p:anim>
                                    <p:anim calcmode="lin" valueType="num">
                                      <p:cBhvr>
                                        <p:cTn id="66" dur="500" fill="hold"/>
                                        <p:tgtEl>
                                          <p:spTgt spid="161"/>
                                        </p:tgtEl>
                                        <p:attrNameLst>
                                          <p:attrName>ppt_h</p:attrName>
                                        </p:attrNameLst>
                                      </p:cBhvr>
                                      <p:tavLst>
                                        <p:tav tm="0">
                                          <p:val>
                                            <p:fltVal val="0"/>
                                          </p:val>
                                        </p:tav>
                                        <p:tav tm="100000">
                                          <p:val>
                                            <p:strVal val="#ppt_h"/>
                                          </p:val>
                                        </p:tav>
                                      </p:tavLst>
                                    </p:anim>
                                    <p:animEffect transition="in" filter="fade">
                                      <p:cBhvr>
                                        <p:cTn id="67" dur="500"/>
                                        <p:tgtEl>
                                          <p:spTgt spid="161"/>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164"/>
                                        </p:tgtEl>
                                        <p:attrNameLst>
                                          <p:attrName>style.visibility</p:attrName>
                                        </p:attrNameLst>
                                      </p:cBhvr>
                                      <p:to>
                                        <p:strVal val="visible"/>
                                      </p:to>
                                    </p:set>
                                    <p:anim calcmode="lin" valueType="num">
                                      <p:cBhvr>
                                        <p:cTn id="70" dur="500" fill="hold"/>
                                        <p:tgtEl>
                                          <p:spTgt spid="164"/>
                                        </p:tgtEl>
                                        <p:attrNameLst>
                                          <p:attrName>ppt_w</p:attrName>
                                        </p:attrNameLst>
                                      </p:cBhvr>
                                      <p:tavLst>
                                        <p:tav tm="0">
                                          <p:val>
                                            <p:fltVal val="0"/>
                                          </p:val>
                                        </p:tav>
                                        <p:tav tm="100000">
                                          <p:val>
                                            <p:strVal val="#ppt_w"/>
                                          </p:val>
                                        </p:tav>
                                      </p:tavLst>
                                    </p:anim>
                                    <p:anim calcmode="lin" valueType="num">
                                      <p:cBhvr>
                                        <p:cTn id="71" dur="500" fill="hold"/>
                                        <p:tgtEl>
                                          <p:spTgt spid="164"/>
                                        </p:tgtEl>
                                        <p:attrNameLst>
                                          <p:attrName>ppt_h</p:attrName>
                                        </p:attrNameLst>
                                      </p:cBhvr>
                                      <p:tavLst>
                                        <p:tav tm="0">
                                          <p:val>
                                            <p:fltVal val="0"/>
                                          </p:val>
                                        </p:tav>
                                        <p:tav tm="100000">
                                          <p:val>
                                            <p:strVal val="#ppt_h"/>
                                          </p:val>
                                        </p:tav>
                                      </p:tavLst>
                                    </p:anim>
                                    <p:animEffect transition="in" filter="fade">
                                      <p:cBhvr>
                                        <p:cTn id="72" dur="500"/>
                                        <p:tgtEl>
                                          <p:spTgt spid="164"/>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fade">
                                      <p:cBhvr>
                                        <p:cTn id="76" dur="500"/>
                                        <p:tgtEl>
                                          <p:spTgt spid="3"/>
                                        </p:tgtEl>
                                      </p:cBhvr>
                                    </p:animEffect>
                                  </p:childTnLst>
                                </p:cTn>
                              </p:par>
                            </p:childTnLst>
                          </p:cTn>
                        </p:par>
                        <p:par>
                          <p:cTn id="77" fill="hold">
                            <p:stCondLst>
                              <p:cond delay="10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93">
                                            <p:txEl>
                                              <p:pRg st="0" end="0"/>
                                            </p:txEl>
                                          </p:spTgt>
                                        </p:tgtEl>
                                        <p:attrNameLst>
                                          <p:attrName>style.visibility</p:attrName>
                                        </p:attrNameLst>
                                      </p:cBhvr>
                                      <p:to>
                                        <p:strVal val="visible"/>
                                      </p:to>
                                    </p:set>
                                    <p:anim calcmode="lin" valueType="num">
                                      <p:cBhvr>
                                        <p:cTn id="80" dur="500" fill="hold"/>
                                        <p:tgtEl>
                                          <p:spTgt spid="9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93">
                                            <p:txEl>
                                              <p:pRg st="0" end="0"/>
                                            </p:txEl>
                                          </p:spTgt>
                                        </p:tgtEl>
                                        <p:attrNameLst>
                                          <p:attrName>ppt_y</p:attrName>
                                        </p:attrNameLst>
                                      </p:cBhvr>
                                      <p:tavLst>
                                        <p:tav tm="0">
                                          <p:val>
                                            <p:strVal val="#ppt_y"/>
                                          </p:val>
                                        </p:tav>
                                        <p:tav tm="100000">
                                          <p:val>
                                            <p:strVal val="#ppt_y"/>
                                          </p:val>
                                        </p:tav>
                                      </p:tavLst>
                                    </p:anim>
                                    <p:anim calcmode="lin" valueType="num">
                                      <p:cBhvr>
                                        <p:cTn id="82" dur="500" fill="hold"/>
                                        <p:tgtEl>
                                          <p:spTgt spid="9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9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93">
                                            <p:txEl>
                                              <p:pRg st="0" end="0"/>
                                            </p:txEl>
                                          </p:spTgt>
                                        </p:tgtEl>
                                      </p:cBhvr>
                                    </p:animEffect>
                                  </p:childTnLst>
                                </p:cTn>
                              </p:par>
                            </p:childTnLst>
                          </p:cTn>
                        </p:par>
                        <p:par>
                          <p:cTn id="85" fill="hold">
                            <p:stCondLst>
                              <p:cond delay="2049"/>
                            </p:stCondLst>
                            <p:childTnLst>
                              <p:par>
                                <p:cTn id="86" presetID="49" presetClass="entr" presetSubtype="0" decel="100000"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 calcmode="lin" valueType="num">
                                      <p:cBhvr>
                                        <p:cTn id="90" dur="500" fill="hold"/>
                                        <p:tgtEl>
                                          <p:spTgt spid="94"/>
                                        </p:tgtEl>
                                        <p:attrNameLst>
                                          <p:attrName>style.rotation</p:attrName>
                                        </p:attrNameLst>
                                      </p:cBhvr>
                                      <p:tavLst>
                                        <p:tav tm="0">
                                          <p:val>
                                            <p:fltVal val="360"/>
                                          </p:val>
                                        </p:tav>
                                        <p:tav tm="100000">
                                          <p:val>
                                            <p:fltVal val="0"/>
                                          </p:val>
                                        </p:tav>
                                      </p:tavLst>
                                    </p:anim>
                                    <p:animEffect transition="in" filter="fade">
                                      <p:cBhvr>
                                        <p:cTn id="91" dur="500"/>
                                        <p:tgtEl>
                                          <p:spTgt spid="94"/>
                                        </p:tgtEl>
                                      </p:cBhvr>
                                    </p:animEffect>
                                  </p:childTnLst>
                                </p:cTn>
                              </p:par>
                              <p:par>
                                <p:cTn id="92" presetID="49" presetClass="entr" presetSubtype="0" decel="100000" fill="hold" nodeType="withEffect">
                                  <p:stCondLst>
                                    <p:cond delay="0"/>
                                  </p:stCondLst>
                                  <p:childTnLst>
                                    <p:set>
                                      <p:cBhvr>
                                        <p:cTn id="93" dur="1" fill="hold">
                                          <p:stCondLst>
                                            <p:cond delay="0"/>
                                          </p:stCondLst>
                                        </p:cTn>
                                        <p:tgtEl>
                                          <p:spTgt spid="100"/>
                                        </p:tgtEl>
                                        <p:attrNameLst>
                                          <p:attrName>style.visibility</p:attrName>
                                        </p:attrNameLst>
                                      </p:cBhvr>
                                      <p:to>
                                        <p:strVal val="visible"/>
                                      </p:to>
                                    </p:set>
                                    <p:anim calcmode="lin" valueType="num">
                                      <p:cBhvr>
                                        <p:cTn id="94" dur="500" fill="hold"/>
                                        <p:tgtEl>
                                          <p:spTgt spid="100"/>
                                        </p:tgtEl>
                                        <p:attrNameLst>
                                          <p:attrName>ppt_w</p:attrName>
                                        </p:attrNameLst>
                                      </p:cBhvr>
                                      <p:tavLst>
                                        <p:tav tm="0">
                                          <p:val>
                                            <p:fltVal val="0"/>
                                          </p:val>
                                        </p:tav>
                                        <p:tav tm="100000">
                                          <p:val>
                                            <p:strVal val="#ppt_w"/>
                                          </p:val>
                                        </p:tav>
                                      </p:tavLst>
                                    </p:anim>
                                    <p:anim calcmode="lin" valueType="num">
                                      <p:cBhvr>
                                        <p:cTn id="95" dur="500" fill="hold"/>
                                        <p:tgtEl>
                                          <p:spTgt spid="100"/>
                                        </p:tgtEl>
                                        <p:attrNameLst>
                                          <p:attrName>ppt_h</p:attrName>
                                        </p:attrNameLst>
                                      </p:cBhvr>
                                      <p:tavLst>
                                        <p:tav tm="0">
                                          <p:val>
                                            <p:fltVal val="0"/>
                                          </p:val>
                                        </p:tav>
                                        <p:tav tm="100000">
                                          <p:val>
                                            <p:strVal val="#ppt_h"/>
                                          </p:val>
                                        </p:tav>
                                      </p:tavLst>
                                    </p:anim>
                                    <p:anim calcmode="lin" valueType="num">
                                      <p:cBhvr>
                                        <p:cTn id="96" dur="500" fill="hold"/>
                                        <p:tgtEl>
                                          <p:spTgt spid="100"/>
                                        </p:tgtEl>
                                        <p:attrNameLst>
                                          <p:attrName>style.rotation</p:attrName>
                                        </p:attrNameLst>
                                      </p:cBhvr>
                                      <p:tavLst>
                                        <p:tav tm="0">
                                          <p:val>
                                            <p:fltVal val="360"/>
                                          </p:val>
                                        </p:tav>
                                        <p:tav tm="100000">
                                          <p:val>
                                            <p:fltVal val="0"/>
                                          </p:val>
                                        </p:tav>
                                      </p:tavLst>
                                    </p:anim>
                                    <p:animEffect transition="in" filter="fade">
                                      <p:cBhvr>
                                        <p:cTn id="97" dur="500"/>
                                        <p:tgtEl>
                                          <p:spTgt spid="100"/>
                                        </p:tgtEl>
                                      </p:cBhvr>
                                    </p:animEffect>
                                  </p:childTnLst>
                                </p:cTn>
                              </p:par>
                              <p:par>
                                <p:cTn id="98" presetID="49" presetClass="entr" presetSubtype="0" decel="100000" fill="hold" nodeType="withEffect">
                                  <p:stCondLst>
                                    <p:cond delay="0"/>
                                  </p:stCondLst>
                                  <p:childTnLst>
                                    <p:set>
                                      <p:cBhvr>
                                        <p:cTn id="99" dur="1" fill="hold">
                                          <p:stCondLst>
                                            <p:cond delay="0"/>
                                          </p:stCondLst>
                                        </p:cTn>
                                        <p:tgtEl>
                                          <p:spTgt spid="103"/>
                                        </p:tgtEl>
                                        <p:attrNameLst>
                                          <p:attrName>style.visibility</p:attrName>
                                        </p:attrNameLst>
                                      </p:cBhvr>
                                      <p:to>
                                        <p:strVal val="visible"/>
                                      </p:to>
                                    </p:set>
                                    <p:anim calcmode="lin" valueType="num">
                                      <p:cBhvr>
                                        <p:cTn id="100" dur="500" fill="hold"/>
                                        <p:tgtEl>
                                          <p:spTgt spid="103"/>
                                        </p:tgtEl>
                                        <p:attrNameLst>
                                          <p:attrName>ppt_w</p:attrName>
                                        </p:attrNameLst>
                                      </p:cBhvr>
                                      <p:tavLst>
                                        <p:tav tm="0">
                                          <p:val>
                                            <p:fltVal val="0"/>
                                          </p:val>
                                        </p:tav>
                                        <p:tav tm="100000">
                                          <p:val>
                                            <p:strVal val="#ppt_w"/>
                                          </p:val>
                                        </p:tav>
                                      </p:tavLst>
                                    </p:anim>
                                    <p:anim calcmode="lin" valueType="num">
                                      <p:cBhvr>
                                        <p:cTn id="101" dur="500" fill="hold"/>
                                        <p:tgtEl>
                                          <p:spTgt spid="103"/>
                                        </p:tgtEl>
                                        <p:attrNameLst>
                                          <p:attrName>ppt_h</p:attrName>
                                        </p:attrNameLst>
                                      </p:cBhvr>
                                      <p:tavLst>
                                        <p:tav tm="0">
                                          <p:val>
                                            <p:fltVal val="0"/>
                                          </p:val>
                                        </p:tav>
                                        <p:tav tm="100000">
                                          <p:val>
                                            <p:strVal val="#ppt_h"/>
                                          </p:val>
                                        </p:tav>
                                      </p:tavLst>
                                    </p:anim>
                                    <p:anim calcmode="lin" valueType="num">
                                      <p:cBhvr>
                                        <p:cTn id="102" dur="500" fill="hold"/>
                                        <p:tgtEl>
                                          <p:spTgt spid="103"/>
                                        </p:tgtEl>
                                        <p:attrNameLst>
                                          <p:attrName>style.rotation</p:attrName>
                                        </p:attrNameLst>
                                      </p:cBhvr>
                                      <p:tavLst>
                                        <p:tav tm="0">
                                          <p:val>
                                            <p:fltVal val="360"/>
                                          </p:val>
                                        </p:tav>
                                        <p:tav tm="100000">
                                          <p:val>
                                            <p:fltVal val="0"/>
                                          </p:val>
                                        </p:tav>
                                      </p:tavLst>
                                    </p:anim>
                                    <p:animEffect transition="in" filter="fade">
                                      <p:cBhvr>
                                        <p:cTn id="103" dur="500"/>
                                        <p:tgtEl>
                                          <p:spTgt spid="103"/>
                                        </p:tgtEl>
                                      </p:cBhvr>
                                    </p:animEffect>
                                  </p:childTnLst>
                                </p:cTn>
                              </p:par>
                              <p:par>
                                <p:cTn id="104" presetID="49" presetClass="entr" presetSubtype="0" decel="100000" fill="hold" grpId="0" nodeType="withEffect">
                                  <p:stCondLst>
                                    <p:cond delay="0"/>
                                  </p:stCondLst>
                                  <p:childTnLst>
                                    <p:set>
                                      <p:cBhvr>
                                        <p:cTn id="105" dur="1" fill="hold">
                                          <p:stCondLst>
                                            <p:cond delay="0"/>
                                          </p:stCondLst>
                                        </p:cTn>
                                        <p:tgtEl>
                                          <p:spTgt spid="115"/>
                                        </p:tgtEl>
                                        <p:attrNameLst>
                                          <p:attrName>style.visibility</p:attrName>
                                        </p:attrNameLst>
                                      </p:cBhvr>
                                      <p:to>
                                        <p:strVal val="visible"/>
                                      </p:to>
                                    </p:set>
                                    <p:anim calcmode="lin" valueType="num">
                                      <p:cBhvr>
                                        <p:cTn id="106" dur="500" fill="hold"/>
                                        <p:tgtEl>
                                          <p:spTgt spid="115"/>
                                        </p:tgtEl>
                                        <p:attrNameLst>
                                          <p:attrName>ppt_w</p:attrName>
                                        </p:attrNameLst>
                                      </p:cBhvr>
                                      <p:tavLst>
                                        <p:tav tm="0">
                                          <p:val>
                                            <p:fltVal val="0"/>
                                          </p:val>
                                        </p:tav>
                                        <p:tav tm="100000">
                                          <p:val>
                                            <p:strVal val="#ppt_w"/>
                                          </p:val>
                                        </p:tav>
                                      </p:tavLst>
                                    </p:anim>
                                    <p:anim calcmode="lin" valueType="num">
                                      <p:cBhvr>
                                        <p:cTn id="107" dur="500" fill="hold"/>
                                        <p:tgtEl>
                                          <p:spTgt spid="115"/>
                                        </p:tgtEl>
                                        <p:attrNameLst>
                                          <p:attrName>ppt_h</p:attrName>
                                        </p:attrNameLst>
                                      </p:cBhvr>
                                      <p:tavLst>
                                        <p:tav tm="0">
                                          <p:val>
                                            <p:fltVal val="0"/>
                                          </p:val>
                                        </p:tav>
                                        <p:tav tm="100000">
                                          <p:val>
                                            <p:strVal val="#ppt_h"/>
                                          </p:val>
                                        </p:tav>
                                      </p:tavLst>
                                    </p:anim>
                                    <p:anim calcmode="lin" valueType="num">
                                      <p:cBhvr>
                                        <p:cTn id="108" dur="500" fill="hold"/>
                                        <p:tgtEl>
                                          <p:spTgt spid="115"/>
                                        </p:tgtEl>
                                        <p:attrNameLst>
                                          <p:attrName>style.rotation</p:attrName>
                                        </p:attrNameLst>
                                      </p:cBhvr>
                                      <p:tavLst>
                                        <p:tav tm="0">
                                          <p:val>
                                            <p:fltVal val="360"/>
                                          </p:val>
                                        </p:tav>
                                        <p:tav tm="100000">
                                          <p:val>
                                            <p:fltVal val="0"/>
                                          </p:val>
                                        </p:tav>
                                      </p:tavLst>
                                    </p:anim>
                                    <p:animEffect transition="in" filter="fade">
                                      <p:cBhvr>
                                        <p:cTn id="109" dur="500"/>
                                        <p:tgtEl>
                                          <p:spTgt spid="115"/>
                                        </p:tgtEl>
                                      </p:cBhvr>
                                    </p:animEffect>
                                  </p:childTnLst>
                                </p:cTn>
                              </p:par>
                              <p:par>
                                <p:cTn id="110" presetID="49" presetClass="entr" presetSubtype="0" decel="100000" fill="hold" grpId="0" nodeType="withEffect">
                                  <p:stCondLst>
                                    <p:cond delay="0"/>
                                  </p:stCondLst>
                                  <p:childTnLst>
                                    <p:set>
                                      <p:cBhvr>
                                        <p:cTn id="111" dur="1" fill="hold">
                                          <p:stCondLst>
                                            <p:cond delay="0"/>
                                          </p:stCondLst>
                                        </p:cTn>
                                        <p:tgtEl>
                                          <p:spTgt spid="116"/>
                                        </p:tgtEl>
                                        <p:attrNameLst>
                                          <p:attrName>style.visibility</p:attrName>
                                        </p:attrNameLst>
                                      </p:cBhvr>
                                      <p:to>
                                        <p:strVal val="visible"/>
                                      </p:to>
                                    </p:set>
                                    <p:anim calcmode="lin" valueType="num">
                                      <p:cBhvr>
                                        <p:cTn id="112" dur="500" fill="hold"/>
                                        <p:tgtEl>
                                          <p:spTgt spid="116"/>
                                        </p:tgtEl>
                                        <p:attrNameLst>
                                          <p:attrName>ppt_w</p:attrName>
                                        </p:attrNameLst>
                                      </p:cBhvr>
                                      <p:tavLst>
                                        <p:tav tm="0">
                                          <p:val>
                                            <p:fltVal val="0"/>
                                          </p:val>
                                        </p:tav>
                                        <p:tav tm="100000">
                                          <p:val>
                                            <p:strVal val="#ppt_w"/>
                                          </p:val>
                                        </p:tav>
                                      </p:tavLst>
                                    </p:anim>
                                    <p:anim calcmode="lin" valueType="num">
                                      <p:cBhvr>
                                        <p:cTn id="113" dur="500" fill="hold"/>
                                        <p:tgtEl>
                                          <p:spTgt spid="116"/>
                                        </p:tgtEl>
                                        <p:attrNameLst>
                                          <p:attrName>ppt_h</p:attrName>
                                        </p:attrNameLst>
                                      </p:cBhvr>
                                      <p:tavLst>
                                        <p:tav tm="0">
                                          <p:val>
                                            <p:fltVal val="0"/>
                                          </p:val>
                                        </p:tav>
                                        <p:tav tm="100000">
                                          <p:val>
                                            <p:strVal val="#ppt_h"/>
                                          </p:val>
                                        </p:tav>
                                      </p:tavLst>
                                    </p:anim>
                                    <p:anim calcmode="lin" valueType="num">
                                      <p:cBhvr>
                                        <p:cTn id="114" dur="500" fill="hold"/>
                                        <p:tgtEl>
                                          <p:spTgt spid="116"/>
                                        </p:tgtEl>
                                        <p:attrNameLst>
                                          <p:attrName>style.rotation</p:attrName>
                                        </p:attrNameLst>
                                      </p:cBhvr>
                                      <p:tavLst>
                                        <p:tav tm="0">
                                          <p:val>
                                            <p:fltVal val="360"/>
                                          </p:val>
                                        </p:tav>
                                        <p:tav tm="100000">
                                          <p:val>
                                            <p:fltVal val="0"/>
                                          </p:val>
                                        </p:tav>
                                      </p:tavLst>
                                    </p:anim>
                                    <p:animEffect transition="in" filter="fade">
                                      <p:cBhvr>
                                        <p:cTn id="115"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3" grpId="0" animBg="1"/>
      <p:bldP spid="144" grpId="0" animBg="1"/>
      <p:bldP spid="154" grpId="0" animBg="1"/>
      <p:bldP spid="155" grpId="0" animBg="1"/>
      <p:bldP spid="159" grpId="0" animBg="1"/>
      <p:bldP spid="160" grpId="0" animBg="1"/>
      <p:bldP spid="164" grpId="0" animBg="1"/>
      <p:bldP spid="3" grpId="0"/>
      <p:bldP spid="93" grpId="0" build="p"/>
      <p:bldP spid="115" grpId="0" animBg="1"/>
      <p:bldP spid="11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PART 01</a:t>
            </a: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一、请在此处添加标题</a:t>
            </a:r>
          </a:p>
        </p:txBody>
      </p:sp>
      <p:sp>
        <p:nvSpPr>
          <p:cNvPr id="98" name="Text Box 7"/>
          <p:cNvSpPr txBox="1">
            <a:spLocks noChangeArrowheads="1"/>
          </p:cNvSpPr>
          <p:nvPr/>
        </p:nvSpPr>
        <p:spPr bwMode="auto">
          <a:xfrm>
            <a:off x="738423" y="1204061"/>
            <a:ext cx="10725541" cy="615553"/>
          </a:xfrm>
          <a:prstGeom prst="rect">
            <a:avLst/>
          </a:prstGeom>
          <a:noFill/>
          <a:ln w="9525">
            <a:noFill/>
            <a:miter lim="800000"/>
          </a:ln>
        </p:spPr>
        <p:txBody>
          <a:bodyPr wrap="square" lIns="60960" tIns="30480" rIns="60960" bIns="30480" anchor="ctr">
            <a:spAutoFit/>
          </a:bodyPr>
          <a:lstStyle/>
          <a:p>
            <a:pPr algn="ctr" defTabSz="1450340"/>
            <a:r>
              <a:rPr lang="zh-CN" altLang="en-US" dirty="0">
                <a:latin typeface="Arial" panose="020B0604020202020204" pitchFamily="34" charset="0"/>
                <a:ea typeface="微软雅黑" panose="020B0503020204020204" pitchFamily="34" charset="-122"/>
                <a:cs typeface="Open Sans Semibold"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06" name="Rectangle 9"/>
          <p:cNvSpPr/>
          <p:nvPr/>
        </p:nvSpPr>
        <p:spPr>
          <a:xfrm>
            <a:off x="1" y="4140201"/>
            <a:ext cx="12204196" cy="8127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7" name="Rectangle 11"/>
          <p:cNvSpPr/>
          <p:nvPr/>
        </p:nvSpPr>
        <p:spPr>
          <a:xfrm>
            <a:off x="-12196" y="4140201"/>
            <a:ext cx="12226779" cy="81279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8" name="Text Box 10"/>
          <p:cNvSpPr txBox="1">
            <a:spLocks noChangeArrowheads="1"/>
          </p:cNvSpPr>
          <p:nvPr/>
        </p:nvSpPr>
        <p:spPr bwMode="auto">
          <a:xfrm>
            <a:off x="939092" y="5197746"/>
            <a:ext cx="2654465" cy="1292662"/>
          </a:xfrm>
          <a:prstGeom prst="rect">
            <a:avLst/>
          </a:prstGeom>
          <a:ln w="9525">
            <a:noFill/>
            <a:miter lim="800000"/>
          </a:ln>
        </p:spPr>
        <p:txBody>
          <a:bodyPr wrap="square" lIns="60960" tIns="30480" rIns="60960" bIns="30480">
            <a:spAutoFit/>
          </a:bodyPr>
          <a:lstStyle/>
          <a:p>
            <a:pPr algn="ctr" defTabSz="1450340"/>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09" name="Text Box 7"/>
          <p:cNvSpPr txBox="1">
            <a:spLocks noChangeArrowheads="1"/>
          </p:cNvSpPr>
          <p:nvPr/>
        </p:nvSpPr>
        <p:spPr bwMode="auto">
          <a:xfrm>
            <a:off x="1669161" y="4390869"/>
            <a:ext cx="1194325"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CA" sz="2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10" name="Text Box 10"/>
          <p:cNvSpPr txBox="1">
            <a:spLocks noChangeArrowheads="1"/>
          </p:cNvSpPr>
          <p:nvPr/>
        </p:nvSpPr>
        <p:spPr bwMode="auto">
          <a:xfrm>
            <a:off x="4834336" y="5207475"/>
            <a:ext cx="2625438" cy="1292662"/>
          </a:xfrm>
          <a:prstGeom prst="rect">
            <a:avLst/>
          </a:prstGeom>
          <a:noFill/>
          <a:ln w="9525">
            <a:noFill/>
            <a:miter lim="800000"/>
          </a:ln>
        </p:spPr>
        <p:txBody>
          <a:bodyPr wrap="square" lIns="60960" tIns="30480" rIns="60960" bIns="30480">
            <a:spAutoFit/>
          </a:bodyPr>
          <a:lstStyle>
            <a:defPPr>
              <a:defRPr lang="zh-CN"/>
            </a:defPPr>
            <a:lvl1pPr algn="ctr" defTabSz="1450340">
              <a:defRPr sz="1600">
                <a:latin typeface="微软雅黑" panose="020B0503020204020204" pitchFamily="34" charset="-122"/>
                <a:ea typeface="微软雅黑" panose="020B0503020204020204" pitchFamily="34" charset="-122"/>
                <a:cs typeface="Open Sans" panose="020B0606030504020204" pitchFamily="34" charset="0"/>
              </a:defRPr>
            </a:lvl1pPr>
          </a:lstStyle>
          <a:p>
            <a:r>
              <a:rPr lang="zh-CN" altLang="en-US" dirty="0">
                <a:latin typeface="Arial" panose="020B0604020202020204"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11" name="Text Box 7"/>
          <p:cNvSpPr txBox="1">
            <a:spLocks noChangeArrowheads="1"/>
          </p:cNvSpPr>
          <p:nvPr/>
        </p:nvSpPr>
        <p:spPr bwMode="auto">
          <a:xfrm>
            <a:off x="5370745" y="4390869"/>
            <a:ext cx="1552620"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CA" altLang="zh-CN" sz="2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12" name="Text Box 10"/>
          <p:cNvSpPr txBox="1">
            <a:spLocks noChangeArrowheads="1"/>
          </p:cNvSpPr>
          <p:nvPr/>
        </p:nvSpPr>
        <p:spPr bwMode="auto">
          <a:xfrm>
            <a:off x="8662165" y="5203810"/>
            <a:ext cx="2673491"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13" name="Text Box 7"/>
          <p:cNvSpPr txBox="1">
            <a:spLocks noChangeArrowheads="1"/>
          </p:cNvSpPr>
          <p:nvPr/>
        </p:nvSpPr>
        <p:spPr bwMode="auto">
          <a:xfrm>
            <a:off x="9136096" y="4390869"/>
            <a:ext cx="1669973"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CA" altLang="zh-CN" sz="20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47" name="组合 46"/>
          <p:cNvGrpSpPr/>
          <p:nvPr/>
        </p:nvGrpSpPr>
        <p:grpSpPr>
          <a:xfrm>
            <a:off x="4388285" y="1905000"/>
            <a:ext cx="3536515" cy="2133600"/>
            <a:chOff x="4388285" y="1905000"/>
            <a:chExt cx="3536515" cy="2133600"/>
          </a:xfrm>
        </p:grpSpPr>
        <p:pic>
          <p:nvPicPr>
            <p:cNvPr id="104"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4388285" y="1905000"/>
              <a:ext cx="3536515" cy="2133600"/>
            </a:xfrm>
            <a:prstGeom prst="rect">
              <a:avLst/>
            </a:prstGeom>
          </p:spPr>
        </p:pic>
        <p:sp>
          <p:nvSpPr>
            <p:cNvPr id="114" name="Rectangle 18"/>
            <p:cNvSpPr/>
            <p:nvPr/>
          </p:nvSpPr>
          <p:spPr>
            <a:xfrm>
              <a:off x="4907243" y="2165353"/>
              <a:ext cx="2450592" cy="1523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629088" y="1905000"/>
            <a:ext cx="3536515" cy="2133600"/>
            <a:chOff x="629088" y="1905000"/>
            <a:chExt cx="3536515" cy="2133600"/>
          </a:xfrm>
        </p:grpSpPr>
        <p:pic>
          <p:nvPicPr>
            <p:cNvPr id="99"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629088" y="1905000"/>
              <a:ext cx="3536515" cy="2133600"/>
            </a:xfrm>
            <a:prstGeom prst="rect">
              <a:avLst/>
            </a:prstGeom>
          </p:spPr>
        </p:pic>
        <p:sp>
          <p:nvSpPr>
            <p:cNvPr id="115" name="Rectangle 19"/>
            <p:cNvSpPr/>
            <p:nvPr/>
          </p:nvSpPr>
          <p:spPr>
            <a:xfrm>
              <a:off x="1142965" y="2165353"/>
              <a:ext cx="2450592" cy="1523999"/>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8233332" y="1905000"/>
            <a:ext cx="3536515" cy="2133600"/>
            <a:chOff x="8233332" y="1905000"/>
            <a:chExt cx="3536515" cy="2133600"/>
          </a:xfrm>
        </p:grpSpPr>
        <p:pic>
          <p:nvPicPr>
            <p:cNvPr id="105"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8233332" y="1905000"/>
              <a:ext cx="3536515" cy="2133600"/>
            </a:xfrm>
            <a:prstGeom prst="rect">
              <a:avLst/>
            </a:prstGeom>
          </p:spPr>
        </p:pic>
        <p:sp>
          <p:nvSpPr>
            <p:cNvPr id="116" name="Rectangle 20"/>
            <p:cNvSpPr/>
            <p:nvPr/>
          </p:nvSpPr>
          <p:spPr>
            <a:xfrm>
              <a:off x="8745787" y="2165351"/>
              <a:ext cx="2450592" cy="1523999"/>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left)">
                                      <p:cBhvr>
                                        <p:cTn id="19" dur="500"/>
                                        <p:tgtEl>
                                          <p:spTgt spid="107"/>
                                        </p:tgtEl>
                                      </p:cBhvr>
                                    </p:animEffect>
                                  </p:childTnLst>
                                </p:cTn>
                              </p:par>
                            </p:childTnLst>
                          </p:cTn>
                        </p:par>
                        <p:par>
                          <p:cTn id="20" fill="hold">
                            <p:stCondLst>
                              <p:cond delay="1950"/>
                            </p:stCondLst>
                            <p:childTnLst>
                              <p:par>
                                <p:cTn id="21" presetID="2" presetClass="entr" presetSubtype="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fill="hold"/>
                                        <p:tgtEl>
                                          <p:spTgt spid="47"/>
                                        </p:tgtEl>
                                        <p:attrNameLst>
                                          <p:attrName>ppt_x</p:attrName>
                                        </p:attrNameLst>
                                      </p:cBhvr>
                                      <p:tavLst>
                                        <p:tav tm="0">
                                          <p:val>
                                            <p:strVal val="1+#ppt_w/2"/>
                                          </p:val>
                                        </p:tav>
                                        <p:tav tm="100000">
                                          <p:val>
                                            <p:strVal val="#ppt_x"/>
                                          </p:val>
                                        </p:tav>
                                      </p:tavLst>
                                    </p:anim>
                                    <p:anim calcmode="lin" valueType="num">
                                      <p:cBhvr additive="base">
                                        <p:cTn id="28" dur="500" fill="hold"/>
                                        <p:tgtEl>
                                          <p:spTgt spid="4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1+#ppt_w/2"/>
                                          </p:val>
                                        </p:tav>
                                        <p:tav tm="100000">
                                          <p:val>
                                            <p:strVal val="#ppt_x"/>
                                          </p:val>
                                        </p:tav>
                                      </p:tavLst>
                                    </p:anim>
                                    <p:anim calcmode="lin" valueType="num">
                                      <p:cBhvr additive="base">
                                        <p:cTn id="32" dur="500" fill="hold"/>
                                        <p:tgtEl>
                                          <p:spTgt spid="48"/>
                                        </p:tgtEl>
                                        <p:attrNameLst>
                                          <p:attrName>ppt_y</p:attrName>
                                        </p:attrNameLst>
                                      </p:cBhvr>
                                      <p:tavLst>
                                        <p:tav tm="0">
                                          <p:val>
                                            <p:strVal val="#ppt_y"/>
                                          </p:val>
                                        </p:tav>
                                        <p:tav tm="100000">
                                          <p:val>
                                            <p:strVal val="#ppt_y"/>
                                          </p:val>
                                        </p:tav>
                                      </p:tavLst>
                                    </p:anim>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fade">
                                      <p:cBhvr>
                                        <p:cTn id="36" dur="500"/>
                                        <p:tgtEl>
                                          <p:spTgt spid="10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1"/>
                                        </p:tgtEl>
                                        <p:attrNameLst>
                                          <p:attrName>style.visibility</p:attrName>
                                        </p:attrNameLst>
                                      </p:cBhvr>
                                      <p:to>
                                        <p:strVal val="visible"/>
                                      </p:to>
                                    </p:set>
                                    <p:animEffect transition="in" filter="fade">
                                      <p:cBhvr>
                                        <p:cTn id="39" dur="500"/>
                                        <p:tgtEl>
                                          <p:spTgt spid="1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fade">
                                      <p:cBhvr>
                                        <p:cTn id="42" dur="500"/>
                                        <p:tgtEl>
                                          <p:spTgt spid="113"/>
                                        </p:tgtEl>
                                      </p:cBhvr>
                                    </p:animEffect>
                                  </p:childTnLst>
                                </p:cTn>
                              </p:par>
                            </p:childTnLst>
                          </p:cTn>
                        </p:par>
                        <p:par>
                          <p:cTn id="43" fill="hold">
                            <p:stCondLst>
                              <p:cond delay="2950"/>
                            </p:stCondLst>
                            <p:childTnLst>
                              <p:par>
                                <p:cTn id="44" presetID="53" presetClass="entr" presetSubtype="16" fill="hold" grpId="0" nodeType="afterEffect">
                                  <p:stCondLst>
                                    <p:cond delay="0"/>
                                  </p:stCondLst>
                                  <p:iterate type="lt">
                                    <p:tmPct val="7000"/>
                                  </p:iterate>
                                  <p:childTnLst>
                                    <p:set>
                                      <p:cBhvr>
                                        <p:cTn id="45" dur="1" fill="hold">
                                          <p:stCondLst>
                                            <p:cond delay="0"/>
                                          </p:stCondLst>
                                        </p:cTn>
                                        <p:tgtEl>
                                          <p:spTgt spid="98"/>
                                        </p:tgtEl>
                                        <p:attrNameLst>
                                          <p:attrName>style.visibility</p:attrName>
                                        </p:attrNameLst>
                                      </p:cBhvr>
                                      <p:to>
                                        <p:strVal val="visible"/>
                                      </p:to>
                                    </p:set>
                                    <p:anim calcmode="lin" valueType="num">
                                      <p:cBhvr>
                                        <p:cTn id="46" dur="500" fill="hold"/>
                                        <p:tgtEl>
                                          <p:spTgt spid="98"/>
                                        </p:tgtEl>
                                        <p:attrNameLst>
                                          <p:attrName>ppt_w</p:attrName>
                                        </p:attrNameLst>
                                      </p:cBhvr>
                                      <p:tavLst>
                                        <p:tav tm="0">
                                          <p:val>
                                            <p:fltVal val="0"/>
                                          </p:val>
                                        </p:tav>
                                        <p:tav tm="100000">
                                          <p:val>
                                            <p:strVal val="#ppt_w"/>
                                          </p:val>
                                        </p:tav>
                                      </p:tavLst>
                                    </p:anim>
                                    <p:anim calcmode="lin" valueType="num">
                                      <p:cBhvr>
                                        <p:cTn id="47" dur="500" fill="hold"/>
                                        <p:tgtEl>
                                          <p:spTgt spid="98"/>
                                        </p:tgtEl>
                                        <p:attrNameLst>
                                          <p:attrName>ppt_h</p:attrName>
                                        </p:attrNameLst>
                                      </p:cBhvr>
                                      <p:tavLst>
                                        <p:tav tm="0">
                                          <p:val>
                                            <p:fltVal val="0"/>
                                          </p:val>
                                        </p:tav>
                                        <p:tav tm="100000">
                                          <p:val>
                                            <p:strVal val="#ppt_h"/>
                                          </p:val>
                                        </p:tav>
                                      </p:tavLst>
                                    </p:anim>
                                    <p:animEffect transition="in" filter="fade">
                                      <p:cBhvr>
                                        <p:cTn id="48" dur="500"/>
                                        <p:tgtEl>
                                          <p:spTgt spid="98"/>
                                        </p:tgtEl>
                                      </p:cBhvr>
                                    </p:animEffect>
                                  </p:childTnLst>
                                </p:cTn>
                              </p:par>
                            </p:childTnLst>
                          </p:cTn>
                        </p:par>
                        <p:par>
                          <p:cTn id="49" fill="hold">
                            <p:stCondLst>
                              <p:cond delay="5409"/>
                            </p:stCondLst>
                            <p:childTnLst>
                              <p:par>
                                <p:cTn id="50" presetID="37" presetClass="entr" presetSubtype="0" fill="hold" grpId="0" nodeType="afterEffect">
                                  <p:stCondLst>
                                    <p:cond delay="0"/>
                                  </p:stCondLst>
                                  <p:childTnLst>
                                    <p:set>
                                      <p:cBhvr>
                                        <p:cTn id="51" dur="1" fill="hold">
                                          <p:stCondLst>
                                            <p:cond delay="0"/>
                                          </p:stCondLst>
                                        </p:cTn>
                                        <p:tgtEl>
                                          <p:spTgt spid="108"/>
                                        </p:tgtEl>
                                        <p:attrNameLst>
                                          <p:attrName>style.visibility</p:attrName>
                                        </p:attrNameLst>
                                      </p:cBhvr>
                                      <p:to>
                                        <p:strVal val="visible"/>
                                      </p:to>
                                    </p:set>
                                    <p:animEffect transition="in" filter="fade">
                                      <p:cBhvr>
                                        <p:cTn id="52" dur="500"/>
                                        <p:tgtEl>
                                          <p:spTgt spid="108"/>
                                        </p:tgtEl>
                                      </p:cBhvr>
                                    </p:animEffect>
                                    <p:anim calcmode="lin" valueType="num">
                                      <p:cBhvr>
                                        <p:cTn id="53" dur="500" fill="hold"/>
                                        <p:tgtEl>
                                          <p:spTgt spid="108"/>
                                        </p:tgtEl>
                                        <p:attrNameLst>
                                          <p:attrName>ppt_x</p:attrName>
                                        </p:attrNameLst>
                                      </p:cBhvr>
                                      <p:tavLst>
                                        <p:tav tm="0">
                                          <p:val>
                                            <p:strVal val="#ppt_x"/>
                                          </p:val>
                                        </p:tav>
                                        <p:tav tm="100000">
                                          <p:val>
                                            <p:strVal val="#ppt_x"/>
                                          </p:val>
                                        </p:tav>
                                      </p:tavLst>
                                    </p:anim>
                                    <p:anim calcmode="lin" valueType="num">
                                      <p:cBhvr>
                                        <p:cTn id="54" dur="450" decel="100000" fill="hold"/>
                                        <p:tgtEl>
                                          <p:spTgt spid="108"/>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25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500"/>
                                        <p:tgtEl>
                                          <p:spTgt spid="110"/>
                                        </p:tgtEl>
                                      </p:cBhvr>
                                    </p:animEffect>
                                    <p:anim calcmode="lin" valueType="num">
                                      <p:cBhvr>
                                        <p:cTn id="59" dur="500" fill="hold"/>
                                        <p:tgtEl>
                                          <p:spTgt spid="110"/>
                                        </p:tgtEl>
                                        <p:attrNameLst>
                                          <p:attrName>ppt_x</p:attrName>
                                        </p:attrNameLst>
                                      </p:cBhvr>
                                      <p:tavLst>
                                        <p:tav tm="0">
                                          <p:val>
                                            <p:strVal val="#ppt_x"/>
                                          </p:val>
                                        </p:tav>
                                        <p:tav tm="100000">
                                          <p:val>
                                            <p:strVal val="#ppt_x"/>
                                          </p:val>
                                        </p:tav>
                                      </p:tavLst>
                                    </p:anim>
                                    <p:anim calcmode="lin" valueType="num">
                                      <p:cBhvr>
                                        <p:cTn id="60" dur="450" decel="100000" fill="hold"/>
                                        <p:tgtEl>
                                          <p:spTgt spid="110"/>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110"/>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50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anim calcmode="lin" valueType="num">
                                      <p:cBhvr>
                                        <p:cTn id="65" dur="500" fill="hold"/>
                                        <p:tgtEl>
                                          <p:spTgt spid="112"/>
                                        </p:tgtEl>
                                        <p:attrNameLst>
                                          <p:attrName>ppt_x</p:attrName>
                                        </p:attrNameLst>
                                      </p:cBhvr>
                                      <p:tavLst>
                                        <p:tav tm="0">
                                          <p:val>
                                            <p:strVal val="#ppt_x"/>
                                          </p:val>
                                        </p:tav>
                                        <p:tav tm="100000">
                                          <p:val>
                                            <p:strVal val="#ppt_x"/>
                                          </p:val>
                                        </p:tav>
                                      </p:tavLst>
                                    </p:anim>
                                    <p:anim calcmode="lin" valueType="num">
                                      <p:cBhvr>
                                        <p:cTn id="66" dur="450" decel="100000" fill="hold"/>
                                        <p:tgtEl>
                                          <p:spTgt spid="112"/>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1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8" grpId="0"/>
      <p:bldP spid="107" grpId="0" animBg="1"/>
      <p:bldP spid="108" grpId="0"/>
      <p:bldP spid="109" grpId="0"/>
      <p:bldP spid="110" grpId="0"/>
      <p:bldP spid="111" grpId="0"/>
      <p:bldP spid="112" grpId="0"/>
      <p:bldP spid="1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一、请在此处添加标题</a:t>
            </a:r>
          </a:p>
        </p:txBody>
      </p:sp>
      <p:cxnSp>
        <p:nvCxnSpPr>
          <p:cNvPr id="54" name="直接连接符 53"/>
          <p:cNvCxnSpPr/>
          <p:nvPr/>
        </p:nvCxnSpPr>
        <p:spPr>
          <a:xfrm>
            <a:off x="6548438"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55" name="直接连接符 54"/>
          <p:cNvCxnSpPr/>
          <p:nvPr/>
        </p:nvCxnSpPr>
        <p:spPr>
          <a:xfrm>
            <a:off x="7343775" y="0"/>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56" name="直接连接符 55"/>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57" name="直接连接符 56"/>
          <p:cNvCxnSpPr/>
          <p:nvPr/>
        </p:nvCxnSpPr>
        <p:spPr>
          <a:xfrm>
            <a:off x="8936038" y="0"/>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58" name="直接连接符 57"/>
          <p:cNvCxnSpPr/>
          <p:nvPr/>
        </p:nvCxnSpPr>
        <p:spPr>
          <a:xfrm>
            <a:off x="9731375" y="0"/>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59" name="直接连接符 58"/>
          <p:cNvCxnSpPr/>
          <p:nvPr/>
        </p:nvCxnSpPr>
        <p:spPr>
          <a:xfrm>
            <a:off x="10526713" y="0"/>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60" name="直接连接符 59"/>
          <p:cNvCxnSpPr/>
          <p:nvPr/>
        </p:nvCxnSpPr>
        <p:spPr>
          <a:xfrm>
            <a:off x="11345863" y="0"/>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81" name="组合 80"/>
          <p:cNvGrpSpPr/>
          <p:nvPr/>
        </p:nvGrpSpPr>
        <p:grpSpPr>
          <a:xfrm>
            <a:off x="7683500" y="4468813"/>
            <a:ext cx="914400" cy="914400"/>
            <a:chOff x="7683500" y="4468813"/>
            <a:chExt cx="914400" cy="914400"/>
          </a:xfrm>
        </p:grpSpPr>
        <p:sp>
          <p:nvSpPr>
            <p:cNvPr id="49" name="椭圆 48"/>
            <p:cNvSpPr/>
            <p:nvPr/>
          </p:nvSpPr>
          <p:spPr>
            <a:xfrm>
              <a:off x="7683500" y="446881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7933567" y="4721364"/>
              <a:ext cx="402797" cy="360000"/>
              <a:chOff x="1730152" y="3478601"/>
              <a:chExt cx="402797" cy="360000"/>
            </a:xfrm>
            <a:solidFill>
              <a:schemeClr val="bg1"/>
            </a:solidFill>
          </p:grpSpPr>
          <p:sp>
            <p:nvSpPr>
              <p:cNvPr id="62" name="Freeform 5"/>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5" name="组合 84"/>
          <p:cNvGrpSpPr/>
          <p:nvPr/>
        </p:nvGrpSpPr>
        <p:grpSpPr>
          <a:xfrm>
            <a:off x="10864850" y="2905125"/>
            <a:ext cx="914400" cy="914400"/>
            <a:chOff x="10864850" y="2905125"/>
            <a:chExt cx="914400" cy="914400"/>
          </a:xfrm>
        </p:grpSpPr>
        <p:sp>
          <p:nvSpPr>
            <p:cNvPr id="53" name="椭圆 52"/>
            <p:cNvSpPr/>
            <p:nvPr/>
          </p:nvSpPr>
          <p:spPr>
            <a:xfrm>
              <a:off x="10864850" y="2905125"/>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6"/>
            <p:cNvSpPr>
              <a:spLocks noChangeAspect="1"/>
            </p:cNvSpPr>
            <p:nvPr/>
          </p:nvSpPr>
          <p:spPr bwMode="auto">
            <a:xfrm>
              <a:off x="11101388" y="3176588"/>
              <a:ext cx="441325" cy="36036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0" name="组合 79"/>
          <p:cNvGrpSpPr/>
          <p:nvPr/>
        </p:nvGrpSpPr>
        <p:grpSpPr>
          <a:xfrm>
            <a:off x="6886575" y="2905125"/>
            <a:ext cx="914400" cy="914400"/>
            <a:chOff x="6886575" y="2905125"/>
            <a:chExt cx="914400" cy="914400"/>
          </a:xfrm>
        </p:grpSpPr>
        <p:sp>
          <p:nvSpPr>
            <p:cNvPr id="48" name="椭圆 47"/>
            <p:cNvSpPr/>
            <p:nvPr/>
          </p:nvSpPr>
          <p:spPr>
            <a:xfrm>
              <a:off x="6886575" y="2905125"/>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24"/>
            <p:cNvSpPr>
              <a:spLocks noChangeAspect="1"/>
            </p:cNvSpPr>
            <p:nvPr/>
          </p:nvSpPr>
          <p:spPr bwMode="auto">
            <a:xfrm>
              <a:off x="7259638" y="3203575"/>
              <a:ext cx="169862" cy="360363"/>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4" name="组合 83"/>
          <p:cNvGrpSpPr/>
          <p:nvPr/>
        </p:nvGrpSpPr>
        <p:grpSpPr>
          <a:xfrm>
            <a:off x="10069513" y="4181475"/>
            <a:ext cx="914400" cy="914400"/>
            <a:chOff x="10069513" y="4181475"/>
            <a:chExt cx="914400" cy="914400"/>
          </a:xfrm>
        </p:grpSpPr>
        <p:sp>
          <p:nvSpPr>
            <p:cNvPr id="52" name="椭圆 51"/>
            <p:cNvSpPr/>
            <p:nvPr/>
          </p:nvSpPr>
          <p:spPr>
            <a:xfrm>
              <a:off x="10069513" y="4181475"/>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36"/>
            <p:cNvSpPr>
              <a:spLocks noChangeAspect="1"/>
            </p:cNvSpPr>
            <p:nvPr/>
          </p:nvSpPr>
          <p:spPr bwMode="auto">
            <a:xfrm>
              <a:off x="10312400" y="4397375"/>
              <a:ext cx="420688" cy="539750"/>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6091238" y="3916363"/>
            <a:ext cx="914400" cy="914400"/>
            <a:chOff x="6091238" y="3916363"/>
            <a:chExt cx="914400" cy="914400"/>
          </a:xfrm>
        </p:grpSpPr>
        <p:sp>
          <p:nvSpPr>
            <p:cNvPr id="47" name="椭圆 46"/>
            <p:cNvSpPr/>
            <p:nvPr/>
          </p:nvSpPr>
          <p:spPr>
            <a:xfrm>
              <a:off x="6091238" y="391636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67" name="Group 56"/>
            <p:cNvGrpSpPr>
              <a:grpSpLocks noChangeAspect="1"/>
            </p:cNvGrpSpPr>
            <p:nvPr/>
          </p:nvGrpSpPr>
          <p:grpSpPr bwMode="auto">
            <a:xfrm>
              <a:off x="6337543" y="4162675"/>
              <a:ext cx="422082" cy="414000"/>
              <a:chOff x="2927" y="2264"/>
              <a:chExt cx="470" cy="461"/>
            </a:xfrm>
            <a:solidFill>
              <a:schemeClr val="bg1"/>
            </a:solidFill>
          </p:grpSpPr>
          <p:sp>
            <p:nvSpPr>
              <p:cNvPr id="68"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58"/>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59"/>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60"/>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62"/>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3" name="组合 82"/>
          <p:cNvGrpSpPr/>
          <p:nvPr/>
        </p:nvGrpSpPr>
        <p:grpSpPr>
          <a:xfrm>
            <a:off x="9274175" y="2030413"/>
            <a:ext cx="914400" cy="914400"/>
            <a:chOff x="9274175" y="2030413"/>
            <a:chExt cx="914400" cy="914400"/>
          </a:xfrm>
        </p:grpSpPr>
        <p:sp>
          <p:nvSpPr>
            <p:cNvPr id="51" name="椭圆 50"/>
            <p:cNvSpPr/>
            <p:nvPr/>
          </p:nvSpPr>
          <p:spPr>
            <a:xfrm>
              <a:off x="9274175" y="203041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nvGrpSpPr>
          <p:grpSpPr>
            <a:xfrm>
              <a:off x="9502974" y="2299317"/>
              <a:ext cx="456587" cy="360000"/>
              <a:chOff x="1741859" y="2323507"/>
              <a:chExt cx="456587" cy="360000"/>
            </a:xfrm>
            <a:solidFill>
              <a:sysClr val="window" lastClr="FFFFFF"/>
            </a:solidFill>
          </p:grpSpPr>
          <p:sp>
            <p:nvSpPr>
              <p:cNvPr id="75" name="Freeform 66"/>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67"/>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2" name="组合 81"/>
          <p:cNvGrpSpPr/>
          <p:nvPr/>
        </p:nvGrpSpPr>
        <p:grpSpPr>
          <a:xfrm>
            <a:off x="8478838" y="3116263"/>
            <a:ext cx="914400" cy="914400"/>
            <a:chOff x="8478838" y="3116263"/>
            <a:chExt cx="914400" cy="914400"/>
          </a:xfrm>
        </p:grpSpPr>
        <p:sp>
          <p:nvSpPr>
            <p:cNvPr id="50" name="椭圆 49"/>
            <p:cNvSpPr/>
            <p:nvPr/>
          </p:nvSpPr>
          <p:spPr>
            <a:xfrm>
              <a:off x="8478838" y="311626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85"/>
            <p:cNvSpPr>
              <a:spLocks noChangeAspect="1" noEditPoints="1"/>
            </p:cNvSpPr>
            <p:nvPr/>
          </p:nvSpPr>
          <p:spPr bwMode="auto">
            <a:xfrm>
              <a:off x="8755063" y="3392488"/>
              <a:ext cx="361950" cy="36036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6" name="文本框 85"/>
          <p:cNvSpPr txBox="1"/>
          <p:nvPr/>
        </p:nvSpPr>
        <p:spPr>
          <a:xfrm>
            <a:off x="601277" y="3176588"/>
            <a:ext cx="4953924" cy="978729"/>
          </a:xfrm>
          <a:prstGeom prst="rect">
            <a:avLst/>
          </a:prstGeom>
          <a:noFill/>
        </p:spPr>
        <p:txBody>
          <a:bodyPr wrap="square" lIns="0" rIns="0" rtlCol="0">
            <a:spAutoFit/>
          </a:bodyPr>
          <a:lstStyle/>
          <a:p>
            <a:pPr algn="just">
              <a:lnSpc>
                <a:spcPct val="120000"/>
              </a:lnSpc>
              <a:spcBef>
                <a:spcPts val="6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87" name="文本框 86"/>
          <p:cNvSpPr txBox="1"/>
          <p:nvPr/>
        </p:nvSpPr>
        <p:spPr>
          <a:xfrm>
            <a:off x="575146" y="2765509"/>
            <a:ext cx="2322752" cy="400110"/>
          </a:xfrm>
          <a:prstGeom prst="rect">
            <a:avLst/>
          </a:prstGeom>
          <a:noFill/>
        </p:spPr>
        <p:txBody>
          <a:bodyPr wrap="none" lIns="0" rIns="0" rtlCol="0">
            <a:spAutoFit/>
          </a:bodyPr>
          <a:lstStyle/>
          <a:p>
            <a:pPr algn="r"/>
            <a:r>
              <a:rPr lang="zh-CN" altLang="en-US" sz="2000"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88" name="文本框 87"/>
          <p:cNvSpPr txBox="1"/>
          <p:nvPr/>
        </p:nvSpPr>
        <p:spPr>
          <a:xfrm>
            <a:off x="623221" y="4752916"/>
            <a:ext cx="4931980" cy="978729"/>
          </a:xfrm>
          <a:prstGeom prst="rect">
            <a:avLst/>
          </a:prstGeom>
          <a:noFill/>
        </p:spPr>
        <p:txBody>
          <a:bodyPr wrap="square" lIns="0" rIns="0" rtlCol="0">
            <a:spAutoFit/>
          </a:bodyPr>
          <a:lstStyle/>
          <a:p>
            <a:pPr algn="just">
              <a:lnSpc>
                <a:spcPct val="120000"/>
              </a:lnSpc>
              <a:spcBef>
                <a:spcPts val="6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89" name="文本框 88"/>
          <p:cNvSpPr txBox="1"/>
          <p:nvPr/>
        </p:nvSpPr>
        <p:spPr>
          <a:xfrm>
            <a:off x="597090" y="4341837"/>
            <a:ext cx="2322752" cy="400110"/>
          </a:xfrm>
          <a:prstGeom prst="rect">
            <a:avLst/>
          </a:prstGeom>
          <a:noFill/>
        </p:spPr>
        <p:txBody>
          <a:bodyPr wrap="none" lIns="0" rIns="0" rtlCol="0">
            <a:spAutoFit/>
          </a:bodyPr>
          <a:lstStyle/>
          <a:p>
            <a:pPr algn="r"/>
            <a:r>
              <a:rPr lang="zh-CN" altLang="en-US" sz="2000" b="1" dirty="0">
                <a:solidFill>
                  <a:srgbClr val="002060"/>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Tree>
  </p:cSld>
  <p:clrMapOvr>
    <a:masterClrMapping/>
  </p:clrMapOvr>
  <p:transition spd="slow" advClick="0" advTm="10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1"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22" presetClass="entr" presetSubtype="1" fill="hold" nodeType="withEffect">
                                      <p:stCondLst>
                                        <p:cond delay="250"/>
                                      </p:stCondLst>
                                      <p:childTnLst>
                                        <p:set>
                                          <p:cBhvr>
                                            <p:cTn id="21" dur="1" fill="hold">
                                              <p:stCondLst>
                                                <p:cond delay="0"/>
                                              </p:stCondLst>
                                            </p:cTn>
                                            <p:tgtEl>
                                              <p:spTgt spid="55"/>
                                            </p:tgtEl>
                                            <p:attrNameLst>
                                              <p:attrName>style.visibility</p:attrName>
                                            </p:attrNameLst>
                                          </p:cBhvr>
                                          <p:to>
                                            <p:strVal val="visible"/>
                                          </p:to>
                                        </p:set>
                                        <p:animEffect transition="in" filter="wipe(up)">
                                          <p:cBhvr>
                                            <p:cTn id="22" dur="500"/>
                                            <p:tgtEl>
                                              <p:spTgt spid="55"/>
                                            </p:tgtEl>
                                          </p:cBhvr>
                                        </p:animEffect>
                                      </p:childTnLst>
                                    </p:cTn>
                                  </p:par>
                                  <p:par>
                                    <p:cTn id="23" presetID="22" presetClass="entr" presetSubtype="1" fill="hold"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up)">
                                          <p:cBhvr>
                                            <p:cTn id="25" dur="500"/>
                                            <p:tgtEl>
                                              <p:spTgt spid="56"/>
                                            </p:tgtEl>
                                          </p:cBhvr>
                                        </p:animEffect>
                                      </p:childTnLst>
                                    </p:cTn>
                                  </p:par>
                                  <p:par>
                                    <p:cTn id="26" presetID="22" presetClass="entr" presetSubtype="1" fill="hold" nodeType="withEffect">
                                      <p:stCondLst>
                                        <p:cond delay="750"/>
                                      </p:stCondLst>
                                      <p:childTnLst>
                                        <p:set>
                                          <p:cBhvr>
                                            <p:cTn id="27" dur="1" fill="hold">
                                              <p:stCondLst>
                                                <p:cond delay="0"/>
                                              </p:stCondLst>
                                            </p:cTn>
                                            <p:tgtEl>
                                              <p:spTgt spid="57"/>
                                            </p:tgtEl>
                                            <p:attrNameLst>
                                              <p:attrName>style.visibility</p:attrName>
                                            </p:attrNameLst>
                                          </p:cBhvr>
                                          <p:to>
                                            <p:strVal val="visible"/>
                                          </p:to>
                                        </p:set>
                                        <p:animEffect transition="in" filter="wipe(up)">
                                          <p:cBhvr>
                                            <p:cTn id="28" dur="500"/>
                                            <p:tgtEl>
                                              <p:spTgt spid="57"/>
                                            </p:tgtEl>
                                          </p:cBhvr>
                                        </p:animEffect>
                                      </p:childTnLst>
                                    </p:cTn>
                                  </p:par>
                                  <p:par>
                                    <p:cTn id="29" presetID="22" presetClass="entr" presetSubtype="1" fill="hold" nodeType="withEffect">
                                      <p:stCondLst>
                                        <p:cond delay="1000"/>
                                      </p:stCondLst>
                                      <p:childTnLst>
                                        <p:set>
                                          <p:cBhvr>
                                            <p:cTn id="30" dur="1" fill="hold">
                                              <p:stCondLst>
                                                <p:cond delay="0"/>
                                              </p:stCondLst>
                                            </p:cTn>
                                            <p:tgtEl>
                                              <p:spTgt spid="58"/>
                                            </p:tgtEl>
                                            <p:attrNameLst>
                                              <p:attrName>style.visibility</p:attrName>
                                            </p:attrNameLst>
                                          </p:cBhvr>
                                          <p:to>
                                            <p:strVal val="visible"/>
                                          </p:to>
                                        </p:set>
                                        <p:animEffect transition="in" filter="wipe(up)">
                                          <p:cBhvr>
                                            <p:cTn id="31" dur="500"/>
                                            <p:tgtEl>
                                              <p:spTgt spid="58"/>
                                            </p:tgtEl>
                                          </p:cBhvr>
                                        </p:animEffect>
                                      </p:childTnLst>
                                    </p:cTn>
                                  </p:par>
                                  <p:par>
                                    <p:cTn id="32" presetID="22" presetClass="entr" presetSubtype="1" fill="hold" nodeType="withEffect">
                                      <p:stCondLst>
                                        <p:cond delay="1250"/>
                                      </p:stCondLst>
                                      <p:childTnLst>
                                        <p:set>
                                          <p:cBhvr>
                                            <p:cTn id="33" dur="1" fill="hold">
                                              <p:stCondLst>
                                                <p:cond delay="0"/>
                                              </p:stCondLst>
                                            </p:cTn>
                                            <p:tgtEl>
                                              <p:spTgt spid="59"/>
                                            </p:tgtEl>
                                            <p:attrNameLst>
                                              <p:attrName>style.visibility</p:attrName>
                                            </p:attrNameLst>
                                          </p:cBhvr>
                                          <p:to>
                                            <p:strVal val="visible"/>
                                          </p:to>
                                        </p:set>
                                        <p:animEffect transition="in" filter="wipe(up)">
                                          <p:cBhvr>
                                            <p:cTn id="34" dur="500"/>
                                            <p:tgtEl>
                                              <p:spTgt spid="59"/>
                                            </p:tgtEl>
                                          </p:cBhvr>
                                        </p:animEffect>
                                      </p:childTnLst>
                                    </p:cTn>
                                  </p:par>
                                  <p:par>
                                    <p:cTn id="35" presetID="22" presetClass="entr" presetSubtype="1" fill="hold" nodeType="withEffect">
                                      <p:stCondLst>
                                        <p:cond delay="150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par>
                              <p:cTn id="38" fill="hold">
                                <p:stCondLst>
                                  <p:cond delay="1950"/>
                                </p:stCondLst>
                                <p:childTnLst>
                                  <p:par>
                                    <p:cTn id="39" presetID="53" presetClass="entr" presetSubtype="16"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350" fill="hold"/>
                                            <p:tgtEl>
                                              <p:spTgt spid="2"/>
                                            </p:tgtEl>
                                            <p:attrNameLst>
                                              <p:attrName>ppt_w</p:attrName>
                                            </p:attrNameLst>
                                          </p:cBhvr>
                                          <p:tavLst>
                                            <p:tav tm="0">
                                              <p:val>
                                                <p:fltVal val="0"/>
                                              </p:val>
                                            </p:tav>
                                            <p:tav tm="100000">
                                              <p:val>
                                                <p:strVal val="#ppt_w"/>
                                              </p:val>
                                            </p:tav>
                                          </p:tavLst>
                                        </p:anim>
                                        <p:anim calcmode="lin" valueType="num">
                                          <p:cBhvr>
                                            <p:cTn id="42" dur="350" fill="hold"/>
                                            <p:tgtEl>
                                              <p:spTgt spid="2"/>
                                            </p:tgtEl>
                                            <p:attrNameLst>
                                              <p:attrName>ppt_h</p:attrName>
                                            </p:attrNameLst>
                                          </p:cBhvr>
                                          <p:tavLst>
                                            <p:tav tm="0">
                                              <p:val>
                                                <p:fltVal val="0"/>
                                              </p:val>
                                            </p:tav>
                                            <p:tav tm="100000">
                                              <p:val>
                                                <p:strVal val="#ppt_h"/>
                                              </p:val>
                                            </p:tav>
                                          </p:tavLst>
                                        </p:anim>
                                        <p:animEffect transition="in" filter="fade">
                                          <p:cBhvr>
                                            <p:cTn id="43" dur="350"/>
                                            <p:tgtEl>
                                              <p:spTgt spid="2"/>
                                            </p:tgtEl>
                                          </p:cBhvr>
                                        </p:animEffect>
                                      </p:childTnLst>
                                    </p:cTn>
                                  </p:par>
                                  <p:par>
                                    <p:cTn id="44" presetID="6" presetClass="emph" presetSubtype="0" autoRev="1" fill="hold" nodeType="withEffect">
                                      <p:stCondLst>
                                        <p:cond delay="0"/>
                                      </p:stCondLst>
                                      <p:childTnLst>
                                        <p:animScale>
                                          <p:cBhvr>
                                            <p:cTn id="45" dur="350" fill="hold"/>
                                            <p:tgtEl>
                                              <p:spTgt spid="2"/>
                                            </p:tgtEl>
                                          </p:cBhvr>
                                          <p:by x="110000" y="110000"/>
                                        </p:animScale>
                                      </p:childTnLst>
                                    </p:cTn>
                                  </p:par>
                                  <p:par>
                                    <p:cTn id="46" presetID="53" presetClass="entr" presetSubtype="16" fill="hold" nodeType="withEffect">
                                      <p:stCondLst>
                                        <p:cond delay="150"/>
                                      </p:stCondLst>
                                      <p:childTnLst>
                                        <p:set>
                                          <p:cBhvr>
                                            <p:cTn id="47" dur="1" fill="hold">
                                              <p:stCondLst>
                                                <p:cond delay="0"/>
                                              </p:stCondLst>
                                            </p:cTn>
                                            <p:tgtEl>
                                              <p:spTgt spid="80"/>
                                            </p:tgtEl>
                                            <p:attrNameLst>
                                              <p:attrName>style.visibility</p:attrName>
                                            </p:attrNameLst>
                                          </p:cBhvr>
                                          <p:to>
                                            <p:strVal val="visible"/>
                                          </p:to>
                                        </p:set>
                                        <p:anim calcmode="lin" valueType="num">
                                          <p:cBhvr>
                                            <p:cTn id="48" dur="350" fill="hold"/>
                                            <p:tgtEl>
                                              <p:spTgt spid="80"/>
                                            </p:tgtEl>
                                            <p:attrNameLst>
                                              <p:attrName>ppt_w</p:attrName>
                                            </p:attrNameLst>
                                          </p:cBhvr>
                                          <p:tavLst>
                                            <p:tav tm="0">
                                              <p:val>
                                                <p:fltVal val="0"/>
                                              </p:val>
                                            </p:tav>
                                            <p:tav tm="100000">
                                              <p:val>
                                                <p:strVal val="#ppt_w"/>
                                              </p:val>
                                            </p:tav>
                                          </p:tavLst>
                                        </p:anim>
                                        <p:anim calcmode="lin" valueType="num">
                                          <p:cBhvr>
                                            <p:cTn id="49" dur="350" fill="hold"/>
                                            <p:tgtEl>
                                              <p:spTgt spid="80"/>
                                            </p:tgtEl>
                                            <p:attrNameLst>
                                              <p:attrName>ppt_h</p:attrName>
                                            </p:attrNameLst>
                                          </p:cBhvr>
                                          <p:tavLst>
                                            <p:tav tm="0">
                                              <p:val>
                                                <p:fltVal val="0"/>
                                              </p:val>
                                            </p:tav>
                                            <p:tav tm="100000">
                                              <p:val>
                                                <p:strVal val="#ppt_h"/>
                                              </p:val>
                                            </p:tav>
                                          </p:tavLst>
                                        </p:anim>
                                        <p:animEffect transition="in" filter="fade">
                                          <p:cBhvr>
                                            <p:cTn id="50" dur="350"/>
                                            <p:tgtEl>
                                              <p:spTgt spid="80"/>
                                            </p:tgtEl>
                                          </p:cBhvr>
                                        </p:animEffect>
                                      </p:childTnLst>
                                    </p:cTn>
                                  </p:par>
                                  <p:par>
                                    <p:cTn id="51" presetID="6" presetClass="emph" presetSubtype="0" autoRev="1" fill="hold" nodeType="withEffect">
                                      <p:stCondLst>
                                        <p:cond delay="150"/>
                                      </p:stCondLst>
                                      <p:childTnLst>
                                        <p:animScale>
                                          <p:cBhvr>
                                            <p:cTn id="52" dur="350" fill="hold"/>
                                            <p:tgtEl>
                                              <p:spTgt spid="80"/>
                                            </p:tgtEl>
                                          </p:cBhvr>
                                          <p:by x="110000" y="110000"/>
                                        </p:animScale>
                                      </p:childTnLst>
                                    </p:cTn>
                                  </p:par>
                                  <p:par>
                                    <p:cTn id="53" presetID="53" presetClass="entr" presetSubtype="16" fill="hold" nodeType="withEffect">
                                      <p:stCondLst>
                                        <p:cond delay="30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50" fill="hold"/>
                                            <p:tgtEl>
                                              <p:spTgt spid="81"/>
                                            </p:tgtEl>
                                            <p:attrNameLst>
                                              <p:attrName>ppt_w</p:attrName>
                                            </p:attrNameLst>
                                          </p:cBhvr>
                                          <p:tavLst>
                                            <p:tav tm="0">
                                              <p:val>
                                                <p:fltVal val="0"/>
                                              </p:val>
                                            </p:tav>
                                            <p:tav tm="100000">
                                              <p:val>
                                                <p:strVal val="#ppt_w"/>
                                              </p:val>
                                            </p:tav>
                                          </p:tavLst>
                                        </p:anim>
                                        <p:anim calcmode="lin" valueType="num">
                                          <p:cBhvr>
                                            <p:cTn id="56" dur="350" fill="hold"/>
                                            <p:tgtEl>
                                              <p:spTgt spid="81"/>
                                            </p:tgtEl>
                                            <p:attrNameLst>
                                              <p:attrName>ppt_h</p:attrName>
                                            </p:attrNameLst>
                                          </p:cBhvr>
                                          <p:tavLst>
                                            <p:tav tm="0">
                                              <p:val>
                                                <p:fltVal val="0"/>
                                              </p:val>
                                            </p:tav>
                                            <p:tav tm="100000">
                                              <p:val>
                                                <p:strVal val="#ppt_h"/>
                                              </p:val>
                                            </p:tav>
                                          </p:tavLst>
                                        </p:anim>
                                        <p:animEffect transition="in" filter="fade">
                                          <p:cBhvr>
                                            <p:cTn id="57" dur="350"/>
                                            <p:tgtEl>
                                              <p:spTgt spid="81"/>
                                            </p:tgtEl>
                                          </p:cBhvr>
                                        </p:animEffect>
                                      </p:childTnLst>
                                    </p:cTn>
                                  </p:par>
                                  <p:par>
                                    <p:cTn id="58" presetID="6" presetClass="emph" presetSubtype="0" autoRev="1" fill="hold" nodeType="withEffect">
                                      <p:stCondLst>
                                        <p:cond delay="300"/>
                                      </p:stCondLst>
                                      <p:childTnLst>
                                        <p:animScale>
                                          <p:cBhvr>
                                            <p:cTn id="59" dur="350" fill="hold"/>
                                            <p:tgtEl>
                                              <p:spTgt spid="81"/>
                                            </p:tgtEl>
                                          </p:cBhvr>
                                          <p:by x="110000" y="110000"/>
                                        </p:animScale>
                                      </p:childTnLst>
                                    </p:cTn>
                                  </p:par>
                                  <p:par>
                                    <p:cTn id="60" presetID="53" presetClass="entr" presetSubtype="16" fill="hold" nodeType="withEffect">
                                      <p:stCondLst>
                                        <p:cond delay="450"/>
                                      </p:stCondLst>
                                      <p:childTnLst>
                                        <p:set>
                                          <p:cBhvr>
                                            <p:cTn id="61" dur="1" fill="hold">
                                              <p:stCondLst>
                                                <p:cond delay="0"/>
                                              </p:stCondLst>
                                            </p:cTn>
                                            <p:tgtEl>
                                              <p:spTgt spid="82"/>
                                            </p:tgtEl>
                                            <p:attrNameLst>
                                              <p:attrName>style.visibility</p:attrName>
                                            </p:attrNameLst>
                                          </p:cBhvr>
                                          <p:to>
                                            <p:strVal val="visible"/>
                                          </p:to>
                                        </p:set>
                                        <p:anim calcmode="lin" valueType="num">
                                          <p:cBhvr>
                                            <p:cTn id="62" dur="350" fill="hold"/>
                                            <p:tgtEl>
                                              <p:spTgt spid="82"/>
                                            </p:tgtEl>
                                            <p:attrNameLst>
                                              <p:attrName>ppt_w</p:attrName>
                                            </p:attrNameLst>
                                          </p:cBhvr>
                                          <p:tavLst>
                                            <p:tav tm="0">
                                              <p:val>
                                                <p:fltVal val="0"/>
                                              </p:val>
                                            </p:tav>
                                            <p:tav tm="100000">
                                              <p:val>
                                                <p:strVal val="#ppt_w"/>
                                              </p:val>
                                            </p:tav>
                                          </p:tavLst>
                                        </p:anim>
                                        <p:anim calcmode="lin" valueType="num">
                                          <p:cBhvr>
                                            <p:cTn id="63" dur="350" fill="hold"/>
                                            <p:tgtEl>
                                              <p:spTgt spid="82"/>
                                            </p:tgtEl>
                                            <p:attrNameLst>
                                              <p:attrName>ppt_h</p:attrName>
                                            </p:attrNameLst>
                                          </p:cBhvr>
                                          <p:tavLst>
                                            <p:tav tm="0">
                                              <p:val>
                                                <p:fltVal val="0"/>
                                              </p:val>
                                            </p:tav>
                                            <p:tav tm="100000">
                                              <p:val>
                                                <p:strVal val="#ppt_h"/>
                                              </p:val>
                                            </p:tav>
                                          </p:tavLst>
                                        </p:anim>
                                        <p:animEffect transition="in" filter="fade">
                                          <p:cBhvr>
                                            <p:cTn id="64" dur="350"/>
                                            <p:tgtEl>
                                              <p:spTgt spid="82"/>
                                            </p:tgtEl>
                                          </p:cBhvr>
                                        </p:animEffect>
                                      </p:childTnLst>
                                    </p:cTn>
                                  </p:par>
                                  <p:par>
                                    <p:cTn id="65" presetID="6" presetClass="emph" presetSubtype="0" autoRev="1" fill="hold" nodeType="withEffect">
                                      <p:stCondLst>
                                        <p:cond delay="450"/>
                                      </p:stCondLst>
                                      <p:childTnLst>
                                        <p:animScale>
                                          <p:cBhvr>
                                            <p:cTn id="66" dur="350" fill="hold"/>
                                            <p:tgtEl>
                                              <p:spTgt spid="82"/>
                                            </p:tgtEl>
                                          </p:cBhvr>
                                          <p:by x="110000" y="110000"/>
                                        </p:animScale>
                                      </p:childTnLst>
                                    </p:cTn>
                                  </p:par>
                                  <p:par>
                                    <p:cTn id="67" presetID="53" presetClass="entr" presetSubtype="16" fill="hold" nodeType="withEffect">
                                      <p:stCondLst>
                                        <p:cond delay="600"/>
                                      </p:stCondLst>
                                      <p:childTnLst>
                                        <p:set>
                                          <p:cBhvr>
                                            <p:cTn id="68" dur="1" fill="hold">
                                              <p:stCondLst>
                                                <p:cond delay="0"/>
                                              </p:stCondLst>
                                            </p:cTn>
                                            <p:tgtEl>
                                              <p:spTgt spid="83"/>
                                            </p:tgtEl>
                                            <p:attrNameLst>
                                              <p:attrName>style.visibility</p:attrName>
                                            </p:attrNameLst>
                                          </p:cBhvr>
                                          <p:to>
                                            <p:strVal val="visible"/>
                                          </p:to>
                                        </p:set>
                                        <p:anim calcmode="lin" valueType="num">
                                          <p:cBhvr>
                                            <p:cTn id="69" dur="350" fill="hold"/>
                                            <p:tgtEl>
                                              <p:spTgt spid="83"/>
                                            </p:tgtEl>
                                            <p:attrNameLst>
                                              <p:attrName>ppt_w</p:attrName>
                                            </p:attrNameLst>
                                          </p:cBhvr>
                                          <p:tavLst>
                                            <p:tav tm="0">
                                              <p:val>
                                                <p:fltVal val="0"/>
                                              </p:val>
                                            </p:tav>
                                            <p:tav tm="100000">
                                              <p:val>
                                                <p:strVal val="#ppt_w"/>
                                              </p:val>
                                            </p:tav>
                                          </p:tavLst>
                                        </p:anim>
                                        <p:anim calcmode="lin" valueType="num">
                                          <p:cBhvr>
                                            <p:cTn id="70" dur="350" fill="hold"/>
                                            <p:tgtEl>
                                              <p:spTgt spid="83"/>
                                            </p:tgtEl>
                                            <p:attrNameLst>
                                              <p:attrName>ppt_h</p:attrName>
                                            </p:attrNameLst>
                                          </p:cBhvr>
                                          <p:tavLst>
                                            <p:tav tm="0">
                                              <p:val>
                                                <p:fltVal val="0"/>
                                              </p:val>
                                            </p:tav>
                                            <p:tav tm="100000">
                                              <p:val>
                                                <p:strVal val="#ppt_h"/>
                                              </p:val>
                                            </p:tav>
                                          </p:tavLst>
                                        </p:anim>
                                        <p:animEffect transition="in" filter="fade">
                                          <p:cBhvr>
                                            <p:cTn id="71" dur="350"/>
                                            <p:tgtEl>
                                              <p:spTgt spid="83"/>
                                            </p:tgtEl>
                                          </p:cBhvr>
                                        </p:animEffect>
                                      </p:childTnLst>
                                    </p:cTn>
                                  </p:par>
                                  <p:par>
                                    <p:cTn id="72" presetID="6" presetClass="emph" presetSubtype="0" autoRev="1" fill="hold" nodeType="withEffect">
                                      <p:stCondLst>
                                        <p:cond delay="600"/>
                                      </p:stCondLst>
                                      <p:childTnLst>
                                        <p:animScale>
                                          <p:cBhvr>
                                            <p:cTn id="73" dur="350" fill="hold"/>
                                            <p:tgtEl>
                                              <p:spTgt spid="83"/>
                                            </p:tgtEl>
                                          </p:cBhvr>
                                          <p:by x="110000" y="110000"/>
                                        </p:animScale>
                                      </p:childTnLst>
                                    </p:cTn>
                                  </p:par>
                                  <p:par>
                                    <p:cTn id="74" presetID="53" presetClass="entr" presetSubtype="16" fill="hold" nodeType="withEffect">
                                      <p:stCondLst>
                                        <p:cond delay="750"/>
                                      </p:stCondLst>
                                      <p:childTnLst>
                                        <p:set>
                                          <p:cBhvr>
                                            <p:cTn id="75" dur="1" fill="hold">
                                              <p:stCondLst>
                                                <p:cond delay="0"/>
                                              </p:stCondLst>
                                            </p:cTn>
                                            <p:tgtEl>
                                              <p:spTgt spid="84"/>
                                            </p:tgtEl>
                                            <p:attrNameLst>
                                              <p:attrName>style.visibility</p:attrName>
                                            </p:attrNameLst>
                                          </p:cBhvr>
                                          <p:to>
                                            <p:strVal val="visible"/>
                                          </p:to>
                                        </p:set>
                                        <p:anim calcmode="lin" valueType="num">
                                          <p:cBhvr>
                                            <p:cTn id="76" dur="350" fill="hold"/>
                                            <p:tgtEl>
                                              <p:spTgt spid="84"/>
                                            </p:tgtEl>
                                            <p:attrNameLst>
                                              <p:attrName>ppt_w</p:attrName>
                                            </p:attrNameLst>
                                          </p:cBhvr>
                                          <p:tavLst>
                                            <p:tav tm="0">
                                              <p:val>
                                                <p:fltVal val="0"/>
                                              </p:val>
                                            </p:tav>
                                            <p:tav tm="100000">
                                              <p:val>
                                                <p:strVal val="#ppt_w"/>
                                              </p:val>
                                            </p:tav>
                                          </p:tavLst>
                                        </p:anim>
                                        <p:anim calcmode="lin" valueType="num">
                                          <p:cBhvr>
                                            <p:cTn id="77" dur="350" fill="hold"/>
                                            <p:tgtEl>
                                              <p:spTgt spid="84"/>
                                            </p:tgtEl>
                                            <p:attrNameLst>
                                              <p:attrName>ppt_h</p:attrName>
                                            </p:attrNameLst>
                                          </p:cBhvr>
                                          <p:tavLst>
                                            <p:tav tm="0">
                                              <p:val>
                                                <p:fltVal val="0"/>
                                              </p:val>
                                            </p:tav>
                                            <p:tav tm="100000">
                                              <p:val>
                                                <p:strVal val="#ppt_h"/>
                                              </p:val>
                                            </p:tav>
                                          </p:tavLst>
                                        </p:anim>
                                        <p:animEffect transition="in" filter="fade">
                                          <p:cBhvr>
                                            <p:cTn id="78" dur="350"/>
                                            <p:tgtEl>
                                              <p:spTgt spid="84"/>
                                            </p:tgtEl>
                                          </p:cBhvr>
                                        </p:animEffect>
                                      </p:childTnLst>
                                    </p:cTn>
                                  </p:par>
                                  <p:par>
                                    <p:cTn id="79" presetID="6" presetClass="emph" presetSubtype="0" autoRev="1" fill="hold" nodeType="withEffect">
                                      <p:stCondLst>
                                        <p:cond delay="750"/>
                                      </p:stCondLst>
                                      <p:childTnLst>
                                        <p:animScale>
                                          <p:cBhvr>
                                            <p:cTn id="80" dur="350" fill="hold"/>
                                            <p:tgtEl>
                                              <p:spTgt spid="84"/>
                                            </p:tgtEl>
                                          </p:cBhvr>
                                          <p:by x="110000" y="110000"/>
                                        </p:animScale>
                                      </p:childTnLst>
                                    </p:cTn>
                                  </p:par>
                                  <p:par>
                                    <p:cTn id="81" presetID="53" presetClass="entr" presetSubtype="16" fill="hold" nodeType="withEffect">
                                      <p:stCondLst>
                                        <p:cond delay="900"/>
                                      </p:stCondLst>
                                      <p:childTnLst>
                                        <p:set>
                                          <p:cBhvr>
                                            <p:cTn id="82" dur="1" fill="hold">
                                              <p:stCondLst>
                                                <p:cond delay="0"/>
                                              </p:stCondLst>
                                            </p:cTn>
                                            <p:tgtEl>
                                              <p:spTgt spid="85"/>
                                            </p:tgtEl>
                                            <p:attrNameLst>
                                              <p:attrName>style.visibility</p:attrName>
                                            </p:attrNameLst>
                                          </p:cBhvr>
                                          <p:to>
                                            <p:strVal val="visible"/>
                                          </p:to>
                                        </p:set>
                                        <p:anim calcmode="lin" valueType="num">
                                          <p:cBhvr>
                                            <p:cTn id="83" dur="350" fill="hold"/>
                                            <p:tgtEl>
                                              <p:spTgt spid="85"/>
                                            </p:tgtEl>
                                            <p:attrNameLst>
                                              <p:attrName>ppt_w</p:attrName>
                                            </p:attrNameLst>
                                          </p:cBhvr>
                                          <p:tavLst>
                                            <p:tav tm="0">
                                              <p:val>
                                                <p:fltVal val="0"/>
                                              </p:val>
                                            </p:tav>
                                            <p:tav tm="100000">
                                              <p:val>
                                                <p:strVal val="#ppt_w"/>
                                              </p:val>
                                            </p:tav>
                                          </p:tavLst>
                                        </p:anim>
                                        <p:anim calcmode="lin" valueType="num">
                                          <p:cBhvr>
                                            <p:cTn id="84" dur="350" fill="hold"/>
                                            <p:tgtEl>
                                              <p:spTgt spid="85"/>
                                            </p:tgtEl>
                                            <p:attrNameLst>
                                              <p:attrName>ppt_h</p:attrName>
                                            </p:attrNameLst>
                                          </p:cBhvr>
                                          <p:tavLst>
                                            <p:tav tm="0">
                                              <p:val>
                                                <p:fltVal val="0"/>
                                              </p:val>
                                            </p:tav>
                                            <p:tav tm="100000">
                                              <p:val>
                                                <p:strVal val="#ppt_h"/>
                                              </p:val>
                                            </p:tav>
                                          </p:tavLst>
                                        </p:anim>
                                        <p:animEffect transition="in" filter="fade">
                                          <p:cBhvr>
                                            <p:cTn id="85" dur="350"/>
                                            <p:tgtEl>
                                              <p:spTgt spid="85"/>
                                            </p:tgtEl>
                                          </p:cBhvr>
                                        </p:animEffect>
                                      </p:childTnLst>
                                    </p:cTn>
                                  </p:par>
                                  <p:par>
                                    <p:cTn id="86" presetID="6" presetClass="emph" presetSubtype="0" autoRev="1" fill="hold" nodeType="withEffect">
                                      <p:stCondLst>
                                        <p:cond delay="900"/>
                                      </p:stCondLst>
                                      <p:childTnLst>
                                        <p:animScale>
                                          <p:cBhvr>
                                            <p:cTn id="87" dur="350" fill="hold"/>
                                            <p:tgtEl>
                                              <p:spTgt spid="85"/>
                                            </p:tgtEl>
                                          </p:cBhvr>
                                          <p:by x="110000" y="110000"/>
                                        </p:animScale>
                                      </p:childTnLst>
                                    </p:cTn>
                                  </p:par>
                                </p:childTnLst>
                              </p:cTn>
                            </p:par>
                            <p:par>
                              <p:cTn id="88" fill="hold">
                                <p:stCondLst>
                                  <p:cond delay="2450"/>
                                </p:stCondLst>
                                <p:childTnLst>
                                  <p:par>
                                    <p:cTn id="89" presetID="2" presetClass="entr" presetSubtype="8" accel="26600" fill="hold" grpId="0" nodeType="afterEffect" p14:presetBounceEnd="26000">
                                      <p:stCondLst>
                                        <p:cond delay="0"/>
                                      </p:stCondLst>
                                      <p:childTnLst>
                                        <p:set>
                                          <p:cBhvr>
                                            <p:cTn id="90" dur="1" fill="hold">
                                              <p:stCondLst>
                                                <p:cond delay="0"/>
                                              </p:stCondLst>
                                            </p:cTn>
                                            <p:tgtEl>
                                              <p:spTgt spid="87"/>
                                            </p:tgtEl>
                                            <p:attrNameLst>
                                              <p:attrName>style.visibility</p:attrName>
                                            </p:attrNameLst>
                                          </p:cBhvr>
                                          <p:to>
                                            <p:strVal val="visible"/>
                                          </p:to>
                                        </p:set>
                                        <p:anim calcmode="lin" valueType="num" p14:bounceEnd="26000">
                                          <p:cBhvr additive="base">
                                            <p:cTn id="91" dur="400" fill="hold"/>
                                            <p:tgtEl>
                                              <p:spTgt spid="87"/>
                                            </p:tgtEl>
                                            <p:attrNameLst>
                                              <p:attrName>ppt_x</p:attrName>
                                            </p:attrNameLst>
                                          </p:cBhvr>
                                          <p:tavLst>
                                            <p:tav tm="0">
                                              <p:val>
                                                <p:strVal val="0-#ppt_w/2"/>
                                              </p:val>
                                            </p:tav>
                                            <p:tav tm="100000">
                                              <p:val>
                                                <p:strVal val="#ppt_x"/>
                                              </p:val>
                                            </p:tav>
                                          </p:tavLst>
                                        </p:anim>
                                        <p:anim calcmode="lin" valueType="num" p14:bounceEnd="26000">
                                          <p:cBhvr additive="base">
                                            <p:cTn id="92" dur="400" fill="hold"/>
                                            <p:tgtEl>
                                              <p:spTgt spid="87"/>
                                            </p:tgtEl>
                                            <p:attrNameLst>
                                              <p:attrName>ppt_y</p:attrName>
                                            </p:attrNameLst>
                                          </p:cBhvr>
                                          <p:tavLst>
                                            <p:tav tm="0">
                                              <p:val>
                                                <p:strVal val="#ppt_y"/>
                                              </p:val>
                                            </p:tav>
                                            <p:tav tm="100000">
                                              <p:val>
                                                <p:strVal val="#ppt_y"/>
                                              </p:val>
                                            </p:tav>
                                          </p:tavLst>
                                        </p:anim>
                                      </p:childTnLst>
                                    </p:cTn>
                                  </p:par>
                                  <p:par>
                                    <p:cTn id="93" presetID="2" presetClass="entr" presetSubtype="8" accel="26600" fill="hold" grpId="0" nodeType="withEffect" p14:presetBounceEnd="26000">
                                      <p:stCondLst>
                                        <p:cond delay="100"/>
                                      </p:stCondLst>
                                      <p:childTnLst>
                                        <p:set>
                                          <p:cBhvr>
                                            <p:cTn id="94" dur="1" fill="hold">
                                              <p:stCondLst>
                                                <p:cond delay="0"/>
                                              </p:stCondLst>
                                            </p:cTn>
                                            <p:tgtEl>
                                              <p:spTgt spid="86"/>
                                            </p:tgtEl>
                                            <p:attrNameLst>
                                              <p:attrName>style.visibility</p:attrName>
                                            </p:attrNameLst>
                                          </p:cBhvr>
                                          <p:to>
                                            <p:strVal val="visible"/>
                                          </p:to>
                                        </p:set>
                                        <p:anim calcmode="lin" valueType="num" p14:bounceEnd="26000">
                                          <p:cBhvr additive="base">
                                            <p:cTn id="95" dur="400" fill="hold"/>
                                            <p:tgtEl>
                                              <p:spTgt spid="86"/>
                                            </p:tgtEl>
                                            <p:attrNameLst>
                                              <p:attrName>ppt_x</p:attrName>
                                            </p:attrNameLst>
                                          </p:cBhvr>
                                          <p:tavLst>
                                            <p:tav tm="0">
                                              <p:val>
                                                <p:strVal val="0-#ppt_w/2"/>
                                              </p:val>
                                            </p:tav>
                                            <p:tav tm="100000">
                                              <p:val>
                                                <p:strVal val="#ppt_x"/>
                                              </p:val>
                                            </p:tav>
                                          </p:tavLst>
                                        </p:anim>
                                        <p:anim calcmode="lin" valueType="num" p14:bounceEnd="26000">
                                          <p:cBhvr additive="base">
                                            <p:cTn id="96" dur="400" fill="hold"/>
                                            <p:tgtEl>
                                              <p:spTgt spid="86"/>
                                            </p:tgtEl>
                                            <p:attrNameLst>
                                              <p:attrName>ppt_y</p:attrName>
                                            </p:attrNameLst>
                                          </p:cBhvr>
                                          <p:tavLst>
                                            <p:tav tm="0">
                                              <p:val>
                                                <p:strVal val="#ppt_y"/>
                                              </p:val>
                                            </p:tav>
                                            <p:tav tm="100000">
                                              <p:val>
                                                <p:strVal val="#ppt_y"/>
                                              </p:val>
                                            </p:tav>
                                          </p:tavLst>
                                        </p:anim>
                                      </p:childTnLst>
                                    </p:cTn>
                                  </p:par>
                                </p:childTnLst>
                              </p:cTn>
                            </p:par>
                            <p:par>
                              <p:cTn id="97" fill="hold">
                                <p:stCondLst>
                                  <p:cond delay="2950"/>
                                </p:stCondLst>
                                <p:childTnLst>
                                  <p:par>
                                    <p:cTn id="98" presetID="2" presetClass="entr" presetSubtype="8" accel="26600" fill="hold" grpId="0" nodeType="afterEffect" p14:presetBounceEnd="26000">
                                      <p:stCondLst>
                                        <p:cond delay="0"/>
                                      </p:stCondLst>
                                      <p:childTnLst>
                                        <p:set>
                                          <p:cBhvr>
                                            <p:cTn id="99" dur="1" fill="hold">
                                              <p:stCondLst>
                                                <p:cond delay="0"/>
                                              </p:stCondLst>
                                            </p:cTn>
                                            <p:tgtEl>
                                              <p:spTgt spid="89"/>
                                            </p:tgtEl>
                                            <p:attrNameLst>
                                              <p:attrName>style.visibility</p:attrName>
                                            </p:attrNameLst>
                                          </p:cBhvr>
                                          <p:to>
                                            <p:strVal val="visible"/>
                                          </p:to>
                                        </p:set>
                                        <p:anim calcmode="lin" valueType="num" p14:bounceEnd="26000">
                                          <p:cBhvr additive="base">
                                            <p:cTn id="100" dur="400" fill="hold"/>
                                            <p:tgtEl>
                                              <p:spTgt spid="89"/>
                                            </p:tgtEl>
                                            <p:attrNameLst>
                                              <p:attrName>ppt_x</p:attrName>
                                            </p:attrNameLst>
                                          </p:cBhvr>
                                          <p:tavLst>
                                            <p:tav tm="0">
                                              <p:val>
                                                <p:strVal val="0-#ppt_w/2"/>
                                              </p:val>
                                            </p:tav>
                                            <p:tav tm="100000">
                                              <p:val>
                                                <p:strVal val="#ppt_x"/>
                                              </p:val>
                                            </p:tav>
                                          </p:tavLst>
                                        </p:anim>
                                        <p:anim calcmode="lin" valueType="num" p14:bounceEnd="26000">
                                          <p:cBhvr additive="base">
                                            <p:cTn id="101" dur="400" fill="hold"/>
                                            <p:tgtEl>
                                              <p:spTgt spid="89"/>
                                            </p:tgtEl>
                                            <p:attrNameLst>
                                              <p:attrName>ppt_y</p:attrName>
                                            </p:attrNameLst>
                                          </p:cBhvr>
                                          <p:tavLst>
                                            <p:tav tm="0">
                                              <p:val>
                                                <p:strVal val="#ppt_y"/>
                                              </p:val>
                                            </p:tav>
                                            <p:tav tm="100000">
                                              <p:val>
                                                <p:strVal val="#ppt_y"/>
                                              </p:val>
                                            </p:tav>
                                          </p:tavLst>
                                        </p:anim>
                                      </p:childTnLst>
                                    </p:cTn>
                                  </p:par>
                                  <p:par>
                                    <p:cTn id="102" presetID="2" presetClass="entr" presetSubtype="8" accel="26600" fill="hold" grpId="0" nodeType="withEffect" p14:presetBounceEnd="26000">
                                      <p:stCondLst>
                                        <p:cond delay="100"/>
                                      </p:stCondLst>
                                      <p:childTnLst>
                                        <p:set>
                                          <p:cBhvr>
                                            <p:cTn id="103" dur="1" fill="hold">
                                              <p:stCondLst>
                                                <p:cond delay="0"/>
                                              </p:stCondLst>
                                            </p:cTn>
                                            <p:tgtEl>
                                              <p:spTgt spid="88"/>
                                            </p:tgtEl>
                                            <p:attrNameLst>
                                              <p:attrName>style.visibility</p:attrName>
                                            </p:attrNameLst>
                                          </p:cBhvr>
                                          <p:to>
                                            <p:strVal val="visible"/>
                                          </p:to>
                                        </p:set>
                                        <p:anim calcmode="lin" valueType="num" p14:bounceEnd="26000">
                                          <p:cBhvr additive="base">
                                            <p:cTn id="104" dur="400" fill="hold"/>
                                            <p:tgtEl>
                                              <p:spTgt spid="88"/>
                                            </p:tgtEl>
                                            <p:attrNameLst>
                                              <p:attrName>ppt_x</p:attrName>
                                            </p:attrNameLst>
                                          </p:cBhvr>
                                          <p:tavLst>
                                            <p:tav tm="0">
                                              <p:val>
                                                <p:strVal val="0-#ppt_w/2"/>
                                              </p:val>
                                            </p:tav>
                                            <p:tav tm="100000">
                                              <p:val>
                                                <p:strVal val="#ppt_x"/>
                                              </p:val>
                                            </p:tav>
                                          </p:tavLst>
                                        </p:anim>
                                        <p:anim calcmode="lin" valueType="num" p14:bounceEnd="26000">
                                          <p:cBhvr additive="base">
                                            <p:cTn id="105" dur="4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1"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22" presetClass="entr" presetSubtype="1" fill="hold" nodeType="withEffect">
                                      <p:stCondLst>
                                        <p:cond delay="250"/>
                                      </p:stCondLst>
                                      <p:childTnLst>
                                        <p:set>
                                          <p:cBhvr>
                                            <p:cTn id="21" dur="1" fill="hold">
                                              <p:stCondLst>
                                                <p:cond delay="0"/>
                                              </p:stCondLst>
                                            </p:cTn>
                                            <p:tgtEl>
                                              <p:spTgt spid="55"/>
                                            </p:tgtEl>
                                            <p:attrNameLst>
                                              <p:attrName>style.visibility</p:attrName>
                                            </p:attrNameLst>
                                          </p:cBhvr>
                                          <p:to>
                                            <p:strVal val="visible"/>
                                          </p:to>
                                        </p:set>
                                        <p:animEffect transition="in" filter="wipe(up)">
                                          <p:cBhvr>
                                            <p:cTn id="22" dur="500"/>
                                            <p:tgtEl>
                                              <p:spTgt spid="55"/>
                                            </p:tgtEl>
                                          </p:cBhvr>
                                        </p:animEffect>
                                      </p:childTnLst>
                                    </p:cTn>
                                  </p:par>
                                  <p:par>
                                    <p:cTn id="23" presetID="22" presetClass="entr" presetSubtype="1" fill="hold"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up)">
                                          <p:cBhvr>
                                            <p:cTn id="25" dur="500"/>
                                            <p:tgtEl>
                                              <p:spTgt spid="56"/>
                                            </p:tgtEl>
                                          </p:cBhvr>
                                        </p:animEffect>
                                      </p:childTnLst>
                                    </p:cTn>
                                  </p:par>
                                  <p:par>
                                    <p:cTn id="26" presetID="22" presetClass="entr" presetSubtype="1" fill="hold" nodeType="withEffect">
                                      <p:stCondLst>
                                        <p:cond delay="750"/>
                                      </p:stCondLst>
                                      <p:childTnLst>
                                        <p:set>
                                          <p:cBhvr>
                                            <p:cTn id="27" dur="1" fill="hold">
                                              <p:stCondLst>
                                                <p:cond delay="0"/>
                                              </p:stCondLst>
                                            </p:cTn>
                                            <p:tgtEl>
                                              <p:spTgt spid="57"/>
                                            </p:tgtEl>
                                            <p:attrNameLst>
                                              <p:attrName>style.visibility</p:attrName>
                                            </p:attrNameLst>
                                          </p:cBhvr>
                                          <p:to>
                                            <p:strVal val="visible"/>
                                          </p:to>
                                        </p:set>
                                        <p:animEffect transition="in" filter="wipe(up)">
                                          <p:cBhvr>
                                            <p:cTn id="28" dur="500"/>
                                            <p:tgtEl>
                                              <p:spTgt spid="57"/>
                                            </p:tgtEl>
                                          </p:cBhvr>
                                        </p:animEffect>
                                      </p:childTnLst>
                                    </p:cTn>
                                  </p:par>
                                  <p:par>
                                    <p:cTn id="29" presetID="22" presetClass="entr" presetSubtype="1" fill="hold" nodeType="withEffect">
                                      <p:stCondLst>
                                        <p:cond delay="1000"/>
                                      </p:stCondLst>
                                      <p:childTnLst>
                                        <p:set>
                                          <p:cBhvr>
                                            <p:cTn id="30" dur="1" fill="hold">
                                              <p:stCondLst>
                                                <p:cond delay="0"/>
                                              </p:stCondLst>
                                            </p:cTn>
                                            <p:tgtEl>
                                              <p:spTgt spid="58"/>
                                            </p:tgtEl>
                                            <p:attrNameLst>
                                              <p:attrName>style.visibility</p:attrName>
                                            </p:attrNameLst>
                                          </p:cBhvr>
                                          <p:to>
                                            <p:strVal val="visible"/>
                                          </p:to>
                                        </p:set>
                                        <p:animEffect transition="in" filter="wipe(up)">
                                          <p:cBhvr>
                                            <p:cTn id="31" dur="500"/>
                                            <p:tgtEl>
                                              <p:spTgt spid="58"/>
                                            </p:tgtEl>
                                          </p:cBhvr>
                                        </p:animEffect>
                                      </p:childTnLst>
                                    </p:cTn>
                                  </p:par>
                                  <p:par>
                                    <p:cTn id="32" presetID="22" presetClass="entr" presetSubtype="1" fill="hold" nodeType="withEffect">
                                      <p:stCondLst>
                                        <p:cond delay="1250"/>
                                      </p:stCondLst>
                                      <p:childTnLst>
                                        <p:set>
                                          <p:cBhvr>
                                            <p:cTn id="33" dur="1" fill="hold">
                                              <p:stCondLst>
                                                <p:cond delay="0"/>
                                              </p:stCondLst>
                                            </p:cTn>
                                            <p:tgtEl>
                                              <p:spTgt spid="59"/>
                                            </p:tgtEl>
                                            <p:attrNameLst>
                                              <p:attrName>style.visibility</p:attrName>
                                            </p:attrNameLst>
                                          </p:cBhvr>
                                          <p:to>
                                            <p:strVal val="visible"/>
                                          </p:to>
                                        </p:set>
                                        <p:animEffect transition="in" filter="wipe(up)">
                                          <p:cBhvr>
                                            <p:cTn id="34" dur="500"/>
                                            <p:tgtEl>
                                              <p:spTgt spid="59"/>
                                            </p:tgtEl>
                                          </p:cBhvr>
                                        </p:animEffect>
                                      </p:childTnLst>
                                    </p:cTn>
                                  </p:par>
                                  <p:par>
                                    <p:cTn id="35" presetID="22" presetClass="entr" presetSubtype="1" fill="hold" nodeType="withEffect">
                                      <p:stCondLst>
                                        <p:cond delay="150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par>
                              <p:cTn id="38" fill="hold">
                                <p:stCondLst>
                                  <p:cond delay="1950"/>
                                </p:stCondLst>
                                <p:childTnLst>
                                  <p:par>
                                    <p:cTn id="39" presetID="53" presetClass="entr" presetSubtype="16"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350" fill="hold"/>
                                            <p:tgtEl>
                                              <p:spTgt spid="2"/>
                                            </p:tgtEl>
                                            <p:attrNameLst>
                                              <p:attrName>ppt_w</p:attrName>
                                            </p:attrNameLst>
                                          </p:cBhvr>
                                          <p:tavLst>
                                            <p:tav tm="0">
                                              <p:val>
                                                <p:fltVal val="0"/>
                                              </p:val>
                                            </p:tav>
                                            <p:tav tm="100000">
                                              <p:val>
                                                <p:strVal val="#ppt_w"/>
                                              </p:val>
                                            </p:tav>
                                          </p:tavLst>
                                        </p:anim>
                                        <p:anim calcmode="lin" valueType="num">
                                          <p:cBhvr>
                                            <p:cTn id="42" dur="350" fill="hold"/>
                                            <p:tgtEl>
                                              <p:spTgt spid="2"/>
                                            </p:tgtEl>
                                            <p:attrNameLst>
                                              <p:attrName>ppt_h</p:attrName>
                                            </p:attrNameLst>
                                          </p:cBhvr>
                                          <p:tavLst>
                                            <p:tav tm="0">
                                              <p:val>
                                                <p:fltVal val="0"/>
                                              </p:val>
                                            </p:tav>
                                            <p:tav tm="100000">
                                              <p:val>
                                                <p:strVal val="#ppt_h"/>
                                              </p:val>
                                            </p:tav>
                                          </p:tavLst>
                                        </p:anim>
                                        <p:animEffect transition="in" filter="fade">
                                          <p:cBhvr>
                                            <p:cTn id="43" dur="350"/>
                                            <p:tgtEl>
                                              <p:spTgt spid="2"/>
                                            </p:tgtEl>
                                          </p:cBhvr>
                                        </p:animEffect>
                                      </p:childTnLst>
                                    </p:cTn>
                                  </p:par>
                                  <p:par>
                                    <p:cTn id="44" presetID="6" presetClass="emph" presetSubtype="0" autoRev="1" fill="hold" nodeType="withEffect">
                                      <p:stCondLst>
                                        <p:cond delay="0"/>
                                      </p:stCondLst>
                                      <p:childTnLst>
                                        <p:animScale>
                                          <p:cBhvr>
                                            <p:cTn id="45" dur="350" fill="hold"/>
                                            <p:tgtEl>
                                              <p:spTgt spid="2"/>
                                            </p:tgtEl>
                                          </p:cBhvr>
                                          <p:by x="110000" y="110000"/>
                                        </p:animScale>
                                      </p:childTnLst>
                                    </p:cTn>
                                  </p:par>
                                  <p:par>
                                    <p:cTn id="46" presetID="53" presetClass="entr" presetSubtype="16" fill="hold" nodeType="withEffect">
                                      <p:stCondLst>
                                        <p:cond delay="150"/>
                                      </p:stCondLst>
                                      <p:childTnLst>
                                        <p:set>
                                          <p:cBhvr>
                                            <p:cTn id="47" dur="1" fill="hold">
                                              <p:stCondLst>
                                                <p:cond delay="0"/>
                                              </p:stCondLst>
                                            </p:cTn>
                                            <p:tgtEl>
                                              <p:spTgt spid="80"/>
                                            </p:tgtEl>
                                            <p:attrNameLst>
                                              <p:attrName>style.visibility</p:attrName>
                                            </p:attrNameLst>
                                          </p:cBhvr>
                                          <p:to>
                                            <p:strVal val="visible"/>
                                          </p:to>
                                        </p:set>
                                        <p:anim calcmode="lin" valueType="num">
                                          <p:cBhvr>
                                            <p:cTn id="48" dur="350" fill="hold"/>
                                            <p:tgtEl>
                                              <p:spTgt spid="80"/>
                                            </p:tgtEl>
                                            <p:attrNameLst>
                                              <p:attrName>ppt_w</p:attrName>
                                            </p:attrNameLst>
                                          </p:cBhvr>
                                          <p:tavLst>
                                            <p:tav tm="0">
                                              <p:val>
                                                <p:fltVal val="0"/>
                                              </p:val>
                                            </p:tav>
                                            <p:tav tm="100000">
                                              <p:val>
                                                <p:strVal val="#ppt_w"/>
                                              </p:val>
                                            </p:tav>
                                          </p:tavLst>
                                        </p:anim>
                                        <p:anim calcmode="lin" valueType="num">
                                          <p:cBhvr>
                                            <p:cTn id="49" dur="350" fill="hold"/>
                                            <p:tgtEl>
                                              <p:spTgt spid="80"/>
                                            </p:tgtEl>
                                            <p:attrNameLst>
                                              <p:attrName>ppt_h</p:attrName>
                                            </p:attrNameLst>
                                          </p:cBhvr>
                                          <p:tavLst>
                                            <p:tav tm="0">
                                              <p:val>
                                                <p:fltVal val="0"/>
                                              </p:val>
                                            </p:tav>
                                            <p:tav tm="100000">
                                              <p:val>
                                                <p:strVal val="#ppt_h"/>
                                              </p:val>
                                            </p:tav>
                                          </p:tavLst>
                                        </p:anim>
                                        <p:animEffect transition="in" filter="fade">
                                          <p:cBhvr>
                                            <p:cTn id="50" dur="350"/>
                                            <p:tgtEl>
                                              <p:spTgt spid="80"/>
                                            </p:tgtEl>
                                          </p:cBhvr>
                                        </p:animEffect>
                                      </p:childTnLst>
                                    </p:cTn>
                                  </p:par>
                                  <p:par>
                                    <p:cTn id="51" presetID="6" presetClass="emph" presetSubtype="0" autoRev="1" fill="hold" nodeType="withEffect">
                                      <p:stCondLst>
                                        <p:cond delay="150"/>
                                      </p:stCondLst>
                                      <p:childTnLst>
                                        <p:animScale>
                                          <p:cBhvr>
                                            <p:cTn id="52" dur="350" fill="hold"/>
                                            <p:tgtEl>
                                              <p:spTgt spid="80"/>
                                            </p:tgtEl>
                                          </p:cBhvr>
                                          <p:by x="110000" y="110000"/>
                                        </p:animScale>
                                      </p:childTnLst>
                                    </p:cTn>
                                  </p:par>
                                  <p:par>
                                    <p:cTn id="53" presetID="53" presetClass="entr" presetSubtype="16" fill="hold" nodeType="withEffect">
                                      <p:stCondLst>
                                        <p:cond delay="30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50" fill="hold"/>
                                            <p:tgtEl>
                                              <p:spTgt spid="81"/>
                                            </p:tgtEl>
                                            <p:attrNameLst>
                                              <p:attrName>ppt_w</p:attrName>
                                            </p:attrNameLst>
                                          </p:cBhvr>
                                          <p:tavLst>
                                            <p:tav tm="0">
                                              <p:val>
                                                <p:fltVal val="0"/>
                                              </p:val>
                                            </p:tav>
                                            <p:tav tm="100000">
                                              <p:val>
                                                <p:strVal val="#ppt_w"/>
                                              </p:val>
                                            </p:tav>
                                          </p:tavLst>
                                        </p:anim>
                                        <p:anim calcmode="lin" valueType="num">
                                          <p:cBhvr>
                                            <p:cTn id="56" dur="350" fill="hold"/>
                                            <p:tgtEl>
                                              <p:spTgt spid="81"/>
                                            </p:tgtEl>
                                            <p:attrNameLst>
                                              <p:attrName>ppt_h</p:attrName>
                                            </p:attrNameLst>
                                          </p:cBhvr>
                                          <p:tavLst>
                                            <p:tav tm="0">
                                              <p:val>
                                                <p:fltVal val="0"/>
                                              </p:val>
                                            </p:tav>
                                            <p:tav tm="100000">
                                              <p:val>
                                                <p:strVal val="#ppt_h"/>
                                              </p:val>
                                            </p:tav>
                                          </p:tavLst>
                                        </p:anim>
                                        <p:animEffect transition="in" filter="fade">
                                          <p:cBhvr>
                                            <p:cTn id="57" dur="350"/>
                                            <p:tgtEl>
                                              <p:spTgt spid="81"/>
                                            </p:tgtEl>
                                          </p:cBhvr>
                                        </p:animEffect>
                                      </p:childTnLst>
                                    </p:cTn>
                                  </p:par>
                                  <p:par>
                                    <p:cTn id="58" presetID="6" presetClass="emph" presetSubtype="0" autoRev="1" fill="hold" nodeType="withEffect">
                                      <p:stCondLst>
                                        <p:cond delay="300"/>
                                      </p:stCondLst>
                                      <p:childTnLst>
                                        <p:animScale>
                                          <p:cBhvr>
                                            <p:cTn id="59" dur="350" fill="hold"/>
                                            <p:tgtEl>
                                              <p:spTgt spid="81"/>
                                            </p:tgtEl>
                                          </p:cBhvr>
                                          <p:by x="110000" y="110000"/>
                                        </p:animScale>
                                      </p:childTnLst>
                                    </p:cTn>
                                  </p:par>
                                  <p:par>
                                    <p:cTn id="60" presetID="53" presetClass="entr" presetSubtype="16" fill="hold" nodeType="withEffect">
                                      <p:stCondLst>
                                        <p:cond delay="450"/>
                                      </p:stCondLst>
                                      <p:childTnLst>
                                        <p:set>
                                          <p:cBhvr>
                                            <p:cTn id="61" dur="1" fill="hold">
                                              <p:stCondLst>
                                                <p:cond delay="0"/>
                                              </p:stCondLst>
                                            </p:cTn>
                                            <p:tgtEl>
                                              <p:spTgt spid="82"/>
                                            </p:tgtEl>
                                            <p:attrNameLst>
                                              <p:attrName>style.visibility</p:attrName>
                                            </p:attrNameLst>
                                          </p:cBhvr>
                                          <p:to>
                                            <p:strVal val="visible"/>
                                          </p:to>
                                        </p:set>
                                        <p:anim calcmode="lin" valueType="num">
                                          <p:cBhvr>
                                            <p:cTn id="62" dur="350" fill="hold"/>
                                            <p:tgtEl>
                                              <p:spTgt spid="82"/>
                                            </p:tgtEl>
                                            <p:attrNameLst>
                                              <p:attrName>ppt_w</p:attrName>
                                            </p:attrNameLst>
                                          </p:cBhvr>
                                          <p:tavLst>
                                            <p:tav tm="0">
                                              <p:val>
                                                <p:fltVal val="0"/>
                                              </p:val>
                                            </p:tav>
                                            <p:tav tm="100000">
                                              <p:val>
                                                <p:strVal val="#ppt_w"/>
                                              </p:val>
                                            </p:tav>
                                          </p:tavLst>
                                        </p:anim>
                                        <p:anim calcmode="lin" valueType="num">
                                          <p:cBhvr>
                                            <p:cTn id="63" dur="350" fill="hold"/>
                                            <p:tgtEl>
                                              <p:spTgt spid="82"/>
                                            </p:tgtEl>
                                            <p:attrNameLst>
                                              <p:attrName>ppt_h</p:attrName>
                                            </p:attrNameLst>
                                          </p:cBhvr>
                                          <p:tavLst>
                                            <p:tav tm="0">
                                              <p:val>
                                                <p:fltVal val="0"/>
                                              </p:val>
                                            </p:tav>
                                            <p:tav tm="100000">
                                              <p:val>
                                                <p:strVal val="#ppt_h"/>
                                              </p:val>
                                            </p:tav>
                                          </p:tavLst>
                                        </p:anim>
                                        <p:animEffect transition="in" filter="fade">
                                          <p:cBhvr>
                                            <p:cTn id="64" dur="350"/>
                                            <p:tgtEl>
                                              <p:spTgt spid="82"/>
                                            </p:tgtEl>
                                          </p:cBhvr>
                                        </p:animEffect>
                                      </p:childTnLst>
                                    </p:cTn>
                                  </p:par>
                                  <p:par>
                                    <p:cTn id="65" presetID="6" presetClass="emph" presetSubtype="0" autoRev="1" fill="hold" nodeType="withEffect">
                                      <p:stCondLst>
                                        <p:cond delay="450"/>
                                      </p:stCondLst>
                                      <p:childTnLst>
                                        <p:animScale>
                                          <p:cBhvr>
                                            <p:cTn id="66" dur="350" fill="hold"/>
                                            <p:tgtEl>
                                              <p:spTgt spid="82"/>
                                            </p:tgtEl>
                                          </p:cBhvr>
                                          <p:by x="110000" y="110000"/>
                                        </p:animScale>
                                      </p:childTnLst>
                                    </p:cTn>
                                  </p:par>
                                  <p:par>
                                    <p:cTn id="67" presetID="53" presetClass="entr" presetSubtype="16" fill="hold" nodeType="withEffect">
                                      <p:stCondLst>
                                        <p:cond delay="600"/>
                                      </p:stCondLst>
                                      <p:childTnLst>
                                        <p:set>
                                          <p:cBhvr>
                                            <p:cTn id="68" dur="1" fill="hold">
                                              <p:stCondLst>
                                                <p:cond delay="0"/>
                                              </p:stCondLst>
                                            </p:cTn>
                                            <p:tgtEl>
                                              <p:spTgt spid="83"/>
                                            </p:tgtEl>
                                            <p:attrNameLst>
                                              <p:attrName>style.visibility</p:attrName>
                                            </p:attrNameLst>
                                          </p:cBhvr>
                                          <p:to>
                                            <p:strVal val="visible"/>
                                          </p:to>
                                        </p:set>
                                        <p:anim calcmode="lin" valueType="num">
                                          <p:cBhvr>
                                            <p:cTn id="69" dur="350" fill="hold"/>
                                            <p:tgtEl>
                                              <p:spTgt spid="83"/>
                                            </p:tgtEl>
                                            <p:attrNameLst>
                                              <p:attrName>ppt_w</p:attrName>
                                            </p:attrNameLst>
                                          </p:cBhvr>
                                          <p:tavLst>
                                            <p:tav tm="0">
                                              <p:val>
                                                <p:fltVal val="0"/>
                                              </p:val>
                                            </p:tav>
                                            <p:tav tm="100000">
                                              <p:val>
                                                <p:strVal val="#ppt_w"/>
                                              </p:val>
                                            </p:tav>
                                          </p:tavLst>
                                        </p:anim>
                                        <p:anim calcmode="lin" valueType="num">
                                          <p:cBhvr>
                                            <p:cTn id="70" dur="350" fill="hold"/>
                                            <p:tgtEl>
                                              <p:spTgt spid="83"/>
                                            </p:tgtEl>
                                            <p:attrNameLst>
                                              <p:attrName>ppt_h</p:attrName>
                                            </p:attrNameLst>
                                          </p:cBhvr>
                                          <p:tavLst>
                                            <p:tav tm="0">
                                              <p:val>
                                                <p:fltVal val="0"/>
                                              </p:val>
                                            </p:tav>
                                            <p:tav tm="100000">
                                              <p:val>
                                                <p:strVal val="#ppt_h"/>
                                              </p:val>
                                            </p:tav>
                                          </p:tavLst>
                                        </p:anim>
                                        <p:animEffect transition="in" filter="fade">
                                          <p:cBhvr>
                                            <p:cTn id="71" dur="350"/>
                                            <p:tgtEl>
                                              <p:spTgt spid="83"/>
                                            </p:tgtEl>
                                          </p:cBhvr>
                                        </p:animEffect>
                                      </p:childTnLst>
                                    </p:cTn>
                                  </p:par>
                                  <p:par>
                                    <p:cTn id="72" presetID="6" presetClass="emph" presetSubtype="0" autoRev="1" fill="hold" nodeType="withEffect">
                                      <p:stCondLst>
                                        <p:cond delay="600"/>
                                      </p:stCondLst>
                                      <p:childTnLst>
                                        <p:animScale>
                                          <p:cBhvr>
                                            <p:cTn id="73" dur="350" fill="hold"/>
                                            <p:tgtEl>
                                              <p:spTgt spid="83"/>
                                            </p:tgtEl>
                                          </p:cBhvr>
                                          <p:by x="110000" y="110000"/>
                                        </p:animScale>
                                      </p:childTnLst>
                                    </p:cTn>
                                  </p:par>
                                  <p:par>
                                    <p:cTn id="74" presetID="53" presetClass="entr" presetSubtype="16" fill="hold" nodeType="withEffect">
                                      <p:stCondLst>
                                        <p:cond delay="750"/>
                                      </p:stCondLst>
                                      <p:childTnLst>
                                        <p:set>
                                          <p:cBhvr>
                                            <p:cTn id="75" dur="1" fill="hold">
                                              <p:stCondLst>
                                                <p:cond delay="0"/>
                                              </p:stCondLst>
                                            </p:cTn>
                                            <p:tgtEl>
                                              <p:spTgt spid="84"/>
                                            </p:tgtEl>
                                            <p:attrNameLst>
                                              <p:attrName>style.visibility</p:attrName>
                                            </p:attrNameLst>
                                          </p:cBhvr>
                                          <p:to>
                                            <p:strVal val="visible"/>
                                          </p:to>
                                        </p:set>
                                        <p:anim calcmode="lin" valueType="num">
                                          <p:cBhvr>
                                            <p:cTn id="76" dur="350" fill="hold"/>
                                            <p:tgtEl>
                                              <p:spTgt spid="84"/>
                                            </p:tgtEl>
                                            <p:attrNameLst>
                                              <p:attrName>ppt_w</p:attrName>
                                            </p:attrNameLst>
                                          </p:cBhvr>
                                          <p:tavLst>
                                            <p:tav tm="0">
                                              <p:val>
                                                <p:fltVal val="0"/>
                                              </p:val>
                                            </p:tav>
                                            <p:tav tm="100000">
                                              <p:val>
                                                <p:strVal val="#ppt_w"/>
                                              </p:val>
                                            </p:tav>
                                          </p:tavLst>
                                        </p:anim>
                                        <p:anim calcmode="lin" valueType="num">
                                          <p:cBhvr>
                                            <p:cTn id="77" dur="350" fill="hold"/>
                                            <p:tgtEl>
                                              <p:spTgt spid="84"/>
                                            </p:tgtEl>
                                            <p:attrNameLst>
                                              <p:attrName>ppt_h</p:attrName>
                                            </p:attrNameLst>
                                          </p:cBhvr>
                                          <p:tavLst>
                                            <p:tav tm="0">
                                              <p:val>
                                                <p:fltVal val="0"/>
                                              </p:val>
                                            </p:tav>
                                            <p:tav tm="100000">
                                              <p:val>
                                                <p:strVal val="#ppt_h"/>
                                              </p:val>
                                            </p:tav>
                                          </p:tavLst>
                                        </p:anim>
                                        <p:animEffect transition="in" filter="fade">
                                          <p:cBhvr>
                                            <p:cTn id="78" dur="350"/>
                                            <p:tgtEl>
                                              <p:spTgt spid="84"/>
                                            </p:tgtEl>
                                          </p:cBhvr>
                                        </p:animEffect>
                                      </p:childTnLst>
                                    </p:cTn>
                                  </p:par>
                                  <p:par>
                                    <p:cTn id="79" presetID="6" presetClass="emph" presetSubtype="0" autoRev="1" fill="hold" nodeType="withEffect">
                                      <p:stCondLst>
                                        <p:cond delay="750"/>
                                      </p:stCondLst>
                                      <p:childTnLst>
                                        <p:animScale>
                                          <p:cBhvr>
                                            <p:cTn id="80" dur="350" fill="hold"/>
                                            <p:tgtEl>
                                              <p:spTgt spid="84"/>
                                            </p:tgtEl>
                                          </p:cBhvr>
                                          <p:by x="110000" y="110000"/>
                                        </p:animScale>
                                      </p:childTnLst>
                                    </p:cTn>
                                  </p:par>
                                  <p:par>
                                    <p:cTn id="81" presetID="53" presetClass="entr" presetSubtype="16" fill="hold" nodeType="withEffect">
                                      <p:stCondLst>
                                        <p:cond delay="900"/>
                                      </p:stCondLst>
                                      <p:childTnLst>
                                        <p:set>
                                          <p:cBhvr>
                                            <p:cTn id="82" dur="1" fill="hold">
                                              <p:stCondLst>
                                                <p:cond delay="0"/>
                                              </p:stCondLst>
                                            </p:cTn>
                                            <p:tgtEl>
                                              <p:spTgt spid="85"/>
                                            </p:tgtEl>
                                            <p:attrNameLst>
                                              <p:attrName>style.visibility</p:attrName>
                                            </p:attrNameLst>
                                          </p:cBhvr>
                                          <p:to>
                                            <p:strVal val="visible"/>
                                          </p:to>
                                        </p:set>
                                        <p:anim calcmode="lin" valueType="num">
                                          <p:cBhvr>
                                            <p:cTn id="83" dur="350" fill="hold"/>
                                            <p:tgtEl>
                                              <p:spTgt spid="85"/>
                                            </p:tgtEl>
                                            <p:attrNameLst>
                                              <p:attrName>ppt_w</p:attrName>
                                            </p:attrNameLst>
                                          </p:cBhvr>
                                          <p:tavLst>
                                            <p:tav tm="0">
                                              <p:val>
                                                <p:fltVal val="0"/>
                                              </p:val>
                                            </p:tav>
                                            <p:tav tm="100000">
                                              <p:val>
                                                <p:strVal val="#ppt_w"/>
                                              </p:val>
                                            </p:tav>
                                          </p:tavLst>
                                        </p:anim>
                                        <p:anim calcmode="lin" valueType="num">
                                          <p:cBhvr>
                                            <p:cTn id="84" dur="350" fill="hold"/>
                                            <p:tgtEl>
                                              <p:spTgt spid="85"/>
                                            </p:tgtEl>
                                            <p:attrNameLst>
                                              <p:attrName>ppt_h</p:attrName>
                                            </p:attrNameLst>
                                          </p:cBhvr>
                                          <p:tavLst>
                                            <p:tav tm="0">
                                              <p:val>
                                                <p:fltVal val="0"/>
                                              </p:val>
                                            </p:tav>
                                            <p:tav tm="100000">
                                              <p:val>
                                                <p:strVal val="#ppt_h"/>
                                              </p:val>
                                            </p:tav>
                                          </p:tavLst>
                                        </p:anim>
                                        <p:animEffect transition="in" filter="fade">
                                          <p:cBhvr>
                                            <p:cTn id="85" dur="350"/>
                                            <p:tgtEl>
                                              <p:spTgt spid="85"/>
                                            </p:tgtEl>
                                          </p:cBhvr>
                                        </p:animEffect>
                                      </p:childTnLst>
                                    </p:cTn>
                                  </p:par>
                                  <p:par>
                                    <p:cTn id="86" presetID="6" presetClass="emph" presetSubtype="0" autoRev="1" fill="hold" nodeType="withEffect">
                                      <p:stCondLst>
                                        <p:cond delay="900"/>
                                      </p:stCondLst>
                                      <p:childTnLst>
                                        <p:animScale>
                                          <p:cBhvr>
                                            <p:cTn id="87" dur="350" fill="hold"/>
                                            <p:tgtEl>
                                              <p:spTgt spid="85"/>
                                            </p:tgtEl>
                                          </p:cBhvr>
                                          <p:by x="110000" y="110000"/>
                                        </p:animScale>
                                      </p:childTnLst>
                                    </p:cTn>
                                  </p:par>
                                </p:childTnLst>
                              </p:cTn>
                            </p:par>
                            <p:par>
                              <p:cTn id="88" fill="hold">
                                <p:stCondLst>
                                  <p:cond delay="2450"/>
                                </p:stCondLst>
                                <p:childTnLst>
                                  <p:par>
                                    <p:cTn id="89" presetID="2" presetClass="entr" presetSubtype="8" accel="26600"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 calcmode="lin" valueType="num">
                                          <p:cBhvr additive="base">
                                            <p:cTn id="91" dur="400" fill="hold"/>
                                            <p:tgtEl>
                                              <p:spTgt spid="87"/>
                                            </p:tgtEl>
                                            <p:attrNameLst>
                                              <p:attrName>ppt_x</p:attrName>
                                            </p:attrNameLst>
                                          </p:cBhvr>
                                          <p:tavLst>
                                            <p:tav tm="0">
                                              <p:val>
                                                <p:strVal val="0-#ppt_w/2"/>
                                              </p:val>
                                            </p:tav>
                                            <p:tav tm="100000">
                                              <p:val>
                                                <p:strVal val="#ppt_x"/>
                                              </p:val>
                                            </p:tav>
                                          </p:tavLst>
                                        </p:anim>
                                        <p:anim calcmode="lin" valueType="num">
                                          <p:cBhvr additive="base">
                                            <p:cTn id="92" dur="400" fill="hold"/>
                                            <p:tgtEl>
                                              <p:spTgt spid="87"/>
                                            </p:tgtEl>
                                            <p:attrNameLst>
                                              <p:attrName>ppt_y</p:attrName>
                                            </p:attrNameLst>
                                          </p:cBhvr>
                                          <p:tavLst>
                                            <p:tav tm="0">
                                              <p:val>
                                                <p:strVal val="#ppt_y"/>
                                              </p:val>
                                            </p:tav>
                                            <p:tav tm="100000">
                                              <p:val>
                                                <p:strVal val="#ppt_y"/>
                                              </p:val>
                                            </p:tav>
                                          </p:tavLst>
                                        </p:anim>
                                      </p:childTnLst>
                                    </p:cTn>
                                  </p:par>
                                  <p:par>
                                    <p:cTn id="93" presetID="2" presetClass="entr" presetSubtype="8" accel="26600" fill="hold" grpId="0" nodeType="withEffect">
                                      <p:stCondLst>
                                        <p:cond delay="10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400" fill="hold"/>
                                            <p:tgtEl>
                                              <p:spTgt spid="86"/>
                                            </p:tgtEl>
                                            <p:attrNameLst>
                                              <p:attrName>ppt_x</p:attrName>
                                            </p:attrNameLst>
                                          </p:cBhvr>
                                          <p:tavLst>
                                            <p:tav tm="0">
                                              <p:val>
                                                <p:strVal val="0-#ppt_w/2"/>
                                              </p:val>
                                            </p:tav>
                                            <p:tav tm="100000">
                                              <p:val>
                                                <p:strVal val="#ppt_x"/>
                                              </p:val>
                                            </p:tav>
                                          </p:tavLst>
                                        </p:anim>
                                        <p:anim calcmode="lin" valueType="num">
                                          <p:cBhvr additive="base">
                                            <p:cTn id="96" dur="400" fill="hold"/>
                                            <p:tgtEl>
                                              <p:spTgt spid="86"/>
                                            </p:tgtEl>
                                            <p:attrNameLst>
                                              <p:attrName>ppt_y</p:attrName>
                                            </p:attrNameLst>
                                          </p:cBhvr>
                                          <p:tavLst>
                                            <p:tav tm="0">
                                              <p:val>
                                                <p:strVal val="#ppt_y"/>
                                              </p:val>
                                            </p:tav>
                                            <p:tav tm="100000">
                                              <p:val>
                                                <p:strVal val="#ppt_y"/>
                                              </p:val>
                                            </p:tav>
                                          </p:tavLst>
                                        </p:anim>
                                      </p:childTnLst>
                                    </p:cTn>
                                  </p:par>
                                </p:childTnLst>
                              </p:cTn>
                            </p:par>
                            <p:par>
                              <p:cTn id="97" fill="hold">
                                <p:stCondLst>
                                  <p:cond delay="2950"/>
                                </p:stCondLst>
                                <p:childTnLst>
                                  <p:par>
                                    <p:cTn id="98" presetID="2" presetClass="entr" presetSubtype="8" accel="26600" fill="hold" grpId="0" nodeType="afterEffect">
                                      <p:stCondLst>
                                        <p:cond delay="0"/>
                                      </p:stCondLst>
                                      <p:childTnLst>
                                        <p:set>
                                          <p:cBhvr>
                                            <p:cTn id="99" dur="1" fill="hold">
                                              <p:stCondLst>
                                                <p:cond delay="0"/>
                                              </p:stCondLst>
                                            </p:cTn>
                                            <p:tgtEl>
                                              <p:spTgt spid="89"/>
                                            </p:tgtEl>
                                            <p:attrNameLst>
                                              <p:attrName>style.visibility</p:attrName>
                                            </p:attrNameLst>
                                          </p:cBhvr>
                                          <p:to>
                                            <p:strVal val="visible"/>
                                          </p:to>
                                        </p:set>
                                        <p:anim calcmode="lin" valueType="num">
                                          <p:cBhvr additive="base">
                                            <p:cTn id="100" dur="400" fill="hold"/>
                                            <p:tgtEl>
                                              <p:spTgt spid="89"/>
                                            </p:tgtEl>
                                            <p:attrNameLst>
                                              <p:attrName>ppt_x</p:attrName>
                                            </p:attrNameLst>
                                          </p:cBhvr>
                                          <p:tavLst>
                                            <p:tav tm="0">
                                              <p:val>
                                                <p:strVal val="0-#ppt_w/2"/>
                                              </p:val>
                                            </p:tav>
                                            <p:tav tm="100000">
                                              <p:val>
                                                <p:strVal val="#ppt_x"/>
                                              </p:val>
                                            </p:tav>
                                          </p:tavLst>
                                        </p:anim>
                                        <p:anim calcmode="lin" valueType="num">
                                          <p:cBhvr additive="base">
                                            <p:cTn id="101" dur="400" fill="hold"/>
                                            <p:tgtEl>
                                              <p:spTgt spid="89"/>
                                            </p:tgtEl>
                                            <p:attrNameLst>
                                              <p:attrName>ppt_y</p:attrName>
                                            </p:attrNameLst>
                                          </p:cBhvr>
                                          <p:tavLst>
                                            <p:tav tm="0">
                                              <p:val>
                                                <p:strVal val="#ppt_y"/>
                                              </p:val>
                                            </p:tav>
                                            <p:tav tm="100000">
                                              <p:val>
                                                <p:strVal val="#ppt_y"/>
                                              </p:val>
                                            </p:tav>
                                          </p:tavLst>
                                        </p:anim>
                                      </p:childTnLst>
                                    </p:cTn>
                                  </p:par>
                                  <p:par>
                                    <p:cTn id="102" presetID="2" presetClass="entr" presetSubtype="8" accel="26600" fill="hold" grpId="0" nodeType="withEffect">
                                      <p:stCondLst>
                                        <p:cond delay="100"/>
                                      </p:stCondLst>
                                      <p:childTnLst>
                                        <p:set>
                                          <p:cBhvr>
                                            <p:cTn id="103" dur="1" fill="hold">
                                              <p:stCondLst>
                                                <p:cond delay="0"/>
                                              </p:stCondLst>
                                            </p:cTn>
                                            <p:tgtEl>
                                              <p:spTgt spid="88"/>
                                            </p:tgtEl>
                                            <p:attrNameLst>
                                              <p:attrName>style.visibility</p:attrName>
                                            </p:attrNameLst>
                                          </p:cBhvr>
                                          <p:to>
                                            <p:strVal val="visible"/>
                                          </p:to>
                                        </p:set>
                                        <p:anim calcmode="lin" valueType="num">
                                          <p:cBhvr additive="base">
                                            <p:cTn id="104" dur="400" fill="hold"/>
                                            <p:tgtEl>
                                              <p:spTgt spid="88"/>
                                            </p:tgtEl>
                                            <p:attrNameLst>
                                              <p:attrName>ppt_x</p:attrName>
                                            </p:attrNameLst>
                                          </p:cBhvr>
                                          <p:tavLst>
                                            <p:tav tm="0">
                                              <p:val>
                                                <p:strVal val="0-#ppt_w/2"/>
                                              </p:val>
                                            </p:tav>
                                            <p:tav tm="100000">
                                              <p:val>
                                                <p:strVal val="#ppt_x"/>
                                              </p:val>
                                            </p:tav>
                                          </p:tavLst>
                                        </p:anim>
                                        <p:anim calcmode="lin" valueType="num">
                                          <p:cBhvr additive="base">
                                            <p:cTn id="105" dur="4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86" grpId="0"/>
          <p:bldP spid="87" grpId="0"/>
          <p:bldP spid="88" grpId="0"/>
          <p:bldP spid="8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一、请在此处添加标题</a:t>
            </a:r>
          </a:p>
        </p:txBody>
      </p:sp>
      <p:grpSp>
        <p:nvGrpSpPr>
          <p:cNvPr id="90" name="组合 47"/>
          <p:cNvGrpSpPr/>
          <p:nvPr/>
        </p:nvGrpSpPr>
        <p:grpSpPr bwMode="auto">
          <a:xfrm>
            <a:off x="2286000" y="3498171"/>
            <a:ext cx="7339013" cy="1119187"/>
            <a:chOff x="2286239" y="3515794"/>
            <a:chExt cx="7339507" cy="1120331"/>
          </a:xfrm>
        </p:grpSpPr>
        <p:sp>
          <p:nvSpPr>
            <p:cNvPr id="91" name="Freeform 12"/>
            <p:cNvSpPr/>
            <p:nvPr/>
          </p:nvSpPr>
          <p:spPr bwMode="auto">
            <a:xfrm>
              <a:off x="2286239" y="3515794"/>
              <a:ext cx="1875503" cy="1114596"/>
            </a:xfrm>
            <a:custGeom>
              <a:avLst/>
              <a:gdLst>
                <a:gd name="T0" fmla="*/ 2147483647 w 981"/>
                <a:gd name="T1" fmla="*/ 2147483647 h 583"/>
                <a:gd name="T2" fmla="*/ 2147483647 w 981"/>
                <a:gd name="T3" fmla="*/ 2147483647 h 583"/>
                <a:gd name="T4" fmla="*/ 0 w 981"/>
                <a:gd name="T5" fmla="*/ 2147483647 h 583"/>
                <a:gd name="T6" fmla="*/ 2147483647 w 981"/>
                <a:gd name="T7" fmla="*/ 0 h 583"/>
                <a:gd name="T8" fmla="*/ 2147483647 w 981"/>
                <a:gd name="T9" fmla="*/ 2147483647 h 583"/>
                <a:gd name="T10" fmla="*/ 2147483647 w 981"/>
                <a:gd name="T11" fmla="*/ 2147483647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13"/>
            <p:cNvSpPr/>
            <p:nvPr/>
          </p:nvSpPr>
          <p:spPr bwMode="auto">
            <a:xfrm>
              <a:off x="7748331" y="3515794"/>
              <a:ext cx="1877415" cy="1114596"/>
            </a:xfrm>
            <a:custGeom>
              <a:avLst/>
              <a:gdLst>
                <a:gd name="T0" fmla="*/ 0 w 982"/>
                <a:gd name="T1" fmla="*/ 2147483647 h 583"/>
                <a:gd name="T2" fmla="*/ 2147483647 w 982"/>
                <a:gd name="T3" fmla="*/ 2147483647 h 583"/>
                <a:gd name="T4" fmla="*/ 2147483647 w 982"/>
                <a:gd name="T5" fmla="*/ 2147483647 h 583"/>
                <a:gd name="T6" fmla="*/ 2147483647 w 982"/>
                <a:gd name="T7" fmla="*/ 0 h 583"/>
                <a:gd name="T8" fmla="*/ 0 w 982"/>
                <a:gd name="T9" fmla="*/ 2147483647 h 583"/>
                <a:gd name="T10" fmla="*/ 0 w 982"/>
                <a:gd name="T11" fmla="*/ 2147483647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14"/>
            <p:cNvSpPr/>
            <p:nvPr/>
          </p:nvSpPr>
          <p:spPr bwMode="auto">
            <a:xfrm>
              <a:off x="4112035" y="3519617"/>
              <a:ext cx="1877415" cy="1116508"/>
            </a:xfrm>
            <a:custGeom>
              <a:avLst/>
              <a:gdLst>
                <a:gd name="T0" fmla="*/ 0 w 982"/>
                <a:gd name="T1" fmla="*/ 2147483647 h 584"/>
                <a:gd name="T2" fmla="*/ 2147483647 w 982"/>
                <a:gd name="T3" fmla="*/ 2147483647 h 584"/>
                <a:gd name="T4" fmla="*/ 2147483647 w 982"/>
                <a:gd name="T5" fmla="*/ 2147483647 h 584"/>
                <a:gd name="T6" fmla="*/ 2147483647 w 982"/>
                <a:gd name="T7" fmla="*/ 0 h 584"/>
                <a:gd name="T8" fmla="*/ 0 w 982"/>
                <a:gd name="T9" fmla="*/ 2147483647 h 584"/>
                <a:gd name="T10" fmla="*/ 0 w 982"/>
                <a:gd name="T11" fmla="*/ 2147483647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15"/>
            <p:cNvSpPr/>
            <p:nvPr/>
          </p:nvSpPr>
          <p:spPr bwMode="auto">
            <a:xfrm>
              <a:off x="5916800" y="3519617"/>
              <a:ext cx="1877415" cy="1116508"/>
            </a:xfrm>
            <a:custGeom>
              <a:avLst/>
              <a:gdLst>
                <a:gd name="T0" fmla="*/ 2147483647 w 982"/>
                <a:gd name="T1" fmla="*/ 2147483647 h 584"/>
                <a:gd name="T2" fmla="*/ 2147483647 w 982"/>
                <a:gd name="T3" fmla="*/ 2147483647 h 584"/>
                <a:gd name="T4" fmla="*/ 0 w 982"/>
                <a:gd name="T5" fmla="*/ 2147483647 h 584"/>
                <a:gd name="T6" fmla="*/ 2147483647 w 982"/>
                <a:gd name="T7" fmla="*/ 0 h 584"/>
                <a:gd name="T8" fmla="*/ 2147483647 w 982"/>
                <a:gd name="T9" fmla="*/ 2147483647 h 584"/>
                <a:gd name="T10" fmla="*/ 2147483647 w 982"/>
                <a:gd name="T11" fmla="*/ 2147483647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6" name="矩形 95"/>
          <p:cNvSpPr/>
          <p:nvPr/>
        </p:nvSpPr>
        <p:spPr>
          <a:xfrm>
            <a:off x="1935163" y="4874760"/>
            <a:ext cx="836612" cy="40005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2012</a:t>
            </a:r>
            <a:endParaRPr lang="zh-CN" altLang="en-US"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7" name="矩形 96"/>
          <p:cNvSpPr/>
          <p:nvPr/>
        </p:nvSpPr>
        <p:spPr>
          <a:xfrm>
            <a:off x="3762375" y="3857172"/>
            <a:ext cx="836613" cy="40005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2013</a:t>
            </a:r>
            <a:endParaRPr lang="zh-CN" altLang="en-US"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8" name="矩形 97"/>
          <p:cNvSpPr/>
          <p:nvPr/>
        </p:nvSpPr>
        <p:spPr>
          <a:xfrm>
            <a:off x="5599113" y="4884285"/>
            <a:ext cx="836612" cy="40005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2014</a:t>
            </a:r>
            <a:endParaRPr lang="zh-CN" altLang="en-US"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9" name="矩形 98"/>
          <p:cNvSpPr/>
          <p:nvPr/>
        </p:nvSpPr>
        <p:spPr>
          <a:xfrm>
            <a:off x="7426325" y="3866697"/>
            <a:ext cx="836613" cy="40005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2015</a:t>
            </a:r>
            <a:endParaRPr lang="zh-CN" altLang="en-US"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0" name="矩形 99"/>
          <p:cNvSpPr/>
          <p:nvPr/>
        </p:nvSpPr>
        <p:spPr>
          <a:xfrm>
            <a:off x="9188450" y="4866822"/>
            <a:ext cx="836613" cy="40005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2016</a:t>
            </a:r>
            <a:endParaRPr lang="zh-CN" altLang="en-US" sz="20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101" name="组合 95"/>
          <p:cNvGrpSpPr/>
          <p:nvPr/>
        </p:nvGrpSpPr>
        <p:grpSpPr bwMode="auto">
          <a:xfrm>
            <a:off x="1508125" y="2250396"/>
            <a:ext cx="1636713" cy="2655887"/>
            <a:chOff x="1508125" y="2269282"/>
            <a:chExt cx="1636525" cy="2655529"/>
          </a:xfrm>
        </p:grpSpPr>
        <p:sp>
          <p:nvSpPr>
            <p:cNvPr id="102" name="Freeform 5"/>
            <p:cNvSpPr/>
            <p:nvPr/>
          </p:nvSpPr>
          <p:spPr bwMode="auto">
            <a:xfrm>
              <a:off x="1508125"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6"/>
            <p:cNvSpPr/>
            <p:nvPr/>
          </p:nvSpPr>
          <p:spPr bwMode="auto">
            <a:xfrm>
              <a:off x="1557833"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7"/>
            <p:cNvSpPr/>
            <p:nvPr/>
          </p:nvSpPr>
          <p:spPr bwMode="auto">
            <a:xfrm>
              <a:off x="1611301" y="2378804"/>
              <a:ext cx="1430173" cy="88888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8"/>
            <p:cNvSpPr/>
            <p:nvPr/>
          </p:nvSpPr>
          <p:spPr bwMode="auto">
            <a:xfrm>
              <a:off x="2299622" y="3347553"/>
              <a:ext cx="53531" cy="1319161"/>
            </a:xfrm>
            <a:custGeom>
              <a:avLst/>
              <a:gdLst>
                <a:gd name="T0" fmla="*/ 2147483647 w 28"/>
                <a:gd name="T1" fmla="*/ 0 h 690"/>
                <a:gd name="T2" fmla="*/ 2147483647 w 28"/>
                <a:gd name="T3" fmla="*/ 2147483647 h 690"/>
                <a:gd name="T4" fmla="*/ 0 w 28"/>
                <a:gd name="T5" fmla="*/ 2147483647 h 690"/>
                <a:gd name="T6" fmla="*/ 0 w 28"/>
                <a:gd name="T7" fmla="*/ 0 h 690"/>
                <a:gd name="T8" fmla="*/ 2147483647 w 28"/>
                <a:gd name="T9" fmla="*/ 0 h 690"/>
                <a:gd name="T10" fmla="*/ 2147483647 w 28"/>
                <a:gd name="T11" fmla="*/ 0 h 6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7" name="Oval 10"/>
            <p:cNvSpPr>
              <a:spLocks noChangeArrowheads="1"/>
            </p:cNvSpPr>
            <p:nvPr/>
          </p:nvSpPr>
          <p:spPr bwMode="auto">
            <a:xfrm>
              <a:off x="2087409" y="4349351"/>
              <a:ext cx="477957" cy="479869"/>
            </a:xfrm>
            <a:prstGeom prst="ellipse">
              <a:avLst/>
            </a:prstGeom>
            <a:solidFill>
              <a:srgbClr val="9FA0A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8" name="Oval 11"/>
            <p:cNvSpPr>
              <a:spLocks noChangeArrowheads="1"/>
            </p:cNvSpPr>
            <p:nvPr/>
          </p:nvSpPr>
          <p:spPr bwMode="auto">
            <a:xfrm>
              <a:off x="2140940" y="4404794"/>
              <a:ext cx="370895" cy="37471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9" name="Freeform 16"/>
            <p:cNvSpPr/>
            <p:nvPr/>
          </p:nvSpPr>
          <p:spPr bwMode="auto">
            <a:xfrm>
              <a:off x="1991817" y="4259495"/>
              <a:ext cx="665316" cy="665316"/>
            </a:xfrm>
            <a:custGeom>
              <a:avLst/>
              <a:gdLst>
                <a:gd name="T0" fmla="*/ 2147483647 w 147"/>
                <a:gd name="T1" fmla="*/ 2147483647 h 147"/>
                <a:gd name="T2" fmla="*/ 2147483647 w 147"/>
                <a:gd name="T3" fmla="*/ 2147483647 h 147"/>
                <a:gd name="T4" fmla="*/ 2147483647 w 147"/>
                <a:gd name="T5" fmla="*/ 2147483647 h 147"/>
                <a:gd name="T6" fmla="*/ 2147483647 w 147"/>
                <a:gd name="T7" fmla="*/ 2147483647 h 147"/>
                <a:gd name="T8" fmla="*/ 2147483647 w 147"/>
                <a:gd name="T9" fmla="*/ 2147483647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7"/>
            <p:cNvSpPr/>
            <p:nvPr/>
          </p:nvSpPr>
          <p:spPr bwMode="auto">
            <a:xfrm>
              <a:off x="2054908" y="4318761"/>
              <a:ext cx="542959" cy="546783"/>
            </a:xfrm>
            <a:custGeom>
              <a:avLst/>
              <a:gdLst>
                <a:gd name="T0" fmla="*/ 2147483647 w 120"/>
                <a:gd name="T1" fmla="*/ 2147483647 h 121"/>
                <a:gd name="T2" fmla="*/ 2147483647 w 120"/>
                <a:gd name="T3" fmla="*/ 2147483647 h 121"/>
                <a:gd name="T4" fmla="*/ 2147483647 w 120"/>
                <a:gd name="T5" fmla="*/ 2147483647 h 121"/>
                <a:gd name="T6" fmla="*/ 2147483647 w 120"/>
                <a:gd name="T7" fmla="*/ 2147483647 h 121"/>
                <a:gd name="T8" fmla="*/ 2147483647 w 120"/>
                <a:gd name="T9" fmla="*/ 2147483647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18"/>
            <p:cNvSpPr/>
            <p:nvPr/>
          </p:nvSpPr>
          <p:spPr bwMode="auto">
            <a:xfrm>
              <a:off x="2114480" y="4375610"/>
              <a:ext cx="423814" cy="426980"/>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2" name="矩形 108"/>
            <p:cNvSpPr>
              <a:spLocks noChangeArrowheads="1"/>
            </p:cNvSpPr>
            <p:nvPr/>
          </p:nvSpPr>
          <p:spPr bwMode="auto">
            <a:xfrm>
              <a:off x="1972886" y="2668264"/>
              <a:ext cx="801731" cy="461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15%</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13" name="组合 109"/>
          <p:cNvGrpSpPr/>
          <p:nvPr/>
        </p:nvGrpSpPr>
        <p:grpSpPr bwMode="auto">
          <a:xfrm>
            <a:off x="3321050" y="1223283"/>
            <a:ext cx="1638300" cy="2608263"/>
            <a:chOff x="3320538" y="1240718"/>
            <a:chExt cx="1638437" cy="2609646"/>
          </a:xfrm>
        </p:grpSpPr>
        <p:sp>
          <p:nvSpPr>
            <p:cNvPr id="114" name="Freeform 19"/>
            <p:cNvSpPr/>
            <p:nvPr/>
          </p:nvSpPr>
          <p:spPr bwMode="auto">
            <a:xfrm>
              <a:off x="3320538" y="1240718"/>
              <a:ext cx="1638437"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20"/>
            <p:cNvSpPr/>
            <p:nvPr/>
          </p:nvSpPr>
          <p:spPr bwMode="auto">
            <a:xfrm>
              <a:off x="3372157" y="1290426"/>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21"/>
            <p:cNvSpPr/>
            <p:nvPr/>
          </p:nvSpPr>
          <p:spPr bwMode="auto">
            <a:xfrm>
              <a:off x="3425322" y="1343961"/>
              <a:ext cx="1428869" cy="889471"/>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22"/>
            <p:cNvSpPr/>
            <p:nvPr/>
          </p:nvSpPr>
          <p:spPr bwMode="auto">
            <a:xfrm>
              <a:off x="4112035" y="2315165"/>
              <a:ext cx="55443" cy="1340192"/>
            </a:xfrm>
            <a:custGeom>
              <a:avLst/>
              <a:gdLst>
                <a:gd name="T0" fmla="*/ 2147483647 w 12"/>
                <a:gd name="T1" fmla="*/ 0 h 296"/>
                <a:gd name="T2" fmla="*/ 2147483647 w 12"/>
                <a:gd name="T3" fmla="*/ 2147483647 h 296"/>
                <a:gd name="T4" fmla="*/ 0 w 12"/>
                <a:gd name="T5" fmla="*/ 2147483647 h 296"/>
                <a:gd name="T6" fmla="*/ 0 w 12"/>
                <a:gd name="T7" fmla="*/ 0 h 296"/>
                <a:gd name="T8" fmla="*/ 2147483647 w 12"/>
                <a:gd name="T9" fmla="*/ 0 h 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8" name="Oval 23"/>
            <p:cNvSpPr>
              <a:spLocks noChangeArrowheads="1"/>
            </p:cNvSpPr>
            <p:nvPr/>
          </p:nvSpPr>
          <p:spPr bwMode="auto">
            <a:xfrm>
              <a:off x="3850114" y="3267256"/>
              <a:ext cx="579284"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9" name="Oval 24"/>
            <p:cNvSpPr>
              <a:spLocks noChangeArrowheads="1"/>
            </p:cNvSpPr>
            <p:nvPr/>
          </p:nvSpPr>
          <p:spPr bwMode="auto">
            <a:xfrm>
              <a:off x="3899822"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0" name="Oval 25"/>
            <p:cNvSpPr>
              <a:spLocks noChangeArrowheads="1"/>
            </p:cNvSpPr>
            <p:nvPr/>
          </p:nvSpPr>
          <p:spPr bwMode="auto">
            <a:xfrm>
              <a:off x="3955591" y="3370685"/>
              <a:ext cx="369919" cy="37643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21" name="矩形 117"/>
            <p:cNvSpPr>
              <a:spLocks noChangeArrowheads="1"/>
            </p:cNvSpPr>
            <p:nvPr/>
          </p:nvSpPr>
          <p:spPr bwMode="auto">
            <a:xfrm>
              <a:off x="3790486" y="1590202"/>
              <a:ext cx="801890" cy="46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18%</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22" name="组合 118"/>
          <p:cNvGrpSpPr/>
          <p:nvPr/>
        </p:nvGrpSpPr>
        <p:grpSpPr bwMode="auto">
          <a:xfrm>
            <a:off x="5135563" y="2250396"/>
            <a:ext cx="1635125" cy="2616200"/>
            <a:chOff x="5134863" y="2269282"/>
            <a:chExt cx="1636525" cy="2615380"/>
          </a:xfrm>
        </p:grpSpPr>
        <p:sp>
          <p:nvSpPr>
            <p:cNvPr id="123" name="Freeform 26"/>
            <p:cNvSpPr/>
            <p:nvPr/>
          </p:nvSpPr>
          <p:spPr bwMode="auto">
            <a:xfrm>
              <a:off x="5134863"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27"/>
            <p:cNvSpPr/>
            <p:nvPr/>
          </p:nvSpPr>
          <p:spPr bwMode="auto">
            <a:xfrm>
              <a:off x="5184570"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28"/>
            <p:cNvSpPr/>
            <p:nvPr/>
          </p:nvSpPr>
          <p:spPr bwMode="auto">
            <a:xfrm>
              <a:off x="5238138" y="2378785"/>
              <a:ext cx="1429973"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29"/>
            <p:cNvSpPr/>
            <p:nvPr/>
          </p:nvSpPr>
          <p:spPr bwMode="auto">
            <a:xfrm>
              <a:off x="5926359" y="3347553"/>
              <a:ext cx="53531" cy="1319161"/>
            </a:xfrm>
            <a:custGeom>
              <a:avLst/>
              <a:gdLst>
                <a:gd name="T0" fmla="*/ 2147483647 w 12"/>
                <a:gd name="T1" fmla="*/ 0 h 291"/>
                <a:gd name="T2" fmla="*/ 2147483647 w 12"/>
                <a:gd name="T3" fmla="*/ 2147483647 h 291"/>
                <a:gd name="T4" fmla="*/ 0 w 12"/>
                <a:gd name="T5" fmla="*/ 2147483647 h 291"/>
                <a:gd name="T6" fmla="*/ 0 w 12"/>
                <a:gd name="T7" fmla="*/ 0 h 291"/>
                <a:gd name="T8" fmla="*/ 2147483647 w 12"/>
                <a:gd name="T9" fmla="*/ 0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7" name="Oval 30"/>
            <p:cNvSpPr>
              <a:spLocks noChangeArrowheads="1"/>
            </p:cNvSpPr>
            <p:nvPr/>
          </p:nvSpPr>
          <p:spPr bwMode="auto">
            <a:xfrm>
              <a:off x="5664439" y="4299643"/>
              <a:ext cx="579284"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8" name="Oval 31"/>
            <p:cNvSpPr>
              <a:spLocks noChangeArrowheads="1"/>
            </p:cNvSpPr>
            <p:nvPr/>
          </p:nvSpPr>
          <p:spPr bwMode="auto">
            <a:xfrm>
              <a:off x="5714147"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9" name="Oval 32"/>
            <p:cNvSpPr>
              <a:spLocks noChangeArrowheads="1"/>
            </p:cNvSpPr>
            <p:nvPr/>
          </p:nvSpPr>
          <p:spPr bwMode="auto">
            <a:xfrm>
              <a:off x="5767229" y="4405387"/>
              <a:ext cx="371793" cy="37453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30" name="矩形 126"/>
            <p:cNvSpPr>
              <a:spLocks noChangeArrowheads="1"/>
            </p:cNvSpPr>
            <p:nvPr/>
          </p:nvSpPr>
          <p:spPr bwMode="auto">
            <a:xfrm>
              <a:off x="5610907" y="2638716"/>
              <a:ext cx="802510" cy="46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53%</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31" name="组合 127"/>
          <p:cNvGrpSpPr/>
          <p:nvPr/>
        </p:nvGrpSpPr>
        <p:grpSpPr bwMode="auto">
          <a:xfrm>
            <a:off x="6948488" y="1223283"/>
            <a:ext cx="1636712" cy="2608263"/>
            <a:chOff x="6949187" y="1240718"/>
            <a:chExt cx="1636525" cy="2609646"/>
          </a:xfrm>
        </p:grpSpPr>
        <p:sp>
          <p:nvSpPr>
            <p:cNvPr id="132" name="Freeform 33"/>
            <p:cNvSpPr/>
            <p:nvPr/>
          </p:nvSpPr>
          <p:spPr bwMode="auto">
            <a:xfrm>
              <a:off x="6949187" y="1240718"/>
              <a:ext cx="1636525"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34"/>
            <p:cNvSpPr/>
            <p:nvPr/>
          </p:nvSpPr>
          <p:spPr bwMode="auto">
            <a:xfrm>
              <a:off x="7002719" y="1290426"/>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35"/>
            <p:cNvSpPr/>
            <p:nvPr/>
          </p:nvSpPr>
          <p:spPr bwMode="auto">
            <a:xfrm>
              <a:off x="7052362" y="1343961"/>
              <a:ext cx="1428587" cy="889471"/>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36"/>
            <p:cNvSpPr/>
            <p:nvPr/>
          </p:nvSpPr>
          <p:spPr bwMode="auto">
            <a:xfrm>
              <a:off x="7738772" y="2315165"/>
              <a:ext cx="55443" cy="1368869"/>
            </a:xfrm>
            <a:custGeom>
              <a:avLst/>
              <a:gdLst>
                <a:gd name="T0" fmla="*/ 2147483647 w 12"/>
                <a:gd name="T1" fmla="*/ 0 h 302"/>
                <a:gd name="T2" fmla="*/ 2147483647 w 12"/>
                <a:gd name="T3" fmla="*/ 2147483647 h 302"/>
                <a:gd name="T4" fmla="*/ 0 w 12"/>
                <a:gd name="T5" fmla="*/ 2147483647 h 302"/>
                <a:gd name="T6" fmla="*/ 0 w 12"/>
                <a:gd name="T7" fmla="*/ 0 h 302"/>
                <a:gd name="T8" fmla="*/ 2147483647 w 12"/>
                <a:gd name="T9" fmla="*/ 0 h 3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6" name="Oval 37"/>
            <p:cNvSpPr>
              <a:spLocks noChangeArrowheads="1"/>
            </p:cNvSpPr>
            <p:nvPr/>
          </p:nvSpPr>
          <p:spPr bwMode="auto">
            <a:xfrm>
              <a:off x="7476852" y="3267256"/>
              <a:ext cx="583108"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7" name="Oval 38"/>
            <p:cNvSpPr>
              <a:spLocks noChangeArrowheads="1"/>
            </p:cNvSpPr>
            <p:nvPr/>
          </p:nvSpPr>
          <p:spPr bwMode="auto">
            <a:xfrm>
              <a:off x="7526559"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8" name="Oval 39"/>
            <p:cNvSpPr>
              <a:spLocks noChangeArrowheads="1"/>
            </p:cNvSpPr>
            <p:nvPr/>
          </p:nvSpPr>
          <p:spPr bwMode="auto">
            <a:xfrm>
              <a:off x="7582527" y="3370685"/>
              <a:ext cx="374607" cy="37643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39" name="矩形 135"/>
            <p:cNvSpPr>
              <a:spLocks noChangeArrowheads="1"/>
            </p:cNvSpPr>
            <p:nvPr/>
          </p:nvSpPr>
          <p:spPr bwMode="auto">
            <a:xfrm>
              <a:off x="7382743" y="1589344"/>
              <a:ext cx="801731" cy="46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46%</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40" name="组合 136"/>
          <p:cNvGrpSpPr/>
          <p:nvPr/>
        </p:nvGrpSpPr>
        <p:grpSpPr bwMode="auto">
          <a:xfrm>
            <a:off x="8761413" y="2250396"/>
            <a:ext cx="1636712" cy="2616200"/>
            <a:chOff x="8761600" y="2269282"/>
            <a:chExt cx="1636525" cy="2615380"/>
          </a:xfrm>
        </p:grpSpPr>
        <p:sp>
          <p:nvSpPr>
            <p:cNvPr id="141" name="Freeform 40"/>
            <p:cNvSpPr/>
            <p:nvPr/>
          </p:nvSpPr>
          <p:spPr bwMode="auto">
            <a:xfrm>
              <a:off x="8761600"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Freeform 41"/>
            <p:cNvSpPr/>
            <p:nvPr/>
          </p:nvSpPr>
          <p:spPr bwMode="auto">
            <a:xfrm>
              <a:off x="8815131" y="2324725"/>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42"/>
            <p:cNvSpPr/>
            <p:nvPr/>
          </p:nvSpPr>
          <p:spPr bwMode="auto">
            <a:xfrm>
              <a:off x="8864775" y="2378785"/>
              <a:ext cx="1430175"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44" name="Freeform 43"/>
            <p:cNvSpPr/>
            <p:nvPr/>
          </p:nvSpPr>
          <p:spPr bwMode="auto">
            <a:xfrm>
              <a:off x="9553097" y="3347553"/>
              <a:ext cx="53531" cy="1309602"/>
            </a:xfrm>
            <a:custGeom>
              <a:avLst/>
              <a:gdLst>
                <a:gd name="T0" fmla="*/ 2147483647 w 28"/>
                <a:gd name="T1" fmla="*/ 0 h 685"/>
                <a:gd name="T2" fmla="*/ 2147483647 w 28"/>
                <a:gd name="T3" fmla="*/ 2147483647 h 685"/>
                <a:gd name="T4" fmla="*/ 0 w 28"/>
                <a:gd name="T5" fmla="*/ 2147483647 h 685"/>
                <a:gd name="T6" fmla="*/ 2147483647 w 28"/>
                <a:gd name="T7" fmla="*/ 0 h 685"/>
                <a:gd name="T8" fmla="*/ 2147483647 w 28"/>
                <a:gd name="T9" fmla="*/ 0 h 685"/>
                <a:gd name="T10" fmla="*/ 2147483647 w 28"/>
                <a:gd name="T11" fmla="*/ 0 h 6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5" name="Oval 44"/>
            <p:cNvSpPr>
              <a:spLocks noChangeArrowheads="1"/>
            </p:cNvSpPr>
            <p:nvPr/>
          </p:nvSpPr>
          <p:spPr bwMode="auto">
            <a:xfrm>
              <a:off x="9291177" y="4299643"/>
              <a:ext cx="583108"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6" name="Oval 45"/>
            <p:cNvSpPr>
              <a:spLocks noChangeArrowheads="1"/>
            </p:cNvSpPr>
            <p:nvPr/>
          </p:nvSpPr>
          <p:spPr bwMode="auto">
            <a:xfrm>
              <a:off x="9340884"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7" name="Oval 46"/>
            <p:cNvSpPr>
              <a:spLocks noChangeArrowheads="1"/>
            </p:cNvSpPr>
            <p:nvPr/>
          </p:nvSpPr>
          <p:spPr bwMode="auto">
            <a:xfrm>
              <a:off x="9394940" y="4405387"/>
              <a:ext cx="376195" cy="37453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48" name="矩形 144"/>
            <p:cNvSpPr>
              <a:spLocks noChangeArrowheads="1"/>
            </p:cNvSpPr>
            <p:nvPr/>
          </p:nvSpPr>
          <p:spPr bwMode="auto">
            <a:xfrm>
              <a:off x="9177202" y="2645690"/>
              <a:ext cx="801731" cy="46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76%</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149" name="文本框 148"/>
          <p:cNvSpPr txBox="1"/>
          <p:nvPr/>
        </p:nvSpPr>
        <p:spPr>
          <a:xfrm>
            <a:off x="1333854" y="5609121"/>
            <a:ext cx="9356514" cy="1089529"/>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800" dirty="0">
                <a:solidFill>
                  <a:schemeClr val="tx1"/>
                </a:solidFill>
                <a:latin typeface="Arial" panose="020B0604020202020204" pitchFamily="34" charset="0"/>
                <a:ea typeface="微软雅黑" panose="020B0503020204020204" pitchFamily="34" charset="-122"/>
                <a:sym typeface="Arial" panose="020B0604020202020204" pitchFamily="34" charset="0"/>
              </a:rPr>
              <a:t>此处添加标题此处添加标题此处添加标题此处添加标题此处此处添加标题此处添加标题此处添加标题此处添加标题此处此处添加此处添加标题此处添加标题此处添加标题此处添加标题此处此处添加标题。</a:t>
            </a:r>
          </a:p>
        </p:txBody>
      </p:sp>
    </p:spTree>
  </p:cSld>
  <p:clrMapOvr>
    <a:masterClrMapping/>
  </p:clrMapOvr>
  <p:transition spd="slow" advClick="0" advTm="10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8"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left)">
                                      <p:cBhvr>
                                        <p:cTn id="19" dur="500"/>
                                        <p:tgtEl>
                                          <p:spTgt spid="90"/>
                                        </p:tgtEl>
                                      </p:cBhvr>
                                    </p:animEffect>
                                  </p:childTnLst>
                                </p:cTn>
                              </p:par>
                            </p:childTnLst>
                          </p:cTn>
                        </p:par>
                        <p:par>
                          <p:cTn id="20" fill="hold">
                            <p:stCondLst>
                              <p:cond delay="1950"/>
                            </p:stCondLst>
                            <p:childTnLst>
                              <p:par>
                                <p:cTn id="21" presetID="47" presetClass="entr" presetSubtype="0" fill="hold" nodeType="after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500"/>
                                        <p:tgtEl>
                                          <p:spTgt spid="101"/>
                                        </p:tgtEl>
                                      </p:cBhvr>
                                    </p:animEffect>
                                    <p:anim calcmode="lin" valueType="num">
                                      <p:cBhvr>
                                        <p:cTn id="24" dur="500" fill="hold"/>
                                        <p:tgtEl>
                                          <p:spTgt spid="101"/>
                                        </p:tgtEl>
                                        <p:attrNameLst>
                                          <p:attrName>ppt_x</p:attrName>
                                        </p:attrNameLst>
                                      </p:cBhvr>
                                      <p:tavLst>
                                        <p:tav tm="0">
                                          <p:val>
                                            <p:strVal val="#ppt_x"/>
                                          </p:val>
                                        </p:tav>
                                        <p:tav tm="100000">
                                          <p:val>
                                            <p:strVal val="#ppt_x"/>
                                          </p:val>
                                        </p:tav>
                                      </p:tavLst>
                                    </p:anim>
                                    <p:anim calcmode="lin" valueType="num">
                                      <p:cBhvr>
                                        <p:cTn id="25" dur="500" fill="hold"/>
                                        <p:tgtEl>
                                          <p:spTgt spid="101"/>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96"/>
                                        </p:tgtEl>
                                        <p:attrNameLst>
                                          <p:attrName>style.visibility</p:attrName>
                                        </p:attrNameLst>
                                      </p:cBhvr>
                                      <p:to>
                                        <p:strVal val="visible"/>
                                      </p:to>
                                    </p:set>
                                    <p:animEffect transition="in" filter="fade">
                                      <p:cBhvr>
                                        <p:cTn id="28" dur="500"/>
                                        <p:tgtEl>
                                          <p:spTgt spid="96"/>
                                        </p:tgtEl>
                                      </p:cBhvr>
                                    </p:animEffect>
                                  </p:childTnLst>
                                </p:cTn>
                              </p:par>
                            </p:childTnLst>
                          </p:cTn>
                        </p:par>
                        <p:par>
                          <p:cTn id="29" fill="hold">
                            <p:stCondLst>
                              <p:cond delay="2450"/>
                            </p:stCondLst>
                            <p:childTnLst>
                              <p:par>
                                <p:cTn id="30" presetID="47" presetClass="entr" presetSubtype="0" fill="hold" nodeType="after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anim calcmode="lin" valueType="num">
                                      <p:cBhvr>
                                        <p:cTn id="33" dur="500" fill="hold"/>
                                        <p:tgtEl>
                                          <p:spTgt spid="113"/>
                                        </p:tgtEl>
                                        <p:attrNameLst>
                                          <p:attrName>ppt_x</p:attrName>
                                        </p:attrNameLst>
                                      </p:cBhvr>
                                      <p:tavLst>
                                        <p:tav tm="0">
                                          <p:val>
                                            <p:strVal val="#ppt_x"/>
                                          </p:val>
                                        </p:tav>
                                        <p:tav tm="100000">
                                          <p:val>
                                            <p:strVal val="#ppt_x"/>
                                          </p:val>
                                        </p:tav>
                                      </p:tavLst>
                                    </p:anim>
                                    <p:anim calcmode="lin" valueType="num">
                                      <p:cBhvr>
                                        <p:cTn id="34" dur="500" fill="hold"/>
                                        <p:tgtEl>
                                          <p:spTgt spid="113"/>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fade">
                                      <p:cBhvr>
                                        <p:cTn id="37" dur="500"/>
                                        <p:tgtEl>
                                          <p:spTgt spid="97"/>
                                        </p:tgtEl>
                                      </p:cBhvr>
                                    </p:animEffect>
                                  </p:childTnLst>
                                </p:cTn>
                              </p:par>
                            </p:childTnLst>
                          </p:cTn>
                        </p:par>
                        <p:par>
                          <p:cTn id="38" fill="hold">
                            <p:stCondLst>
                              <p:cond delay="2950"/>
                            </p:stCondLst>
                            <p:childTnLst>
                              <p:par>
                                <p:cTn id="39" presetID="47" presetClass="entr" presetSubtype="0" fill="hold" nodeType="afterEffect">
                                  <p:stCondLst>
                                    <p:cond delay="0"/>
                                  </p:stCondLst>
                                  <p:childTnLst>
                                    <p:set>
                                      <p:cBhvr>
                                        <p:cTn id="40" dur="1" fill="hold">
                                          <p:stCondLst>
                                            <p:cond delay="0"/>
                                          </p:stCondLst>
                                        </p:cTn>
                                        <p:tgtEl>
                                          <p:spTgt spid="122"/>
                                        </p:tgtEl>
                                        <p:attrNameLst>
                                          <p:attrName>style.visibility</p:attrName>
                                        </p:attrNameLst>
                                      </p:cBhvr>
                                      <p:to>
                                        <p:strVal val="visible"/>
                                      </p:to>
                                    </p:set>
                                    <p:animEffect transition="in" filter="fade">
                                      <p:cBhvr>
                                        <p:cTn id="41" dur="500"/>
                                        <p:tgtEl>
                                          <p:spTgt spid="122"/>
                                        </p:tgtEl>
                                      </p:cBhvr>
                                    </p:animEffect>
                                    <p:anim calcmode="lin" valueType="num">
                                      <p:cBhvr>
                                        <p:cTn id="42" dur="500" fill="hold"/>
                                        <p:tgtEl>
                                          <p:spTgt spid="122"/>
                                        </p:tgtEl>
                                        <p:attrNameLst>
                                          <p:attrName>ppt_x</p:attrName>
                                        </p:attrNameLst>
                                      </p:cBhvr>
                                      <p:tavLst>
                                        <p:tav tm="0">
                                          <p:val>
                                            <p:strVal val="#ppt_x"/>
                                          </p:val>
                                        </p:tav>
                                        <p:tav tm="100000">
                                          <p:val>
                                            <p:strVal val="#ppt_x"/>
                                          </p:val>
                                        </p:tav>
                                      </p:tavLst>
                                    </p:anim>
                                    <p:anim calcmode="lin" valueType="num">
                                      <p:cBhvr>
                                        <p:cTn id="43" dur="500" fill="hold"/>
                                        <p:tgtEl>
                                          <p:spTgt spid="122"/>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childTnLst>
                          </p:cTn>
                        </p:par>
                        <p:par>
                          <p:cTn id="47" fill="hold">
                            <p:stCondLst>
                              <p:cond delay="3450"/>
                            </p:stCondLst>
                            <p:childTnLst>
                              <p:par>
                                <p:cTn id="48" presetID="47" presetClass="entr" presetSubtype="0" fill="hold" nodeType="after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fade">
                                      <p:cBhvr>
                                        <p:cTn id="50" dur="500"/>
                                        <p:tgtEl>
                                          <p:spTgt spid="131"/>
                                        </p:tgtEl>
                                      </p:cBhvr>
                                    </p:animEffect>
                                    <p:anim calcmode="lin" valueType="num">
                                      <p:cBhvr>
                                        <p:cTn id="51" dur="500" fill="hold"/>
                                        <p:tgtEl>
                                          <p:spTgt spid="131"/>
                                        </p:tgtEl>
                                        <p:attrNameLst>
                                          <p:attrName>ppt_x</p:attrName>
                                        </p:attrNameLst>
                                      </p:cBhvr>
                                      <p:tavLst>
                                        <p:tav tm="0">
                                          <p:val>
                                            <p:strVal val="#ppt_x"/>
                                          </p:val>
                                        </p:tav>
                                        <p:tav tm="100000">
                                          <p:val>
                                            <p:strVal val="#ppt_x"/>
                                          </p:val>
                                        </p:tav>
                                      </p:tavLst>
                                    </p:anim>
                                    <p:anim calcmode="lin" valueType="num">
                                      <p:cBhvr>
                                        <p:cTn id="52" dur="500" fill="hold"/>
                                        <p:tgtEl>
                                          <p:spTgt spid="131"/>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childTnLst>
                          </p:cTn>
                        </p:par>
                        <p:par>
                          <p:cTn id="56" fill="hold">
                            <p:stCondLst>
                              <p:cond delay="3950"/>
                            </p:stCondLst>
                            <p:childTnLst>
                              <p:par>
                                <p:cTn id="57" presetID="47" presetClass="entr" presetSubtype="0" fill="hold" nodeType="afterEffect">
                                  <p:stCondLst>
                                    <p:cond delay="0"/>
                                  </p:stCondLst>
                                  <p:childTnLst>
                                    <p:set>
                                      <p:cBhvr>
                                        <p:cTn id="58" dur="1" fill="hold">
                                          <p:stCondLst>
                                            <p:cond delay="0"/>
                                          </p:stCondLst>
                                        </p:cTn>
                                        <p:tgtEl>
                                          <p:spTgt spid="140"/>
                                        </p:tgtEl>
                                        <p:attrNameLst>
                                          <p:attrName>style.visibility</p:attrName>
                                        </p:attrNameLst>
                                      </p:cBhvr>
                                      <p:to>
                                        <p:strVal val="visible"/>
                                      </p:to>
                                    </p:set>
                                    <p:animEffect transition="in" filter="fade">
                                      <p:cBhvr>
                                        <p:cTn id="59" dur="500"/>
                                        <p:tgtEl>
                                          <p:spTgt spid="140"/>
                                        </p:tgtEl>
                                      </p:cBhvr>
                                    </p:animEffect>
                                    <p:anim calcmode="lin" valueType="num">
                                      <p:cBhvr>
                                        <p:cTn id="60" dur="500" fill="hold"/>
                                        <p:tgtEl>
                                          <p:spTgt spid="140"/>
                                        </p:tgtEl>
                                        <p:attrNameLst>
                                          <p:attrName>ppt_x</p:attrName>
                                        </p:attrNameLst>
                                      </p:cBhvr>
                                      <p:tavLst>
                                        <p:tav tm="0">
                                          <p:val>
                                            <p:strVal val="#ppt_x"/>
                                          </p:val>
                                        </p:tav>
                                        <p:tav tm="100000">
                                          <p:val>
                                            <p:strVal val="#ppt_x"/>
                                          </p:val>
                                        </p:tav>
                                      </p:tavLst>
                                    </p:anim>
                                    <p:anim calcmode="lin" valueType="num">
                                      <p:cBhvr>
                                        <p:cTn id="61" dur="500" fill="hold"/>
                                        <p:tgtEl>
                                          <p:spTgt spid="140"/>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childTnLst>
                                    <p:set>
                                      <p:cBhvr>
                                        <p:cTn id="63" dur="1" fill="hold">
                                          <p:stCondLst>
                                            <p:cond delay="0"/>
                                          </p:stCondLst>
                                        </p:cTn>
                                        <p:tgtEl>
                                          <p:spTgt spid="100"/>
                                        </p:tgtEl>
                                        <p:attrNameLst>
                                          <p:attrName>style.visibility</p:attrName>
                                        </p:attrNameLst>
                                      </p:cBhvr>
                                      <p:to>
                                        <p:strVal val="visible"/>
                                      </p:to>
                                    </p:set>
                                    <p:animEffect transition="in" filter="fade">
                                      <p:cBhvr>
                                        <p:cTn id="64" dur="500"/>
                                        <p:tgtEl>
                                          <p:spTgt spid="100"/>
                                        </p:tgtEl>
                                      </p:cBhvr>
                                    </p:animEffect>
                                  </p:childTnLst>
                                </p:cTn>
                              </p:par>
                            </p:childTnLst>
                          </p:cTn>
                        </p:par>
                        <p:par>
                          <p:cTn id="65" fill="hold">
                            <p:stCondLst>
                              <p:cond delay="4450"/>
                            </p:stCondLst>
                            <p:childTnLst>
                              <p:par>
                                <p:cTn id="66" presetID="37" presetClass="entr" presetSubtype="0" fill="hold" grpId="0" nodeType="afterEffect">
                                  <p:stCondLst>
                                    <p:cond delay="0"/>
                                  </p:stCondLst>
                                  <p:childTnLst>
                                    <p:set>
                                      <p:cBhvr>
                                        <p:cTn id="67" dur="1" fill="hold">
                                          <p:stCondLst>
                                            <p:cond delay="0"/>
                                          </p:stCondLst>
                                        </p:cTn>
                                        <p:tgtEl>
                                          <p:spTgt spid="149"/>
                                        </p:tgtEl>
                                        <p:attrNameLst>
                                          <p:attrName>style.visibility</p:attrName>
                                        </p:attrNameLst>
                                      </p:cBhvr>
                                      <p:to>
                                        <p:strVal val="visible"/>
                                      </p:to>
                                    </p:set>
                                    <p:animEffect transition="in" filter="fade">
                                      <p:cBhvr>
                                        <p:cTn id="68" dur="500"/>
                                        <p:tgtEl>
                                          <p:spTgt spid="149"/>
                                        </p:tgtEl>
                                      </p:cBhvr>
                                    </p:animEffect>
                                    <p:anim calcmode="lin" valueType="num">
                                      <p:cBhvr>
                                        <p:cTn id="69" dur="500" fill="hold"/>
                                        <p:tgtEl>
                                          <p:spTgt spid="149"/>
                                        </p:tgtEl>
                                        <p:attrNameLst>
                                          <p:attrName>ppt_x</p:attrName>
                                        </p:attrNameLst>
                                      </p:cBhvr>
                                      <p:tavLst>
                                        <p:tav tm="0">
                                          <p:val>
                                            <p:strVal val="#ppt_x"/>
                                          </p:val>
                                        </p:tav>
                                        <p:tav tm="100000">
                                          <p:val>
                                            <p:strVal val="#ppt_x"/>
                                          </p:val>
                                        </p:tav>
                                      </p:tavLst>
                                    </p:anim>
                                    <p:anim calcmode="lin" valueType="num">
                                      <p:cBhvr>
                                        <p:cTn id="70" dur="450" decel="100000" fill="hold"/>
                                        <p:tgtEl>
                                          <p:spTgt spid="149"/>
                                        </p:tgtEl>
                                        <p:attrNameLst>
                                          <p:attrName>ppt_y</p:attrName>
                                        </p:attrNameLst>
                                      </p:cBhvr>
                                      <p:tavLst>
                                        <p:tav tm="0">
                                          <p:val>
                                            <p:strVal val="#ppt_y+1"/>
                                          </p:val>
                                        </p:tav>
                                        <p:tav tm="100000">
                                          <p:val>
                                            <p:strVal val="#ppt_y-.03"/>
                                          </p:val>
                                        </p:tav>
                                      </p:tavLst>
                                    </p:anim>
                                    <p:anim calcmode="lin" valueType="num">
                                      <p:cBhvr>
                                        <p:cTn id="71" dur="50" accel="100000" fill="hold">
                                          <p:stCondLst>
                                            <p:cond delay="450"/>
                                          </p:stCondLst>
                                        </p:cTn>
                                        <p:tgtEl>
                                          <p:spTgt spid="1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6" grpId="0"/>
      <p:bldP spid="97" grpId="0"/>
      <p:bldP spid="98" grpId="0"/>
      <p:bldP spid="99" grpId="0"/>
      <p:bldP spid="100" grpId="0"/>
      <p:bldP spid="14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一、请在此处添加标题</a:t>
            </a:r>
          </a:p>
        </p:txBody>
      </p:sp>
      <p:grpSp>
        <p:nvGrpSpPr>
          <p:cNvPr id="2" name="组合 1"/>
          <p:cNvGrpSpPr/>
          <p:nvPr/>
        </p:nvGrpSpPr>
        <p:grpSpPr>
          <a:xfrm>
            <a:off x="4387624" y="2065338"/>
            <a:ext cx="1657350" cy="2332037"/>
            <a:chOff x="4402138" y="2065338"/>
            <a:chExt cx="1657350" cy="2332037"/>
          </a:xfrm>
        </p:grpSpPr>
        <p:sp>
          <p:nvSpPr>
            <p:cNvPr id="151" name="Freeform 7"/>
            <p:cNvSpPr/>
            <p:nvPr/>
          </p:nvSpPr>
          <p:spPr bwMode="auto">
            <a:xfrm>
              <a:off x="4402138" y="2065338"/>
              <a:ext cx="1657350"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矩形 28"/>
            <p:cNvSpPr>
              <a:spLocks noChangeArrowheads="1"/>
            </p:cNvSpPr>
            <p:nvPr/>
          </p:nvSpPr>
          <p:spPr bwMode="auto">
            <a:xfrm>
              <a:off x="4665663" y="2387600"/>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rPr>
                <a:t>01</a:t>
              </a:r>
              <a:endParaRPr lang="zh-CN" altLang="en-US" sz="2800" dirty="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endParaRPr>
            </a:p>
          </p:txBody>
        </p:sp>
      </p:grpSp>
      <p:grpSp>
        <p:nvGrpSpPr>
          <p:cNvPr id="47" name="组合 46"/>
          <p:cNvGrpSpPr/>
          <p:nvPr/>
        </p:nvGrpSpPr>
        <p:grpSpPr>
          <a:xfrm>
            <a:off x="5429024" y="2051050"/>
            <a:ext cx="2332037" cy="1655763"/>
            <a:chOff x="5443538" y="2051050"/>
            <a:chExt cx="2332037" cy="1655763"/>
          </a:xfrm>
        </p:grpSpPr>
        <p:sp>
          <p:nvSpPr>
            <p:cNvPr id="150" name="Freeform 6"/>
            <p:cNvSpPr/>
            <p:nvPr/>
          </p:nvSpPr>
          <p:spPr bwMode="auto">
            <a:xfrm>
              <a:off x="5443538" y="2051050"/>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矩形 29"/>
            <p:cNvSpPr>
              <a:spLocks noChangeArrowheads="1"/>
            </p:cNvSpPr>
            <p:nvPr/>
          </p:nvSpPr>
          <p:spPr bwMode="auto">
            <a:xfrm>
              <a:off x="7099300" y="2305050"/>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rPr>
                <a:t>02</a:t>
              </a:r>
              <a:endParaRPr lang="zh-CN" altLang="en-US" sz="280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endParaRPr>
            </a:p>
          </p:txBody>
        </p:sp>
      </p:grpSp>
      <p:grpSp>
        <p:nvGrpSpPr>
          <p:cNvPr id="48" name="组合 47"/>
          <p:cNvGrpSpPr/>
          <p:nvPr/>
        </p:nvGrpSpPr>
        <p:grpSpPr>
          <a:xfrm>
            <a:off x="6117999" y="3089275"/>
            <a:ext cx="1657350" cy="2333625"/>
            <a:chOff x="6132513" y="3089275"/>
            <a:chExt cx="1657350" cy="2333625"/>
          </a:xfrm>
        </p:grpSpPr>
        <p:sp>
          <p:nvSpPr>
            <p:cNvPr id="106" name="Freeform 5"/>
            <p:cNvSpPr/>
            <p:nvPr/>
          </p:nvSpPr>
          <p:spPr bwMode="auto">
            <a:xfrm>
              <a:off x="6132513" y="3089275"/>
              <a:ext cx="1657350"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矩形 30"/>
            <p:cNvSpPr>
              <a:spLocks noChangeArrowheads="1"/>
            </p:cNvSpPr>
            <p:nvPr/>
          </p:nvSpPr>
          <p:spPr bwMode="auto">
            <a:xfrm>
              <a:off x="7029450" y="4745038"/>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rPr>
                <a:t>03</a:t>
              </a:r>
              <a:endParaRPr lang="zh-CN" altLang="en-US" sz="280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endParaRPr>
            </a:p>
          </p:txBody>
        </p:sp>
      </p:grpSp>
      <p:grpSp>
        <p:nvGrpSpPr>
          <p:cNvPr id="49" name="组合 48"/>
          <p:cNvGrpSpPr/>
          <p:nvPr/>
        </p:nvGrpSpPr>
        <p:grpSpPr>
          <a:xfrm>
            <a:off x="4403499" y="3781425"/>
            <a:ext cx="2333625" cy="1655763"/>
            <a:chOff x="4418013" y="3781425"/>
            <a:chExt cx="2333625" cy="1655763"/>
          </a:xfrm>
        </p:grpSpPr>
        <p:sp>
          <p:nvSpPr>
            <p:cNvPr id="152" name="Freeform 8"/>
            <p:cNvSpPr/>
            <p:nvPr/>
          </p:nvSpPr>
          <p:spPr bwMode="auto">
            <a:xfrm>
              <a:off x="4418013" y="3781425"/>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矩形 31"/>
            <p:cNvSpPr>
              <a:spLocks noChangeArrowheads="1"/>
            </p:cNvSpPr>
            <p:nvPr/>
          </p:nvSpPr>
          <p:spPr bwMode="auto">
            <a:xfrm>
              <a:off x="4622800" y="4665663"/>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rPr>
                <a:t>04</a:t>
              </a:r>
              <a:endParaRPr lang="zh-CN" altLang="en-US" sz="2800">
                <a:solidFill>
                  <a:schemeClr val="bg1"/>
                </a:solidFill>
                <a:latin typeface="Arial" panose="020B0604020202020204" pitchFamily="34" charset="0"/>
                <a:ea typeface="微软雅黑" panose="020B0503020204020204" pitchFamily="34" charset="-122"/>
                <a:cs typeface="Adobe Naskh Medium" panose="01010101010101010101"/>
                <a:sym typeface="Arial" panose="020B0604020202020204" pitchFamily="34" charset="0"/>
              </a:endParaRPr>
            </a:p>
          </p:txBody>
        </p:sp>
      </p:grpSp>
      <p:sp>
        <p:nvSpPr>
          <p:cNvPr id="157" name="文本框 156"/>
          <p:cNvSpPr txBox="1"/>
          <p:nvPr/>
        </p:nvSpPr>
        <p:spPr>
          <a:xfrm>
            <a:off x="978791" y="2587655"/>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58" name="文本框 157"/>
          <p:cNvSpPr txBox="1"/>
          <p:nvPr/>
        </p:nvSpPr>
        <p:spPr>
          <a:xfrm>
            <a:off x="1551607" y="2187545"/>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159" name="文本框 158"/>
          <p:cNvSpPr txBox="1"/>
          <p:nvPr/>
        </p:nvSpPr>
        <p:spPr>
          <a:xfrm>
            <a:off x="8228057" y="2065338"/>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60" name="文本框 159"/>
          <p:cNvSpPr txBox="1"/>
          <p:nvPr/>
        </p:nvSpPr>
        <p:spPr>
          <a:xfrm>
            <a:off x="8228057" y="1650940"/>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163" name="文本框 162"/>
          <p:cNvSpPr txBox="1"/>
          <p:nvPr/>
        </p:nvSpPr>
        <p:spPr>
          <a:xfrm>
            <a:off x="1138867" y="4865718"/>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64" name="文本框 163"/>
          <p:cNvSpPr txBox="1"/>
          <p:nvPr/>
        </p:nvSpPr>
        <p:spPr>
          <a:xfrm>
            <a:off x="1711683" y="4465608"/>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165" name="文本框 164"/>
          <p:cNvSpPr txBox="1"/>
          <p:nvPr/>
        </p:nvSpPr>
        <p:spPr>
          <a:xfrm>
            <a:off x="8053161" y="4959381"/>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66" name="文本框 165"/>
          <p:cNvSpPr txBox="1"/>
          <p:nvPr/>
        </p:nvSpPr>
        <p:spPr>
          <a:xfrm>
            <a:off x="8053161" y="4544983"/>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10000">
        <p14:flip dir="r"/>
      </p:transition>
    </mc:Choice>
    <mc:Fallback xmlns="">
      <p:transition spd="slow" advClick="0"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 calcmode="lin" valueType="num">
                                          <p:cBhvr>
                                            <p:cTn id="21" dur="500" fill="hold"/>
                                            <p:tgtEl>
                                              <p:spTgt spid="2"/>
                                            </p:tgtEl>
                                            <p:attrNameLst>
                                              <p:attrName>ppt_x</p:attrName>
                                            </p:attrNameLst>
                                          </p:cBhvr>
                                          <p:tavLst>
                                            <p:tav tm="0">
                                              <p:val>
                                                <p:fltVal val="0.5"/>
                                              </p:val>
                                            </p:tav>
                                            <p:tav tm="100000">
                                              <p:val>
                                                <p:strVal val="#ppt_x"/>
                                              </p:val>
                                            </p:tav>
                                          </p:tavLst>
                                        </p:anim>
                                        <p:anim calcmode="lin" valueType="num">
                                          <p:cBhvr>
                                            <p:cTn id="22" dur="500" fill="hold"/>
                                            <p:tgtEl>
                                              <p:spTgt spid="2"/>
                                            </p:tgtEl>
                                            <p:attrNameLst>
                                              <p:attrName>ppt_y</p:attrName>
                                            </p:attrNameLst>
                                          </p:cBhvr>
                                          <p:tavLst>
                                            <p:tav tm="0">
                                              <p:val>
                                                <p:fltVal val="0.5"/>
                                              </p:val>
                                            </p:tav>
                                            <p:tav tm="100000">
                                              <p:val>
                                                <p:strVal val="#ppt_y"/>
                                              </p:val>
                                            </p:tav>
                                          </p:tavLst>
                                        </p:anim>
                                      </p:childTnLst>
                                    </p:cTn>
                                  </p:par>
                                  <p:par>
                                    <p:cTn id="23" presetID="49" presetClass="entr" presetSubtype="0" decel="10000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par>
                                    <p:cTn id="29" presetID="23" presetClass="entr" presetSubtype="528" fill="hold" nodeType="withEffect">
                                      <p:stCondLst>
                                        <p:cond delay="25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anim calcmode="lin" valueType="num">
                                          <p:cBhvr>
                                            <p:cTn id="33" dur="500" fill="hold"/>
                                            <p:tgtEl>
                                              <p:spTgt spid="47"/>
                                            </p:tgtEl>
                                            <p:attrNameLst>
                                              <p:attrName>ppt_x</p:attrName>
                                            </p:attrNameLst>
                                          </p:cBhvr>
                                          <p:tavLst>
                                            <p:tav tm="0">
                                              <p:val>
                                                <p:fltVal val="0.5"/>
                                              </p:val>
                                            </p:tav>
                                            <p:tav tm="100000">
                                              <p:val>
                                                <p:strVal val="#ppt_x"/>
                                              </p:val>
                                            </p:tav>
                                          </p:tavLst>
                                        </p:anim>
                                        <p:anim calcmode="lin" valueType="num">
                                          <p:cBhvr>
                                            <p:cTn id="34" dur="500" fill="hold"/>
                                            <p:tgtEl>
                                              <p:spTgt spid="47"/>
                                            </p:tgtEl>
                                            <p:attrNameLst>
                                              <p:attrName>ppt_y</p:attrName>
                                            </p:attrNameLst>
                                          </p:cBhvr>
                                          <p:tavLst>
                                            <p:tav tm="0">
                                              <p:val>
                                                <p:fltVal val="0.5"/>
                                              </p:val>
                                            </p:tav>
                                            <p:tav tm="100000">
                                              <p:val>
                                                <p:strVal val="#ppt_y"/>
                                              </p:val>
                                            </p:tav>
                                          </p:tavLst>
                                        </p:anim>
                                      </p:childTnLst>
                                    </p:cTn>
                                  </p:par>
                                  <p:par>
                                    <p:cTn id="35" presetID="49" presetClass="entr" presetSubtype="0" decel="100000" fill="hold" nodeType="withEffect">
                                      <p:stCondLst>
                                        <p:cond delay="25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style.rotation</p:attrName>
                                            </p:attrNameLst>
                                          </p:cBhvr>
                                          <p:tavLst>
                                            <p:tav tm="0">
                                              <p:val>
                                                <p:fltVal val="360"/>
                                              </p:val>
                                            </p:tav>
                                            <p:tav tm="100000">
                                              <p:val>
                                                <p:fltVal val="0"/>
                                              </p:val>
                                            </p:tav>
                                          </p:tavLst>
                                        </p:anim>
                                        <p:animEffect transition="in" filter="fade">
                                          <p:cBhvr>
                                            <p:cTn id="40" dur="500"/>
                                            <p:tgtEl>
                                              <p:spTgt spid="47"/>
                                            </p:tgtEl>
                                          </p:cBhvr>
                                        </p:animEffect>
                                      </p:childTnLst>
                                    </p:cTn>
                                  </p:par>
                                  <p:par>
                                    <p:cTn id="41" presetID="23" presetClass="entr" presetSubtype="528" fill="hold" nodeType="withEffect">
                                      <p:stCondLst>
                                        <p:cond delay="50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 calcmode="lin" valueType="num">
                                          <p:cBhvr>
                                            <p:cTn id="45" dur="500" fill="hold"/>
                                            <p:tgtEl>
                                              <p:spTgt spid="48"/>
                                            </p:tgtEl>
                                            <p:attrNameLst>
                                              <p:attrName>ppt_x</p:attrName>
                                            </p:attrNameLst>
                                          </p:cBhvr>
                                          <p:tavLst>
                                            <p:tav tm="0">
                                              <p:val>
                                                <p:fltVal val="0.5"/>
                                              </p:val>
                                            </p:tav>
                                            <p:tav tm="100000">
                                              <p:val>
                                                <p:strVal val="#ppt_x"/>
                                              </p:val>
                                            </p:tav>
                                          </p:tavLst>
                                        </p:anim>
                                        <p:anim calcmode="lin" valueType="num">
                                          <p:cBhvr>
                                            <p:cTn id="46" dur="500" fill="hold"/>
                                            <p:tgtEl>
                                              <p:spTgt spid="48"/>
                                            </p:tgtEl>
                                            <p:attrNameLst>
                                              <p:attrName>ppt_y</p:attrName>
                                            </p:attrNameLst>
                                          </p:cBhvr>
                                          <p:tavLst>
                                            <p:tav tm="0">
                                              <p:val>
                                                <p:fltVal val="0.5"/>
                                              </p:val>
                                            </p:tav>
                                            <p:tav tm="100000">
                                              <p:val>
                                                <p:strVal val="#ppt_y"/>
                                              </p:val>
                                            </p:tav>
                                          </p:tavLst>
                                        </p:anim>
                                      </p:childTnLst>
                                    </p:cTn>
                                  </p:par>
                                  <p:par>
                                    <p:cTn id="47" presetID="49" presetClass="entr" presetSubtype="0" decel="100000" fill="hold" nodeType="withEffect">
                                      <p:stCondLst>
                                        <p:cond delay="50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style.rotation</p:attrName>
                                            </p:attrNameLst>
                                          </p:cBhvr>
                                          <p:tavLst>
                                            <p:tav tm="0">
                                              <p:val>
                                                <p:fltVal val="360"/>
                                              </p:val>
                                            </p:tav>
                                            <p:tav tm="100000">
                                              <p:val>
                                                <p:fltVal val="0"/>
                                              </p:val>
                                            </p:tav>
                                          </p:tavLst>
                                        </p:anim>
                                        <p:animEffect transition="in" filter="fade">
                                          <p:cBhvr>
                                            <p:cTn id="52" dur="500"/>
                                            <p:tgtEl>
                                              <p:spTgt spid="48"/>
                                            </p:tgtEl>
                                          </p:cBhvr>
                                        </p:animEffect>
                                      </p:childTnLst>
                                    </p:cTn>
                                  </p:par>
                                  <p:par>
                                    <p:cTn id="53" presetID="23" presetClass="entr" presetSubtype="528" fill="hold" nodeType="withEffect">
                                      <p:stCondLst>
                                        <p:cond delay="75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fill="hold"/>
                                            <p:tgtEl>
                                              <p:spTgt spid="49"/>
                                            </p:tgtEl>
                                            <p:attrNameLst>
                                              <p:attrName>ppt_w</p:attrName>
                                            </p:attrNameLst>
                                          </p:cBhvr>
                                          <p:tavLst>
                                            <p:tav tm="0">
                                              <p:val>
                                                <p:fltVal val="0"/>
                                              </p:val>
                                            </p:tav>
                                            <p:tav tm="100000">
                                              <p:val>
                                                <p:strVal val="#ppt_w"/>
                                              </p:val>
                                            </p:tav>
                                          </p:tavLst>
                                        </p:anim>
                                        <p:anim calcmode="lin" valueType="num">
                                          <p:cBhvr>
                                            <p:cTn id="56" dur="500" fill="hold"/>
                                            <p:tgtEl>
                                              <p:spTgt spid="49"/>
                                            </p:tgtEl>
                                            <p:attrNameLst>
                                              <p:attrName>ppt_h</p:attrName>
                                            </p:attrNameLst>
                                          </p:cBhvr>
                                          <p:tavLst>
                                            <p:tav tm="0">
                                              <p:val>
                                                <p:fltVal val="0"/>
                                              </p:val>
                                            </p:tav>
                                            <p:tav tm="100000">
                                              <p:val>
                                                <p:strVal val="#ppt_h"/>
                                              </p:val>
                                            </p:tav>
                                          </p:tavLst>
                                        </p:anim>
                                        <p:anim calcmode="lin" valueType="num">
                                          <p:cBhvr>
                                            <p:cTn id="57" dur="500" fill="hold"/>
                                            <p:tgtEl>
                                              <p:spTgt spid="49"/>
                                            </p:tgtEl>
                                            <p:attrNameLst>
                                              <p:attrName>ppt_x</p:attrName>
                                            </p:attrNameLst>
                                          </p:cBhvr>
                                          <p:tavLst>
                                            <p:tav tm="0">
                                              <p:val>
                                                <p:fltVal val="0.5"/>
                                              </p:val>
                                            </p:tav>
                                            <p:tav tm="100000">
                                              <p:val>
                                                <p:strVal val="#ppt_x"/>
                                              </p:val>
                                            </p:tav>
                                          </p:tavLst>
                                        </p:anim>
                                        <p:anim calcmode="lin" valueType="num">
                                          <p:cBhvr>
                                            <p:cTn id="58" dur="500" fill="hold"/>
                                            <p:tgtEl>
                                              <p:spTgt spid="49"/>
                                            </p:tgtEl>
                                            <p:attrNameLst>
                                              <p:attrName>ppt_y</p:attrName>
                                            </p:attrNameLst>
                                          </p:cBhvr>
                                          <p:tavLst>
                                            <p:tav tm="0">
                                              <p:val>
                                                <p:fltVal val="0.5"/>
                                              </p:val>
                                            </p:tav>
                                            <p:tav tm="100000">
                                              <p:val>
                                                <p:strVal val="#ppt_y"/>
                                              </p:val>
                                            </p:tav>
                                          </p:tavLst>
                                        </p:anim>
                                      </p:childTnLst>
                                    </p:cTn>
                                  </p:par>
                                  <p:par>
                                    <p:cTn id="59" presetID="49" presetClass="entr" presetSubtype="0" decel="100000" fill="hold" nodeType="withEffect">
                                      <p:stCondLst>
                                        <p:cond delay="75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360"/>
                                              </p:val>
                                            </p:tav>
                                            <p:tav tm="100000">
                                              <p:val>
                                                <p:fltVal val="0"/>
                                              </p:val>
                                            </p:tav>
                                          </p:tavLst>
                                        </p:anim>
                                        <p:animEffect transition="in" filter="fade">
                                          <p:cBhvr>
                                            <p:cTn id="64" dur="500"/>
                                            <p:tgtEl>
                                              <p:spTgt spid="49"/>
                                            </p:tgtEl>
                                          </p:cBhvr>
                                        </p:animEffect>
                                      </p:childTnLst>
                                    </p:cTn>
                                  </p:par>
                                </p:childTnLst>
                              </p:cTn>
                            </p:par>
                            <p:par>
                              <p:cTn id="65" fill="hold">
                                <p:stCondLst>
                                  <p:cond delay="1950"/>
                                </p:stCondLst>
                                <p:childTnLst>
                                  <p:par>
                                    <p:cTn id="66" presetID="2" presetClass="entr" presetSubtype="8" accel="26600" fill="hold" grpId="0" nodeType="afterEffect" p14:presetBounceEnd="26000">
                                      <p:stCondLst>
                                        <p:cond delay="0"/>
                                      </p:stCondLst>
                                      <p:childTnLst>
                                        <p:set>
                                          <p:cBhvr>
                                            <p:cTn id="67" dur="1" fill="hold">
                                              <p:stCondLst>
                                                <p:cond delay="0"/>
                                              </p:stCondLst>
                                            </p:cTn>
                                            <p:tgtEl>
                                              <p:spTgt spid="158"/>
                                            </p:tgtEl>
                                            <p:attrNameLst>
                                              <p:attrName>style.visibility</p:attrName>
                                            </p:attrNameLst>
                                          </p:cBhvr>
                                          <p:to>
                                            <p:strVal val="visible"/>
                                          </p:to>
                                        </p:set>
                                        <p:anim calcmode="lin" valueType="num" p14:bounceEnd="26000">
                                          <p:cBhvr additive="base">
                                            <p:cTn id="68" dur="400" fill="hold"/>
                                            <p:tgtEl>
                                              <p:spTgt spid="158"/>
                                            </p:tgtEl>
                                            <p:attrNameLst>
                                              <p:attrName>ppt_x</p:attrName>
                                            </p:attrNameLst>
                                          </p:cBhvr>
                                          <p:tavLst>
                                            <p:tav tm="0">
                                              <p:val>
                                                <p:strVal val="0-#ppt_w/2"/>
                                              </p:val>
                                            </p:tav>
                                            <p:tav tm="100000">
                                              <p:val>
                                                <p:strVal val="#ppt_x"/>
                                              </p:val>
                                            </p:tav>
                                          </p:tavLst>
                                        </p:anim>
                                        <p:anim calcmode="lin" valueType="num" p14:bounceEnd="26000">
                                          <p:cBhvr additive="base">
                                            <p:cTn id="69" dur="400" fill="hold"/>
                                            <p:tgtEl>
                                              <p:spTgt spid="158"/>
                                            </p:tgtEl>
                                            <p:attrNameLst>
                                              <p:attrName>ppt_y</p:attrName>
                                            </p:attrNameLst>
                                          </p:cBhvr>
                                          <p:tavLst>
                                            <p:tav tm="0">
                                              <p:val>
                                                <p:strVal val="#ppt_y"/>
                                              </p:val>
                                            </p:tav>
                                            <p:tav tm="100000">
                                              <p:val>
                                                <p:strVal val="#ppt_y"/>
                                              </p:val>
                                            </p:tav>
                                          </p:tavLst>
                                        </p:anim>
                                      </p:childTnLst>
                                    </p:cTn>
                                  </p:par>
                                  <p:par>
                                    <p:cTn id="70" presetID="2" presetClass="entr" presetSubtype="8" accel="26600" fill="hold" grpId="0" nodeType="withEffect" p14:presetBounceEnd="26000">
                                      <p:stCondLst>
                                        <p:cond delay="100"/>
                                      </p:stCondLst>
                                      <p:childTnLst>
                                        <p:set>
                                          <p:cBhvr>
                                            <p:cTn id="71" dur="1" fill="hold">
                                              <p:stCondLst>
                                                <p:cond delay="0"/>
                                              </p:stCondLst>
                                            </p:cTn>
                                            <p:tgtEl>
                                              <p:spTgt spid="157"/>
                                            </p:tgtEl>
                                            <p:attrNameLst>
                                              <p:attrName>style.visibility</p:attrName>
                                            </p:attrNameLst>
                                          </p:cBhvr>
                                          <p:to>
                                            <p:strVal val="visible"/>
                                          </p:to>
                                        </p:set>
                                        <p:anim calcmode="lin" valueType="num" p14:bounceEnd="26000">
                                          <p:cBhvr additive="base">
                                            <p:cTn id="72" dur="400" fill="hold"/>
                                            <p:tgtEl>
                                              <p:spTgt spid="157"/>
                                            </p:tgtEl>
                                            <p:attrNameLst>
                                              <p:attrName>ppt_x</p:attrName>
                                            </p:attrNameLst>
                                          </p:cBhvr>
                                          <p:tavLst>
                                            <p:tav tm="0">
                                              <p:val>
                                                <p:strVal val="0-#ppt_w/2"/>
                                              </p:val>
                                            </p:tav>
                                            <p:tav tm="100000">
                                              <p:val>
                                                <p:strVal val="#ppt_x"/>
                                              </p:val>
                                            </p:tav>
                                          </p:tavLst>
                                        </p:anim>
                                        <p:anim calcmode="lin" valueType="num" p14:bounceEnd="26000">
                                          <p:cBhvr additive="base">
                                            <p:cTn id="73" dur="400" fill="hold"/>
                                            <p:tgtEl>
                                              <p:spTgt spid="157"/>
                                            </p:tgtEl>
                                            <p:attrNameLst>
                                              <p:attrName>ppt_y</p:attrName>
                                            </p:attrNameLst>
                                          </p:cBhvr>
                                          <p:tavLst>
                                            <p:tav tm="0">
                                              <p:val>
                                                <p:strVal val="#ppt_y"/>
                                              </p:val>
                                            </p:tav>
                                            <p:tav tm="100000">
                                              <p:val>
                                                <p:strVal val="#ppt_y"/>
                                              </p:val>
                                            </p:tav>
                                          </p:tavLst>
                                        </p:anim>
                                      </p:childTnLst>
                                    </p:cTn>
                                  </p:par>
                                </p:childTnLst>
                              </p:cTn>
                            </p:par>
                            <p:par>
                              <p:cTn id="74" fill="hold">
                                <p:stCondLst>
                                  <p:cond delay="2450"/>
                                </p:stCondLst>
                                <p:childTnLst>
                                  <p:par>
                                    <p:cTn id="75" presetID="2" presetClass="entr" presetSubtype="2" accel="26600" fill="hold" grpId="0" nodeType="afterEffect" p14:presetBounceEnd="26000">
                                      <p:stCondLst>
                                        <p:cond delay="0"/>
                                      </p:stCondLst>
                                      <p:childTnLst>
                                        <p:set>
                                          <p:cBhvr>
                                            <p:cTn id="76" dur="1" fill="hold">
                                              <p:stCondLst>
                                                <p:cond delay="0"/>
                                              </p:stCondLst>
                                            </p:cTn>
                                            <p:tgtEl>
                                              <p:spTgt spid="160"/>
                                            </p:tgtEl>
                                            <p:attrNameLst>
                                              <p:attrName>style.visibility</p:attrName>
                                            </p:attrNameLst>
                                          </p:cBhvr>
                                          <p:to>
                                            <p:strVal val="visible"/>
                                          </p:to>
                                        </p:set>
                                        <p:anim calcmode="lin" valueType="num" p14:bounceEnd="26000">
                                          <p:cBhvr additive="base">
                                            <p:cTn id="77" dur="400" fill="hold"/>
                                            <p:tgtEl>
                                              <p:spTgt spid="160"/>
                                            </p:tgtEl>
                                            <p:attrNameLst>
                                              <p:attrName>ppt_x</p:attrName>
                                            </p:attrNameLst>
                                          </p:cBhvr>
                                          <p:tavLst>
                                            <p:tav tm="0">
                                              <p:val>
                                                <p:strVal val="1+#ppt_w/2"/>
                                              </p:val>
                                            </p:tav>
                                            <p:tav tm="100000">
                                              <p:val>
                                                <p:strVal val="#ppt_x"/>
                                              </p:val>
                                            </p:tav>
                                          </p:tavLst>
                                        </p:anim>
                                        <p:anim calcmode="lin" valueType="num" p14:bounceEnd="26000">
                                          <p:cBhvr additive="base">
                                            <p:cTn id="78" dur="400" fill="hold"/>
                                            <p:tgtEl>
                                              <p:spTgt spid="160"/>
                                            </p:tgtEl>
                                            <p:attrNameLst>
                                              <p:attrName>ppt_y</p:attrName>
                                            </p:attrNameLst>
                                          </p:cBhvr>
                                          <p:tavLst>
                                            <p:tav tm="0">
                                              <p:val>
                                                <p:strVal val="#ppt_y"/>
                                              </p:val>
                                            </p:tav>
                                            <p:tav tm="100000">
                                              <p:val>
                                                <p:strVal val="#ppt_y"/>
                                              </p:val>
                                            </p:tav>
                                          </p:tavLst>
                                        </p:anim>
                                      </p:childTnLst>
                                    </p:cTn>
                                  </p:par>
                                  <p:par>
                                    <p:cTn id="79" presetID="2" presetClass="entr" presetSubtype="2" accel="26600" fill="hold" grpId="0" nodeType="withEffect" p14:presetBounceEnd="26000">
                                      <p:stCondLst>
                                        <p:cond delay="100"/>
                                      </p:stCondLst>
                                      <p:childTnLst>
                                        <p:set>
                                          <p:cBhvr>
                                            <p:cTn id="80" dur="1" fill="hold">
                                              <p:stCondLst>
                                                <p:cond delay="0"/>
                                              </p:stCondLst>
                                            </p:cTn>
                                            <p:tgtEl>
                                              <p:spTgt spid="159"/>
                                            </p:tgtEl>
                                            <p:attrNameLst>
                                              <p:attrName>style.visibility</p:attrName>
                                            </p:attrNameLst>
                                          </p:cBhvr>
                                          <p:to>
                                            <p:strVal val="visible"/>
                                          </p:to>
                                        </p:set>
                                        <p:anim calcmode="lin" valueType="num" p14:bounceEnd="26000">
                                          <p:cBhvr additive="base">
                                            <p:cTn id="81" dur="400" fill="hold"/>
                                            <p:tgtEl>
                                              <p:spTgt spid="159"/>
                                            </p:tgtEl>
                                            <p:attrNameLst>
                                              <p:attrName>ppt_x</p:attrName>
                                            </p:attrNameLst>
                                          </p:cBhvr>
                                          <p:tavLst>
                                            <p:tav tm="0">
                                              <p:val>
                                                <p:strVal val="1+#ppt_w/2"/>
                                              </p:val>
                                            </p:tav>
                                            <p:tav tm="100000">
                                              <p:val>
                                                <p:strVal val="#ppt_x"/>
                                              </p:val>
                                            </p:tav>
                                          </p:tavLst>
                                        </p:anim>
                                        <p:anim calcmode="lin" valueType="num" p14:bounceEnd="26000">
                                          <p:cBhvr additive="base">
                                            <p:cTn id="82" dur="400" fill="hold"/>
                                            <p:tgtEl>
                                              <p:spTgt spid="159"/>
                                            </p:tgtEl>
                                            <p:attrNameLst>
                                              <p:attrName>ppt_y</p:attrName>
                                            </p:attrNameLst>
                                          </p:cBhvr>
                                          <p:tavLst>
                                            <p:tav tm="0">
                                              <p:val>
                                                <p:strVal val="#ppt_y"/>
                                              </p:val>
                                            </p:tav>
                                            <p:tav tm="100000">
                                              <p:val>
                                                <p:strVal val="#ppt_y"/>
                                              </p:val>
                                            </p:tav>
                                          </p:tavLst>
                                        </p:anim>
                                      </p:childTnLst>
                                    </p:cTn>
                                  </p:par>
                                </p:childTnLst>
                              </p:cTn>
                            </p:par>
                            <p:par>
                              <p:cTn id="83" fill="hold">
                                <p:stCondLst>
                                  <p:cond delay="2950"/>
                                </p:stCondLst>
                                <p:childTnLst>
                                  <p:par>
                                    <p:cTn id="84" presetID="2" presetClass="entr" presetSubtype="8" accel="26600" fill="hold" grpId="0" nodeType="afterEffect" p14:presetBounceEnd="26000">
                                      <p:stCondLst>
                                        <p:cond delay="0"/>
                                      </p:stCondLst>
                                      <p:childTnLst>
                                        <p:set>
                                          <p:cBhvr>
                                            <p:cTn id="85" dur="1" fill="hold">
                                              <p:stCondLst>
                                                <p:cond delay="0"/>
                                              </p:stCondLst>
                                            </p:cTn>
                                            <p:tgtEl>
                                              <p:spTgt spid="164"/>
                                            </p:tgtEl>
                                            <p:attrNameLst>
                                              <p:attrName>style.visibility</p:attrName>
                                            </p:attrNameLst>
                                          </p:cBhvr>
                                          <p:to>
                                            <p:strVal val="visible"/>
                                          </p:to>
                                        </p:set>
                                        <p:anim calcmode="lin" valueType="num" p14:bounceEnd="26000">
                                          <p:cBhvr additive="base">
                                            <p:cTn id="86" dur="400" fill="hold"/>
                                            <p:tgtEl>
                                              <p:spTgt spid="164"/>
                                            </p:tgtEl>
                                            <p:attrNameLst>
                                              <p:attrName>ppt_x</p:attrName>
                                            </p:attrNameLst>
                                          </p:cBhvr>
                                          <p:tavLst>
                                            <p:tav tm="0">
                                              <p:val>
                                                <p:strVal val="0-#ppt_w/2"/>
                                              </p:val>
                                            </p:tav>
                                            <p:tav tm="100000">
                                              <p:val>
                                                <p:strVal val="#ppt_x"/>
                                              </p:val>
                                            </p:tav>
                                          </p:tavLst>
                                        </p:anim>
                                        <p:anim calcmode="lin" valueType="num" p14:bounceEnd="26000">
                                          <p:cBhvr additive="base">
                                            <p:cTn id="87" dur="400" fill="hold"/>
                                            <p:tgtEl>
                                              <p:spTgt spid="164"/>
                                            </p:tgtEl>
                                            <p:attrNameLst>
                                              <p:attrName>ppt_y</p:attrName>
                                            </p:attrNameLst>
                                          </p:cBhvr>
                                          <p:tavLst>
                                            <p:tav tm="0">
                                              <p:val>
                                                <p:strVal val="#ppt_y"/>
                                              </p:val>
                                            </p:tav>
                                            <p:tav tm="100000">
                                              <p:val>
                                                <p:strVal val="#ppt_y"/>
                                              </p:val>
                                            </p:tav>
                                          </p:tavLst>
                                        </p:anim>
                                      </p:childTnLst>
                                    </p:cTn>
                                  </p:par>
                                  <p:par>
                                    <p:cTn id="88" presetID="2" presetClass="entr" presetSubtype="8" accel="26600" fill="hold" grpId="0" nodeType="withEffect" p14:presetBounceEnd="26000">
                                      <p:stCondLst>
                                        <p:cond delay="100"/>
                                      </p:stCondLst>
                                      <p:childTnLst>
                                        <p:set>
                                          <p:cBhvr>
                                            <p:cTn id="89" dur="1" fill="hold">
                                              <p:stCondLst>
                                                <p:cond delay="0"/>
                                              </p:stCondLst>
                                            </p:cTn>
                                            <p:tgtEl>
                                              <p:spTgt spid="163"/>
                                            </p:tgtEl>
                                            <p:attrNameLst>
                                              <p:attrName>style.visibility</p:attrName>
                                            </p:attrNameLst>
                                          </p:cBhvr>
                                          <p:to>
                                            <p:strVal val="visible"/>
                                          </p:to>
                                        </p:set>
                                        <p:anim calcmode="lin" valueType="num" p14:bounceEnd="26000">
                                          <p:cBhvr additive="base">
                                            <p:cTn id="90" dur="400" fill="hold"/>
                                            <p:tgtEl>
                                              <p:spTgt spid="163"/>
                                            </p:tgtEl>
                                            <p:attrNameLst>
                                              <p:attrName>ppt_x</p:attrName>
                                            </p:attrNameLst>
                                          </p:cBhvr>
                                          <p:tavLst>
                                            <p:tav tm="0">
                                              <p:val>
                                                <p:strVal val="0-#ppt_w/2"/>
                                              </p:val>
                                            </p:tav>
                                            <p:tav tm="100000">
                                              <p:val>
                                                <p:strVal val="#ppt_x"/>
                                              </p:val>
                                            </p:tav>
                                          </p:tavLst>
                                        </p:anim>
                                        <p:anim calcmode="lin" valueType="num" p14:bounceEnd="26000">
                                          <p:cBhvr additive="base">
                                            <p:cTn id="91" dur="400" fill="hold"/>
                                            <p:tgtEl>
                                              <p:spTgt spid="163"/>
                                            </p:tgtEl>
                                            <p:attrNameLst>
                                              <p:attrName>ppt_y</p:attrName>
                                            </p:attrNameLst>
                                          </p:cBhvr>
                                          <p:tavLst>
                                            <p:tav tm="0">
                                              <p:val>
                                                <p:strVal val="#ppt_y"/>
                                              </p:val>
                                            </p:tav>
                                            <p:tav tm="100000">
                                              <p:val>
                                                <p:strVal val="#ppt_y"/>
                                              </p:val>
                                            </p:tav>
                                          </p:tavLst>
                                        </p:anim>
                                      </p:childTnLst>
                                    </p:cTn>
                                  </p:par>
                                </p:childTnLst>
                              </p:cTn>
                            </p:par>
                            <p:par>
                              <p:cTn id="92" fill="hold">
                                <p:stCondLst>
                                  <p:cond delay="3450"/>
                                </p:stCondLst>
                                <p:childTnLst>
                                  <p:par>
                                    <p:cTn id="93" presetID="2" presetClass="entr" presetSubtype="2" accel="26600" fill="hold" grpId="0" nodeType="afterEffect" p14:presetBounceEnd="26000">
                                      <p:stCondLst>
                                        <p:cond delay="0"/>
                                      </p:stCondLst>
                                      <p:childTnLst>
                                        <p:set>
                                          <p:cBhvr>
                                            <p:cTn id="94" dur="1" fill="hold">
                                              <p:stCondLst>
                                                <p:cond delay="0"/>
                                              </p:stCondLst>
                                            </p:cTn>
                                            <p:tgtEl>
                                              <p:spTgt spid="166"/>
                                            </p:tgtEl>
                                            <p:attrNameLst>
                                              <p:attrName>style.visibility</p:attrName>
                                            </p:attrNameLst>
                                          </p:cBhvr>
                                          <p:to>
                                            <p:strVal val="visible"/>
                                          </p:to>
                                        </p:set>
                                        <p:anim calcmode="lin" valueType="num" p14:bounceEnd="26000">
                                          <p:cBhvr additive="base">
                                            <p:cTn id="95" dur="400" fill="hold"/>
                                            <p:tgtEl>
                                              <p:spTgt spid="166"/>
                                            </p:tgtEl>
                                            <p:attrNameLst>
                                              <p:attrName>ppt_x</p:attrName>
                                            </p:attrNameLst>
                                          </p:cBhvr>
                                          <p:tavLst>
                                            <p:tav tm="0">
                                              <p:val>
                                                <p:strVal val="1+#ppt_w/2"/>
                                              </p:val>
                                            </p:tav>
                                            <p:tav tm="100000">
                                              <p:val>
                                                <p:strVal val="#ppt_x"/>
                                              </p:val>
                                            </p:tav>
                                          </p:tavLst>
                                        </p:anim>
                                        <p:anim calcmode="lin" valueType="num" p14:bounceEnd="26000">
                                          <p:cBhvr additive="base">
                                            <p:cTn id="96" dur="400" fill="hold"/>
                                            <p:tgtEl>
                                              <p:spTgt spid="166"/>
                                            </p:tgtEl>
                                            <p:attrNameLst>
                                              <p:attrName>ppt_y</p:attrName>
                                            </p:attrNameLst>
                                          </p:cBhvr>
                                          <p:tavLst>
                                            <p:tav tm="0">
                                              <p:val>
                                                <p:strVal val="#ppt_y"/>
                                              </p:val>
                                            </p:tav>
                                            <p:tav tm="100000">
                                              <p:val>
                                                <p:strVal val="#ppt_y"/>
                                              </p:val>
                                            </p:tav>
                                          </p:tavLst>
                                        </p:anim>
                                      </p:childTnLst>
                                    </p:cTn>
                                  </p:par>
                                  <p:par>
                                    <p:cTn id="97" presetID="2" presetClass="entr" presetSubtype="2" accel="26600" fill="hold" grpId="0" nodeType="withEffect" p14:presetBounceEnd="26000">
                                      <p:stCondLst>
                                        <p:cond delay="100"/>
                                      </p:stCondLst>
                                      <p:childTnLst>
                                        <p:set>
                                          <p:cBhvr>
                                            <p:cTn id="98" dur="1" fill="hold">
                                              <p:stCondLst>
                                                <p:cond delay="0"/>
                                              </p:stCondLst>
                                            </p:cTn>
                                            <p:tgtEl>
                                              <p:spTgt spid="165"/>
                                            </p:tgtEl>
                                            <p:attrNameLst>
                                              <p:attrName>style.visibility</p:attrName>
                                            </p:attrNameLst>
                                          </p:cBhvr>
                                          <p:to>
                                            <p:strVal val="visible"/>
                                          </p:to>
                                        </p:set>
                                        <p:anim calcmode="lin" valueType="num" p14:bounceEnd="26000">
                                          <p:cBhvr additive="base">
                                            <p:cTn id="99" dur="400" fill="hold"/>
                                            <p:tgtEl>
                                              <p:spTgt spid="165"/>
                                            </p:tgtEl>
                                            <p:attrNameLst>
                                              <p:attrName>ppt_x</p:attrName>
                                            </p:attrNameLst>
                                          </p:cBhvr>
                                          <p:tavLst>
                                            <p:tav tm="0">
                                              <p:val>
                                                <p:strVal val="1+#ppt_w/2"/>
                                              </p:val>
                                            </p:tav>
                                            <p:tav tm="100000">
                                              <p:val>
                                                <p:strVal val="#ppt_x"/>
                                              </p:val>
                                            </p:tav>
                                          </p:tavLst>
                                        </p:anim>
                                        <p:anim calcmode="lin" valueType="num" p14:bounceEnd="26000">
                                          <p:cBhvr additive="base">
                                            <p:cTn id="100" dur="400" fill="hold"/>
                                            <p:tgtEl>
                                              <p:spTgt spid="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57" grpId="0"/>
          <p:bldP spid="158" grpId="0"/>
          <p:bldP spid="159" grpId="0"/>
          <p:bldP spid="160" grpId="0"/>
          <p:bldP spid="163" grpId="0"/>
          <p:bldP spid="164" grpId="0"/>
          <p:bldP spid="165" grpId="0"/>
          <p:bldP spid="1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 calcmode="lin" valueType="num">
                                          <p:cBhvr>
                                            <p:cTn id="21" dur="500" fill="hold"/>
                                            <p:tgtEl>
                                              <p:spTgt spid="2"/>
                                            </p:tgtEl>
                                            <p:attrNameLst>
                                              <p:attrName>ppt_x</p:attrName>
                                            </p:attrNameLst>
                                          </p:cBhvr>
                                          <p:tavLst>
                                            <p:tav tm="0">
                                              <p:val>
                                                <p:fltVal val="0.5"/>
                                              </p:val>
                                            </p:tav>
                                            <p:tav tm="100000">
                                              <p:val>
                                                <p:strVal val="#ppt_x"/>
                                              </p:val>
                                            </p:tav>
                                          </p:tavLst>
                                        </p:anim>
                                        <p:anim calcmode="lin" valueType="num">
                                          <p:cBhvr>
                                            <p:cTn id="22" dur="500" fill="hold"/>
                                            <p:tgtEl>
                                              <p:spTgt spid="2"/>
                                            </p:tgtEl>
                                            <p:attrNameLst>
                                              <p:attrName>ppt_y</p:attrName>
                                            </p:attrNameLst>
                                          </p:cBhvr>
                                          <p:tavLst>
                                            <p:tav tm="0">
                                              <p:val>
                                                <p:fltVal val="0.5"/>
                                              </p:val>
                                            </p:tav>
                                            <p:tav tm="100000">
                                              <p:val>
                                                <p:strVal val="#ppt_y"/>
                                              </p:val>
                                            </p:tav>
                                          </p:tavLst>
                                        </p:anim>
                                      </p:childTnLst>
                                    </p:cTn>
                                  </p:par>
                                  <p:par>
                                    <p:cTn id="23" presetID="49" presetClass="entr" presetSubtype="0" decel="10000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par>
                                    <p:cTn id="29" presetID="23" presetClass="entr" presetSubtype="528" fill="hold" nodeType="withEffect">
                                      <p:stCondLst>
                                        <p:cond delay="25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anim calcmode="lin" valueType="num">
                                          <p:cBhvr>
                                            <p:cTn id="33" dur="500" fill="hold"/>
                                            <p:tgtEl>
                                              <p:spTgt spid="47"/>
                                            </p:tgtEl>
                                            <p:attrNameLst>
                                              <p:attrName>ppt_x</p:attrName>
                                            </p:attrNameLst>
                                          </p:cBhvr>
                                          <p:tavLst>
                                            <p:tav tm="0">
                                              <p:val>
                                                <p:fltVal val="0.5"/>
                                              </p:val>
                                            </p:tav>
                                            <p:tav tm="100000">
                                              <p:val>
                                                <p:strVal val="#ppt_x"/>
                                              </p:val>
                                            </p:tav>
                                          </p:tavLst>
                                        </p:anim>
                                        <p:anim calcmode="lin" valueType="num">
                                          <p:cBhvr>
                                            <p:cTn id="34" dur="500" fill="hold"/>
                                            <p:tgtEl>
                                              <p:spTgt spid="47"/>
                                            </p:tgtEl>
                                            <p:attrNameLst>
                                              <p:attrName>ppt_y</p:attrName>
                                            </p:attrNameLst>
                                          </p:cBhvr>
                                          <p:tavLst>
                                            <p:tav tm="0">
                                              <p:val>
                                                <p:fltVal val="0.5"/>
                                              </p:val>
                                            </p:tav>
                                            <p:tav tm="100000">
                                              <p:val>
                                                <p:strVal val="#ppt_y"/>
                                              </p:val>
                                            </p:tav>
                                          </p:tavLst>
                                        </p:anim>
                                      </p:childTnLst>
                                    </p:cTn>
                                  </p:par>
                                  <p:par>
                                    <p:cTn id="35" presetID="49" presetClass="entr" presetSubtype="0" decel="100000" fill="hold" nodeType="withEffect">
                                      <p:stCondLst>
                                        <p:cond delay="25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style.rotation</p:attrName>
                                            </p:attrNameLst>
                                          </p:cBhvr>
                                          <p:tavLst>
                                            <p:tav tm="0">
                                              <p:val>
                                                <p:fltVal val="360"/>
                                              </p:val>
                                            </p:tav>
                                            <p:tav tm="100000">
                                              <p:val>
                                                <p:fltVal val="0"/>
                                              </p:val>
                                            </p:tav>
                                          </p:tavLst>
                                        </p:anim>
                                        <p:animEffect transition="in" filter="fade">
                                          <p:cBhvr>
                                            <p:cTn id="40" dur="500"/>
                                            <p:tgtEl>
                                              <p:spTgt spid="47"/>
                                            </p:tgtEl>
                                          </p:cBhvr>
                                        </p:animEffect>
                                      </p:childTnLst>
                                    </p:cTn>
                                  </p:par>
                                  <p:par>
                                    <p:cTn id="41" presetID="23" presetClass="entr" presetSubtype="528" fill="hold" nodeType="withEffect">
                                      <p:stCondLst>
                                        <p:cond delay="50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 calcmode="lin" valueType="num">
                                          <p:cBhvr>
                                            <p:cTn id="45" dur="500" fill="hold"/>
                                            <p:tgtEl>
                                              <p:spTgt spid="48"/>
                                            </p:tgtEl>
                                            <p:attrNameLst>
                                              <p:attrName>ppt_x</p:attrName>
                                            </p:attrNameLst>
                                          </p:cBhvr>
                                          <p:tavLst>
                                            <p:tav tm="0">
                                              <p:val>
                                                <p:fltVal val="0.5"/>
                                              </p:val>
                                            </p:tav>
                                            <p:tav tm="100000">
                                              <p:val>
                                                <p:strVal val="#ppt_x"/>
                                              </p:val>
                                            </p:tav>
                                          </p:tavLst>
                                        </p:anim>
                                        <p:anim calcmode="lin" valueType="num">
                                          <p:cBhvr>
                                            <p:cTn id="46" dur="500" fill="hold"/>
                                            <p:tgtEl>
                                              <p:spTgt spid="48"/>
                                            </p:tgtEl>
                                            <p:attrNameLst>
                                              <p:attrName>ppt_y</p:attrName>
                                            </p:attrNameLst>
                                          </p:cBhvr>
                                          <p:tavLst>
                                            <p:tav tm="0">
                                              <p:val>
                                                <p:fltVal val="0.5"/>
                                              </p:val>
                                            </p:tav>
                                            <p:tav tm="100000">
                                              <p:val>
                                                <p:strVal val="#ppt_y"/>
                                              </p:val>
                                            </p:tav>
                                          </p:tavLst>
                                        </p:anim>
                                      </p:childTnLst>
                                    </p:cTn>
                                  </p:par>
                                  <p:par>
                                    <p:cTn id="47" presetID="49" presetClass="entr" presetSubtype="0" decel="100000" fill="hold" nodeType="withEffect">
                                      <p:stCondLst>
                                        <p:cond delay="50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style.rotation</p:attrName>
                                            </p:attrNameLst>
                                          </p:cBhvr>
                                          <p:tavLst>
                                            <p:tav tm="0">
                                              <p:val>
                                                <p:fltVal val="360"/>
                                              </p:val>
                                            </p:tav>
                                            <p:tav tm="100000">
                                              <p:val>
                                                <p:fltVal val="0"/>
                                              </p:val>
                                            </p:tav>
                                          </p:tavLst>
                                        </p:anim>
                                        <p:animEffect transition="in" filter="fade">
                                          <p:cBhvr>
                                            <p:cTn id="52" dur="500"/>
                                            <p:tgtEl>
                                              <p:spTgt spid="48"/>
                                            </p:tgtEl>
                                          </p:cBhvr>
                                        </p:animEffect>
                                      </p:childTnLst>
                                    </p:cTn>
                                  </p:par>
                                  <p:par>
                                    <p:cTn id="53" presetID="23" presetClass="entr" presetSubtype="528" fill="hold" nodeType="withEffect">
                                      <p:stCondLst>
                                        <p:cond delay="75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fill="hold"/>
                                            <p:tgtEl>
                                              <p:spTgt spid="49"/>
                                            </p:tgtEl>
                                            <p:attrNameLst>
                                              <p:attrName>ppt_w</p:attrName>
                                            </p:attrNameLst>
                                          </p:cBhvr>
                                          <p:tavLst>
                                            <p:tav tm="0">
                                              <p:val>
                                                <p:fltVal val="0"/>
                                              </p:val>
                                            </p:tav>
                                            <p:tav tm="100000">
                                              <p:val>
                                                <p:strVal val="#ppt_w"/>
                                              </p:val>
                                            </p:tav>
                                          </p:tavLst>
                                        </p:anim>
                                        <p:anim calcmode="lin" valueType="num">
                                          <p:cBhvr>
                                            <p:cTn id="56" dur="500" fill="hold"/>
                                            <p:tgtEl>
                                              <p:spTgt spid="49"/>
                                            </p:tgtEl>
                                            <p:attrNameLst>
                                              <p:attrName>ppt_h</p:attrName>
                                            </p:attrNameLst>
                                          </p:cBhvr>
                                          <p:tavLst>
                                            <p:tav tm="0">
                                              <p:val>
                                                <p:fltVal val="0"/>
                                              </p:val>
                                            </p:tav>
                                            <p:tav tm="100000">
                                              <p:val>
                                                <p:strVal val="#ppt_h"/>
                                              </p:val>
                                            </p:tav>
                                          </p:tavLst>
                                        </p:anim>
                                        <p:anim calcmode="lin" valueType="num">
                                          <p:cBhvr>
                                            <p:cTn id="57" dur="500" fill="hold"/>
                                            <p:tgtEl>
                                              <p:spTgt spid="49"/>
                                            </p:tgtEl>
                                            <p:attrNameLst>
                                              <p:attrName>ppt_x</p:attrName>
                                            </p:attrNameLst>
                                          </p:cBhvr>
                                          <p:tavLst>
                                            <p:tav tm="0">
                                              <p:val>
                                                <p:fltVal val="0.5"/>
                                              </p:val>
                                            </p:tav>
                                            <p:tav tm="100000">
                                              <p:val>
                                                <p:strVal val="#ppt_x"/>
                                              </p:val>
                                            </p:tav>
                                          </p:tavLst>
                                        </p:anim>
                                        <p:anim calcmode="lin" valueType="num">
                                          <p:cBhvr>
                                            <p:cTn id="58" dur="500" fill="hold"/>
                                            <p:tgtEl>
                                              <p:spTgt spid="49"/>
                                            </p:tgtEl>
                                            <p:attrNameLst>
                                              <p:attrName>ppt_y</p:attrName>
                                            </p:attrNameLst>
                                          </p:cBhvr>
                                          <p:tavLst>
                                            <p:tav tm="0">
                                              <p:val>
                                                <p:fltVal val="0.5"/>
                                              </p:val>
                                            </p:tav>
                                            <p:tav tm="100000">
                                              <p:val>
                                                <p:strVal val="#ppt_y"/>
                                              </p:val>
                                            </p:tav>
                                          </p:tavLst>
                                        </p:anim>
                                      </p:childTnLst>
                                    </p:cTn>
                                  </p:par>
                                  <p:par>
                                    <p:cTn id="59" presetID="49" presetClass="entr" presetSubtype="0" decel="100000" fill="hold" nodeType="withEffect">
                                      <p:stCondLst>
                                        <p:cond delay="75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360"/>
                                              </p:val>
                                            </p:tav>
                                            <p:tav tm="100000">
                                              <p:val>
                                                <p:fltVal val="0"/>
                                              </p:val>
                                            </p:tav>
                                          </p:tavLst>
                                        </p:anim>
                                        <p:animEffect transition="in" filter="fade">
                                          <p:cBhvr>
                                            <p:cTn id="64" dur="500"/>
                                            <p:tgtEl>
                                              <p:spTgt spid="49"/>
                                            </p:tgtEl>
                                          </p:cBhvr>
                                        </p:animEffect>
                                      </p:childTnLst>
                                    </p:cTn>
                                  </p:par>
                                </p:childTnLst>
                              </p:cTn>
                            </p:par>
                            <p:par>
                              <p:cTn id="65" fill="hold">
                                <p:stCondLst>
                                  <p:cond delay="1950"/>
                                </p:stCondLst>
                                <p:childTnLst>
                                  <p:par>
                                    <p:cTn id="66" presetID="2" presetClass="entr" presetSubtype="8" accel="26600" fill="hold" grpId="0" nodeType="afterEffect">
                                      <p:stCondLst>
                                        <p:cond delay="0"/>
                                      </p:stCondLst>
                                      <p:childTnLst>
                                        <p:set>
                                          <p:cBhvr>
                                            <p:cTn id="67" dur="1" fill="hold">
                                              <p:stCondLst>
                                                <p:cond delay="0"/>
                                              </p:stCondLst>
                                            </p:cTn>
                                            <p:tgtEl>
                                              <p:spTgt spid="158"/>
                                            </p:tgtEl>
                                            <p:attrNameLst>
                                              <p:attrName>style.visibility</p:attrName>
                                            </p:attrNameLst>
                                          </p:cBhvr>
                                          <p:to>
                                            <p:strVal val="visible"/>
                                          </p:to>
                                        </p:set>
                                        <p:anim calcmode="lin" valueType="num">
                                          <p:cBhvr additive="base">
                                            <p:cTn id="68" dur="400" fill="hold"/>
                                            <p:tgtEl>
                                              <p:spTgt spid="158"/>
                                            </p:tgtEl>
                                            <p:attrNameLst>
                                              <p:attrName>ppt_x</p:attrName>
                                            </p:attrNameLst>
                                          </p:cBhvr>
                                          <p:tavLst>
                                            <p:tav tm="0">
                                              <p:val>
                                                <p:strVal val="0-#ppt_w/2"/>
                                              </p:val>
                                            </p:tav>
                                            <p:tav tm="100000">
                                              <p:val>
                                                <p:strVal val="#ppt_x"/>
                                              </p:val>
                                            </p:tav>
                                          </p:tavLst>
                                        </p:anim>
                                        <p:anim calcmode="lin" valueType="num">
                                          <p:cBhvr additive="base">
                                            <p:cTn id="69" dur="400" fill="hold"/>
                                            <p:tgtEl>
                                              <p:spTgt spid="158"/>
                                            </p:tgtEl>
                                            <p:attrNameLst>
                                              <p:attrName>ppt_y</p:attrName>
                                            </p:attrNameLst>
                                          </p:cBhvr>
                                          <p:tavLst>
                                            <p:tav tm="0">
                                              <p:val>
                                                <p:strVal val="#ppt_y"/>
                                              </p:val>
                                            </p:tav>
                                            <p:tav tm="100000">
                                              <p:val>
                                                <p:strVal val="#ppt_y"/>
                                              </p:val>
                                            </p:tav>
                                          </p:tavLst>
                                        </p:anim>
                                      </p:childTnLst>
                                    </p:cTn>
                                  </p:par>
                                  <p:par>
                                    <p:cTn id="70" presetID="2" presetClass="entr" presetSubtype="8" accel="26600" fill="hold" grpId="0" nodeType="withEffect">
                                      <p:stCondLst>
                                        <p:cond delay="100"/>
                                      </p:stCondLst>
                                      <p:childTnLst>
                                        <p:set>
                                          <p:cBhvr>
                                            <p:cTn id="71" dur="1" fill="hold">
                                              <p:stCondLst>
                                                <p:cond delay="0"/>
                                              </p:stCondLst>
                                            </p:cTn>
                                            <p:tgtEl>
                                              <p:spTgt spid="157"/>
                                            </p:tgtEl>
                                            <p:attrNameLst>
                                              <p:attrName>style.visibility</p:attrName>
                                            </p:attrNameLst>
                                          </p:cBhvr>
                                          <p:to>
                                            <p:strVal val="visible"/>
                                          </p:to>
                                        </p:set>
                                        <p:anim calcmode="lin" valueType="num">
                                          <p:cBhvr additive="base">
                                            <p:cTn id="72" dur="400" fill="hold"/>
                                            <p:tgtEl>
                                              <p:spTgt spid="157"/>
                                            </p:tgtEl>
                                            <p:attrNameLst>
                                              <p:attrName>ppt_x</p:attrName>
                                            </p:attrNameLst>
                                          </p:cBhvr>
                                          <p:tavLst>
                                            <p:tav tm="0">
                                              <p:val>
                                                <p:strVal val="0-#ppt_w/2"/>
                                              </p:val>
                                            </p:tav>
                                            <p:tav tm="100000">
                                              <p:val>
                                                <p:strVal val="#ppt_x"/>
                                              </p:val>
                                            </p:tav>
                                          </p:tavLst>
                                        </p:anim>
                                        <p:anim calcmode="lin" valueType="num">
                                          <p:cBhvr additive="base">
                                            <p:cTn id="73" dur="400" fill="hold"/>
                                            <p:tgtEl>
                                              <p:spTgt spid="157"/>
                                            </p:tgtEl>
                                            <p:attrNameLst>
                                              <p:attrName>ppt_y</p:attrName>
                                            </p:attrNameLst>
                                          </p:cBhvr>
                                          <p:tavLst>
                                            <p:tav tm="0">
                                              <p:val>
                                                <p:strVal val="#ppt_y"/>
                                              </p:val>
                                            </p:tav>
                                            <p:tav tm="100000">
                                              <p:val>
                                                <p:strVal val="#ppt_y"/>
                                              </p:val>
                                            </p:tav>
                                          </p:tavLst>
                                        </p:anim>
                                      </p:childTnLst>
                                    </p:cTn>
                                  </p:par>
                                </p:childTnLst>
                              </p:cTn>
                            </p:par>
                            <p:par>
                              <p:cTn id="74" fill="hold">
                                <p:stCondLst>
                                  <p:cond delay="2450"/>
                                </p:stCondLst>
                                <p:childTnLst>
                                  <p:par>
                                    <p:cTn id="75" presetID="2" presetClass="entr" presetSubtype="2" accel="26600" fill="hold" grpId="0" nodeType="afterEffect">
                                      <p:stCondLst>
                                        <p:cond delay="0"/>
                                      </p:stCondLst>
                                      <p:childTnLst>
                                        <p:set>
                                          <p:cBhvr>
                                            <p:cTn id="76" dur="1" fill="hold">
                                              <p:stCondLst>
                                                <p:cond delay="0"/>
                                              </p:stCondLst>
                                            </p:cTn>
                                            <p:tgtEl>
                                              <p:spTgt spid="160"/>
                                            </p:tgtEl>
                                            <p:attrNameLst>
                                              <p:attrName>style.visibility</p:attrName>
                                            </p:attrNameLst>
                                          </p:cBhvr>
                                          <p:to>
                                            <p:strVal val="visible"/>
                                          </p:to>
                                        </p:set>
                                        <p:anim calcmode="lin" valueType="num">
                                          <p:cBhvr additive="base">
                                            <p:cTn id="77" dur="400" fill="hold"/>
                                            <p:tgtEl>
                                              <p:spTgt spid="160"/>
                                            </p:tgtEl>
                                            <p:attrNameLst>
                                              <p:attrName>ppt_x</p:attrName>
                                            </p:attrNameLst>
                                          </p:cBhvr>
                                          <p:tavLst>
                                            <p:tav tm="0">
                                              <p:val>
                                                <p:strVal val="1+#ppt_w/2"/>
                                              </p:val>
                                            </p:tav>
                                            <p:tav tm="100000">
                                              <p:val>
                                                <p:strVal val="#ppt_x"/>
                                              </p:val>
                                            </p:tav>
                                          </p:tavLst>
                                        </p:anim>
                                        <p:anim calcmode="lin" valueType="num">
                                          <p:cBhvr additive="base">
                                            <p:cTn id="78" dur="400" fill="hold"/>
                                            <p:tgtEl>
                                              <p:spTgt spid="160"/>
                                            </p:tgtEl>
                                            <p:attrNameLst>
                                              <p:attrName>ppt_y</p:attrName>
                                            </p:attrNameLst>
                                          </p:cBhvr>
                                          <p:tavLst>
                                            <p:tav tm="0">
                                              <p:val>
                                                <p:strVal val="#ppt_y"/>
                                              </p:val>
                                            </p:tav>
                                            <p:tav tm="100000">
                                              <p:val>
                                                <p:strVal val="#ppt_y"/>
                                              </p:val>
                                            </p:tav>
                                          </p:tavLst>
                                        </p:anim>
                                      </p:childTnLst>
                                    </p:cTn>
                                  </p:par>
                                  <p:par>
                                    <p:cTn id="79" presetID="2" presetClass="entr" presetSubtype="2" accel="26600" fill="hold" grpId="0" nodeType="withEffect">
                                      <p:stCondLst>
                                        <p:cond delay="100"/>
                                      </p:stCondLst>
                                      <p:childTnLst>
                                        <p:set>
                                          <p:cBhvr>
                                            <p:cTn id="80" dur="1" fill="hold">
                                              <p:stCondLst>
                                                <p:cond delay="0"/>
                                              </p:stCondLst>
                                            </p:cTn>
                                            <p:tgtEl>
                                              <p:spTgt spid="159"/>
                                            </p:tgtEl>
                                            <p:attrNameLst>
                                              <p:attrName>style.visibility</p:attrName>
                                            </p:attrNameLst>
                                          </p:cBhvr>
                                          <p:to>
                                            <p:strVal val="visible"/>
                                          </p:to>
                                        </p:set>
                                        <p:anim calcmode="lin" valueType="num">
                                          <p:cBhvr additive="base">
                                            <p:cTn id="81" dur="400" fill="hold"/>
                                            <p:tgtEl>
                                              <p:spTgt spid="159"/>
                                            </p:tgtEl>
                                            <p:attrNameLst>
                                              <p:attrName>ppt_x</p:attrName>
                                            </p:attrNameLst>
                                          </p:cBhvr>
                                          <p:tavLst>
                                            <p:tav tm="0">
                                              <p:val>
                                                <p:strVal val="1+#ppt_w/2"/>
                                              </p:val>
                                            </p:tav>
                                            <p:tav tm="100000">
                                              <p:val>
                                                <p:strVal val="#ppt_x"/>
                                              </p:val>
                                            </p:tav>
                                          </p:tavLst>
                                        </p:anim>
                                        <p:anim calcmode="lin" valueType="num">
                                          <p:cBhvr additive="base">
                                            <p:cTn id="82" dur="400" fill="hold"/>
                                            <p:tgtEl>
                                              <p:spTgt spid="159"/>
                                            </p:tgtEl>
                                            <p:attrNameLst>
                                              <p:attrName>ppt_y</p:attrName>
                                            </p:attrNameLst>
                                          </p:cBhvr>
                                          <p:tavLst>
                                            <p:tav tm="0">
                                              <p:val>
                                                <p:strVal val="#ppt_y"/>
                                              </p:val>
                                            </p:tav>
                                            <p:tav tm="100000">
                                              <p:val>
                                                <p:strVal val="#ppt_y"/>
                                              </p:val>
                                            </p:tav>
                                          </p:tavLst>
                                        </p:anim>
                                      </p:childTnLst>
                                    </p:cTn>
                                  </p:par>
                                </p:childTnLst>
                              </p:cTn>
                            </p:par>
                            <p:par>
                              <p:cTn id="83" fill="hold">
                                <p:stCondLst>
                                  <p:cond delay="2950"/>
                                </p:stCondLst>
                                <p:childTnLst>
                                  <p:par>
                                    <p:cTn id="84" presetID="2" presetClass="entr" presetSubtype="8" accel="26600" fill="hold" grpId="0" nodeType="afterEffect">
                                      <p:stCondLst>
                                        <p:cond delay="0"/>
                                      </p:stCondLst>
                                      <p:childTnLst>
                                        <p:set>
                                          <p:cBhvr>
                                            <p:cTn id="85" dur="1" fill="hold">
                                              <p:stCondLst>
                                                <p:cond delay="0"/>
                                              </p:stCondLst>
                                            </p:cTn>
                                            <p:tgtEl>
                                              <p:spTgt spid="164"/>
                                            </p:tgtEl>
                                            <p:attrNameLst>
                                              <p:attrName>style.visibility</p:attrName>
                                            </p:attrNameLst>
                                          </p:cBhvr>
                                          <p:to>
                                            <p:strVal val="visible"/>
                                          </p:to>
                                        </p:set>
                                        <p:anim calcmode="lin" valueType="num">
                                          <p:cBhvr additive="base">
                                            <p:cTn id="86" dur="400" fill="hold"/>
                                            <p:tgtEl>
                                              <p:spTgt spid="164"/>
                                            </p:tgtEl>
                                            <p:attrNameLst>
                                              <p:attrName>ppt_x</p:attrName>
                                            </p:attrNameLst>
                                          </p:cBhvr>
                                          <p:tavLst>
                                            <p:tav tm="0">
                                              <p:val>
                                                <p:strVal val="0-#ppt_w/2"/>
                                              </p:val>
                                            </p:tav>
                                            <p:tav tm="100000">
                                              <p:val>
                                                <p:strVal val="#ppt_x"/>
                                              </p:val>
                                            </p:tav>
                                          </p:tavLst>
                                        </p:anim>
                                        <p:anim calcmode="lin" valueType="num">
                                          <p:cBhvr additive="base">
                                            <p:cTn id="87" dur="400" fill="hold"/>
                                            <p:tgtEl>
                                              <p:spTgt spid="164"/>
                                            </p:tgtEl>
                                            <p:attrNameLst>
                                              <p:attrName>ppt_y</p:attrName>
                                            </p:attrNameLst>
                                          </p:cBhvr>
                                          <p:tavLst>
                                            <p:tav tm="0">
                                              <p:val>
                                                <p:strVal val="#ppt_y"/>
                                              </p:val>
                                            </p:tav>
                                            <p:tav tm="100000">
                                              <p:val>
                                                <p:strVal val="#ppt_y"/>
                                              </p:val>
                                            </p:tav>
                                          </p:tavLst>
                                        </p:anim>
                                      </p:childTnLst>
                                    </p:cTn>
                                  </p:par>
                                  <p:par>
                                    <p:cTn id="88" presetID="2" presetClass="entr" presetSubtype="8" accel="26600" fill="hold" grpId="0" nodeType="withEffect">
                                      <p:stCondLst>
                                        <p:cond delay="100"/>
                                      </p:stCondLst>
                                      <p:childTnLst>
                                        <p:set>
                                          <p:cBhvr>
                                            <p:cTn id="89" dur="1" fill="hold">
                                              <p:stCondLst>
                                                <p:cond delay="0"/>
                                              </p:stCondLst>
                                            </p:cTn>
                                            <p:tgtEl>
                                              <p:spTgt spid="163"/>
                                            </p:tgtEl>
                                            <p:attrNameLst>
                                              <p:attrName>style.visibility</p:attrName>
                                            </p:attrNameLst>
                                          </p:cBhvr>
                                          <p:to>
                                            <p:strVal val="visible"/>
                                          </p:to>
                                        </p:set>
                                        <p:anim calcmode="lin" valueType="num">
                                          <p:cBhvr additive="base">
                                            <p:cTn id="90" dur="400" fill="hold"/>
                                            <p:tgtEl>
                                              <p:spTgt spid="163"/>
                                            </p:tgtEl>
                                            <p:attrNameLst>
                                              <p:attrName>ppt_x</p:attrName>
                                            </p:attrNameLst>
                                          </p:cBhvr>
                                          <p:tavLst>
                                            <p:tav tm="0">
                                              <p:val>
                                                <p:strVal val="0-#ppt_w/2"/>
                                              </p:val>
                                            </p:tav>
                                            <p:tav tm="100000">
                                              <p:val>
                                                <p:strVal val="#ppt_x"/>
                                              </p:val>
                                            </p:tav>
                                          </p:tavLst>
                                        </p:anim>
                                        <p:anim calcmode="lin" valueType="num">
                                          <p:cBhvr additive="base">
                                            <p:cTn id="91" dur="400" fill="hold"/>
                                            <p:tgtEl>
                                              <p:spTgt spid="163"/>
                                            </p:tgtEl>
                                            <p:attrNameLst>
                                              <p:attrName>ppt_y</p:attrName>
                                            </p:attrNameLst>
                                          </p:cBhvr>
                                          <p:tavLst>
                                            <p:tav tm="0">
                                              <p:val>
                                                <p:strVal val="#ppt_y"/>
                                              </p:val>
                                            </p:tav>
                                            <p:tav tm="100000">
                                              <p:val>
                                                <p:strVal val="#ppt_y"/>
                                              </p:val>
                                            </p:tav>
                                          </p:tavLst>
                                        </p:anim>
                                      </p:childTnLst>
                                    </p:cTn>
                                  </p:par>
                                </p:childTnLst>
                              </p:cTn>
                            </p:par>
                            <p:par>
                              <p:cTn id="92" fill="hold">
                                <p:stCondLst>
                                  <p:cond delay="3450"/>
                                </p:stCondLst>
                                <p:childTnLst>
                                  <p:par>
                                    <p:cTn id="93" presetID="2" presetClass="entr" presetSubtype="2" accel="26600" fill="hold" grpId="0" nodeType="afterEffect">
                                      <p:stCondLst>
                                        <p:cond delay="0"/>
                                      </p:stCondLst>
                                      <p:childTnLst>
                                        <p:set>
                                          <p:cBhvr>
                                            <p:cTn id="94" dur="1" fill="hold">
                                              <p:stCondLst>
                                                <p:cond delay="0"/>
                                              </p:stCondLst>
                                            </p:cTn>
                                            <p:tgtEl>
                                              <p:spTgt spid="166"/>
                                            </p:tgtEl>
                                            <p:attrNameLst>
                                              <p:attrName>style.visibility</p:attrName>
                                            </p:attrNameLst>
                                          </p:cBhvr>
                                          <p:to>
                                            <p:strVal val="visible"/>
                                          </p:to>
                                        </p:set>
                                        <p:anim calcmode="lin" valueType="num">
                                          <p:cBhvr additive="base">
                                            <p:cTn id="95" dur="400" fill="hold"/>
                                            <p:tgtEl>
                                              <p:spTgt spid="166"/>
                                            </p:tgtEl>
                                            <p:attrNameLst>
                                              <p:attrName>ppt_x</p:attrName>
                                            </p:attrNameLst>
                                          </p:cBhvr>
                                          <p:tavLst>
                                            <p:tav tm="0">
                                              <p:val>
                                                <p:strVal val="1+#ppt_w/2"/>
                                              </p:val>
                                            </p:tav>
                                            <p:tav tm="100000">
                                              <p:val>
                                                <p:strVal val="#ppt_x"/>
                                              </p:val>
                                            </p:tav>
                                          </p:tavLst>
                                        </p:anim>
                                        <p:anim calcmode="lin" valueType="num">
                                          <p:cBhvr additive="base">
                                            <p:cTn id="96" dur="400" fill="hold"/>
                                            <p:tgtEl>
                                              <p:spTgt spid="166"/>
                                            </p:tgtEl>
                                            <p:attrNameLst>
                                              <p:attrName>ppt_y</p:attrName>
                                            </p:attrNameLst>
                                          </p:cBhvr>
                                          <p:tavLst>
                                            <p:tav tm="0">
                                              <p:val>
                                                <p:strVal val="#ppt_y"/>
                                              </p:val>
                                            </p:tav>
                                            <p:tav tm="100000">
                                              <p:val>
                                                <p:strVal val="#ppt_y"/>
                                              </p:val>
                                            </p:tav>
                                          </p:tavLst>
                                        </p:anim>
                                      </p:childTnLst>
                                    </p:cTn>
                                  </p:par>
                                  <p:par>
                                    <p:cTn id="97" presetID="2" presetClass="entr" presetSubtype="2" accel="26600" fill="hold" grpId="0" nodeType="withEffect">
                                      <p:stCondLst>
                                        <p:cond delay="100"/>
                                      </p:stCondLst>
                                      <p:childTnLst>
                                        <p:set>
                                          <p:cBhvr>
                                            <p:cTn id="98" dur="1" fill="hold">
                                              <p:stCondLst>
                                                <p:cond delay="0"/>
                                              </p:stCondLst>
                                            </p:cTn>
                                            <p:tgtEl>
                                              <p:spTgt spid="165"/>
                                            </p:tgtEl>
                                            <p:attrNameLst>
                                              <p:attrName>style.visibility</p:attrName>
                                            </p:attrNameLst>
                                          </p:cBhvr>
                                          <p:to>
                                            <p:strVal val="visible"/>
                                          </p:to>
                                        </p:set>
                                        <p:anim calcmode="lin" valueType="num">
                                          <p:cBhvr additive="base">
                                            <p:cTn id="99" dur="400" fill="hold"/>
                                            <p:tgtEl>
                                              <p:spTgt spid="165"/>
                                            </p:tgtEl>
                                            <p:attrNameLst>
                                              <p:attrName>ppt_x</p:attrName>
                                            </p:attrNameLst>
                                          </p:cBhvr>
                                          <p:tavLst>
                                            <p:tav tm="0">
                                              <p:val>
                                                <p:strVal val="1+#ppt_w/2"/>
                                              </p:val>
                                            </p:tav>
                                            <p:tav tm="100000">
                                              <p:val>
                                                <p:strVal val="#ppt_x"/>
                                              </p:val>
                                            </p:tav>
                                          </p:tavLst>
                                        </p:anim>
                                        <p:anim calcmode="lin" valueType="num">
                                          <p:cBhvr additive="base">
                                            <p:cTn id="100" dur="400" fill="hold"/>
                                            <p:tgtEl>
                                              <p:spTgt spid="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57" grpId="0"/>
          <p:bldP spid="158" grpId="0"/>
          <p:bldP spid="159" grpId="0"/>
          <p:bldP spid="160" grpId="0"/>
          <p:bldP spid="163" grpId="0"/>
          <p:bldP spid="164" grpId="0"/>
          <p:bldP spid="165" grpId="0"/>
          <p:bldP spid="16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一、请在此处添加标题</a:t>
            </a:r>
          </a:p>
        </p:txBody>
      </p:sp>
      <p:grpSp>
        <p:nvGrpSpPr>
          <p:cNvPr id="66" name="组合 65"/>
          <p:cNvGrpSpPr/>
          <p:nvPr/>
        </p:nvGrpSpPr>
        <p:grpSpPr>
          <a:xfrm>
            <a:off x="4465638" y="2168300"/>
            <a:ext cx="1782762" cy="1373187"/>
            <a:chOff x="4465638" y="1979613"/>
            <a:chExt cx="1782762" cy="1373187"/>
          </a:xfrm>
        </p:grpSpPr>
        <p:sp>
          <p:nvSpPr>
            <p:cNvPr id="67" name="Freeform 8"/>
            <p:cNvSpPr/>
            <p:nvPr/>
          </p:nvSpPr>
          <p:spPr bwMode="auto">
            <a:xfrm>
              <a:off x="4465638" y="19796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9"/>
            <p:cNvSpPr/>
            <p:nvPr/>
          </p:nvSpPr>
          <p:spPr bwMode="auto">
            <a:xfrm>
              <a:off x="5060950" y="19796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21"/>
            <p:cNvSpPr/>
            <p:nvPr/>
          </p:nvSpPr>
          <p:spPr bwMode="auto">
            <a:xfrm>
              <a:off x="5160963" y="25701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22"/>
            <p:cNvSpPr/>
            <p:nvPr/>
          </p:nvSpPr>
          <p:spPr bwMode="auto">
            <a:xfrm>
              <a:off x="5278438" y="25527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5653317" y="3378789"/>
            <a:ext cx="752606" cy="776237"/>
            <a:chOff x="3862388" y="1625601"/>
            <a:chExt cx="608013" cy="628649"/>
          </a:xfrm>
          <a:solidFill>
            <a:srgbClr val="1570C1"/>
          </a:solidFill>
        </p:grpSpPr>
        <p:sp>
          <p:nvSpPr>
            <p:cNvPr id="72"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Oval 40"/>
            <p:cNvSpPr>
              <a:spLocks noChangeArrowheads="1"/>
            </p:cNvSpPr>
            <p:nvPr/>
          </p:nvSpPr>
          <p:spPr bwMode="auto">
            <a:xfrm>
              <a:off x="4121150" y="1895475"/>
              <a:ext cx="88900" cy="8731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a:off x="4410075" y="3789137"/>
            <a:ext cx="1244600" cy="1617663"/>
            <a:chOff x="4410075" y="3600450"/>
            <a:chExt cx="1244600" cy="1617663"/>
          </a:xfrm>
        </p:grpSpPr>
        <p:sp>
          <p:nvSpPr>
            <p:cNvPr id="77" name="Freeform 14"/>
            <p:cNvSpPr/>
            <p:nvPr/>
          </p:nvSpPr>
          <p:spPr bwMode="auto">
            <a:xfrm rot="10800000">
              <a:off x="4410075" y="36004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15"/>
            <p:cNvSpPr/>
            <p:nvPr/>
          </p:nvSpPr>
          <p:spPr bwMode="auto">
            <a:xfrm rot="10800000">
              <a:off x="4410075" y="41386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Oval 42"/>
            <p:cNvSpPr>
              <a:spLocks noChangeArrowheads="1"/>
            </p:cNvSpPr>
            <p:nvPr/>
          </p:nvSpPr>
          <p:spPr bwMode="auto">
            <a:xfrm>
              <a:off x="4943475" y="438467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0" name="Oval 43"/>
            <p:cNvSpPr>
              <a:spLocks noChangeArrowheads="1"/>
            </p:cNvSpPr>
            <p:nvPr/>
          </p:nvSpPr>
          <p:spPr bwMode="auto">
            <a:xfrm>
              <a:off x="5030788" y="436562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Oval 44"/>
            <p:cNvSpPr>
              <a:spLocks noChangeArrowheads="1"/>
            </p:cNvSpPr>
            <p:nvPr/>
          </p:nvSpPr>
          <p:spPr bwMode="auto">
            <a:xfrm>
              <a:off x="4943475" y="446881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Oval 45"/>
            <p:cNvSpPr>
              <a:spLocks noChangeArrowheads="1"/>
            </p:cNvSpPr>
            <p:nvPr/>
          </p:nvSpPr>
          <p:spPr bwMode="auto">
            <a:xfrm>
              <a:off x="5030788" y="446881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组合 82"/>
          <p:cNvGrpSpPr/>
          <p:nvPr/>
        </p:nvGrpSpPr>
        <p:grpSpPr>
          <a:xfrm>
            <a:off x="5899150" y="4032025"/>
            <a:ext cx="1719263" cy="1417637"/>
            <a:chOff x="5899150" y="3843338"/>
            <a:chExt cx="1719263" cy="1417637"/>
          </a:xfrm>
        </p:grpSpPr>
        <p:sp>
          <p:nvSpPr>
            <p:cNvPr id="84" name="Freeform 14"/>
            <p:cNvSpPr/>
            <p:nvPr/>
          </p:nvSpPr>
          <p:spPr bwMode="auto">
            <a:xfrm rot="5400000">
              <a:off x="5763419" y="39790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15"/>
            <p:cNvSpPr/>
            <p:nvPr/>
          </p:nvSpPr>
          <p:spPr bwMode="auto">
            <a:xfrm rot="5400000">
              <a:off x="6336507" y="39790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36"/>
            <p:cNvSpPr/>
            <p:nvPr/>
          </p:nvSpPr>
          <p:spPr bwMode="auto">
            <a:xfrm>
              <a:off x="6656388" y="4430713"/>
              <a:ext cx="222250"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7" name="组合 86"/>
          <p:cNvGrpSpPr/>
          <p:nvPr/>
        </p:nvGrpSpPr>
        <p:grpSpPr>
          <a:xfrm>
            <a:off x="6321425" y="2149250"/>
            <a:ext cx="1416050" cy="1719262"/>
            <a:chOff x="6321425" y="1960563"/>
            <a:chExt cx="1416050" cy="1719262"/>
          </a:xfrm>
        </p:grpSpPr>
        <p:sp>
          <p:nvSpPr>
            <p:cNvPr id="88" name="Freeform 14"/>
            <p:cNvSpPr/>
            <p:nvPr/>
          </p:nvSpPr>
          <p:spPr bwMode="auto">
            <a:xfrm>
              <a:off x="6321425" y="25336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15"/>
            <p:cNvSpPr/>
            <p:nvPr/>
          </p:nvSpPr>
          <p:spPr bwMode="auto">
            <a:xfrm>
              <a:off x="6321425" y="19605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Rectangle 27"/>
            <p:cNvSpPr>
              <a:spLocks noChangeArrowheads="1"/>
            </p:cNvSpPr>
            <p:nvPr/>
          </p:nvSpPr>
          <p:spPr bwMode="auto">
            <a:xfrm>
              <a:off x="6973888" y="271938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1" name="Rectangle 28"/>
            <p:cNvSpPr>
              <a:spLocks noChangeArrowheads="1"/>
            </p:cNvSpPr>
            <p:nvPr/>
          </p:nvSpPr>
          <p:spPr bwMode="auto">
            <a:xfrm>
              <a:off x="7015163" y="269557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 name="Rectangle 29"/>
            <p:cNvSpPr>
              <a:spLocks noChangeArrowheads="1"/>
            </p:cNvSpPr>
            <p:nvPr/>
          </p:nvSpPr>
          <p:spPr bwMode="auto">
            <a:xfrm>
              <a:off x="7051675" y="267970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3" name="Rectangle 30"/>
            <p:cNvSpPr>
              <a:spLocks noChangeArrowheads="1"/>
            </p:cNvSpPr>
            <p:nvPr/>
          </p:nvSpPr>
          <p:spPr bwMode="auto">
            <a:xfrm>
              <a:off x="7089775" y="277812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文本框 93"/>
          <p:cNvSpPr txBox="1"/>
          <p:nvPr/>
        </p:nvSpPr>
        <p:spPr>
          <a:xfrm>
            <a:off x="1060672" y="2349305"/>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95" name="文本框 94"/>
          <p:cNvSpPr txBox="1"/>
          <p:nvPr/>
        </p:nvSpPr>
        <p:spPr>
          <a:xfrm>
            <a:off x="1633488" y="1949195"/>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96" name="文本框 95"/>
          <p:cNvSpPr txBox="1"/>
          <p:nvPr/>
        </p:nvSpPr>
        <p:spPr>
          <a:xfrm>
            <a:off x="8198292" y="2393983"/>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97" name="文本框 96"/>
          <p:cNvSpPr txBox="1"/>
          <p:nvPr/>
        </p:nvSpPr>
        <p:spPr>
          <a:xfrm>
            <a:off x="8198292" y="1993873"/>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100" name="文本框 99"/>
          <p:cNvSpPr txBox="1"/>
          <p:nvPr/>
        </p:nvSpPr>
        <p:spPr>
          <a:xfrm>
            <a:off x="1112932" y="4786602"/>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01" name="文本框 100"/>
          <p:cNvSpPr txBox="1"/>
          <p:nvPr/>
        </p:nvSpPr>
        <p:spPr>
          <a:xfrm>
            <a:off x="1685748" y="4386492"/>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
        <p:nvSpPr>
          <p:cNvPr id="102" name="文本框 101"/>
          <p:cNvSpPr txBox="1"/>
          <p:nvPr/>
        </p:nvSpPr>
        <p:spPr>
          <a:xfrm>
            <a:off x="8198292" y="4787737"/>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Arial" panose="020B0604020202020204" pitchFamily="34" charset="0"/>
                <a:ea typeface="微软雅黑" panose="020B0503020204020204" pitchFamily="34" charset="-122"/>
                <a:sym typeface="Arial" panose="020B0604020202020204" pitchFamily="34" charset="0"/>
              </a:rPr>
              <a:t>添加标题此处添加标题此处添加标题此处添加标题此处添加标题此处添加标题此处添加标题此处添加标题此处添加标题此处添加。</a:t>
            </a:r>
          </a:p>
        </p:txBody>
      </p:sp>
      <p:sp>
        <p:nvSpPr>
          <p:cNvPr id="103" name="文本框 102"/>
          <p:cNvSpPr txBox="1"/>
          <p:nvPr/>
        </p:nvSpPr>
        <p:spPr>
          <a:xfrm>
            <a:off x="8198292" y="4387627"/>
            <a:ext cx="2322752" cy="400110"/>
          </a:xfrm>
          <a:prstGeom prst="rect">
            <a:avLst/>
          </a:prstGeom>
          <a:noFill/>
        </p:spPr>
        <p:txBody>
          <a:bodyPr wrap="none" lIns="0" rIns="0" rtlCol="0">
            <a:spAutoFit/>
          </a:bodyPr>
          <a:lstStyle/>
          <a:p>
            <a:pPr algn="r"/>
            <a:r>
              <a:rPr lang="zh-CN" altLang="en-US" sz="2000" b="1" dirty="0">
                <a:solidFill>
                  <a:srgbClr val="272049"/>
                </a:solidFill>
                <a:latin typeface="Arial" panose="020B0604020202020204" pitchFamily="34" charset="0"/>
                <a:ea typeface="微软雅黑" panose="020B0503020204020204" pitchFamily="34" charset="-122"/>
                <a:sym typeface="Arial" panose="020B0604020202020204" pitchFamily="34" charset="0"/>
              </a:rPr>
              <a:t>添加幻灯片正文标题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12" presetClass="entr" presetSubtype="8"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par>
                                    <p:cTn id="21" presetID="12" presetClass="entr" presetSubtype="1"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p:tgtEl>
                                              <p:spTgt spid="87"/>
                                            </p:tgtEl>
                                            <p:attrNameLst>
                                              <p:attrName>ppt_y</p:attrName>
                                            </p:attrNameLst>
                                          </p:cBhvr>
                                          <p:tavLst>
                                            <p:tav tm="0">
                                              <p:val>
                                                <p:strVal val="#ppt_y-#ppt_h*1.125000"/>
                                              </p:val>
                                            </p:tav>
                                            <p:tav tm="100000">
                                              <p:val>
                                                <p:strVal val="#ppt_y"/>
                                              </p:val>
                                            </p:tav>
                                          </p:tavLst>
                                        </p:anim>
                                        <p:animEffect transition="in" filter="wipe(down)">
                                          <p:cBhvr>
                                            <p:cTn id="24" dur="500"/>
                                            <p:tgtEl>
                                              <p:spTgt spid="87"/>
                                            </p:tgtEl>
                                          </p:cBhvr>
                                        </p:animEffect>
                                      </p:childTnLst>
                                    </p:cTn>
                                  </p:par>
                                  <p:par>
                                    <p:cTn id="25" presetID="12" presetClass="entr" presetSubtype="2" fill="hold"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p:tgtEl>
                                              <p:spTgt spid="83"/>
                                            </p:tgtEl>
                                            <p:attrNameLst>
                                              <p:attrName>ppt_x</p:attrName>
                                            </p:attrNameLst>
                                          </p:cBhvr>
                                          <p:tavLst>
                                            <p:tav tm="0">
                                              <p:val>
                                                <p:strVal val="#ppt_x+#ppt_w*1.125000"/>
                                              </p:val>
                                            </p:tav>
                                            <p:tav tm="100000">
                                              <p:val>
                                                <p:strVal val="#ppt_x"/>
                                              </p:val>
                                            </p:tav>
                                          </p:tavLst>
                                        </p:anim>
                                        <p:animEffect transition="in" filter="wipe(left)">
                                          <p:cBhvr>
                                            <p:cTn id="28" dur="500"/>
                                            <p:tgtEl>
                                              <p:spTgt spid="83"/>
                                            </p:tgtEl>
                                          </p:cBhvr>
                                        </p:animEffect>
                                      </p:childTnLst>
                                    </p:cTn>
                                  </p:par>
                                  <p:par>
                                    <p:cTn id="29" presetID="12" presetClass="entr" presetSubtype="4"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p:tgtEl>
                                              <p:spTgt spid="76"/>
                                            </p:tgtEl>
                                            <p:attrNameLst>
                                              <p:attrName>ppt_y</p:attrName>
                                            </p:attrNameLst>
                                          </p:cBhvr>
                                          <p:tavLst>
                                            <p:tav tm="0">
                                              <p:val>
                                                <p:strVal val="#ppt_y+#ppt_h*1.125000"/>
                                              </p:val>
                                            </p:tav>
                                            <p:tav tm="100000">
                                              <p:val>
                                                <p:strVal val="#ppt_y"/>
                                              </p:val>
                                            </p:tav>
                                          </p:tavLst>
                                        </p:anim>
                                        <p:animEffect transition="in" filter="wipe(up)">
                                          <p:cBhvr>
                                            <p:cTn id="32" dur="500"/>
                                            <p:tgtEl>
                                              <p:spTgt spid="76"/>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500"/>
                                            <p:tgtEl>
                                              <p:spTgt spid="71"/>
                                            </p:tgtEl>
                                          </p:cBhvr>
                                        </p:animEffect>
                                      </p:childTnLst>
                                    </p:cTn>
                                  </p:par>
                                </p:childTnLst>
                              </p:cTn>
                            </p:par>
                            <p:par>
                              <p:cTn id="37" fill="hold">
                                <p:stCondLst>
                                  <p:cond delay="2450"/>
                                </p:stCondLst>
                                <p:childTnLst>
                                  <p:par>
                                    <p:cTn id="38" presetID="2" presetClass="entr" presetSubtype="8" accel="26600" fill="hold" grpId="0" nodeType="afterEffect" p14:presetBounceEnd="26000">
                                      <p:stCondLst>
                                        <p:cond delay="0"/>
                                      </p:stCondLst>
                                      <p:childTnLst>
                                        <p:set>
                                          <p:cBhvr>
                                            <p:cTn id="39" dur="1" fill="hold">
                                              <p:stCondLst>
                                                <p:cond delay="0"/>
                                              </p:stCondLst>
                                            </p:cTn>
                                            <p:tgtEl>
                                              <p:spTgt spid="95"/>
                                            </p:tgtEl>
                                            <p:attrNameLst>
                                              <p:attrName>style.visibility</p:attrName>
                                            </p:attrNameLst>
                                          </p:cBhvr>
                                          <p:to>
                                            <p:strVal val="visible"/>
                                          </p:to>
                                        </p:set>
                                        <p:anim calcmode="lin" valueType="num" p14:bounceEnd="26000">
                                          <p:cBhvr additive="base">
                                            <p:cTn id="40" dur="400" fill="hold"/>
                                            <p:tgtEl>
                                              <p:spTgt spid="95"/>
                                            </p:tgtEl>
                                            <p:attrNameLst>
                                              <p:attrName>ppt_x</p:attrName>
                                            </p:attrNameLst>
                                          </p:cBhvr>
                                          <p:tavLst>
                                            <p:tav tm="0">
                                              <p:val>
                                                <p:strVal val="0-#ppt_w/2"/>
                                              </p:val>
                                            </p:tav>
                                            <p:tav tm="100000">
                                              <p:val>
                                                <p:strVal val="#ppt_x"/>
                                              </p:val>
                                            </p:tav>
                                          </p:tavLst>
                                        </p:anim>
                                        <p:anim calcmode="lin" valueType="num" p14:bounceEnd="26000">
                                          <p:cBhvr additive="base">
                                            <p:cTn id="41" dur="400" fill="hold"/>
                                            <p:tgtEl>
                                              <p:spTgt spid="95"/>
                                            </p:tgtEl>
                                            <p:attrNameLst>
                                              <p:attrName>ppt_y</p:attrName>
                                            </p:attrNameLst>
                                          </p:cBhvr>
                                          <p:tavLst>
                                            <p:tav tm="0">
                                              <p:val>
                                                <p:strVal val="#ppt_y"/>
                                              </p:val>
                                            </p:tav>
                                            <p:tav tm="100000">
                                              <p:val>
                                                <p:strVal val="#ppt_y"/>
                                              </p:val>
                                            </p:tav>
                                          </p:tavLst>
                                        </p:anim>
                                      </p:childTnLst>
                                    </p:cTn>
                                  </p:par>
                                  <p:par>
                                    <p:cTn id="42" presetID="2" presetClass="entr" presetSubtype="8" accel="26600" fill="hold" grpId="0" nodeType="withEffect" p14:presetBounceEnd="26000">
                                      <p:stCondLst>
                                        <p:cond delay="100"/>
                                      </p:stCondLst>
                                      <p:childTnLst>
                                        <p:set>
                                          <p:cBhvr>
                                            <p:cTn id="43" dur="1" fill="hold">
                                              <p:stCondLst>
                                                <p:cond delay="0"/>
                                              </p:stCondLst>
                                            </p:cTn>
                                            <p:tgtEl>
                                              <p:spTgt spid="94"/>
                                            </p:tgtEl>
                                            <p:attrNameLst>
                                              <p:attrName>style.visibility</p:attrName>
                                            </p:attrNameLst>
                                          </p:cBhvr>
                                          <p:to>
                                            <p:strVal val="visible"/>
                                          </p:to>
                                        </p:set>
                                        <p:anim calcmode="lin" valueType="num" p14:bounceEnd="26000">
                                          <p:cBhvr additive="base">
                                            <p:cTn id="44" dur="400" fill="hold"/>
                                            <p:tgtEl>
                                              <p:spTgt spid="94"/>
                                            </p:tgtEl>
                                            <p:attrNameLst>
                                              <p:attrName>ppt_x</p:attrName>
                                            </p:attrNameLst>
                                          </p:cBhvr>
                                          <p:tavLst>
                                            <p:tav tm="0">
                                              <p:val>
                                                <p:strVal val="0-#ppt_w/2"/>
                                              </p:val>
                                            </p:tav>
                                            <p:tav tm="100000">
                                              <p:val>
                                                <p:strVal val="#ppt_x"/>
                                              </p:val>
                                            </p:tav>
                                          </p:tavLst>
                                        </p:anim>
                                        <p:anim calcmode="lin" valueType="num" p14:bounceEnd="26000">
                                          <p:cBhvr additive="base">
                                            <p:cTn id="45" dur="400" fill="hold"/>
                                            <p:tgtEl>
                                              <p:spTgt spid="94"/>
                                            </p:tgtEl>
                                            <p:attrNameLst>
                                              <p:attrName>ppt_y</p:attrName>
                                            </p:attrNameLst>
                                          </p:cBhvr>
                                          <p:tavLst>
                                            <p:tav tm="0">
                                              <p:val>
                                                <p:strVal val="#ppt_y"/>
                                              </p:val>
                                            </p:tav>
                                            <p:tav tm="100000">
                                              <p:val>
                                                <p:strVal val="#ppt_y"/>
                                              </p:val>
                                            </p:tav>
                                          </p:tavLst>
                                        </p:anim>
                                      </p:childTnLst>
                                    </p:cTn>
                                  </p:par>
                                </p:childTnLst>
                              </p:cTn>
                            </p:par>
                            <p:par>
                              <p:cTn id="46" fill="hold">
                                <p:stCondLst>
                                  <p:cond delay="2950"/>
                                </p:stCondLst>
                                <p:childTnLst>
                                  <p:par>
                                    <p:cTn id="47" presetID="2" presetClass="entr" presetSubtype="2" accel="26600" fill="hold" grpId="0" nodeType="afterEffect" p14:presetBounceEnd="26000">
                                      <p:stCondLst>
                                        <p:cond delay="0"/>
                                      </p:stCondLst>
                                      <p:childTnLst>
                                        <p:set>
                                          <p:cBhvr>
                                            <p:cTn id="48" dur="1" fill="hold">
                                              <p:stCondLst>
                                                <p:cond delay="0"/>
                                              </p:stCondLst>
                                            </p:cTn>
                                            <p:tgtEl>
                                              <p:spTgt spid="97"/>
                                            </p:tgtEl>
                                            <p:attrNameLst>
                                              <p:attrName>style.visibility</p:attrName>
                                            </p:attrNameLst>
                                          </p:cBhvr>
                                          <p:to>
                                            <p:strVal val="visible"/>
                                          </p:to>
                                        </p:set>
                                        <p:anim calcmode="lin" valueType="num" p14:bounceEnd="26000">
                                          <p:cBhvr additive="base">
                                            <p:cTn id="49" dur="400" fill="hold"/>
                                            <p:tgtEl>
                                              <p:spTgt spid="97"/>
                                            </p:tgtEl>
                                            <p:attrNameLst>
                                              <p:attrName>ppt_x</p:attrName>
                                            </p:attrNameLst>
                                          </p:cBhvr>
                                          <p:tavLst>
                                            <p:tav tm="0">
                                              <p:val>
                                                <p:strVal val="1+#ppt_w/2"/>
                                              </p:val>
                                            </p:tav>
                                            <p:tav tm="100000">
                                              <p:val>
                                                <p:strVal val="#ppt_x"/>
                                              </p:val>
                                            </p:tav>
                                          </p:tavLst>
                                        </p:anim>
                                        <p:anim calcmode="lin" valueType="num" p14:bounceEnd="26000">
                                          <p:cBhvr additive="base">
                                            <p:cTn id="50" dur="4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accel="26600" fill="hold" grpId="0" nodeType="withEffect" p14:presetBounceEnd="26000">
                                      <p:stCondLst>
                                        <p:cond delay="100"/>
                                      </p:stCondLst>
                                      <p:childTnLst>
                                        <p:set>
                                          <p:cBhvr>
                                            <p:cTn id="52" dur="1" fill="hold">
                                              <p:stCondLst>
                                                <p:cond delay="0"/>
                                              </p:stCondLst>
                                            </p:cTn>
                                            <p:tgtEl>
                                              <p:spTgt spid="96"/>
                                            </p:tgtEl>
                                            <p:attrNameLst>
                                              <p:attrName>style.visibility</p:attrName>
                                            </p:attrNameLst>
                                          </p:cBhvr>
                                          <p:to>
                                            <p:strVal val="visible"/>
                                          </p:to>
                                        </p:set>
                                        <p:anim calcmode="lin" valueType="num" p14:bounceEnd="26000">
                                          <p:cBhvr additive="base">
                                            <p:cTn id="53" dur="400" fill="hold"/>
                                            <p:tgtEl>
                                              <p:spTgt spid="96"/>
                                            </p:tgtEl>
                                            <p:attrNameLst>
                                              <p:attrName>ppt_x</p:attrName>
                                            </p:attrNameLst>
                                          </p:cBhvr>
                                          <p:tavLst>
                                            <p:tav tm="0">
                                              <p:val>
                                                <p:strVal val="1+#ppt_w/2"/>
                                              </p:val>
                                            </p:tav>
                                            <p:tav tm="100000">
                                              <p:val>
                                                <p:strVal val="#ppt_x"/>
                                              </p:val>
                                            </p:tav>
                                          </p:tavLst>
                                        </p:anim>
                                        <p:anim calcmode="lin" valueType="num" p14:bounceEnd="26000">
                                          <p:cBhvr additive="base">
                                            <p:cTn id="54" dur="400" fill="hold"/>
                                            <p:tgtEl>
                                              <p:spTgt spid="96"/>
                                            </p:tgtEl>
                                            <p:attrNameLst>
                                              <p:attrName>ppt_y</p:attrName>
                                            </p:attrNameLst>
                                          </p:cBhvr>
                                          <p:tavLst>
                                            <p:tav tm="0">
                                              <p:val>
                                                <p:strVal val="#ppt_y"/>
                                              </p:val>
                                            </p:tav>
                                            <p:tav tm="100000">
                                              <p:val>
                                                <p:strVal val="#ppt_y"/>
                                              </p:val>
                                            </p:tav>
                                          </p:tavLst>
                                        </p:anim>
                                      </p:childTnLst>
                                    </p:cTn>
                                  </p:par>
                                </p:childTnLst>
                              </p:cTn>
                            </p:par>
                            <p:par>
                              <p:cTn id="55" fill="hold">
                                <p:stCondLst>
                                  <p:cond delay="3450"/>
                                </p:stCondLst>
                                <p:childTnLst>
                                  <p:par>
                                    <p:cTn id="56" presetID="2" presetClass="entr" presetSubtype="8" accel="26600" fill="hold" grpId="0" nodeType="afterEffect" p14:presetBounceEnd="26000">
                                      <p:stCondLst>
                                        <p:cond delay="0"/>
                                      </p:stCondLst>
                                      <p:childTnLst>
                                        <p:set>
                                          <p:cBhvr>
                                            <p:cTn id="57" dur="1" fill="hold">
                                              <p:stCondLst>
                                                <p:cond delay="0"/>
                                              </p:stCondLst>
                                            </p:cTn>
                                            <p:tgtEl>
                                              <p:spTgt spid="101"/>
                                            </p:tgtEl>
                                            <p:attrNameLst>
                                              <p:attrName>style.visibility</p:attrName>
                                            </p:attrNameLst>
                                          </p:cBhvr>
                                          <p:to>
                                            <p:strVal val="visible"/>
                                          </p:to>
                                        </p:set>
                                        <p:anim calcmode="lin" valueType="num" p14:bounceEnd="26000">
                                          <p:cBhvr additive="base">
                                            <p:cTn id="58" dur="400" fill="hold"/>
                                            <p:tgtEl>
                                              <p:spTgt spid="101"/>
                                            </p:tgtEl>
                                            <p:attrNameLst>
                                              <p:attrName>ppt_x</p:attrName>
                                            </p:attrNameLst>
                                          </p:cBhvr>
                                          <p:tavLst>
                                            <p:tav tm="0">
                                              <p:val>
                                                <p:strVal val="0-#ppt_w/2"/>
                                              </p:val>
                                            </p:tav>
                                            <p:tav tm="100000">
                                              <p:val>
                                                <p:strVal val="#ppt_x"/>
                                              </p:val>
                                            </p:tav>
                                          </p:tavLst>
                                        </p:anim>
                                        <p:anim calcmode="lin" valueType="num" p14:bounceEnd="26000">
                                          <p:cBhvr additive="base">
                                            <p:cTn id="59" dur="400" fill="hold"/>
                                            <p:tgtEl>
                                              <p:spTgt spid="101"/>
                                            </p:tgtEl>
                                            <p:attrNameLst>
                                              <p:attrName>ppt_y</p:attrName>
                                            </p:attrNameLst>
                                          </p:cBhvr>
                                          <p:tavLst>
                                            <p:tav tm="0">
                                              <p:val>
                                                <p:strVal val="#ppt_y"/>
                                              </p:val>
                                            </p:tav>
                                            <p:tav tm="100000">
                                              <p:val>
                                                <p:strVal val="#ppt_y"/>
                                              </p:val>
                                            </p:tav>
                                          </p:tavLst>
                                        </p:anim>
                                      </p:childTnLst>
                                    </p:cTn>
                                  </p:par>
                                  <p:par>
                                    <p:cTn id="60" presetID="2" presetClass="entr" presetSubtype="8" accel="26600" fill="hold" grpId="0" nodeType="withEffect" p14:presetBounceEnd="26000">
                                      <p:stCondLst>
                                        <p:cond delay="100"/>
                                      </p:stCondLst>
                                      <p:childTnLst>
                                        <p:set>
                                          <p:cBhvr>
                                            <p:cTn id="61" dur="1" fill="hold">
                                              <p:stCondLst>
                                                <p:cond delay="0"/>
                                              </p:stCondLst>
                                            </p:cTn>
                                            <p:tgtEl>
                                              <p:spTgt spid="100"/>
                                            </p:tgtEl>
                                            <p:attrNameLst>
                                              <p:attrName>style.visibility</p:attrName>
                                            </p:attrNameLst>
                                          </p:cBhvr>
                                          <p:to>
                                            <p:strVal val="visible"/>
                                          </p:to>
                                        </p:set>
                                        <p:anim calcmode="lin" valueType="num" p14:bounceEnd="26000">
                                          <p:cBhvr additive="base">
                                            <p:cTn id="62" dur="400" fill="hold"/>
                                            <p:tgtEl>
                                              <p:spTgt spid="100"/>
                                            </p:tgtEl>
                                            <p:attrNameLst>
                                              <p:attrName>ppt_x</p:attrName>
                                            </p:attrNameLst>
                                          </p:cBhvr>
                                          <p:tavLst>
                                            <p:tav tm="0">
                                              <p:val>
                                                <p:strVal val="0-#ppt_w/2"/>
                                              </p:val>
                                            </p:tav>
                                            <p:tav tm="100000">
                                              <p:val>
                                                <p:strVal val="#ppt_x"/>
                                              </p:val>
                                            </p:tav>
                                          </p:tavLst>
                                        </p:anim>
                                        <p:anim calcmode="lin" valueType="num" p14:bounceEnd="26000">
                                          <p:cBhvr additive="base">
                                            <p:cTn id="63" dur="400" fill="hold"/>
                                            <p:tgtEl>
                                              <p:spTgt spid="100"/>
                                            </p:tgtEl>
                                            <p:attrNameLst>
                                              <p:attrName>ppt_y</p:attrName>
                                            </p:attrNameLst>
                                          </p:cBhvr>
                                          <p:tavLst>
                                            <p:tav tm="0">
                                              <p:val>
                                                <p:strVal val="#ppt_y"/>
                                              </p:val>
                                            </p:tav>
                                            <p:tav tm="100000">
                                              <p:val>
                                                <p:strVal val="#ppt_y"/>
                                              </p:val>
                                            </p:tav>
                                          </p:tavLst>
                                        </p:anim>
                                      </p:childTnLst>
                                    </p:cTn>
                                  </p:par>
                                </p:childTnLst>
                              </p:cTn>
                            </p:par>
                            <p:par>
                              <p:cTn id="64" fill="hold">
                                <p:stCondLst>
                                  <p:cond delay="3950"/>
                                </p:stCondLst>
                                <p:childTnLst>
                                  <p:par>
                                    <p:cTn id="65" presetID="2" presetClass="entr" presetSubtype="2" accel="26600" fill="hold" grpId="0" nodeType="afterEffect" p14:presetBounceEnd="26000">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14:bounceEnd="26000">
                                          <p:cBhvr additive="base">
                                            <p:cTn id="67" dur="400" fill="hold"/>
                                            <p:tgtEl>
                                              <p:spTgt spid="103"/>
                                            </p:tgtEl>
                                            <p:attrNameLst>
                                              <p:attrName>ppt_x</p:attrName>
                                            </p:attrNameLst>
                                          </p:cBhvr>
                                          <p:tavLst>
                                            <p:tav tm="0">
                                              <p:val>
                                                <p:strVal val="1+#ppt_w/2"/>
                                              </p:val>
                                            </p:tav>
                                            <p:tav tm="100000">
                                              <p:val>
                                                <p:strVal val="#ppt_x"/>
                                              </p:val>
                                            </p:tav>
                                          </p:tavLst>
                                        </p:anim>
                                        <p:anim calcmode="lin" valueType="num" p14:bounceEnd="26000">
                                          <p:cBhvr additive="base">
                                            <p:cTn id="68" dur="400" fill="hold"/>
                                            <p:tgtEl>
                                              <p:spTgt spid="103"/>
                                            </p:tgtEl>
                                            <p:attrNameLst>
                                              <p:attrName>ppt_y</p:attrName>
                                            </p:attrNameLst>
                                          </p:cBhvr>
                                          <p:tavLst>
                                            <p:tav tm="0">
                                              <p:val>
                                                <p:strVal val="#ppt_y"/>
                                              </p:val>
                                            </p:tav>
                                            <p:tav tm="100000">
                                              <p:val>
                                                <p:strVal val="#ppt_y"/>
                                              </p:val>
                                            </p:tav>
                                          </p:tavLst>
                                        </p:anim>
                                      </p:childTnLst>
                                    </p:cTn>
                                  </p:par>
                                  <p:par>
                                    <p:cTn id="69" presetID="2" presetClass="entr" presetSubtype="2" accel="26600" fill="hold" grpId="0" nodeType="withEffect" p14:presetBounceEnd="26000">
                                      <p:stCondLst>
                                        <p:cond delay="100"/>
                                      </p:stCondLst>
                                      <p:childTnLst>
                                        <p:set>
                                          <p:cBhvr>
                                            <p:cTn id="70" dur="1" fill="hold">
                                              <p:stCondLst>
                                                <p:cond delay="0"/>
                                              </p:stCondLst>
                                            </p:cTn>
                                            <p:tgtEl>
                                              <p:spTgt spid="102"/>
                                            </p:tgtEl>
                                            <p:attrNameLst>
                                              <p:attrName>style.visibility</p:attrName>
                                            </p:attrNameLst>
                                          </p:cBhvr>
                                          <p:to>
                                            <p:strVal val="visible"/>
                                          </p:to>
                                        </p:set>
                                        <p:anim calcmode="lin" valueType="num" p14:bounceEnd="26000">
                                          <p:cBhvr additive="base">
                                            <p:cTn id="71" dur="400" fill="hold"/>
                                            <p:tgtEl>
                                              <p:spTgt spid="102"/>
                                            </p:tgtEl>
                                            <p:attrNameLst>
                                              <p:attrName>ppt_x</p:attrName>
                                            </p:attrNameLst>
                                          </p:cBhvr>
                                          <p:tavLst>
                                            <p:tav tm="0">
                                              <p:val>
                                                <p:strVal val="1+#ppt_w/2"/>
                                              </p:val>
                                            </p:tav>
                                            <p:tav tm="100000">
                                              <p:val>
                                                <p:strVal val="#ppt_x"/>
                                              </p:val>
                                            </p:tav>
                                          </p:tavLst>
                                        </p:anim>
                                        <p:anim calcmode="lin" valueType="num" p14:bounceEnd="26000">
                                          <p:cBhvr additive="base">
                                            <p:cTn id="72" dur="4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4" grpId="0"/>
          <p:bldP spid="95" grpId="0"/>
          <p:bldP spid="96" grpId="0"/>
          <p:bldP spid="97" grpId="0"/>
          <p:bldP spid="100" grpId="0"/>
          <p:bldP spid="101" grpId="0"/>
          <p:bldP spid="102" grpId="0"/>
          <p:bldP spid="10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12" presetClass="entr" presetSubtype="8"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par>
                                    <p:cTn id="21" presetID="12" presetClass="entr" presetSubtype="1"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p:tgtEl>
                                              <p:spTgt spid="87"/>
                                            </p:tgtEl>
                                            <p:attrNameLst>
                                              <p:attrName>ppt_y</p:attrName>
                                            </p:attrNameLst>
                                          </p:cBhvr>
                                          <p:tavLst>
                                            <p:tav tm="0">
                                              <p:val>
                                                <p:strVal val="#ppt_y-#ppt_h*1.125000"/>
                                              </p:val>
                                            </p:tav>
                                            <p:tav tm="100000">
                                              <p:val>
                                                <p:strVal val="#ppt_y"/>
                                              </p:val>
                                            </p:tav>
                                          </p:tavLst>
                                        </p:anim>
                                        <p:animEffect transition="in" filter="wipe(down)">
                                          <p:cBhvr>
                                            <p:cTn id="24" dur="500"/>
                                            <p:tgtEl>
                                              <p:spTgt spid="87"/>
                                            </p:tgtEl>
                                          </p:cBhvr>
                                        </p:animEffect>
                                      </p:childTnLst>
                                    </p:cTn>
                                  </p:par>
                                  <p:par>
                                    <p:cTn id="25" presetID="12" presetClass="entr" presetSubtype="2" fill="hold"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p:tgtEl>
                                              <p:spTgt spid="83"/>
                                            </p:tgtEl>
                                            <p:attrNameLst>
                                              <p:attrName>ppt_x</p:attrName>
                                            </p:attrNameLst>
                                          </p:cBhvr>
                                          <p:tavLst>
                                            <p:tav tm="0">
                                              <p:val>
                                                <p:strVal val="#ppt_x+#ppt_w*1.125000"/>
                                              </p:val>
                                            </p:tav>
                                            <p:tav tm="100000">
                                              <p:val>
                                                <p:strVal val="#ppt_x"/>
                                              </p:val>
                                            </p:tav>
                                          </p:tavLst>
                                        </p:anim>
                                        <p:animEffect transition="in" filter="wipe(left)">
                                          <p:cBhvr>
                                            <p:cTn id="28" dur="500"/>
                                            <p:tgtEl>
                                              <p:spTgt spid="83"/>
                                            </p:tgtEl>
                                          </p:cBhvr>
                                        </p:animEffect>
                                      </p:childTnLst>
                                    </p:cTn>
                                  </p:par>
                                  <p:par>
                                    <p:cTn id="29" presetID="12" presetClass="entr" presetSubtype="4"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p:tgtEl>
                                              <p:spTgt spid="76"/>
                                            </p:tgtEl>
                                            <p:attrNameLst>
                                              <p:attrName>ppt_y</p:attrName>
                                            </p:attrNameLst>
                                          </p:cBhvr>
                                          <p:tavLst>
                                            <p:tav tm="0">
                                              <p:val>
                                                <p:strVal val="#ppt_y+#ppt_h*1.125000"/>
                                              </p:val>
                                            </p:tav>
                                            <p:tav tm="100000">
                                              <p:val>
                                                <p:strVal val="#ppt_y"/>
                                              </p:val>
                                            </p:tav>
                                          </p:tavLst>
                                        </p:anim>
                                        <p:animEffect transition="in" filter="wipe(up)">
                                          <p:cBhvr>
                                            <p:cTn id="32" dur="500"/>
                                            <p:tgtEl>
                                              <p:spTgt spid="76"/>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500"/>
                                            <p:tgtEl>
                                              <p:spTgt spid="71"/>
                                            </p:tgtEl>
                                          </p:cBhvr>
                                        </p:animEffect>
                                      </p:childTnLst>
                                    </p:cTn>
                                  </p:par>
                                </p:childTnLst>
                              </p:cTn>
                            </p:par>
                            <p:par>
                              <p:cTn id="37" fill="hold">
                                <p:stCondLst>
                                  <p:cond delay="2450"/>
                                </p:stCondLst>
                                <p:childTnLst>
                                  <p:par>
                                    <p:cTn id="38" presetID="2" presetClass="entr" presetSubtype="8" accel="26600"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 calcmode="lin" valueType="num">
                                          <p:cBhvr additive="base">
                                            <p:cTn id="40" dur="400" fill="hold"/>
                                            <p:tgtEl>
                                              <p:spTgt spid="95"/>
                                            </p:tgtEl>
                                            <p:attrNameLst>
                                              <p:attrName>ppt_x</p:attrName>
                                            </p:attrNameLst>
                                          </p:cBhvr>
                                          <p:tavLst>
                                            <p:tav tm="0">
                                              <p:val>
                                                <p:strVal val="0-#ppt_w/2"/>
                                              </p:val>
                                            </p:tav>
                                            <p:tav tm="100000">
                                              <p:val>
                                                <p:strVal val="#ppt_x"/>
                                              </p:val>
                                            </p:tav>
                                          </p:tavLst>
                                        </p:anim>
                                        <p:anim calcmode="lin" valueType="num">
                                          <p:cBhvr additive="base">
                                            <p:cTn id="41" dur="400" fill="hold"/>
                                            <p:tgtEl>
                                              <p:spTgt spid="95"/>
                                            </p:tgtEl>
                                            <p:attrNameLst>
                                              <p:attrName>ppt_y</p:attrName>
                                            </p:attrNameLst>
                                          </p:cBhvr>
                                          <p:tavLst>
                                            <p:tav tm="0">
                                              <p:val>
                                                <p:strVal val="#ppt_y"/>
                                              </p:val>
                                            </p:tav>
                                            <p:tav tm="100000">
                                              <p:val>
                                                <p:strVal val="#ppt_y"/>
                                              </p:val>
                                            </p:tav>
                                          </p:tavLst>
                                        </p:anim>
                                      </p:childTnLst>
                                    </p:cTn>
                                  </p:par>
                                  <p:par>
                                    <p:cTn id="42" presetID="2" presetClass="entr" presetSubtype="8" accel="26600" fill="hold" grpId="0" nodeType="withEffect">
                                      <p:stCondLst>
                                        <p:cond delay="100"/>
                                      </p:stCondLst>
                                      <p:childTnLst>
                                        <p:set>
                                          <p:cBhvr>
                                            <p:cTn id="43" dur="1" fill="hold">
                                              <p:stCondLst>
                                                <p:cond delay="0"/>
                                              </p:stCondLst>
                                            </p:cTn>
                                            <p:tgtEl>
                                              <p:spTgt spid="94"/>
                                            </p:tgtEl>
                                            <p:attrNameLst>
                                              <p:attrName>style.visibility</p:attrName>
                                            </p:attrNameLst>
                                          </p:cBhvr>
                                          <p:to>
                                            <p:strVal val="visible"/>
                                          </p:to>
                                        </p:set>
                                        <p:anim calcmode="lin" valueType="num">
                                          <p:cBhvr additive="base">
                                            <p:cTn id="44" dur="400" fill="hold"/>
                                            <p:tgtEl>
                                              <p:spTgt spid="94"/>
                                            </p:tgtEl>
                                            <p:attrNameLst>
                                              <p:attrName>ppt_x</p:attrName>
                                            </p:attrNameLst>
                                          </p:cBhvr>
                                          <p:tavLst>
                                            <p:tav tm="0">
                                              <p:val>
                                                <p:strVal val="0-#ppt_w/2"/>
                                              </p:val>
                                            </p:tav>
                                            <p:tav tm="100000">
                                              <p:val>
                                                <p:strVal val="#ppt_x"/>
                                              </p:val>
                                            </p:tav>
                                          </p:tavLst>
                                        </p:anim>
                                        <p:anim calcmode="lin" valueType="num">
                                          <p:cBhvr additive="base">
                                            <p:cTn id="45" dur="400" fill="hold"/>
                                            <p:tgtEl>
                                              <p:spTgt spid="94"/>
                                            </p:tgtEl>
                                            <p:attrNameLst>
                                              <p:attrName>ppt_y</p:attrName>
                                            </p:attrNameLst>
                                          </p:cBhvr>
                                          <p:tavLst>
                                            <p:tav tm="0">
                                              <p:val>
                                                <p:strVal val="#ppt_y"/>
                                              </p:val>
                                            </p:tav>
                                            <p:tav tm="100000">
                                              <p:val>
                                                <p:strVal val="#ppt_y"/>
                                              </p:val>
                                            </p:tav>
                                          </p:tavLst>
                                        </p:anim>
                                      </p:childTnLst>
                                    </p:cTn>
                                  </p:par>
                                </p:childTnLst>
                              </p:cTn>
                            </p:par>
                            <p:par>
                              <p:cTn id="46" fill="hold">
                                <p:stCondLst>
                                  <p:cond delay="2950"/>
                                </p:stCondLst>
                                <p:childTnLst>
                                  <p:par>
                                    <p:cTn id="47" presetID="2" presetClass="entr" presetSubtype="2" accel="26600" fill="hold" grpId="0" nodeType="afterEffect">
                                      <p:stCondLst>
                                        <p:cond delay="0"/>
                                      </p:stCondLst>
                                      <p:childTnLst>
                                        <p:set>
                                          <p:cBhvr>
                                            <p:cTn id="48" dur="1" fill="hold">
                                              <p:stCondLst>
                                                <p:cond delay="0"/>
                                              </p:stCondLst>
                                            </p:cTn>
                                            <p:tgtEl>
                                              <p:spTgt spid="97"/>
                                            </p:tgtEl>
                                            <p:attrNameLst>
                                              <p:attrName>style.visibility</p:attrName>
                                            </p:attrNameLst>
                                          </p:cBhvr>
                                          <p:to>
                                            <p:strVal val="visible"/>
                                          </p:to>
                                        </p:set>
                                        <p:anim calcmode="lin" valueType="num">
                                          <p:cBhvr additive="base">
                                            <p:cTn id="49" dur="400" fill="hold"/>
                                            <p:tgtEl>
                                              <p:spTgt spid="97"/>
                                            </p:tgtEl>
                                            <p:attrNameLst>
                                              <p:attrName>ppt_x</p:attrName>
                                            </p:attrNameLst>
                                          </p:cBhvr>
                                          <p:tavLst>
                                            <p:tav tm="0">
                                              <p:val>
                                                <p:strVal val="1+#ppt_w/2"/>
                                              </p:val>
                                            </p:tav>
                                            <p:tav tm="100000">
                                              <p:val>
                                                <p:strVal val="#ppt_x"/>
                                              </p:val>
                                            </p:tav>
                                          </p:tavLst>
                                        </p:anim>
                                        <p:anim calcmode="lin" valueType="num">
                                          <p:cBhvr additive="base">
                                            <p:cTn id="50" dur="4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accel="26600" fill="hold" grpId="0" nodeType="withEffect">
                                      <p:stCondLst>
                                        <p:cond delay="100"/>
                                      </p:stCondLst>
                                      <p:childTnLst>
                                        <p:set>
                                          <p:cBhvr>
                                            <p:cTn id="52" dur="1" fill="hold">
                                              <p:stCondLst>
                                                <p:cond delay="0"/>
                                              </p:stCondLst>
                                            </p:cTn>
                                            <p:tgtEl>
                                              <p:spTgt spid="96"/>
                                            </p:tgtEl>
                                            <p:attrNameLst>
                                              <p:attrName>style.visibility</p:attrName>
                                            </p:attrNameLst>
                                          </p:cBhvr>
                                          <p:to>
                                            <p:strVal val="visible"/>
                                          </p:to>
                                        </p:set>
                                        <p:anim calcmode="lin" valueType="num">
                                          <p:cBhvr additive="base">
                                            <p:cTn id="53" dur="400" fill="hold"/>
                                            <p:tgtEl>
                                              <p:spTgt spid="96"/>
                                            </p:tgtEl>
                                            <p:attrNameLst>
                                              <p:attrName>ppt_x</p:attrName>
                                            </p:attrNameLst>
                                          </p:cBhvr>
                                          <p:tavLst>
                                            <p:tav tm="0">
                                              <p:val>
                                                <p:strVal val="1+#ppt_w/2"/>
                                              </p:val>
                                            </p:tav>
                                            <p:tav tm="100000">
                                              <p:val>
                                                <p:strVal val="#ppt_x"/>
                                              </p:val>
                                            </p:tav>
                                          </p:tavLst>
                                        </p:anim>
                                        <p:anim calcmode="lin" valueType="num">
                                          <p:cBhvr additive="base">
                                            <p:cTn id="54" dur="400" fill="hold"/>
                                            <p:tgtEl>
                                              <p:spTgt spid="96"/>
                                            </p:tgtEl>
                                            <p:attrNameLst>
                                              <p:attrName>ppt_y</p:attrName>
                                            </p:attrNameLst>
                                          </p:cBhvr>
                                          <p:tavLst>
                                            <p:tav tm="0">
                                              <p:val>
                                                <p:strVal val="#ppt_y"/>
                                              </p:val>
                                            </p:tav>
                                            <p:tav tm="100000">
                                              <p:val>
                                                <p:strVal val="#ppt_y"/>
                                              </p:val>
                                            </p:tav>
                                          </p:tavLst>
                                        </p:anim>
                                      </p:childTnLst>
                                    </p:cTn>
                                  </p:par>
                                </p:childTnLst>
                              </p:cTn>
                            </p:par>
                            <p:par>
                              <p:cTn id="55" fill="hold">
                                <p:stCondLst>
                                  <p:cond delay="3450"/>
                                </p:stCondLst>
                                <p:childTnLst>
                                  <p:par>
                                    <p:cTn id="56" presetID="2" presetClass="entr" presetSubtype="8" accel="26600" fill="hold" grpId="0" nodeType="afterEffect">
                                      <p:stCondLst>
                                        <p:cond delay="0"/>
                                      </p:stCondLst>
                                      <p:childTnLst>
                                        <p:set>
                                          <p:cBhvr>
                                            <p:cTn id="57" dur="1" fill="hold">
                                              <p:stCondLst>
                                                <p:cond delay="0"/>
                                              </p:stCondLst>
                                            </p:cTn>
                                            <p:tgtEl>
                                              <p:spTgt spid="101"/>
                                            </p:tgtEl>
                                            <p:attrNameLst>
                                              <p:attrName>style.visibility</p:attrName>
                                            </p:attrNameLst>
                                          </p:cBhvr>
                                          <p:to>
                                            <p:strVal val="visible"/>
                                          </p:to>
                                        </p:set>
                                        <p:anim calcmode="lin" valueType="num">
                                          <p:cBhvr additive="base">
                                            <p:cTn id="58" dur="400" fill="hold"/>
                                            <p:tgtEl>
                                              <p:spTgt spid="101"/>
                                            </p:tgtEl>
                                            <p:attrNameLst>
                                              <p:attrName>ppt_x</p:attrName>
                                            </p:attrNameLst>
                                          </p:cBhvr>
                                          <p:tavLst>
                                            <p:tav tm="0">
                                              <p:val>
                                                <p:strVal val="0-#ppt_w/2"/>
                                              </p:val>
                                            </p:tav>
                                            <p:tav tm="100000">
                                              <p:val>
                                                <p:strVal val="#ppt_x"/>
                                              </p:val>
                                            </p:tav>
                                          </p:tavLst>
                                        </p:anim>
                                        <p:anim calcmode="lin" valueType="num">
                                          <p:cBhvr additive="base">
                                            <p:cTn id="59" dur="400" fill="hold"/>
                                            <p:tgtEl>
                                              <p:spTgt spid="101"/>
                                            </p:tgtEl>
                                            <p:attrNameLst>
                                              <p:attrName>ppt_y</p:attrName>
                                            </p:attrNameLst>
                                          </p:cBhvr>
                                          <p:tavLst>
                                            <p:tav tm="0">
                                              <p:val>
                                                <p:strVal val="#ppt_y"/>
                                              </p:val>
                                            </p:tav>
                                            <p:tav tm="100000">
                                              <p:val>
                                                <p:strVal val="#ppt_y"/>
                                              </p:val>
                                            </p:tav>
                                          </p:tavLst>
                                        </p:anim>
                                      </p:childTnLst>
                                    </p:cTn>
                                  </p:par>
                                  <p:par>
                                    <p:cTn id="60" presetID="2" presetClass="entr" presetSubtype="8" accel="26600" fill="hold" grpId="0" nodeType="withEffect">
                                      <p:stCondLst>
                                        <p:cond delay="100"/>
                                      </p:stCondLst>
                                      <p:childTnLst>
                                        <p:set>
                                          <p:cBhvr>
                                            <p:cTn id="61" dur="1" fill="hold">
                                              <p:stCondLst>
                                                <p:cond delay="0"/>
                                              </p:stCondLst>
                                            </p:cTn>
                                            <p:tgtEl>
                                              <p:spTgt spid="100"/>
                                            </p:tgtEl>
                                            <p:attrNameLst>
                                              <p:attrName>style.visibility</p:attrName>
                                            </p:attrNameLst>
                                          </p:cBhvr>
                                          <p:to>
                                            <p:strVal val="visible"/>
                                          </p:to>
                                        </p:set>
                                        <p:anim calcmode="lin" valueType="num">
                                          <p:cBhvr additive="base">
                                            <p:cTn id="62" dur="400" fill="hold"/>
                                            <p:tgtEl>
                                              <p:spTgt spid="100"/>
                                            </p:tgtEl>
                                            <p:attrNameLst>
                                              <p:attrName>ppt_x</p:attrName>
                                            </p:attrNameLst>
                                          </p:cBhvr>
                                          <p:tavLst>
                                            <p:tav tm="0">
                                              <p:val>
                                                <p:strVal val="0-#ppt_w/2"/>
                                              </p:val>
                                            </p:tav>
                                            <p:tav tm="100000">
                                              <p:val>
                                                <p:strVal val="#ppt_x"/>
                                              </p:val>
                                            </p:tav>
                                          </p:tavLst>
                                        </p:anim>
                                        <p:anim calcmode="lin" valueType="num">
                                          <p:cBhvr additive="base">
                                            <p:cTn id="63" dur="400" fill="hold"/>
                                            <p:tgtEl>
                                              <p:spTgt spid="100"/>
                                            </p:tgtEl>
                                            <p:attrNameLst>
                                              <p:attrName>ppt_y</p:attrName>
                                            </p:attrNameLst>
                                          </p:cBhvr>
                                          <p:tavLst>
                                            <p:tav tm="0">
                                              <p:val>
                                                <p:strVal val="#ppt_y"/>
                                              </p:val>
                                            </p:tav>
                                            <p:tav tm="100000">
                                              <p:val>
                                                <p:strVal val="#ppt_y"/>
                                              </p:val>
                                            </p:tav>
                                          </p:tavLst>
                                        </p:anim>
                                      </p:childTnLst>
                                    </p:cTn>
                                  </p:par>
                                </p:childTnLst>
                              </p:cTn>
                            </p:par>
                            <p:par>
                              <p:cTn id="64" fill="hold">
                                <p:stCondLst>
                                  <p:cond delay="3950"/>
                                </p:stCondLst>
                                <p:childTnLst>
                                  <p:par>
                                    <p:cTn id="65" presetID="2" presetClass="entr" presetSubtype="2" accel="26600" fill="hold" grpId="0" nodeType="afterEffect">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cBhvr additive="base">
                                            <p:cTn id="67" dur="400" fill="hold"/>
                                            <p:tgtEl>
                                              <p:spTgt spid="103"/>
                                            </p:tgtEl>
                                            <p:attrNameLst>
                                              <p:attrName>ppt_x</p:attrName>
                                            </p:attrNameLst>
                                          </p:cBhvr>
                                          <p:tavLst>
                                            <p:tav tm="0">
                                              <p:val>
                                                <p:strVal val="1+#ppt_w/2"/>
                                              </p:val>
                                            </p:tav>
                                            <p:tav tm="100000">
                                              <p:val>
                                                <p:strVal val="#ppt_x"/>
                                              </p:val>
                                            </p:tav>
                                          </p:tavLst>
                                        </p:anim>
                                        <p:anim calcmode="lin" valueType="num">
                                          <p:cBhvr additive="base">
                                            <p:cTn id="68" dur="400" fill="hold"/>
                                            <p:tgtEl>
                                              <p:spTgt spid="103"/>
                                            </p:tgtEl>
                                            <p:attrNameLst>
                                              <p:attrName>ppt_y</p:attrName>
                                            </p:attrNameLst>
                                          </p:cBhvr>
                                          <p:tavLst>
                                            <p:tav tm="0">
                                              <p:val>
                                                <p:strVal val="#ppt_y"/>
                                              </p:val>
                                            </p:tav>
                                            <p:tav tm="100000">
                                              <p:val>
                                                <p:strVal val="#ppt_y"/>
                                              </p:val>
                                            </p:tav>
                                          </p:tavLst>
                                        </p:anim>
                                      </p:childTnLst>
                                    </p:cTn>
                                  </p:par>
                                  <p:par>
                                    <p:cTn id="69" presetID="2" presetClass="entr" presetSubtype="2" accel="26600" fill="hold" grpId="0" nodeType="withEffect">
                                      <p:stCondLst>
                                        <p:cond delay="100"/>
                                      </p:stCondLst>
                                      <p:childTnLst>
                                        <p:set>
                                          <p:cBhvr>
                                            <p:cTn id="70" dur="1" fill="hold">
                                              <p:stCondLst>
                                                <p:cond delay="0"/>
                                              </p:stCondLst>
                                            </p:cTn>
                                            <p:tgtEl>
                                              <p:spTgt spid="102"/>
                                            </p:tgtEl>
                                            <p:attrNameLst>
                                              <p:attrName>style.visibility</p:attrName>
                                            </p:attrNameLst>
                                          </p:cBhvr>
                                          <p:to>
                                            <p:strVal val="visible"/>
                                          </p:to>
                                        </p:set>
                                        <p:anim calcmode="lin" valueType="num">
                                          <p:cBhvr additive="base">
                                            <p:cTn id="71" dur="400" fill="hold"/>
                                            <p:tgtEl>
                                              <p:spTgt spid="102"/>
                                            </p:tgtEl>
                                            <p:attrNameLst>
                                              <p:attrName>ppt_x</p:attrName>
                                            </p:attrNameLst>
                                          </p:cBhvr>
                                          <p:tavLst>
                                            <p:tav tm="0">
                                              <p:val>
                                                <p:strVal val="1+#ppt_w/2"/>
                                              </p:val>
                                            </p:tav>
                                            <p:tav tm="100000">
                                              <p:val>
                                                <p:strVal val="#ppt_x"/>
                                              </p:val>
                                            </p:tav>
                                          </p:tavLst>
                                        </p:anim>
                                        <p:anim calcmode="lin" valueType="num">
                                          <p:cBhvr additive="base">
                                            <p:cTn id="72" dur="4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4" grpId="0"/>
          <p:bldP spid="95" grpId="0"/>
          <p:bldP spid="96" grpId="0"/>
          <p:bldP spid="97" grpId="0"/>
          <p:bldP spid="100" grpId="0"/>
          <p:bldP spid="101" grpId="0"/>
          <p:bldP spid="102" grpId="0"/>
          <p:bldP spid="10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PART 02</a:t>
            </a: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2306</Words>
  <Application>Microsoft Office PowerPoint</Application>
  <PresentationFormat>宽屏</PresentationFormat>
  <Paragraphs>169</Paragraphs>
  <Slides>24</Slides>
  <Notes>2</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Adobe Naskh Medium</vt:lpstr>
      <vt:lpstr>Gill Sans</vt:lpstr>
      <vt:lpstr>Lato Light</vt:lpstr>
      <vt:lpstr>Open Sans</vt:lpstr>
      <vt:lpstr>Open Sans Semibold</vt:lpstr>
      <vt:lpstr>宋体</vt:lpstr>
      <vt:lpstr>微软雅黑</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dc:creator>
  <cp:lastModifiedBy>胡文海</cp:lastModifiedBy>
  <cp:revision>27</cp:revision>
  <dcterms:created xsi:type="dcterms:W3CDTF">2016-07-12T14:34:00Z</dcterms:created>
  <dcterms:modified xsi:type="dcterms:W3CDTF">2018-01-13T11:43:17Z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